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4"/>
  </p:handoutMasterIdLst>
  <p:sldIdLst>
    <p:sldId id="256" r:id="rId3"/>
    <p:sldId id="258" r:id="rId5"/>
    <p:sldId id="259" r:id="rId6"/>
    <p:sldId id="263" r:id="rId7"/>
    <p:sldId id="264" r:id="rId8"/>
    <p:sldId id="265" r:id="rId9"/>
    <p:sldId id="266" r:id="rId10"/>
    <p:sldId id="267" r:id="rId11"/>
    <p:sldId id="268" r:id="rId12"/>
    <p:sldId id="288" r:id="rId13"/>
    <p:sldId id="269" r:id="rId14"/>
    <p:sldId id="270" r:id="rId15"/>
    <p:sldId id="271" r:id="rId16"/>
    <p:sldId id="272" r:id="rId17"/>
    <p:sldId id="273" r:id="rId18"/>
    <p:sldId id="274" r:id="rId19"/>
    <p:sldId id="287" r:id="rId20"/>
    <p:sldId id="275" r:id="rId21"/>
    <p:sldId id="276" r:id="rId22"/>
    <p:sldId id="277" r:id="rId23"/>
    <p:sldId id="278" r:id="rId24"/>
    <p:sldId id="279" r:id="rId25"/>
    <p:sldId id="280" r:id="rId26"/>
    <p:sldId id="286" r:id="rId27"/>
    <p:sldId id="281" r:id="rId28"/>
    <p:sldId id="282" r:id="rId29"/>
    <p:sldId id="283" r:id="rId30"/>
    <p:sldId id="284" r:id="rId31"/>
    <p:sldId id="285" r:id="rId32"/>
    <p:sldId id="289" r:id="rId33"/>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286D"/>
    <a:srgbClr val="F7F7F7"/>
    <a:srgbClr val="92D050"/>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6" autoAdjust="0"/>
    <p:restoredTop sz="94523" autoAdjust="0"/>
  </p:normalViewPr>
  <p:slideViewPr>
    <p:cSldViewPr snapToGrid="0">
      <p:cViewPr>
        <p:scale>
          <a:sx n="84" d="100"/>
          <a:sy n="84" d="100"/>
        </p:scale>
        <p:origin x="804" y="228"/>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solidFill>
                  <a:prstClr val="black"/>
                </a:solidFill>
                <a:latin typeface="Calibri" panose="020F0502020204030204" pitchFamily="34" charset="0"/>
                <a:ea typeface="宋体" panose="02010600030101010101" pitchFamily="2" charset="-122"/>
              </a:rPr>
            </a:fld>
            <a:endParaRPr lang="zh-CN" altLang="en-US" sz="120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45096" t="50575"/>
          <a:stretch>
            <a:fillRect/>
          </a:stretch>
        </p:blipFill>
        <p:spPr>
          <a:xfrm>
            <a:off x="8065369" y="4187917"/>
            <a:ext cx="1072017" cy="965039"/>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200"/>
                                        <p:tgtEl>
                                          <p:spTgt spid="9"/>
                                        </p:tgtEl>
                                      </p:cBhvr>
                                    </p:animEffect>
                                    <p:anim calcmode="lin" valueType="num">
                                      <p:cBhvr>
                                        <p:cTn id="8" dur="1200" fill="hold"/>
                                        <p:tgtEl>
                                          <p:spTgt spid="9"/>
                                        </p:tgtEl>
                                        <p:attrNameLst>
                                          <p:attrName>ppt_x</p:attrName>
                                        </p:attrNameLst>
                                      </p:cBhvr>
                                      <p:tavLst>
                                        <p:tav tm="0">
                                          <p:val>
                                            <p:strVal val="#ppt_x"/>
                                          </p:val>
                                        </p:tav>
                                        <p:tav tm="100000">
                                          <p:val>
                                            <p:strVal val="#ppt_x"/>
                                          </p:val>
                                        </p:tav>
                                      </p:tavLst>
                                    </p:anim>
                                    <p:anim calcmode="lin" valueType="num">
                                      <p:cBhvr>
                                        <p:cTn id="9" dur="12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6" name="图片 5"/>
          <p:cNvPicPr>
            <a:picLocks noChangeAspect="1"/>
          </p:cNvPicPr>
          <p:nvPr userDrawn="1"/>
        </p:nvPicPr>
        <p:blipFill rotWithShape="1">
          <a:blip r:embed="rId3" cstate="print">
            <a:extLst>
              <a:ext uri="{28A0092B-C50C-407E-A947-70E740481C1C}">
                <a14:useLocalDpi xmlns:a14="http://schemas.microsoft.com/office/drawing/2010/main" val="0"/>
              </a:ext>
            </a:extLst>
          </a:blip>
          <a:srcRect l="45096" t="50575"/>
          <a:stretch>
            <a:fillRect/>
          </a:stretch>
        </p:blipFill>
        <p:spPr>
          <a:xfrm>
            <a:off x="520263" y="3011214"/>
            <a:ext cx="2368656" cy="2132286"/>
          </a:xfrm>
          <a:prstGeom prst="rect">
            <a:avLst/>
          </a:prstGeom>
        </p:spPr>
      </p:pic>
      <p:sp>
        <p:nvSpPr>
          <p:cNvPr id="7" name="MH_Others_1"/>
          <p:cNvSpPr/>
          <p:nvPr userDrawn="1">
            <p:custDataLst>
              <p:tags r:id="rId4"/>
            </p:custDataLst>
          </p:nvPr>
        </p:nvSpPr>
        <p:spPr>
          <a:xfrm>
            <a:off x="1478757" y="791695"/>
            <a:ext cx="989354" cy="978715"/>
          </a:xfrm>
          <a:prstGeom prst="rect">
            <a:avLst/>
          </a:prstGeom>
          <a:solidFill>
            <a:schemeClr val="accent1"/>
          </a:solidFill>
          <a:ln w="12700" cap="flat" cmpd="sng" algn="ctr">
            <a:noFill/>
            <a:prstDash val="solid"/>
            <a:miter lim="800000"/>
          </a:ln>
          <a:effectLst/>
        </p:spPr>
        <p:txBody>
          <a:bodyPr wrap="square" anchor="ctr">
            <a:noAutofit/>
          </a:bodyPr>
          <a:lstStyle/>
          <a:p>
            <a:pPr algn="ctr">
              <a:defRPr/>
            </a:pPr>
            <a:r>
              <a:rPr lang="zh-CN" altLang="en-US" sz="6000" kern="0" dirty="0">
                <a:solidFill>
                  <a:prstClr val="white"/>
                </a:solidFill>
                <a:latin typeface="微软雅黑" panose="020B0503020204020204" pitchFamily="34" charset="-122"/>
                <a:ea typeface="微软雅黑" panose="020B0503020204020204" pitchFamily="34" charset="-122"/>
              </a:rPr>
              <a:t>目</a:t>
            </a:r>
            <a:endParaRPr lang="zh-CN" altLang="en-US" sz="6000" kern="0" dirty="0">
              <a:solidFill>
                <a:prstClr val="white"/>
              </a:solidFill>
              <a:latin typeface="微软雅黑" panose="020B0503020204020204" pitchFamily="34" charset="-122"/>
              <a:ea typeface="微软雅黑" panose="020B0503020204020204" pitchFamily="34" charset="-122"/>
            </a:endParaRPr>
          </a:p>
        </p:txBody>
      </p:sp>
      <p:sp>
        <p:nvSpPr>
          <p:cNvPr id="8" name="MH_Others_2"/>
          <p:cNvSpPr/>
          <p:nvPr userDrawn="1">
            <p:custDataLst>
              <p:tags r:id="rId5"/>
            </p:custDataLst>
          </p:nvPr>
        </p:nvSpPr>
        <p:spPr>
          <a:xfrm>
            <a:off x="2010668" y="1688849"/>
            <a:ext cx="698576" cy="691484"/>
          </a:xfrm>
          <a:prstGeom prst="rect">
            <a:avLst/>
          </a:prstGeom>
          <a:solidFill>
            <a:srgbClr val="FFFFFF"/>
          </a:solidFill>
          <a:ln w="12700" cap="flat" cmpd="sng" algn="ctr">
            <a:solidFill>
              <a:schemeClr val="accent1"/>
            </a:solidFill>
            <a:prstDash val="solid"/>
            <a:miter lim="800000"/>
          </a:ln>
          <a:effectLst/>
        </p:spPr>
        <p:txBody>
          <a:bodyPr wrap="square" anchor="ctr">
            <a:noAutofit/>
          </a:bodyPr>
          <a:lstStyle/>
          <a:p>
            <a:pPr algn="ctr">
              <a:defRPr/>
            </a:pPr>
            <a:r>
              <a:rPr lang="zh-CN" altLang="en-US" sz="4050" b="1" kern="0" dirty="0">
                <a:solidFill>
                  <a:schemeClr val="accent1"/>
                </a:solidFill>
                <a:latin typeface="微软雅黑" panose="020B0503020204020204" pitchFamily="34" charset="-122"/>
                <a:ea typeface="微软雅黑" panose="020B0503020204020204" pitchFamily="34" charset="-122"/>
              </a:rPr>
              <a:t>录</a:t>
            </a:r>
            <a:endParaRPr lang="zh-CN" altLang="en-US" sz="4050" b="1" kern="0" dirty="0">
              <a:solidFill>
                <a:schemeClr val="accent1"/>
              </a:solidFill>
              <a:latin typeface="微软雅黑" panose="020B0503020204020204" pitchFamily="34" charset="-122"/>
              <a:ea typeface="微软雅黑" panose="020B0503020204020204" pitchFamily="34" charset="-122"/>
            </a:endParaRPr>
          </a:p>
        </p:txBody>
      </p:sp>
      <p:sp>
        <p:nvSpPr>
          <p:cNvPr id="9" name="MH_Others_3"/>
          <p:cNvSpPr txBox="1"/>
          <p:nvPr userDrawn="1">
            <p:custDataLst>
              <p:tags r:id="rId6"/>
            </p:custDataLst>
          </p:nvPr>
        </p:nvSpPr>
        <p:spPr>
          <a:xfrm>
            <a:off x="1437524" y="1779692"/>
            <a:ext cx="507831" cy="1452726"/>
          </a:xfrm>
          <a:prstGeom prst="rect">
            <a:avLst/>
          </a:prstGeom>
          <a:noFill/>
        </p:spPr>
        <p:txBody>
          <a:bodyPr vert="eaVert" wrap="square" anchor="ctr" anchorCtr="0">
            <a:noAutofit/>
          </a:bodyPr>
          <a:lstStyle/>
          <a:p>
            <a:pPr>
              <a:defRPr/>
            </a:pPr>
            <a:r>
              <a:rPr lang="en-US" altLang="zh-CN" sz="2000" b="1" kern="0" dirty="0">
                <a:solidFill>
                  <a:schemeClr val="accent2"/>
                </a:solidFill>
                <a:latin typeface="华文细黑" panose="02010600040101010101" pitchFamily="2" charset="-122"/>
                <a:ea typeface="华文细黑" panose="02010600040101010101" pitchFamily="2" charset="-122"/>
              </a:rPr>
              <a:t>CONTENTS</a:t>
            </a:r>
            <a:endParaRPr lang="zh-CN" altLang="en-US" sz="2000" b="1" kern="0" dirty="0">
              <a:solidFill>
                <a:schemeClr val="accent2"/>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900" fill="hold"/>
                                        <p:tgtEl>
                                          <p:spTgt spid="5"/>
                                        </p:tgtEl>
                                        <p:attrNameLst>
                                          <p:attrName>ppt_w</p:attrName>
                                        </p:attrNameLst>
                                      </p:cBhvr>
                                      <p:tavLst>
                                        <p:tav tm="0">
                                          <p:val>
                                            <p:fltVal val="0"/>
                                          </p:val>
                                        </p:tav>
                                        <p:tav tm="100000">
                                          <p:val>
                                            <p:strVal val="#ppt_w"/>
                                          </p:val>
                                        </p:tav>
                                      </p:tavLst>
                                    </p:anim>
                                    <p:anim calcmode="lin" valueType="num">
                                      <p:cBhvr>
                                        <p:cTn id="8" dur="9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200"/>
                                        <p:tgtEl>
                                          <p:spTgt spid="6"/>
                                        </p:tgtEl>
                                      </p:cBhvr>
                                    </p:animEffect>
                                    <p:anim calcmode="lin" valueType="num">
                                      <p:cBhvr>
                                        <p:cTn id="13" dur="1200" fill="hold"/>
                                        <p:tgtEl>
                                          <p:spTgt spid="6"/>
                                        </p:tgtEl>
                                        <p:attrNameLst>
                                          <p:attrName>ppt_x</p:attrName>
                                        </p:attrNameLst>
                                      </p:cBhvr>
                                      <p:tavLst>
                                        <p:tav tm="0">
                                          <p:val>
                                            <p:strVal val="#ppt_x"/>
                                          </p:val>
                                        </p:tav>
                                        <p:tav tm="100000">
                                          <p:val>
                                            <p:strVal val="#ppt_x"/>
                                          </p:val>
                                        </p:tav>
                                      </p:tavLst>
                                    </p:anim>
                                    <p:anim calcmode="lin" valueType="num">
                                      <p:cBhvr>
                                        <p:cTn id="14" dur="12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Lst>
  </p:timing>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jpeg"/><Relationship Id="rId3" Type="http://schemas.openxmlformats.org/officeDocument/2006/relationships/image" Target="../media/image4.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38.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0" Type="http://schemas.openxmlformats.org/officeDocument/2006/relationships/notesSlide" Target="../notesSlides/notesSlide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tags" Target="../tags/tag44.xml"/><Relationship Id="rId1" Type="http://schemas.openxmlformats.org/officeDocument/2006/relationships/tags" Target="../tags/tag43.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tags" Target="../tags/tag48.xml"/><Relationship Id="rId1" Type="http://schemas.openxmlformats.org/officeDocument/2006/relationships/tags" Target="../tags/tag47.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tags" Target="../tags/tag50.xml"/><Relationship Id="rId1" Type="http://schemas.openxmlformats.org/officeDocument/2006/relationships/tags" Target="../tags/tag4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51.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xml"/><Relationship Id="rId3" Type="http://schemas.openxmlformats.org/officeDocument/2006/relationships/image" Target="../media/image8.jpeg"/><Relationship Id="rId2" Type="http://schemas.openxmlformats.org/officeDocument/2006/relationships/tags" Target="../tags/tag53.xml"/><Relationship Id="rId1" Type="http://schemas.openxmlformats.org/officeDocument/2006/relationships/tags" Target="../tags/tag52.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tags" Target="../tags/tag55.xml"/><Relationship Id="rId1" Type="http://schemas.openxmlformats.org/officeDocument/2006/relationships/tags" Target="../tags/tag54.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tags" Target="../tags/tag6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30.xml"/><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 Id="rId3" Type="http://schemas.openxmlformats.org/officeDocument/2006/relationships/image" Target="../media/image4.png"/><Relationship Id="rId2" Type="http://schemas.microsoft.com/office/2007/relationships/media" Target="../media/media1.mp3"/><Relationship Id="rId1" Type="http://schemas.openxmlformats.org/officeDocument/2006/relationships/audio" Target="../media/media1.mp3"/></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群星 - We Wish You A Merry Christmas">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10161363" y="1244600"/>
            <a:ext cx="609600" cy="60960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45096" t="50575"/>
          <a:stretch>
            <a:fillRect/>
          </a:stretch>
        </p:blipFill>
        <p:spPr>
          <a:xfrm>
            <a:off x="520263" y="3011214"/>
            <a:ext cx="2368656" cy="2132286"/>
          </a:xfrm>
          <a:prstGeom prst="rect">
            <a:avLst/>
          </a:prstGeom>
        </p:spPr>
      </p:pic>
      <p:pic>
        <p:nvPicPr>
          <p:cNvPr id="11" name="图片 10"/>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99581" y="1204524"/>
            <a:ext cx="5872820" cy="1885520"/>
          </a:xfrm>
          <a:prstGeom prst="rect">
            <a:avLst/>
          </a:prstGeom>
        </p:spPr>
      </p:pic>
      <p:sp>
        <p:nvSpPr>
          <p:cNvPr id="12" name="0"/>
          <p:cNvSpPr>
            <a:spLocks noChangeArrowheads="1"/>
          </p:cNvSpPr>
          <p:nvPr/>
        </p:nvSpPr>
        <p:spPr bwMode="auto">
          <a:xfrm>
            <a:off x="2331511" y="2932962"/>
            <a:ext cx="4609885" cy="307777"/>
          </a:xfrm>
          <a:prstGeom prst="rect">
            <a:avLst/>
          </a:prstGeom>
          <a:noFill/>
          <a:ln w="9525">
            <a:noFill/>
            <a:miter lim="800000"/>
          </a:ln>
        </p:spPr>
        <p:txBody>
          <a:bodyPr wrap="square" lIns="0" tIns="0" rIns="0" bIns="0">
            <a:spAutoFit/>
          </a:bodyPr>
          <a:lstStyle/>
          <a:p>
            <a:pPr algn="ctr">
              <a:buFont typeface="Arial" panose="020B0604020202020204" pitchFamily="34" charset="0"/>
              <a:buNone/>
            </a:pPr>
            <a:r>
              <a:rPr lang="zh-CN" altLang="en-US" sz="20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●添加小标题 ●添加小标题   </a:t>
            </a:r>
            <a:endParaRPr lang="zh-CN" altLang="en-US" sz="20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Rectangle 20"/>
          <p:cNvSpPr>
            <a:spLocks noChangeArrowheads="1"/>
          </p:cNvSpPr>
          <p:nvPr/>
        </p:nvSpPr>
        <p:spPr bwMode="auto">
          <a:xfrm>
            <a:off x="2841257" y="3320136"/>
            <a:ext cx="359039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We have many PowerPoint </a:t>
            </a:r>
            <a:r>
              <a:rPr lang="zh-CN" altLang="en-US"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templates</a:t>
            </a:r>
            <a:r>
              <a:rPr lang="en-US" altLang="zh-CN"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lang="zh-CN" altLang="en-US"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 name="文本框 1"/>
          <p:cNvSpPr txBox="1"/>
          <p:nvPr/>
        </p:nvSpPr>
        <p:spPr>
          <a:xfrm>
            <a:off x="3223260" y="3909060"/>
            <a:ext cx="2834640" cy="299085"/>
          </a:xfrm>
          <a:prstGeom prst="rect">
            <a:avLst/>
          </a:prstGeom>
          <a:noFill/>
        </p:spPr>
        <p:txBody>
          <a:bodyPr wrap="none" rtlCol="0">
            <a:spAutoFit/>
          </a:bodyPr>
          <a:lstStyle/>
          <a:p>
            <a:r>
              <a:rPr lang="zh-CN" altLang="en-US" dirty="0">
                <a:solidFill>
                  <a:srgbClr val="87286D"/>
                </a:solidFill>
                <a:latin typeface="微软雅黑" panose="020B0503020204020204" pitchFamily="34" charset="-122"/>
                <a:ea typeface="微软雅黑" panose="020B0503020204020204" pitchFamily="34" charset="-122"/>
              </a:rPr>
              <a:t>汇报人：小木头   时间：</a:t>
            </a:r>
            <a:r>
              <a:rPr lang="en-US" altLang="zh-CN" dirty="0">
                <a:solidFill>
                  <a:srgbClr val="87286D"/>
                </a:solidFill>
                <a:latin typeface="微软雅黑" panose="020B0503020204020204" pitchFamily="34" charset="-122"/>
                <a:ea typeface="微软雅黑" panose="020B0503020204020204" pitchFamily="34" charset="-122"/>
              </a:rPr>
              <a:t>XX</a:t>
            </a:r>
            <a:r>
              <a:rPr lang="zh-CN" altLang="en-US" dirty="0">
                <a:solidFill>
                  <a:srgbClr val="87286D"/>
                </a:solidFill>
                <a:latin typeface="微软雅黑" panose="020B0503020204020204" pitchFamily="34" charset="-122"/>
                <a:ea typeface="微软雅黑" panose="020B0503020204020204" pitchFamily="34" charset="-122"/>
              </a:rPr>
              <a:t>年</a:t>
            </a:r>
            <a:r>
              <a:rPr lang="en-US" altLang="zh-CN" dirty="0">
                <a:solidFill>
                  <a:srgbClr val="87286D"/>
                </a:solidFill>
                <a:latin typeface="微软雅黑" panose="020B0503020204020204" pitchFamily="34" charset="-122"/>
                <a:ea typeface="微软雅黑" panose="020B0503020204020204" pitchFamily="34" charset="-122"/>
              </a:rPr>
              <a:t>XX</a:t>
            </a:r>
            <a:r>
              <a:rPr lang="zh-CN" altLang="en-US" dirty="0" smtClean="0">
                <a:solidFill>
                  <a:srgbClr val="87286D"/>
                </a:solidFill>
                <a:latin typeface="微软雅黑" panose="020B0503020204020204" pitchFamily="34" charset="-122"/>
                <a:ea typeface="微软雅黑" panose="020B0503020204020204" pitchFamily="34" charset="-122"/>
              </a:rPr>
              <a:t>月</a:t>
            </a:r>
            <a:endParaRPr lang="zh-CN" altLang="en-US" dirty="0">
              <a:solidFill>
                <a:srgbClr val="87286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
                                        </p:tgtEl>
                                      </p:cBhvr>
                                    </p:cmd>
                                  </p:childTnLst>
                                </p:cTn>
                              </p:par>
                              <p:par>
                                <p:cTn id="7" presetID="17" presetClass="entr" presetSubtype="1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900" fill="hold"/>
                                        <p:tgtEl>
                                          <p:spTgt spid="9"/>
                                        </p:tgtEl>
                                        <p:attrNameLst>
                                          <p:attrName>ppt_w</p:attrName>
                                        </p:attrNameLst>
                                      </p:cBhvr>
                                      <p:tavLst>
                                        <p:tav tm="0">
                                          <p:val>
                                            <p:fltVal val="0"/>
                                          </p:val>
                                        </p:tav>
                                        <p:tav tm="100000">
                                          <p:val>
                                            <p:strVal val="#ppt_w"/>
                                          </p:val>
                                        </p:tav>
                                      </p:tavLst>
                                    </p:anim>
                                    <p:anim calcmode="lin" valueType="num">
                                      <p:cBhvr>
                                        <p:cTn id="10" dur="900" fill="hold"/>
                                        <p:tgtEl>
                                          <p:spTgt spid="9"/>
                                        </p:tgtEl>
                                        <p:attrNameLst>
                                          <p:attrName>ppt_h</p:attrName>
                                        </p:attrNameLst>
                                      </p:cBhvr>
                                      <p:tavLst>
                                        <p:tav tm="0">
                                          <p:val>
                                            <p:strVal val="#ppt_h"/>
                                          </p:val>
                                        </p:tav>
                                        <p:tav tm="100000">
                                          <p:val>
                                            <p:strVal val="#ppt_h"/>
                                          </p:val>
                                        </p:tav>
                                      </p:tavLst>
                                    </p:anim>
                                  </p:childTnLst>
                                </p:cTn>
                              </p:par>
                            </p:childTnLst>
                          </p:cTn>
                        </p:par>
                        <p:par>
                          <p:cTn id="11" fill="hold">
                            <p:stCondLst>
                              <p:cond delay="0"/>
                            </p:stCondLst>
                            <p:childTnLst>
                              <p:par>
                                <p:cTn id="12" presetID="42"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200"/>
                                        <p:tgtEl>
                                          <p:spTgt spid="10"/>
                                        </p:tgtEl>
                                      </p:cBhvr>
                                    </p:animEffect>
                                    <p:anim calcmode="lin" valueType="num">
                                      <p:cBhvr>
                                        <p:cTn id="15" dur="1200" fill="hold"/>
                                        <p:tgtEl>
                                          <p:spTgt spid="10"/>
                                        </p:tgtEl>
                                        <p:attrNameLst>
                                          <p:attrName>ppt_x</p:attrName>
                                        </p:attrNameLst>
                                      </p:cBhvr>
                                      <p:tavLst>
                                        <p:tav tm="0">
                                          <p:val>
                                            <p:strVal val="#ppt_x"/>
                                          </p:val>
                                        </p:tav>
                                        <p:tav tm="100000">
                                          <p:val>
                                            <p:strVal val="#ppt_x"/>
                                          </p:val>
                                        </p:tav>
                                      </p:tavLst>
                                    </p:anim>
                                    <p:anim calcmode="lin" valueType="num">
                                      <p:cBhvr>
                                        <p:cTn id="16" dur="12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100" fill="hold"/>
                                        <p:tgtEl>
                                          <p:spTgt spid="11"/>
                                        </p:tgtEl>
                                        <p:attrNameLst>
                                          <p:attrName>ppt_w</p:attrName>
                                        </p:attrNameLst>
                                      </p:cBhvr>
                                      <p:tavLst>
                                        <p:tav tm="0">
                                          <p:val>
                                            <p:fltVal val="0"/>
                                          </p:val>
                                        </p:tav>
                                        <p:tav tm="100000">
                                          <p:val>
                                            <p:strVal val="#ppt_w"/>
                                          </p:val>
                                        </p:tav>
                                      </p:tavLst>
                                    </p:anim>
                                    <p:anim calcmode="lin" valueType="num">
                                      <p:cBhvr>
                                        <p:cTn id="21" dur="1100" fill="hold"/>
                                        <p:tgtEl>
                                          <p:spTgt spid="11"/>
                                        </p:tgtEl>
                                        <p:attrNameLst>
                                          <p:attrName>ppt_h</p:attrName>
                                        </p:attrNameLst>
                                      </p:cBhvr>
                                      <p:tavLst>
                                        <p:tav tm="0">
                                          <p:val>
                                            <p:fltVal val="0"/>
                                          </p:val>
                                        </p:tav>
                                        <p:tav tm="100000">
                                          <p:val>
                                            <p:strVal val="#ppt_h"/>
                                          </p:val>
                                        </p:tav>
                                      </p:tavLst>
                                    </p:anim>
                                    <p:animEffect transition="in" filter="fade">
                                      <p:cBhvr>
                                        <p:cTn id="22" dur="1100"/>
                                        <p:tgtEl>
                                          <p:spTgt spid="11"/>
                                        </p:tgtEl>
                                      </p:cBhvr>
                                    </p:animEffect>
                                  </p:childTnLst>
                                </p:cTn>
                              </p:par>
                            </p:childTnLst>
                          </p:cTn>
                        </p:par>
                        <p:par>
                          <p:cTn id="23" fill="hold">
                            <p:stCondLst>
                              <p:cond delay="3000"/>
                            </p:stCondLst>
                            <p:childTnLst>
                              <p:par>
                                <p:cTn id="24" presetID="3" presetClass="entr" presetSubtype="1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childTnLst>
                          </p:cTn>
                        </p:par>
                        <p:par>
                          <p:cTn id="27" fill="hold">
                            <p:stCondLst>
                              <p:cond delay="3500"/>
                            </p:stCondLst>
                            <p:childTnLst>
                              <p:par>
                                <p:cTn id="28" presetID="16" presetClass="entr" presetSubtype="21" fill="hold" grpId="0" nodeType="afterEffect">
                                  <p:stCondLst>
                                    <p:cond delay="0"/>
                                  </p:stCondLst>
                                  <p:iterate type="wd">
                                    <p:tmPct val="10000"/>
                                  </p:iterate>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1" repeatCount="indefinite" fill="hold" display="0">
                  <p:stCondLst>
                    <p:cond delay="indefinite"/>
                  </p:stCondLst>
                  <p:endCondLst>
                    <p:cond evt="onStopAudio" delay="0">
                      <p:tgtEl>
                        <p:sldTgt/>
                      </p:tgtEl>
                    </p:cond>
                  </p:endCondLst>
                </p:cTn>
                <p:tgtEl>
                  <p:spTgt spid="6"/>
                </p:tgtEl>
              </p:cMediaNode>
            </p:audio>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Number_1">
            <a:hlinkClick r:id="" action="ppaction://noaction"/>
          </p:cNvPr>
          <p:cNvSpPr/>
          <p:nvPr>
            <p:custDataLst>
              <p:tags r:id="rId1"/>
            </p:custDataLst>
          </p:nvPr>
        </p:nvSpPr>
        <p:spPr bwMode="auto">
          <a:xfrm>
            <a:off x="3289434" y="2027943"/>
            <a:ext cx="900237" cy="353675"/>
          </a:xfrm>
          <a:prstGeom prst="homePlate">
            <a:avLst/>
          </a:prstGeom>
          <a:solidFill>
            <a:schemeClr val="accent2"/>
          </a:solidFill>
          <a:ln>
            <a:noFill/>
          </a:ln>
        </p:spPr>
        <p:txBody>
          <a:bodyPr vert="horz" wrap="square" lIns="27000" tIns="0" rIns="0" bIns="0" numCol="1" anchor="ctr" anchorCtr="0" compatLnSpc="1">
            <a:noAutofit/>
          </a:bodyPr>
          <a:lstStyle/>
          <a:p>
            <a:pPr algn="ctr"/>
            <a:r>
              <a:rPr lang="zh-CN" altLang="en-US" sz="1015" b="1" spc="15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第二章</a:t>
            </a:r>
            <a:endPar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301982" y="1927845"/>
            <a:ext cx="2898501" cy="553870"/>
          </a:xfrm>
          <a:prstGeom prst="rect">
            <a:avLst/>
          </a:prstGeom>
        </p:spPr>
        <p:txBody>
          <a:bodyPr lIns="0" tIns="0" rIns="0" bIns="0">
            <a:spAutoFit/>
          </a:bodyPr>
          <a:lstStyle/>
          <a:p>
            <a:pPr algn="ctr" defTabSz="685165">
              <a:defRPr/>
            </a:pPr>
            <a:r>
              <a:rPr lang="zh-CN" altLang="en-US" sz="3600" b="1"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加入标题描述</a:t>
            </a:r>
            <a:endParaRPr lang="zh-CN" altLang="en-US" sz="3600" b="1"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1"/>
          <p:cNvSpPr txBox="1"/>
          <p:nvPr/>
        </p:nvSpPr>
        <p:spPr>
          <a:xfrm>
            <a:off x="4301982" y="2484653"/>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01982" y="2721362"/>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32"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strVal val="4*#ppt_w"/>
                                          </p:val>
                                        </p:tav>
                                        <p:tav tm="100000">
                                          <p:val>
                                            <p:strVal val="#ppt_w"/>
                                          </p:val>
                                        </p:tav>
                                      </p:tavLst>
                                    </p:anim>
                                    <p:anim calcmode="lin" valueType="num">
                                      <p:cBhvr>
                                        <p:cTn id="14" dur="500" fill="hold"/>
                                        <p:tgtEl>
                                          <p:spTgt spid="9"/>
                                        </p:tgtEl>
                                        <p:attrNameLst>
                                          <p:attrName>ppt_h</p:attrName>
                                        </p:attrNameLst>
                                      </p:cBhvr>
                                      <p:tavLst>
                                        <p:tav tm="0">
                                          <p:val>
                                            <p:strVal val="4*#ppt_h"/>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p:tgtEl>
                                          <p:spTgt spid="11"/>
                                        </p:tgtEl>
                                        <p:attrNameLst>
                                          <p:attrName>ppt_x</p:attrName>
                                        </p:attrNameLst>
                                      </p:cBhvr>
                                      <p:tavLst>
                                        <p:tav tm="0">
                                          <p:val>
                                            <p:strVal val="#ppt_x-#ppt_w*1.125000"/>
                                          </p:val>
                                        </p:tav>
                                        <p:tav tm="100000">
                                          <p:val>
                                            <p:strVal val="#ppt_x"/>
                                          </p:val>
                                        </p:tav>
                                      </p:tavLst>
                                    </p:anim>
                                    <p:animEffect transition="in" filter="wipe(righ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矩形 6"/>
          <p:cNvSpPr>
            <a:spLocks noChangeArrowheads="1"/>
          </p:cNvSpPr>
          <p:nvPr/>
        </p:nvSpPr>
        <p:spPr bwMode="auto">
          <a:xfrm>
            <a:off x="5703888" y="1540929"/>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直接连接符 7"/>
          <p:cNvSpPr>
            <a:spLocks noChangeShapeType="1"/>
          </p:cNvSpPr>
          <p:nvPr/>
        </p:nvSpPr>
        <p:spPr bwMode="auto">
          <a:xfrm>
            <a:off x="5776913" y="2312454"/>
            <a:ext cx="2736850" cy="158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a:spLocks noChangeArrowheads="1"/>
          </p:cNvSpPr>
          <p:nvPr/>
        </p:nvSpPr>
        <p:spPr bwMode="auto">
          <a:xfrm>
            <a:off x="611188" y="1540929"/>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直接连接符 9"/>
          <p:cNvSpPr>
            <a:spLocks noChangeShapeType="1"/>
          </p:cNvSpPr>
          <p:nvPr/>
        </p:nvSpPr>
        <p:spPr bwMode="auto">
          <a:xfrm>
            <a:off x="684213" y="2312454"/>
            <a:ext cx="2736850" cy="158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a:spLocks noChangeArrowheads="1"/>
          </p:cNvSpPr>
          <p:nvPr/>
        </p:nvSpPr>
        <p:spPr bwMode="auto">
          <a:xfrm>
            <a:off x="5703888" y="2553754"/>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直接连接符 11"/>
          <p:cNvSpPr>
            <a:spLocks noChangeShapeType="1"/>
          </p:cNvSpPr>
          <p:nvPr/>
        </p:nvSpPr>
        <p:spPr bwMode="auto">
          <a:xfrm>
            <a:off x="5776913" y="3325279"/>
            <a:ext cx="2736850" cy="158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a:spLocks noChangeArrowheads="1"/>
          </p:cNvSpPr>
          <p:nvPr/>
        </p:nvSpPr>
        <p:spPr bwMode="auto">
          <a:xfrm>
            <a:off x="611188" y="2553754"/>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直接连接符 13"/>
          <p:cNvSpPr>
            <a:spLocks noChangeShapeType="1"/>
          </p:cNvSpPr>
          <p:nvPr/>
        </p:nvSpPr>
        <p:spPr bwMode="auto">
          <a:xfrm>
            <a:off x="684213" y="3325279"/>
            <a:ext cx="2736850" cy="158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a:spLocks noChangeArrowheads="1"/>
          </p:cNvSpPr>
          <p:nvPr/>
        </p:nvSpPr>
        <p:spPr bwMode="auto">
          <a:xfrm>
            <a:off x="5703888" y="3617379"/>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a:spLocks noChangeArrowheads="1"/>
          </p:cNvSpPr>
          <p:nvPr/>
        </p:nvSpPr>
        <p:spPr bwMode="auto">
          <a:xfrm>
            <a:off x="611188" y="3617379"/>
            <a:ext cx="28289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4711701" y="1321854"/>
            <a:ext cx="952500" cy="952500"/>
            <a:chOff x="4711700" y="1321854"/>
            <a:chExt cx="952500" cy="952500"/>
          </a:xfrm>
        </p:grpSpPr>
        <p:sp>
          <p:nvSpPr>
            <p:cNvPr id="18"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682"/>
            <p:cNvSpPr>
              <a:spLocks noChangeArrowheads="1"/>
            </p:cNvSpPr>
            <p:nvPr/>
          </p:nvSpPr>
          <p:spPr bwMode="auto">
            <a:xfrm>
              <a:off x="4832352" y="1544104"/>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a:solidFill>
                    <a:srgbClr val="7F7F7F"/>
                  </a:solidFill>
                  <a:latin typeface="Arial" panose="020B0604020202020204" pitchFamily="34" charset="0"/>
                  <a:ea typeface="微软雅黑" panose="020B0503020204020204" pitchFamily="34" charset="-122"/>
                  <a:sym typeface="Arial" panose="020B0604020202020204" pitchFamily="34" charset="0"/>
                </a:rPr>
                <a:t>82</a:t>
              </a:r>
              <a:r>
                <a:rPr lang="en-US" sz="160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3475038" y="1321854"/>
            <a:ext cx="952500" cy="952500"/>
            <a:chOff x="3475037" y="1321854"/>
            <a:chExt cx="952500" cy="952500"/>
          </a:xfrm>
        </p:grpSpPr>
        <p:sp>
          <p:nvSpPr>
            <p:cNvPr id="22"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682"/>
            <p:cNvSpPr>
              <a:spLocks noChangeArrowheads="1"/>
            </p:cNvSpPr>
            <p:nvPr/>
          </p:nvSpPr>
          <p:spPr bwMode="auto">
            <a:xfrm>
              <a:off x="3595690" y="1544104"/>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dirty="0">
                  <a:solidFill>
                    <a:srgbClr val="7F7F7F"/>
                  </a:solidFill>
                  <a:latin typeface="Arial" panose="020B0604020202020204" pitchFamily="34" charset="0"/>
                  <a:ea typeface="微软雅黑" panose="020B0503020204020204" pitchFamily="34" charset="-122"/>
                  <a:sym typeface="Arial" panose="020B0604020202020204" pitchFamily="34" charset="0"/>
                </a:rPr>
                <a:t>50</a:t>
              </a:r>
              <a:r>
                <a:rPr lang="en-US" sz="1600" dirty="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4711701" y="2364841"/>
            <a:ext cx="952500" cy="952500"/>
            <a:chOff x="4711700" y="2364841"/>
            <a:chExt cx="952500" cy="952500"/>
          </a:xfrm>
        </p:grpSpPr>
        <p:sp>
          <p:nvSpPr>
            <p:cNvPr id="26"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chemeClr val="accent4"/>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682"/>
            <p:cNvSpPr>
              <a:spLocks noChangeArrowheads="1"/>
            </p:cNvSpPr>
            <p:nvPr/>
          </p:nvSpPr>
          <p:spPr bwMode="auto">
            <a:xfrm>
              <a:off x="4832352" y="2556929"/>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a:solidFill>
                    <a:srgbClr val="7F7F7F"/>
                  </a:solidFill>
                  <a:latin typeface="Arial" panose="020B0604020202020204" pitchFamily="34" charset="0"/>
                  <a:ea typeface="微软雅黑" panose="020B0503020204020204" pitchFamily="34" charset="-122"/>
                  <a:sym typeface="Arial" panose="020B0604020202020204" pitchFamily="34" charset="0"/>
                </a:rPr>
                <a:t>75</a:t>
              </a:r>
              <a:r>
                <a:rPr lang="en-US" sz="160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475038" y="2361666"/>
            <a:ext cx="952500" cy="955675"/>
            <a:chOff x="3475037" y="2361666"/>
            <a:chExt cx="952500" cy="955675"/>
          </a:xfrm>
        </p:grpSpPr>
        <p:sp>
          <p:nvSpPr>
            <p:cNvPr id="30"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682"/>
            <p:cNvSpPr>
              <a:spLocks noChangeArrowheads="1"/>
            </p:cNvSpPr>
            <p:nvPr/>
          </p:nvSpPr>
          <p:spPr bwMode="auto">
            <a:xfrm>
              <a:off x="3595690" y="2556929"/>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a:solidFill>
                    <a:srgbClr val="7F7F7F"/>
                  </a:solidFill>
                  <a:latin typeface="Arial" panose="020B0604020202020204" pitchFamily="34" charset="0"/>
                  <a:ea typeface="微软雅黑" panose="020B0503020204020204" pitchFamily="34" charset="-122"/>
                  <a:sym typeface="Arial" panose="020B0604020202020204" pitchFamily="34" charset="0"/>
                </a:rPr>
                <a:t>28</a:t>
              </a:r>
              <a:r>
                <a:rPr lang="en-US" sz="160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4659313" y="3350679"/>
            <a:ext cx="1057275" cy="1057275"/>
            <a:chOff x="4659312" y="3350679"/>
            <a:chExt cx="1057275" cy="1057275"/>
          </a:xfrm>
        </p:grpSpPr>
        <p:sp>
          <p:nvSpPr>
            <p:cNvPr id="34"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chemeClr val="accent3"/>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682"/>
            <p:cNvSpPr>
              <a:spLocks noChangeArrowheads="1"/>
            </p:cNvSpPr>
            <p:nvPr/>
          </p:nvSpPr>
          <p:spPr bwMode="auto">
            <a:xfrm>
              <a:off x="4832352" y="3644366"/>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a:solidFill>
                    <a:srgbClr val="7F7F7F"/>
                  </a:solidFill>
                  <a:latin typeface="Arial" panose="020B0604020202020204" pitchFamily="34" charset="0"/>
                  <a:ea typeface="微软雅黑" panose="020B0503020204020204" pitchFamily="34" charset="-122"/>
                  <a:sym typeface="Arial" panose="020B0604020202020204" pitchFamily="34" charset="0"/>
                </a:rPr>
                <a:t>61</a:t>
              </a:r>
              <a:r>
                <a:rPr lang="en-US" sz="160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3475038" y="3403066"/>
            <a:ext cx="952500" cy="952500"/>
            <a:chOff x="3475037" y="3403066"/>
            <a:chExt cx="952500" cy="952500"/>
          </a:xfrm>
        </p:grpSpPr>
        <p:sp>
          <p:nvSpPr>
            <p:cNvPr id="38"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chemeClr val="accent1"/>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682"/>
            <p:cNvSpPr>
              <a:spLocks noChangeArrowheads="1"/>
            </p:cNvSpPr>
            <p:nvPr/>
          </p:nvSpPr>
          <p:spPr bwMode="auto">
            <a:xfrm>
              <a:off x="3595690" y="3644366"/>
              <a:ext cx="787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2800">
                  <a:solidFill>
                    <a:srgbClr val="7F7F7F"/>
                  </a:solidFill>
                  <a:latin typeface="Arial" panose="020B0604020202020204" pitchFamily="34" charset="0"/>
                  <a:ea typeface="微软雅黑" panose="020B0503020204020204" pitchFamily="34" charset="-122"/>
                  <a:sym typeface="Arial" panose="020B0604020202020204" pitchFamily="34" charset="0"/>
                </a:rPr>
                <a:t>15</a:t>
              </a:r>
              <a:r>
                <a:rPr lang="en-US" sz="1600">
                  <a:solidFill>
                    <a:srgbClr val="7F7F7F"/>
                  </a:solidFill>
                  <a:latin typeface="Arial" panose="020B0604020202020204" pitchFamily="34" charset="0"/>
                  <a:ea typeface="微软雅黑" panose="020B0503020204020204" pitchFamily="34" charset="-122"/>
                  <a:sym typeface="Arial" panose="020B0604020202020204" pitchFamily="34" charset="0"/>
                </a:rPr>
                <a:t>%</a:t>
              </a:r>
              <a:endParaRPr lang="zh-CN" altLang="en-US" sz="240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矩形 40"/>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anim calcmode="lin" valueType="num">
                                      <p:cBhvr>
                                        <p:cTn id="10" dur="500" fill="hold"/>
                                        <p:tgtEl>
                                          <p:spTgt spid="21"/>
                                        </p:tgtEl>
                                        <p:attrNameLst>
                                          <p:attrName>ppt_x</p:attrName>
                                        </p:attrNameLst>
                                      </p:cBhvr>
                                      <p:tavLst>
                                        <p:tav tm="0">
                                          <p:val>
                                            <p:fltVal val="0.5"/>
                                          </p:val>
                                        </p:tav>
                                        <p:tav tm="100000">
                                          <p:val>
                                            <p:strVal val="#ppt_x"/>
                                          </p:val>
                                        </p:tav>
                                      </p:tavLst>
                                    </p:anim>
                                    <p:anim calcmode="lin" valueType="num">
                                      <p:cBhvr>
                                        <p:cTn id="11" dur="500" fill="hold"/>
                                        <p:tgtEl>
                                          <p:spTgt spid="2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anim calcmode="lin" valueType="num">
                                      <p:cBhvr>
                                        <p:cTn id="17" dur="500" fill="hold"/>
                                        <p:tgtEl>
                                          <p:spTgt spid="29"/>
                                        </p:tgtEl>
                                        <p:attrNameLst>
                                          <p:attrName>ppt_x</p:attrName>
                                        </p:attrNameLst>
                                      </p:cBhvr>
                                      <p:tavLst>
                                        <p:tav tm="0">
                                          <p:val>
                                            <p:fltVal val="0.5"/>
                                          </p:val>
                                        </p:tav>
                                        <p:tav tm="100000">
                                          <p:val>
                                            <p:strVal val="#ppt_x"/>
                                          </p:val>
                                        </p:tav>
                                      </p:tavLst>
                                    </p:anim>
                                    <p:anim calcmode="lin" valueType="num">
                                      <p:cBhvr>
                                        <p:cTn id="18" dur="500" fill="hold"/>
                                        <p:tgtEl>
                                          <p:spTgt spid="2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anim calcmode="lin" valueType="num">
                                      <p:cBhvr>
                                        <p:cTn id="31" dur="500" fill="hold"/>
                                        <p:tgtEl>
                                          <p:spTgt spid="17"/>
                                        </p:tgtEl>
                                        <p:attrNameLst>
                                          <p:attrName>ppt_x</p:attrName>
                                        </p:attrNameLst>
                                      </p:cBhvr>
                                      <p:tavLst>
                                        <p:tav tm="0">
                                          <p:val>
                                            <p:fltVal val="0.5"/>
                                          </p:val>
                                        </p:tav>
                                        <p:tav tm="100000">
                                          <p:val>
                                            <p:strVal val="#ppt_x"/>
                                          </p:val>
                                        </p:tav>
                                      </p:tavLst>
                                    </p:anim>
                                    <p:anim calcmode="lin" valueType="num">
                                      <p:cBhvr>
                                        <p:cTn id="32" dur="500" fill="hold"/>
                                        <p:tgtEl>
                                          <p:spTgt spid="1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fltVal val="0.5"/>
                                          </p:val>
                                        </p:tav>
                                        <p:tav tm="100000">
                                          <p:val>
                                            <p:strVal val="#ppt_x"/>
                                          </p:val>
                                        </p:tav>
                                      </p:tavLst>
                                    </p:anim>
                                    <p:anim calcmode="lin" valueType="num">
                                      <p:cBhvr>
                                        <p:cTn id="39" dur="500" fill="hold"/>
                                        <p:tgtEl>
                                          <p:spTgt spid="25"/>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fltVal val="0.5"/>
                                          </p:val>
                                        </p:tav>
                                        <p:tav tm="100000">
                                          <p:val>
                                            <p:strVal val="#ppt_x"/>
                                          </p:val>
                                        </p:tav>
                                      </p:tavLst>
                                    </p:anim>
                                    <p:anim calcmode="lin" valueType="num">
                                      <p:cBhvr>
                                        <p:cTn id="46" dur="500" fill="hold"/>
                                        <p:tgtEl>
                                          <p:spTgt spid="33"/>
                                        </p:tgtEl>
                                        <p:attrNameLst>
                                          <p:attrName>ppt_y</p:attrName>
                                        </p:attrNameLst>
                                      </p:cBhvr>
                                      <p:tavLst>
                                        <p:tav tm="0">
                                          <p:val>
                                            <p:fltVal val="0.5"/>
                                          </p:val>
                                        </p:tav>
                                        <p:tav tm="100000">
                                          <p:val>
                                            <p:strVal val="#ppt_y"/>
                                          </p:val>
                                        </p:tav>
                                      </p:tavLst>
                                    </p:anim>
                                  </p:childTnLst>
                                </p:cTn>
                              </p:par>
                              <p:par>
                                <p:cTn id="47" presetID="8" presetClass="emph" presetSubtype="0" fill="hold" nodeType="withEffect">
                                  <p:stCondLst>
                                    <p:cond delay="0"/>
                                  </p:stCondLst>
                                  <p:childTnLst>
                                    <p:animRot by="-21600000">
                                      <p:cBhvr>
                                        <p:cTn id="48" dur="500" fill="hold"/>
                                        <p:tgtEl>
                                          <p:spTgt spid="21"/>
                                        </p:tgtEl>
                                        <p:attrNameLst>
                                          <p:attrName>r</p:attrName>
                                        </p:attrNameLst>
                                      </p:cBhvr>
                                    </p:animRot>
                                  </p:childTnLst>
                                </p:cTn>
                              </p:par>
                              <p:par>
                                <p:cTn id="49" presetID="8" presetClass="emph" presetSubtype="0" fill="hold" nodeType="withEffect">
                                  <p:stCondLst>
                                    <p:cond delay="250"/>
                                  </p:stCondLst>
                                  <p:childTnLst>
                                    <p:animRot by="-21600000">
                                      <p:cBhvr>
                                        <p:cTn id="50" dur="500" fill="hold"/>
                                        <p:tgtEl>
                                          <p:spTgt spid="29"/>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37"/>
                                        </p:tgtEl>
                                        <p:attrNameLst>
                                          <p:attrName>r</p:attrName>
                                        </p:attrNameLst>
                                      </p:cBhvr>
                                    </p:animRot>
                                  </p:childTnLst>
                                </p:cTn>
                              </p:par>
                              <p:par>
                                <p:cTn id="53" presetID="8" presetClass="emph" presetSubtype="0" fill="hold" nodeType="withEffect">
                                  <p:stCondLst>
                                    <p:cond delay="250"/>
                                  </p:stCondLst>
                                  <p:childTnLst>
                                    <p:animRot by="-21600000">
                                      <p:cBhvr>
                                        <p:cTn id="54" dur="500" fill="hold"/>
                                        <p:tgtEl>
                                          <p:spTgt spid="17"/>
                                        </p:tgtEl>
                                        <p:attrNameLst>
                                          <p:attrName>r</p:attrName>
                                        </p:attrNameLst>
                                      </p:cBhvr>
                                    </p:animRot>
                                  </p:childTnLst>
                                </p:cTn>
                              </p:par>
                              <p:par>
                                <p:cTn id="55" presetID="8" presetClass="emph" presetSubtype="0" fill="hold" nodeType="withEffect">
                                  <p:stCondLst>
                                    <p:cond delay="0"/>
                                  </p:stCondLst>
                                  <p:childTnLst>
                                    <p:animRot by="-21600000">
                                      <p:cBhvr>
                                        <p:cTn id="56" dur="500" fill="hold"/>
                                        <p:tgtEl>
                                          <p:spTgt spid="25"/>
                                        </p:tgtEl>
                                        <p:attrNameLst>
                                          <p:attrName>r</p:attrName>
                                        </p:attrNameLst>
                                      </p:cBhvr>
                                    </p:animRot>
                                  </p:childTnLst>
                                </p:cTn>
                              </p:par>
                              <p:par>
                                <p:cTn id="57" presetID="8" presetClass="emph" presetSubtype="0" fill="hold" nodeType="withEffect">
                                  <p:stCondLst>
                                    <p:cond delay="250"/>
                                  </p:stCondLst>
                                  <p:childTnLst>
                                    <p:animRot by="-21600000">
                                      <p:cBhvr>
                                        <p:cTn id="58" dur="500" fill="hold"/>
                                        <p:tgtEl>
                                          <p:spTgt spid="33"/>
                                        </p:tgtEl>
                                        <p:attrNameLst>
                                          <p:attrName>r</p:attrName>
                                        </p:attrNameLst>
                                      </p:cBhvr>
                                    </p:animRot>
                                  </p:childTnLst>
                                </p:cTn>
                              </p:par>
                            </p:childTnLst>
                          </p:cTn>
                        </p:par>
                        <p:par>
                          <p:cTn id="59" fill="hold">
                            <p:stCondLst>
                              <p:cond delay="500"/>
                            </p:stCondLst>
                            <p:childTnLst>
                              <p:par>
                                <p:cTn id="60" presetID="1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p:tgtEl>
                                          <p:spTgt spid="12"/>
                                        </p:tgtEl>
                                        <p:attrNameLst>
                                          <p:attrName>ppt_x</p:attrName>
                                        </p:attrNameLst>
                                      </p:cBhvr>
                                      <p:tavLst>
                                        <p:tav tm="0">
                                          <p:val>
                                            <p:strVal val="#ppt_x-#ppt_w*1.125000"/>
                                          </p:val>
                                        </p:tav>
                                        <p:tav tm="100000">
                                          <p:val>
                                            <p:strVal val="#ppt_x"/>
                                          </p:val>
                                        </p:tav>
                                      </p:tavLst>
                                    </p:anim>
                                    <p:animEffect transition="in" filter="wipe(right)">
                                      <p:cBhvr>
                                        <p:cTn id="67" dur="500"/>
                                        <p:tgtEl>
                                          <p:spTgt spid="12"/>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p:tgtEl>
                                          <p:spTgt spid="10"/>
                                        </p:tgtEl>
                                        <p:attrNameLst>
                                          <p:attrName>ppt_x</p:attrName>
                                        </p:attrNameLst>
                                      </p:cBhvr>
                                      <p:tavLst>
                                        <p:tav tm="0">
                                          <p:val>
                                            <p:strVal val="#ppt_x+#ppt_w*1.125000"/>
                                          </p:val>
                                        </p:tav>
                                        <p:tav tm="100000">
                                          <p:val>
                                            <p:strVal val="#ppt_x"/>
                                          </p:val>
                                        </p:tav>
                                      </p:tavLst>
                                    </p:anim>
                                    <p:animEffect transition="in" filter="wipe(left)">
                                      <p:cBhvr>
                                        <p:cTn id="71" dur="500"/>
                                        <p:tgtEl>
                                          <p:spTgt spid="10"/>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p:tgtEl>
                                          <p:spTgt spid="14"/>
                                        </p:tgtEl>
                                        <p:attrNameLst>
                                          <p:attrName>ppt_x</p:attrName>
                                        </p:attrNameLst>
                                      </p:cBhvr>
                                      <p:tavLst>
                                        <p:tav tm="0">
                                          <p:val>
                                            <p:strVal val="#ppt_x+#ppt_w*1.125000"/>
                                          </p:val>
                                        </p:tav>
                                        <p:tav tm="100000">
                                          <p:val>
                                            <p:strVal val="#ppt_x"/>
                                          </p:val>
                                        </p:tav>
                                      </p:tavLst>
                                    </p:anim>
                                    <p:animEffect transition="in" filter="wipe(left)">
                                      <p:cBhvr>
                                        <p:cTn id="75" dur="500"/>
                                        <p:tgtEl>
                                          <p:spTgt spid="14"/>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500"/>
                                        <p:tgtEl>
                                          <p:spTgt spid="1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500"/>
                                        <p:tgtEl>
                                          <p:spTgt spid="1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
                                        </p:tgtEl>
                                        <p:attrNameLst>
                                          <p:attrName>style.visibility</p:attrName>
                                        </p:attrNameLst>
                                      </p:cBhvr>
                                      <p:to>
                                        <p:strVal val="visible"/>
                                      </p:to>
                                    </p:set>
                                    <p:animEffect transition="in" filter="fade">
                                      <p:cBhvr>
                                        <p:cTn id="94" dur="500"/>
                                        <p:tgtEl>
                                          <p:spTgt spid="7"/>
                                        </p:tgtEl>
                                      </p:cBhvr>
                                    </p:animEffect>
                                  </p:childTnLst>
                                </p:cTn>
                              </p:par>
                            </p:childTnLst>
                          </p:cTn>
                        </p:par>
                        <p:par>
                          <p:cTn id="95" fill="hold">
                            <p:stCondLst>
                              <p:cond delay="1500"/>
                            </p:stCondLst>
                            <p:childTnLst>
                              <p:par>
                                <p:cTn id="96" presetID="26" presetClass="emph" presetSubtype="0" fill="hold" nodeType="afterEffect">
                                  <p:stCondLst>
                                    <p:cond delay="0"/>
                                  </p:stCondLst>
                                  <p:childTnLst>
                                    <p:animEffect transition="out" filter="fade">
                                      <p:cBhvr>
                                        <p:cTn id="97" dur="500" tmFilter="0, 0; .2, .5; .8, .5; 1, 0"/>
                                        <p:tgtEl>
                                          <p:spTgt spid="21"/>
                                        </p:tgtEl>
                                      </p:cBhvr>
                                    </p:animEffect>
                                    <p:animScale>
                                      <p:cBhvr>
                                        <p:cTn id="98" dur="250" autoRev="1" fill="hold"/>
                                        <p:tgtEl>
                                          <p:spTgt spid="21"/>
                                        </p:tgtEl>
                                      </p:cBhvr>
                                      <p:by x="105000" y="105000"/>
                                    </p:animScale>
                                  </p:childTnLst>
                                </p:cTn>
                              </p:par>
                              <p:par>
                                <p:cTn id="99" presetID="26" presetClass="emph" presetSubtype="0" fill="hold" nodeType="withEffect">
                                  <p:stCondLst>
                                    <p:cond delay="250"/>
                                  </p:stCondLst>
                                  <p:childTnLst>
                                    <p:animEffect transition="out" filter="fade">
                                      <p:cBhvr>
                                        <p:cTn id="100" dur="500" tmFilter="0, 0; .2, .5; .8, .5; 1, 0"/>
                                        <p:tgtEl>
                                          <p:spTgt spid="29"/>
                                        </p:tgtEl>
                                      </p:cBhvr>
                                    </p:animEffect>
                                    <p:animScale>
                                      <p:cBhvr>
                                        <p:cTn id="101" dur="250" autoRev="1" fill="hold"/>
                                        <p:tgtEl>
                                          <p:spTgt spid="29"/>
                                        </p:tgtEl>
                                      </p:cBhvr>
                                      <p:by x="105000" y="105000"/>
                                    </p:animScale>
                                  </p:childTnLst>
                                </p:cTn>
                              </p:par>
                              <p:par>
                                <p:cTn id="102" presetID="26" presetClass="emph" presetSubtype="0" fill="hold" nodeType="withEffect">
                                  <p:stCondLst>
                                    <p:cond delay="500"/>
                                  </p:stCondLst>
                                  <p:childTnLst>
                                    <p:animEffect transition="out" filter="fade">
                                      <p:cBhvr>
                                        <p:cTn id="103" dur="500" tmFilter="0, 0; .2, .5; .8, .5; 1, 0"/>
                                        <p:tgtEl>
                                          <p:spTgt spid="37"/>
                                        </p:tgtEl>
                                      </p:cBhvr>
                                    </p:animEffect>
                                    <p:animScale>
                                      <p:cBhvr>
                                        <p:cTn id="104" dur="250" autoRev="1" fill="hold"/>
                                        <p:tgtEl>
                                          <p:spTgt spid="37"/>
                                        </p:tgtEl>
                                      </p:cBhvr>
                                      <p:by x="105000" y="105000"/>
                                    </p:animScale>
                                  </p:childTnLst>
                                </p:cTn>
                              </p:par>
                              <p:par>
                                <p:cTn id="105" presetID="26" presetClass="emph" presetSubtype="0" fill="hold" nodeType="withEffect">
                                  <p:stCondLst>
                                    <p:cond delay="750"/>
                                  </p:stCondLst>
                                  <p:childTnLst>
                                    <p:animEffect transition="out" filter="fade">
                                      <p:cBhvr>
                                        <p:cTn id="106" dur="500" tmFilter="0, 0; .2, .5; .8, .5; 1, 0"/>
                                        <p:tgtEl>
                                          <p:spTgt spid="17"/>
                                        </p:tgtEl>
                                      </p:cBhvr>
                                    </p:animEffect>
                                    <p:animScale>
                                      <p:cBhvr>
                                        <p:cTn id="107" dur="250" autoRev="1" fill="hold"/>
                                        <p:tgtEl>
                                          <p:spTgt spid="17"/>
                                        </p:tgtEl>
                                      </p:cBhvr>
                                      <p:by x="105000" y="105000"/>
                                    </p:animScale>
                                  </p:childTnLst>
                                </p:cTn>
                              </p:par>
                              <p:par>
                                <p:cTn id="108" presetID="26" presetClass="emph" presetSubtype="0" fill="hold" nodeType="withEffect">
                                  <p:stCondLst>
                                    <p:cond delay="1000"/>
                                  </p:stCondLst>
                                  <p:childTnLst>
                                    <p:animEffect transition="out" filter="fade">
                                      <p:cBhvr>
                                        <p:cTn id="109" dur="500" tmFilter="0, 0; .2, .5; .8, .5; 1, 0"/>
                                        <p:tgtEl>
                                          <p:spTgt spid="25"/>
                                        </p:tgtEl>
                                      </p:cBhvr>
                                    </p:animEffect>
                                    <p:animScale>
                                      <p:cBhvr>
                                        <p:cTn id="110" dur="250" autoRev="1" fill="hold"/>
                                        <p:tgtEl>
                                          <p:spTgt spid="25"/>
                                        </p:tgtEl>
                                      </p:cBhvr>
                                      <p:by x="105000" y="105000"/>
                                    </p:animScale>
                                  </p:childTnLst>
                                </p:cTn>
                              </p:par>
                              <p:par>
                                <p:cTn id="111" presetID="26" presetClass="emph" presetSubtype="0" fill="hold" nodeType="withEffect">
                                  <p:stCondLst>
                                    <p:cond delay="1250"/>
                                  </p:stCondLst>
                                  <p:childTnLst>
                                    <p:animEffect transition="out" filter="fade">
                                      <p:cBhvr>
                                        <p:cTn id="112" dur="500" tmFilter="0, 0; .2, .5; .8, .5; 1, 0"/>
                                        <p:tgtEl>
                                          <p:spTgt spid="33"/>
                                        </p:tgtEl>
                                      </p:cBhvr>
                                    </p:animEffect>
                                    <p:animScale>
                                      <p:cBhvr>
                                        <p:cTn id="113" dur="250" autoRev="1" fill="hold"/>
                                        <p:tgtEl>
                                          <p:spTgt spid="3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4" grpId="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97"/>
          <p:cNvSpPr>
            <a:spLocks noChangeArrowheads="1"/>
          </p:cNvSpPr>
          <p:nvPr/>
        </p:nvSpPr>
        <p:spPr bwMode="auto">
          <a:xfrm>
            <a:off x="4302824" y="3221221"/>
            <a:ext cx="3748499" cy="1027113"/>
          </a:xfrm>
          <a:custGeom>
            <a:avLst/>
            <a:gdLst>
              <a:gd name="T0" fmla="*/ 0 w 1795"/>
              <a:gd name="T1" fmla="*/ 0 h 647"/>
              <a:gd name="T2" fmla="*/ 0 w 1795"/>
              <a:gd name="T3" fmla="*/ 647 h 647"/>
              <a:gd name="T4" fmla="*/ 1558 w 1795"/>
              <a:gd name="T5" fmla="*/ 647 h 647"/>
              <a:gd name="T6" fmla="*/ 1795 w 1795"/>
              <a:gd name="T7" fmla="*/ 328 h 647"/>
              <a:gd name="T8" fmla="*/ 1558 w 1795"/>
              <a:gd name="T9" fmla="*/ 0 h 647"/>
              <a:gd name="T10" fmla="*/ 0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0" y="0"/>
                </a:moveTo>
                <a:lnTo>
                  <a:pt x="0" y="647"/>
                </a:lnTo>
                <a:lnTo>
                  <a:pt x="1558" y="647"/>
                </a:lnTo>
                <a:lnTo>
                  <a:pt x="1795" y="328"/>
                </a:lnTo>
                <a:lnTo>
                  <a:pt x="1558" y="0"/>
                </a:lnTo>
                <a:lnTo>
                  <a:pt x="0" y="0"/>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6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298"/>
          <p:cNvSpPr>
            <a:spLocks noChangeArrowheads="1"/>
          </p:cNvSpPr>
          <p:nvPr/>
        </p:nvSpPr>
        <p:spPr bwMode="auto">
          <a:xfrm>
            <a:off x="6963885" y="3546659"/>
            <a:ext cx="171450" cy="365125"/>
          </a:xfrm>
          <a:custGeom>
            <a:avLst/>
            <a:gdLst>
              <a:gd name="T0" fmla="*/ 0 w 46"/>
              <a:gd name="T1" fmla="*/ 97 h 97"/>
              <a:gd name="T2" fmla="*/ 0 w 46"/>
              <a:gd name="T3" fmla="*/ 90 h 97"/>
              <a:gd name="T4" fmla="*/ 8 w 46"/>
              <a:gd name="T5" fmla="*/ 79 h 97"/>
              <a:gd name="T6" fmla="*/ 33 w 46"/>
              <a:gd name="T7" fmla="*/ 27 h 97"/>
              <a:gd name="T8" fmla="*/ 19 w 46"/>
              <a:gd name="T9" fmla="*/ 10 h 97"/>
              <a:gd name="T10" fmla="*/ 6 w 46"/>
              <a:gd name="T11" fmla="*/ 15 h 97"/>
              <a:gd name="T12" fmla="*/ 3 w 46"/>
              <a:gd name="T13" fmla="*/ 7 h 97"/>
              <a:gd name="T14" fmla="*/ 21 w 46"/>
              <a:gd name="T15" fmla="*/ 0 h 97"/>
              <a:gd name="T16" fmla="*/ 44 w 46"/>
              <a:gd name="T17" fmla="*/ 27 h 97"/>
              <a:gd name="T18" fmla="*/ 20 w 46"/>
              <a:gd name="T19" fmla="*/ 78 h 97"/>
              <a:gd name="T20" fmla="*/ 14 w 46"/>
              <a:gd name="T21" fmla="*/ 87 h 97"/>
              <a:gd name="T22" fmla="*/ 14 w 46"/>
              <a:gd name="T23" fmla="*/ 87 h 97"/>
              <a:gd name="T24" fmla="*/ 46 w 46"/>
              <a:gd name="T25" fmla="*/ 87 h 97"/>
              <a:gd name="T26" fmla="*/ 46 w 46"/>
              <a:gd name="T27" fmla="*/ 97 h 97"/>
              <a:gd name="T28" fmla="*/ 0 w 46"/>
              <a:gd name="T29" fmla="*/ 97 h 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6"/>
              <a:gd name="T46" fmla="*/ 0 h 97"/>
              <a:gd name="T47" fmla="*/ 46 w 46"/>
              <a:gd name="T48" fmla="*/ 97 h 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6" h="97">
                <a:moveTo>
                  <a:pt x="0" y="97"/>
                </a:moveTo>
                <a:cubicBezTo>
                  <a:pt x="0" y="90"/>
                  <a:pt x="0" y="90"/>
                  <a:pt x="0" y="90"/>
                </a:cubicBezTo>
                <a:cubicBezTo>
                  <a:pt x="8" y="79"/>
                  <a:pt x="8" y="79"/>
                  <a:pt x="8" y="79"/>
                </a:cubicBezTo>
                <a:cubicBezTo>
                  <a:pt x="19" y="63"/>
                  <a:pt x="33" y="45"/>
                  <a:pt x="33" y="27"/>
                </a:cubicBezTo>
                <a:cubicBezTo>
                  <a:pt x="33" y="16"/>
                  <a:pt x="29" y="10"/>
                  <a:pt x="19" y="10"/>
                </a:cubicBezTo>
                <a:cubicBezTo>
                  <a:pt x="12" y="10"/>
                  <a:pt x="8" y="13"/>
                  <a:pt x="6" y="15"/>
                </a:cubicBezTo>
                <a:cubicBezTo>
                  <a:pt x="3" y="7"/>
                  <a:pt x="3" y="7"/>
                  <a:pt x="3" y="7"/>
                </a:cubicBezTo>
                <a:cubicBezTo>
                  <a:pt x="6" y="4"/>
                  <a:pt x="13" y="0"/>
                  <a:pt x="21" y="0"/>
                </a:cubicBezTo>
                <a:cubicBezTo>
                  <a:pt x="37" y="0"/>
                  <a:pt x="44" y="12"/>
                  <a:pt x="44" y="27"/>
                </a:cubicBezTo>
                <a:cubicBezTo>
                  <a:pt x="44" y="44"/>
                  <a:pt x="32" y="62"/>
                  <a:pt x="20" y="78"/>
                </a:cubicBezTo>
                <a:cubicBezTo>
                  <a:pt x="14" y="87"/>
                  <a:pt x="14" y="87"/>
                  <a:pt x="14" y="87"/>
                </a:cubicBezTo>
                <a:cubicBezTo>
                  <a:pt x="14" y="87"/>
                  <a:pt x="14" y="87"/>
                  <a:pt x="14" y="87"/>
                </a:cubicBezTo>
                <a:cubicBezTo>
                  <a:pt x="46" y="87"/>
                  <a:pt x="46" y="87"/>
                  <a:pt x="46" y="87"/>
                </a:cubicBezTo>
                <a:cubicBezTo>
                  <a:pt x="46" y="97"/>
                  <a:pt x="46" y="97"/>
                  <a:pt x="46" y="97"/>
                </a:cubicBezTo>
                <a:lnTo>
                  <a:pt x="0" y="9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299"/>
          <p:cNvSpPr>
            <a:spLocks noChangeArrowheads="1"/>
          </p:cNvSpPr>
          <p:nvPr/>
        </p:nvSpPr>
        <p:spPr bwMode="auto">
          <a:xfrm>
            <a:off x="7173435" y="3551421"/>
            <a:ext cx="168275" cy="366713"/>
          </a:xfrm>
          <a:custGeom>
            <a:avLst/>
            <a:gdLst>
              <a:gd name="T0" fmla="*/ 45 w 45"/>
              <a:gd name="T1" fmla="*/ 10 h 98"/>
              <a:gd name="T2" fmla="*/ 19 w 45"/>
              <a:gd name="T3" fmla="*/ 10 h 98"/>
              <a:gd name="T4" fmla="*/ 15 w 45"/>
              <a:gd name="T5" fmla="*/ 36 h 98"/>
              <a:gd name="T6" fmla="*/ 19 w 45"/>
              <a:gd name="T7" fmla="*/ 36 h 98"/>
              <a:gd name="T8" fmla="*/ 37 w 45"/>
              <a:gd name="T9" fmla="*/ 43 h 98"/>
              <a:gd name="T10" fmla="*/ 45 w 45"/>
              <a:gd name="T11" fmla="*/ 65 h 98"/>
              <a:gd name="T12" fmla="*/ 16 w 45"/>
              <a:gd name="T13" fmla="*/ 98 h 98"/>
              <a:gd name="T14" fmla="*/ 0 w 45"/>
              <a:gd name="T15" fmla="*/ 93 h 98"/>
              <a:gd name="T16" fmla="*/ 2 w 45"/>
              <a:gd name="T17" fmla="*/ 84 h 98"/>
              <a:gd name="T18" fmla="*/ 16 w 45"/>
              <a:gd name="T19" fmla="*/ 88 h 98"/>
              <a:gd name="T20" fmla="*/ 34 w 45"/>
              <a:gd name="T21" fmla="*/ 66 h 98"/>
              <a:gd name="T22" fmla="*/ 12 w 45"/>
              <a:gd name="T23" fmla="*/ 44 h 98"/>
              <a:gd name="T24" fmla="*/ 5 w 45"/>
              <a:gd name="T25" fmla="*/ 45 h 98"/>
              <a:gd name="T26" fmla="*/ 11 w 45"/>
              <a:gd name="T27" fmla="*/ 0 h 98"/>
              <a:gd name="T28" fmla="*/ 45 w 45"/>
              <a:gd name="T29" fmla="*/ 0 h 98"/>
              <a:gd name="T30" fmla="*/ 45 w 45"/>
              <a:gd name="T31" fmla="*/ 1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8"/>
              <a:gd name="T50" fmla="*/ 45 w 45"/>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8">
                <a:moveTo>
                  <a:pt x="45" y="10"/>
                </a:moveTo>
                <a:cubicBezTo>
                  <a:pt x="19" y="10"/>
                  <a:pt x="19" y="10"/>
                  <a:pt x="19" y="10"/>
                </a:cubicBezTo>
                <a:cubicBezTo>
                  <a:pt x="15" y="36"/>
                  <a:pt x="15" y="36"/>
                  <a:pt x="15" y="36"/>
                </a:cubicBezTo>
                <a:cubicBezTo>
                  <a:pt x="17" y="36"/>
                  <a:pt x="18" y="36"/>
                  <a:pt x="19" y="36"/>
                </a:cubicBezTo>
                <a:cubicBezTo>
                  <a:pt x="24" y="36"/>
                  <a:pt x="32" y="38"/>
                  <a:pt x="37" y="43"/>
                </a:cubicBezTo>
                <a:cubicBezTo>
                  <a:pt x="42" y="48"/>
                  <a:pt x="45" y="55"/>
                  <a:pt x="45" y="65"/>
                </a:cubicBezTo>
                <a:cubicBezTo>
                  <a:pt x="45" y="84"/>
                  <a:pt x="33" y="98"/>
                  <a:pt x="16" y="98"/>
                </a:cubicBezTo>
                <a:cubicBezTo>
                  <a:pt x="10" y="98"/>
                  <a:pt x="4" y="96"/>
                  <a:pt x="0" y="93"/>
                </a:cubicBezTo>
                <a:cubicBezTo>
                  <a:pt x="2" y="84"/>
                  <a:pt x="2" y="84"/>
                  <a:pt x="2" y="84"/>
                </a:cubicBezTo>
                <a:cubicBezTo>
                  <a:pt x="5" y="86"/>
                  <a:pt x="10" y="88"/>
                  <a:pt x="16" y="88"/>
                </a:cubicBezTo>
                <a:cubicBezTo>
                  <a:pt x="26" y="88"/>
                  <a:pt x="34" y="81"/>
                  <a:pt x="34" y="66"/>
                </a:cubicBezTo>
                <a:cubicBezTo>
                  <a:pt x="34" y="51"/>
                  <a:pt x="25" y="44"/>
                  <a:pt x="12" y="44"/>
                </a:cubicBezTo>
                <a:cubicBezTo>
                  <a:pt x="9" y="44"/>
                  <a:pt x="6" y="45"/>
                  <a:pt x="5" y="45"/>
                </a:cubicBezTo>
                <a:cubicBezTo>
                  <a:pt x="11" y="0"/>
                  <a:pt x="11" y="0"/>
                  <a:pt x="11"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300"/>
          <p:cNvSpPr>
            <a:spLocks noEditPoints="1" noChangeArrowheads="1"/>
          </p:cNvSpPr>
          <p:nvPr/>
        </p:nvSpPr>
        <p:spPr bwMode="auto">
          <a:xfrm>
            <a:off x="7390923" y="3543484"/>
            <a:ext cx="322262" cy="379412"/>
          </a:xfrm>
          <a:custGeom>
            <a:avLst/>
            <a:gdLst>
              <a:gd name="T0" fmla="*/ 36 w 86"/>
              <a:gd name="T1" fmla="*/ 30 h 101"/>
              <a:gd name="T2" fmla="*/ 18 w 86"/>
              <a:gd name="T3" fmla="*/ 59 h 101"/>
              <a:gd name="T4" fmla="*/ 0 w 86"/>
              <a:gd name="T5" fmla="*/ 30 h 101"/>
              <a:gd name="T6" fmla="*/ 18 w 86"/>
              <a:gd name="T7" fmla="*/ 1 h 101"/>
              <a:gd name="T8" fmla="*/ 36 w 86"/>
              <a:gd name="T9" fmla="*/ 30 h 101"/>
              <a:gd name="T10" fmla="*/ 8 w 86"/>
              <a:gd name="T11" fmla="*/ 30 h 101"/>
              <a:gd name="T12" fmla="*/ 18 w 86"/>
              <a:gd name="T13" fmla="*/ 52 h 101"/>
              <a:gd name="T14" fmla="*/ 27 w 86"/>
              <a:gd name="T15" fmla="*/ 30 h 101"/>
              <a:gd name="T16" fmla="*/ 18 w 86"/>
              <a:gd name="T17" fmla="*/ 8 h 101"/>
              <a:gd name="T18" fmla="*/ 8 w 86"/>
              <a:gd name="T19" fmla="*/ 30 h 101"/>
              <a:gd name="T20" fmla="*/ 13 w 86"/>
              <a:gd name="T21" fmla="*/ 101 h 101"/>
              <a:gd name="T22" fmla="*/ 65 w 86"/>
              <a:gd name="T23" fmla="*/ 0 h 101"/>
              <a:gd name="T24" fmla="*/ 72 w 86"/>
              <a:gd name="T25" fmla="*/ 0 h 101"/>
              <a:gd name="T26" fmla="*/ 21 w 86"/>
              <a:gd name="T27" fmla="*/ 101 h 101"/>
              <a:gd name="T28" fmla="*/ 13 w 86"/>
              <a:gd name="T29" fmla="*/ 101 h 101"/>
              <a:gd name="T30" fmla="*/ 86 w 86"/>
              <a:gd name="T31" fmla="*/ 70 h 101"/>
              <a:gd name="T32" fmla="*/ 68 w 86"/>
              <a:gd name="T33" fmla="*/ 99 h 101"/>
              <a:gd name="T34" fmla="*/ 50 w 86"/>
              <a:gd name="T35" fmla="*/ 70 h 101"/>
              <a:gd name="T36" fmla="*/ 68 w 86"/>
              <a:gd name="T37" fmla="*/ 41 h 101"/>
              <a:gd name="T38" fmla="*/ 86 w 86"/>
              <a:gd name="T39" fmla="*/ 70 h 101"/>
              <a:gd name="T40" fmla="*/ 59 w 86"/>
              <a:gd name="T41" fmla="*/ 70 h 101"/>
              <a:gd name="T42" fmla="*/ 68 w 86"/>
              <a:gd name="T43" fmla="*/ 92 h 101"/>
              <a:gd name="T44" fmla="*/ 77 w 86"/>
              <a:gd name="T45" fmla="*/ 70 h 101"/>
              <a:gd name="T46" fmla="*/ 68 w 86"/>
              <a:gd name="T47" fmla="*/ 48 h 101"/>
              <a:gd name="T48" fmla="*/ 59 w 86"/>
              <a:gd name="T49" fmla="*/ 70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6"/>
              <a:gd name="T76" fmla="*/ 0 h 101"/>
              <a:gd name="T77" fmla="*/ 86 w 86"/>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6" h="101">
                <a:moveTo>
                  <a:pt x="36" y="30"/>
                </a:moveTo>
                <a:cubicBezTo>
                  <a:pt x="36" y="50"/>
                  <a:pt x="27" y="59"/>
                  <a:pt x="18" y="59"/>
                </a:cubicBezTo>
                <a:cubicBezTo>
                  <a:pt x="7" y="59"/>
                  <a:pt x="0" y="48"/>
                  <a:pt x="0" y="30"/>
                </a:cubicBezTo>
                <a:cubicBezTo>
                  <a:pt x="0" y="12"/>
                  <a:pt x="8" y="1"/>
                  <a:pt x="18" y="1"/>
                </a:cubicBezTo>
                <a:cubicBezTo>
                  <a:pt x="29" y="1"/>
                  <a:pt x="36" y="12"/>
                  <a:pt x="36" y="30"/>
                </a:cubicBezTo>
                <a:close/>
                <a:moveTo>
                  <a:pt x="8" y="30"/>
                </a:moveTo>
                <a:cubicBezTo>
                  <a:pt x="8" y="40"/>
                  <a:pt x="10" y="52"/>
                  <a:pt x="18" y="52"/>
                </a:cubicBezTo>
                <a:cubicBezTo>
                  <a:pt x="25" y="52"/>
                  <a:pt x="27" y="40"/>
                  <a:pt x="27" y="30"/>
                </a:cubicBezTo>
                <a:cubicBezTo>
                  <a:pt x="27" y="21"/>
                  <a:pt x="26" y="8"/>
                  <a:pt x="18" y="8"/>
                </a:cubicBezTo>
                <a:cubicBezTo>
                  <a:pt x="10" y="8"/>
                  <a:pt x="8" y="21"/>
                  <a:pt x="8" y="30"/>
                </a:cubicBezTo>
                <a:close/>
                <a:moveTo>
                  <a:pt x="13" y="101"/>
                </a:moveTo>
                <a:cubicBezTo>
                  <a:pt x="65" y="0"/>
                  <a:pt x="65" y="0"/>
                  <a:pt x="65" y="0"/>
                </a:cubicBezTo>
                <a:cubicBezTo>
                  <a:pt x="72" y="0"/>
                  <a:pt x="72" y="0"/>
                  <a:pt x="72" y="0"/>
                </a:cubicBezTo>
                <a:cubicBezTo>
                  <a:pt x="21" y="101"/>
                  <a:pt x="21" y="101"/>
                  <a:pt x="21" y="101"/>
                </a:cubicBezTo>
                <a:lnTo>
                  <a:pt x="13" y="101"/>
                </a:lnTo>
                <a:close/>
                <a:moveTo>
                  <a:pt x="86" y="70"/>
                </a:moveTo>
                <a:cubicBezTo>
                  <a:pt x="86" y="91"/>
                  <a:pt x="77" y="99"/>
                  <a:pt x="68" y="99"/>
                </a:cubicBezTo>
                <a:cubicBezTo>
                  <a:pt x="57" y="99"/>
                  <a:pt x="50" y="88"/>
                  <a:pt x="50" y="70"/>
                </a:cubicBezTo>
                <a:cubicBezTo>
                  <a:pt x="50" y="52"/>
                  <a:pt x="58" y="41"/>
                  <a:pt x="68" y="41"/>
                </a:cubicBezTo>
                <a:cubicBezTo>
                  <a:pt x="79" y="41"/>
                  <a:pt x="86" y="53"/>
                  <a:pt x="86" y="70"/>
                </a:cubicBezTo>
                <a:close/>
                <a:moveTo>
                  <a:pt x="59" y="70"/>
                </a:moveTo>
                <a:cubicBezTo>
                  <a:pt x="59" y="80"/>
                  <a:pt x="61" y="92"/>
                  <a:pt x="68" y="92"/>
                </a:cubicBezTo>
                <a:cubicBezTo>
                  <a:pt x="76" y="92"/>
                  <a:pt x="77" y="80"/>
                  <a:pt x="77" y="70"/>
                </a:cubicBezTo>
                <a:cubicBezTo>
                  <a:pt x="77" y="61"/>
                  <a:pt x="76" y="48"/>
                  <a:pt x="68" y="48"/>
                </a:cubicBezTo>
                <a:cubicBezTo>
                  <a:pt x="60" y="48"/>
                  <a:pt x="59" y="61"/>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302"/>
          <p:cNvSpPr>
            <a:spLocks noChangeArrowheads="1"/>
          </p:cNvSpPr>
          <p:nvPr/>
        </p:nvSpPr>
        <p:spPr bwMode="auto">
          <a:xfrm>
            <a:off x="844073" y="1497196"/>
            <a:ext cx="4229100" cy="1027113"/>
          </a:xfrm>
          <a:custGeom>
            <a:avLst/>
            <a:gdLst>
              <a:gd name="T0" fmla="*/ 1795 w 1795"/>
              <a:gd name="T1" fmla="*/ 0 h 647"/>
              <a:gd name="T2" fmla="*/ 1795 w 1795"/>
              <a:gd name="T3" fmla="*/ 647 h 647"/>
              <a:gd name="T4" fmla="*/ 234 w 1795"/>
              <a:gd name="T5" fmla="*/ 647 h 647"/>
              <a:gd name="T6" fmla="*/ 0 w 1795"/>
              <a:gd name="T7" fmla="*/ 330 h 647"/>
              <a:gd name="T8" fmla="*/ 234 w 1795"/>
              <a:gd name="T9" fmla="*/ 0 h 647"/>
              <a:gd name="T10" fmla="*/ 1795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1795" y="0"/>
                </a:moveTo>
                <a:lnTo>
                  <a:pt x="1795" y="647"/>
                </a:lnTo>
                <a:lnTo>
                  <a:pt x="234" y="647"/>
                </a:lnTo>
                <a:lnTo>
                  <a:pt x="0" y="330"/>
                </a:lnTo>
                <a:lnTo>
                  <a:pt x="234" y="0"/>
                </a:lnTo>
                <a:lnTo>
                  <a:pt x="1795" y="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6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303"/>
          <p:cNvSpPr>
            <a:spLocks noChangeArrowheads="1"/>
          </p:cNvSpPr>
          <p:nvPr/>
        </p:nvSpPr>
        <p:spPr bwMode="auto">
          <a:xfrm>
            <a:off x="1406048" y="1830571"/>
            <a:ext cx="173037" cy="360363"/>
          </a:xfrm>
          <a:custGeom>
            <a:avLst/>
            <a:gdLst>
              <a:gd name="T0" fmla="*/ 109 w 109"/>
              <a:gd name="T1" fmla="*/ 0 h 227"/>
              <a:gd name="T2" fmla="*/ 109 w 109"/>
              <a:gd name="T3" fmla="*/ 16 h 227"/>
              <a:gd name="T4" fmla="*/ 38 w 109"/>
              <a:gd name="T5" fmla="*/ 227 h 227"/>
              <a:gd name="T6" fmla="*/ 10 w 109"/>
              <a:gd name="T7" fmla="*/ 227 h 227"/>
              <a:gd name="T8" fmla="*/ 83 w 109"/>
              <a:gd name="T9" fmla="*/ 24 h 227"/>
              <a:gd name="T10" fmla="*/ 83 w 109"/>
              <a:gd name="T11" fmla="*/ 24 h 227"/>
              <a:gd name="T12" fmla="*/ 0 w 109"/>
              <a:gd name="T13" fmla="*/ 24 h 227"/>
              <a:gd name="T14" fmla="*/ 0 w 109"/>
              <a:gd name="T15" fmla="*/ 0 h 227"/>
              <a:gd name="T16" fmla="*/ 109 w 109"/>
              <a:gd name="T17" fmla="*/ 0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
              <a:gd name="T28" fmla="*/ 0 h 227"/>
              <a:gd name="T29" fmla="*/ 109 w 109"/>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 h="227">
                <a:moveTo>
                  <a:pt x="109" y="0"/>
                </a:moveTo>
                <a:lnTo>
                  <a:pt x="109" y="16"/>
                </a:lnTo>
                <a:lnTo>
                  <a:pt x="38" y="227"/>
                </a:lnTo>
                <a:lnTo>
                  <a:pt x="10" y="227"/>
                </a:lnTo>
                <a:lnTo>
                  <a:pt x="83" y="24"/>
                </a:lnTo>
                <a:lnTo>
                  <a:pt x="83" y="24"/>
                </a:lnTo>
                <a:lnTo>
                  <a:pt x="0" y="24"/>
                </a:lnTo>
                <a:lnTo>
                  <a:pt x="0"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304"/>
          <p:cNvSpPr>
            <a:spLocks noChangeArrowheads="1"/>
          </p:cNvSpPr>
          <p:nvPr/>
        </p:nvSpPr>
        <p:spPr bwMode="auto">
          <a:xfrm>
            <a:off x="1617185" y="1830571"/>
            <a:ext cx="168275" cy="363538"/>
          </a:xfrm>
          <a:custGeom>
            <a:avLst/>
            <a:gdLst>
              <a:gd name="T0" fmla="*/ 45 w 45"/>
              <a:gd name="T1" fmla="*/ 10 h 97"/>
              <a:gd name="T2" fmla="*/ 19 w 45"/>
              <a:gd name="T3" fmla="*/ 10 h 97"/>
              <a:gd name="T4" fmla="*/ 15 w 45"/>
              <a:gd name="T5" fmla="*/ 35 h 97"/>
              <a:gd name="T6" fmla="*/ 19 w 45"/>
              <a:gd name="T7" fmla="*/ 35 h 97"/>
              <a:gd name="T8" fmla="*/ 37 w 45"/>
              <a:gd name="T9" fmla="*/ 42 h 97"/>
              <a:gd name="T10" fmla="*/ 45 w 45"/>
              <a:gd name="T11" fmla="*/ 64 h 97"/>
              <a:gd name="T12" fmla="*/ 16 w 45"/>
              <a:gd name="T13" fmla="*/ 97 h 97"/>
              <a:gd name="T14" fmla="*/ 0 w 45"/>
              <a:gd name="T15" fmla="*/ 93 h 97"/>
              <a:gd name="T16" fmla="*/ 2 w 45"/>
              <a:gd name="T17" fmla="*/ 84 h 97"/>
              <a:gd name="T18" fmla="*/ 16 w 45"/>
              <a:gd name="T19" fmla="*/ 88 h 97"/>
              <a:gd name="T20" fmla="*/ 34 w 45"/>
              <a:gd name="T21" fmla="*/ 65 h 97"/>
              <a:gd name="T22" fmla="*/ 12 w 45"/>
              <a:gd name="T23" fmla="*/ 44 h 97"/>
              <a:gd name="T24" fmla="*/ 4 w 45"/>
              <a:gd name="T25" fmla="*/ 44 h 97"/>
              <a:gd name="T26" fmla="*/ 10 w 45"/>
              <a:gd name="T27" fmla="*/ 0 h 97"/>
              <a:gd name="T28" fmla="*/ 45 w 45"/>
              <a:gd name="T29" fmla="*/ 0 h 97"/>
              <a:gd name="T30" fmla="*/ 45 w 45"/>
              <a:gd name="T31" fmla="*/ 10 h 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7"/>
              <a:gd name="T50" fmla="*/ 45 w 45"/>
              <a:gd name="T51" fmla="*/ 97 h 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7">
                <a:moveTo>
                  <a:pt x="45" y="10"/>
                </a:moveTo>
                <a:cubicBezTo>
                  <a:pt x="19" y="10"/>
                  <a:pt x="19" y="10"/>
                  <a:pt x="19" y="10"/>
                </a:cubicBezTo>
                <a:cubicBezTo>
                  <a:pt x="15" y="35"/>
                  <a:pt x="15" y="35"/>
                  <a:pt x="15" y="35"/>
                </a:cubicBezTo>
                <a:cubicBezTo>
                  <a:pt x="16" y="35"/>
                  <a:pt x="17" y="35"/>
                  <a:pt x="19" y="35"/>
                </a:cubicBezTo>
                <a:cubicBezTo>
                  <a:pt x="24" y="35"/>
                  <a:pt x="32" y="37"/>
                  <a:pt x="37" y="42"/>
                </a:cubicBezTo>
                <a:cubicBezTo>
                  <a:pt x="42" y="47"/>
                  <a:pt x="45" y="54"/>
                  <a:pt x="45" y="64"/>
                </a:cubicBezTo>
                <a:cubicBezTo>
                  <a:pt x="45" y="84"/>
                  <a:pt x="33" y="97"/>
                  <a:pt x="16" y="97"/>
                </a:cubicBezTo>
                <a:cubicBezTo>
                  <a:pt x="10" y="97"/>
                  <a:pt x="3" y="96"/>
                  <a:pt x="0" y="93"/>
                </a:cubicBezTo>
                <a:cubicBezTo>
                  <a:pt x="2" y="84"/>
                  <a:pt x="2" y="84"/>
                  <a:pt x="2" y="84"/>
                </a:cubicBezTo>
                <a:cubicBezTo>
                  <a:pt x="5" y="86"/>
                  <a:pt x="10" y="88"/>
                  <a:pt x="16" y="88"/>
                </a:cubicBezTo>
                <a:cubicBezTo>
                  <a:pt x="25" y="88"/>
                  <a:pt x="34" y="80"/>
                  <a:pt x="34" y="65"/>
                </a:cubicBezTo>
                <a:cubicBezTo>
                  <a:pt x="34" y="50"/>
                  <a:pt x="24" y="44"/>
                  <a:pt x="12" y="44"/>
                </a:cubicBezTo>
                <a:cubicBezTo>
                  <a:pt x="8" y="44"/>
                  <a:pt x="6" y="44"/>
                  <a:pt x="4" y="44"/>
                </a:cubicBezTo>
                <a:cubicBezTo>
                  <a:pt x="10" y="0"/>
                  <a:pt x="10" y="0"/>
                  <a:pt x="10"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305"/>
          <p:cNvSpPr>
            <a:spLocks noEditPoints="1" noChangeArrowheads="1"/>
          </p:cNvSpPr>
          <p:nvPr/>
        </p:nvSpPr>
        <p:spPr bwMode="auto">
          <a:xfrm>
            <a:off x="1829910" y="1822634"/>
            <a:ext cx="327025" cy="374650"/>
          </a:xfrm>
          <a:custGeom>
            <a:avLst/>
            <a:gdLst>
              <a:gd name="T0" fmla="*/ 37 w 87"/>
              <a:gd name="T1" fmla="*/ 29 h 100"/>
              <a:gd name="T2" fmla="*/ 18 w 87"/>
              <a:gd name="T3" fmla="*/ 59 h 100"/>
              <a:gd name="T4" fmla="*/ 0 w 87"/>
              <a:gd name="T5" fmla="*/ 30 h 100"/>
              <a:gd name="T6" fmla="*/ 19 w 87"/>
              <a:gd name="T7" fmla="*/ 1 h 100"/>
              <a:gd name="T8" fmla="*/ 37 w 87"/>
              <a:gd name="T9" fmla="*/ 29 h 100"/>
              <a:gd name="T10" fmla="*/ 9 w 87"/>
              <a:gd name="T11" fmla="*/ 30 h 100"/>
              <a:gd name="T12" fmla="*/ 18 w 87"/>
              <a:gd name="T13" fmla="*/ 52 h 100"/>
              <a:gd name="T14" fmla="*/ 28 w 87"/>
              <a:gd name="T15" fmla="*/ 30 h 100"/>
              <a:gd name="T16" fmla="*/ 18 w 87"/>
              <a:gd name="T17" fmla="*/ 8 h 100"/>
              <a:gd name="T18" fmla="*/ 9 w 87"/>
              <a:gd name="T19" fmla="*/ 30 h 100"/>
              <a:gd name="T20" fmla="*/ 14 w 87"/>
              <a:gd name="T21" fmla="*/ 100 h 100"/>
              <a:gd name="T22" fmla="*/ 65 w 87"/>
              <a:gd name="T23" fmla="*/ 0 h 100"/>
              <a:gd name="T24" fmla="*/ 73 w 87"/>
              <a:gd name="T25" fmla="*/ 0 h 100"/>
              <a:gd name="T26" fmla="*/ 21 w 87"/>
              <a:gd name="T27" fmla="*/ 100 h 100"/>
              <a:gd name="T28" fmla="*/ 14 w 87"/>
              <a:gd name="T29" fmla="*/ 100 h 100"/>
              <a:gd name="T30" fmla="*/ 87 w 87"/>
              <a:gd name="T31" fmla="*/ 70 h 100"/>
              <a:gd name="T32" fmla="*/ 69 w 87"/>
              <a:gd name="T33" fmla="*/ 99 h 100"/>
              <a:gd name="T34" fmla="*/ 51 w 87"/>
              <a:gd name="T35" fmla="*/ 70 h 100"/>
              <a:gd name="T36" fmla="*/ 69 w 87"/>
              <a:gd name="T37" fmla="*/ 41 h 100"/>
              <a:gd name="T38" fmla="*/ 87 w 87"/>
              <a:gd name="T39" fmla="*/ 70 h 100"/>
              <a:gd name="T40" fmla="*/ 59 w 87"/>
              <a:gd name="T41" fmla="*/ 70 h 100"/>
              <a:gd name="T42" fmla="*/ 69 w 87"/>
              <a:gd name="T43" fmla="*/ 92 h 100"/>
              <a:gd name="T44" fmla="*/ 78 w 87"/>
              <a:gd name="T45" fmla="*/ 70 h 100"/>
              <a:gd name="T46" fmla="*/ 68 w 87"/>
              <a:gd name="T47" fmla="*/ 48 h 100"/>
              <a:gd name="T48" fmla="*/ 59 w 87"/>
              <a:gd name="T49" fmla="*/ 7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7"/>
              <a:gd name="T76" fmla="*/ 0 h 100"/>
              <a:gd name="T77" fmla="*/ 87 w 87"/>
              <a:gd name="T78" fmla="*/ 100 h 1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7" h="100">
                <a:moveTo>
                  <a:pt x="37" y="29"/>
                </a:moveTo>
                <a:cubicBezTo>
                  <a:pt x="37" y="50"/>
                  <a:pt x="28" y="59"/>
                  <a:pt x="18" y="59"/>
                </a:cubicBezTo>
                <a:cubicBezTo>
                  <a:pt x="8" y="59"/>
                  <a:pt x="0" y="48"/>
                  <a:pt x="0" y="30"/>
                </a:cubicBezTo>
                <a:cubicBezTo>
                  <a:pt x="0" y="12"/>
                  <a:pt x="8" y="1"/>
                  <a:pt x="19" y="1"/>
                </a:cubicBezTo>
                <a:cubicBezTo>
                  <a:pt x="29" y="1"/>
                  <a:pt x="37" y="12"/>
                  <a:pt x="37" y="29"/>
                </a:cubicBezTo>
                <a:close/>
                <a:moveTo>
                  <a:pt x="9" y="30"/>
                </a:moveTo>
                <a:cubicBezTo>
                  <a:pt x="9" y="40"/>
                  <a:pt x="11" y="52"/>
                  <a:pt x="18" y="52"/>
                </a:cubicBezTo>
                <a:cubicBezTo>
                  <a:pt x="26" y="52"/>
                  <a:pt x="28" y="40"/>
                  <a:pt x="28" y="30"/>
                </a:cubicBezTo>
                <a:cubicBezTo>
                  <a:pt x="28" y="20"/>
                  <a:pt x="26" y="8"/>
                  <a:pt x="18" y="8"/>
                </a:cubicBezTo>
                <a:cubicBezTo>
                  <a:pt x="11" y="8"/>
                  <a:pt x="9" y="20"/>
                  <a:pt x="9" y="30"/>
                </a:cubicBezTo>
                <a:close/>
                <a:moveTo>
                  <a:pt x="14" y="100"/>
                </a:moveTo>
                <a:cubicBezTo>
                  <a:pt x="65" y="0"/>
                  <a:pt x="65" y="0"/>
                  <a:pt x="65" y="0"/>
                </a:cubicBezTo>
                <a:cubicBezTo>
                  <a:pt x="73" y="0"/>
                  <a:pt x="73" y="0"/>
                  <a:pt x="73" y="0"/>
                </a:cubicBezTo>
                <a:cubicBezTo>
                  <a:pt x="21" y="100"/>
                  <a:pt x="21" y="100"/>
                  <a:pt x="21" y="100"/>
                </a:cubicBezTo>
                <a:lnTo>
                  <a:pt x="14" y="100"/>
                </a:lnTo>
                <a:close/>
                <a:moveTo>
                  <a:pt x="87" y="70"/>
                </a:moveTo>
                <a:cubicBezTo>
                  <a:pt x="87" y="90"/>
                  <a:pt x="78" y="99"/>
                  <a:pt x="69" y="99"/>
                </a:cubicBezTo>
                <a:cubicBezTo>
                  <a:pt x="58" y="99"/>
                  <a:pt x="51" y="88"/>
                  <a:pt x="51" y="70"/>
                </a:cubicBezTo>
                <a:cubicBezTo>
                  <a:pt x="51" y="52"/>
                  <a:pt x="59" y="41"/>
                  <a:pt x="69" y="41"/>
                </a:cubicBezTo>
                <a:cubicBezTo>
                  <a:pt x="80" y="41"/>
                  <a:pt x="87" y="52"/>
                  <a:pt x="87" y="70"/>
                </a:cubicBezTo>
                <a:close/>
                <a:moveTo>
                  <a:pt x="59" y="70"/>
                </a:moveTo>
                <a:cubicBezTo>
                  <a:pt x="59" y="80"/>
                  <a:pt x="61" y="92"/>
                  <a:pt x="69" y="92"/>
                </a:cubicBezTo>
                <a:cubicBezTo>
                  <a:pt x="76" y="92"/>
                  <a:pt x="78" y="80"/>
                  <a:pt x="78" y="70"/>
                </a:cubicBezTo>
                <a:cubicBezTo>
                  <a:pt x="78" y="60"/>
                  <a:pt x="77" y="48"/>
                  <a:pt x="68" y="48"/>
                </a:cubicBezTo>
                <a:cubicBezTo>
                  <a:pt x="61" y="48"/>
                  <a:pt x="59" y="60"/>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400"/>
            <a:endParaRPr lang="zh-CN" altLang="zh-CN" sz="1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332"/>
          <p:cNvSpPr>
            <a:spLocks noChangeArrowheads="1"/>
          </p:cNvSpPr>
          <p:nvPr/>
        </p:nvSpPr>
        <p:spPr bwMode="auto">
          <a:xfrm>
            <a:off x="5419609" y="1201921"/>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a:r>
              <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a:spLocks noChangeArrowheads="1"/>
          </p:cNvSpPr>
          <p:nvPr/>
        </p:nvSpPr>
        <p:spPr bwMode="auto">
          <a:xfrm>
            <a:off x="5073173" y="1705159"/>
            <a:ext cx="333692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50" dirty="0">
                <a:solidFill>
                  <a:prstClr val="black">
                    <a:lumMod val="85000"/>
                    <a:lumOff val="15000"/>
                  </a:prst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50" dirty="0">
              <a:solidFill>
                <a:prstClr val="black">
                  <a:lumMod val="85000"/>
                  <a:lumOff val="1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334"/>
          <p:cNvSpPr>
            <a:spLocks noChangeArrowheads="1"/>
          </p:cNvSpPr>
          <p:nvPr/>
        </p:nvSpPr>
        <p:spPr bwMode="auto">
          <a:xfrm>
            <a:off x="2854209" y="2851334"/>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a:r>
              <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a:spLocks noChangeArrowheads="1"/>
          </p:cNvSpPr>
          <p:nvPr/>
        </p:nvSpPr>
        <p:spPr bwMode="auto">
          <a:xfrm>
            <a:off x="864710" y="3354571"/>
            <a:ext cx="333533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r>
              <a:rPr lang="zh-CN" altLang="en-US" sz="1050" dirty="0">
                <a:solidFill>
                  <a:prstClr val="black">
                    <a:lumMod val="85000"/>
                    <a:lumOff val="15000"/>
                  </a:prst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50" dirty="0">
              <a:solidFill>
                <a:prstClr val="black">
                  <a:lumMod val="85000"/>
                  <a:lumOff val="1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a:spLocks noChangeArrowheads="1"/>
          </p:cNvSpPr>
          <p:nvPr/>
        </p:nvSpPr>
        <p:spPr bwMode="auto">
          <a:xfrm>
            <a:off x="2334735" y="1755959"/>
            <a:ext cx="12922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4400"/>
            <a:r>
              <a:rPr lang="zh-CN" altLang="en-US" sz="900" dirty="0">
                <a:solidFill>
                  <a:srgbClr val="FFFFFF"/>
                </a:solidFill>
                <a:latin typeface="Arial" panose="020B0604020202020204" pitchFamily="34" charset="0"/>
                <a:ea typeface="微软雅黑" panose="020B0503020204020204" pitchFamily="34" charset="-122"/>
                <a:sym typeface="Arial" panose="020B0604020202020204" pitchFamily="34" charset="0"/>
              </a:rPr>
              <a:t>在这里输入内容文本在这里输入内容文本在这里输入内容</a:t>
            </a:r>
            <a:r>
              <a:rPr lang="zh-CN" altLang="en-US" sz="9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文本</a:t>
            </a:r>
            <a:endParaRPr lang="zh-CN" altLang="en-US" sz="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a:spLocks noChangeArrowheads="1"/>
          </p:cNvSpPr>
          <p:nvPr/>
        </p:nvSpPr>
        <p:spPr bwMode="auto">
          <a:xfrm>
            <a:off x="5506560" y="3481571"/>
            <a:ext cx="129063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defTabSz="914400"/>
            <a:r>
              <a:rPr lang="zh-CN" altLang="en-US" sz="900" dirty="0">
                <a:solidFill>
                  <a:srgbClr val="FFFFFF"/>
                </a:solidFill>
                <a:latin typeface="Arial" panose="020B0604020202020204" pitchFamily="34" charset="0"/>
                <a:ea typeface="微软雅黑" panose="020B0503020204020204" pitchFamily="34" charset="-122"/>
                <a:sym typeface="Arial" panose="020B0604020202020204" pitchFamily="34" charset="0"/>
              </a:rPr>
              <a:t>在这里输入内容文本在这里输入内容文本在这里输入内容文本</a:t>
            </a:r>
            <a:endParaRPr lang="zh-CN" altLang="en-US" sz="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3996280" y="1612599"/>
            <a:ext cx="900331" cy="829358"/>
            <a:chOff x="4076704" y="3759197"/>
            <a:chExt cx="1530351" cy="1409703"/>
          </a:xfrm>
          <a:solidFill>
            <a:srgbClr val="FFFFFF"/>
          </a:solidFill>
          <a:effectLst/>
        </p:grpSpPr>
        <p:sp>
          <p:nvSpPr>
            <p:cNvPr id="22"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45"/>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46"/>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Freeform 194"/>
          <p:cNvSpPr>
            <a:spLocks noEditPoints="1"/>
          </p:cNvSpPr>
          <p:nvPr/>
        </p:nvSpPr>
        <p:spPr bwMode="auto">
          <a:xfrm>
            <a:off x="4459676" y="3411884"/>
            <a:ext cx="799149" cy="647374"/>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FFFFF"/>
          </a:solidFill>
          <a:ln>
            <a:noFill/>
          </a:ln>
        </p:spPr>
        <p:txBody>
          <a:bodyPr vert="horz" wrap="square" lIns="91440" tIns="45720" rIns="91440" bIns="45720" numCol="1" anchor="t" anchorCtr="0" compatLnSpc="1"/>
          <a:lstStyle/>
          <a:p>
            <a:pPr defTabSz="914400"/>
            <a:endParaRPr lang="zh-CN" altLang="en-US" sz="1800">
              <a:solidFill>
                <a:prstClr val="black">
                  <a:lumMod val="85000"/>
                  <a:lumOff val="1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left)">
                                      <p:cBhvr>
                                        <p:cTn id="8" dur="500"/>
                                        <p:tgtEl>
                                          <p:spTgt spid="11"/>
                                        </p:tgtEl>
                                      </p:cBhvr>
                                    </p:animEffect>
                                  </p:childTnLst>
                                </p:cTn>
                              </p:par>
                              <p:par>
                                <p:cTn id="9" presetID="12" presetClass="entr" presetSubtype="2" fill="hold"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ppt_x</p:attrName>
                                        </p:attrNameLst>
                                      </p:cBhvr>
                                      <p:tavLst>
                                        <p:tav tm="0">
                                          <p:val>
                                            <p:strVal val="#ppt_x+#ppt_w*1.125000"/>
                                          </p:val>
                                        </p:tav>
                                        <p:tav tm="100000">
                                          <p:val>
                                            <p:strVal val="#ppt_x"/>
                                          </p:val>
                                        </p:tav>
                                      </p:tavLst>
                                    </p:anim>
                                    <p:animEffect transition="in" filter="wipe(left)">
                                      <p:cBhvr>
                                        <p:cTn id="12" dur="500"/>
                                        <p:tgtEl>
                                          <p:spTgt spid="2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p:tgtEl>
                                          <p:spTgt spid="7"/>
                                        </p:tgtEl>
                                        <p:attrNameLst>
                                          <p:attrName>ppt_x</p:attrName>
                                        </p:attrNameLst>
                                      </p:cBhvr>
                                      <p:tavLst>
                                        <p:tav tm="0">
                                          <p:val>
                                            <p:strVal val="#ppt_x-#ppt_w*1.125000"/>
                                          </p:val>
                                        </p:tav>
                                        <p:tav tm="100000">
                                          <p:val>
                                            <p:strVal val="#ppt_x"/>
                                          </p:val>
                                        </p:tav>
                                      </p:tavLst>
                                    </p:anim>
                                    <p:animEffect transition="in" filter="wipe(right)">
                                      <p:cBhvr>
                                        <p:cTn id="40" dur="500"/>
                                        <p:tgtEl>
                                          <p:spTgt spid="7"/>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ppt_x</p:attrName>
                                        </p:attrNameLst>
                                      </p:cBhvr>
                                      <p:tavLst>
                                        <p:tav tm="0">
                                          <p:val>
                                            <p:strVal val="#ppt_x-#ppt_w*1.125000"/>
                                          </p:val>
                                        </p:tav>
                                        <p:tav tm="100000">
                                          <p:val>
                                            <p:strVal val="#ppt_x"/>
                                          </p:val>
                                        </p:tav>
                                      </p:tavLst>
                                    </p:anim>
                                    <p:animEffect transition="in" filter="wipe(right)">
                                      <p:cBhvr>
                                        <p:cTn id="44" dur="500"/>
                                        <p:tgtEl>
                                          <p:spTgt spid="26"/>
                                        </p:tgtEl>
                                      </p:cBhvr>
                                    </p:animEffect>
                                  </p:childTnLst>
                                </p:cTn>
                              </p:par>
                            </p:childTnLst>
                          </p:cTn>
                        </p:par>
                        <p:par>
                          <p:cTn id="45" fill="hold">
                            <p:stCondLst>
                              <p:cond delay="500"/>
                            </p:stCondLst>
                            <p:childTnLst>
                              <p:par>
                                <p:cTn id="46" presetID="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6"/>
                                        </p:tgtEl>
                                        <p:attrNameLst>
                                          <p:attrName>ppt_y</p:attrName>
                                        </p:attrNameLst>
                                      </p:cBhvr>
                                      <p:tavLst>
                                        <p:tav tm="0">
                                          <p:val>
                                            <p:strVal val="#ppt_y"/>
                                          </p:val>
                                        </p:tav>
                                        <p:tav tm="100000">
                                          <p:val>
                                            <p:strVal val="#ppt_y"/>
                                          </p:val>
                                        </p:tav>
                                      </p:tavLst>
                                    </p:anim>
                                    <p:anim calcmode="lin" valueType="num">
                                      <p:cBhvr>
                                        <p:cTn id="5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6"/>
                                        </p:tgtEl>
                                      </p:cBhvr>
                                    </p:animEffect>
                                  </p:childTnLst>
                                </p:cTn>
                              </p:par>
                            </p:childTnLst>
                          </p:cTn>
                        </p:par>
                        <p:par>
                          <p:cTn id="62" fill="hold">
                            <p:stCondLst>
                              <p:cond delay="45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8"/>
                                        </p:tgtEl>
                                        <p:attrNameLst>
                                          <p:attrName>style.visibility</p:attrName>
                                        </p:attrNameLst>
                                      </p:cBhvr>
                                      <p:to>
                                        <p:strVal val="visible"/>
                                      </p:to>
                                    </p:set>
                                    <p:anim calcmode="lin" valueType="num">
                                      <p:cBhvr>
                                        <p:cTn id="6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8"/>
                                        </p:tgtEl>
                                        <p:attrNameLst>
                                          <p:attrName>ppt_y</p:attrName>
                                        </p:attrNameLst>
                                      </p:cBhvr>
                                      <p:tavLst>
                                        <p:tav tm="0">
                                          <p:val>
                                            <p:strVal val="#ppt_y"/>
                                          </p:val>
                                        </p:tav>
                                        <p:tav tm="100000">
                                          <p:val>
                                            <p:strVal val="#ppt_y"/>
                                          </p:val>
                                        </p:tav>
                                      </p:tavLst>
                                    </p:anim>
                                    <p:anim calcmode="lin" valueType="num">
                                      <p:cBhvr>
                                        <p:cTn id="6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矩形 6"/>
          <p:cNvSpPr/>
          <p:nvPr/>
        </p:nvSpPr>
        <p:spPr>
          <a:xfrm>
            <a:off x="4067943" y="2575544"/>
            <a:ext cx="1008114"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211959" y="2363358"/>
            <a:ext cx="720082" cy="16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添加小标题</a:t>
            </a:r>
            <a:endParaRPr lang="zh-CN" altLang="en-US" sz="1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4612536" y="1651899"/>
            <a:ext cx="1054647" cy="1052264"/>
            <a:chOff x="4612535" y="1777908"/>
            <a:chExt cx="1054647" cy="1052264"/>
          </a:xfrm>
        </p:grpSpPr>
        <p:sp>
          <p:nvSpPr>
            <p:cNvPr id="10" name="Freeform 18"/>
            <p:cNvSpPr/>
            <p:nvPr/>
          </p:nvSpPr>
          <p:spPr bwMode="auto">
            <a:xfrm>
              <a:off x="4612535" y="2034122"/>
              <a:ext cx="796050" cy="796050"/>
            </a:xfrm>
            <a:custGeom>
              <a:avLst/>
              <a:gdLst>
                <a:gd name="T0" fmla="*/ 341 w 341"/>
                <a:gd name="T1" fmla="*/ 339 h 341"/>
                <a:gd name="T2" fmla="*/ 285 w 341"/>
                <a:gd name="T3" fmla="*/ 172 h 341"/>
                <a:gd name="T4" fmla="*/ 284 w 341"/>
                <a:gd name="T5" fmla="*/ 171 h 341"/>
                <a:gd name="T6" fmla="*/ 283 w 341"/>
                <a:gd name="T7" fmla="*/ 171 h 341"/>
                <a:gd name="T8" fmla="*/ 269 w 341"/>
                <a:gd name="T9" fmla="*/ 172 h 341"/>
                <a:gd name="T10" fmla="*/ 166 w 341"/>
                <a:gd name="T11" fmla="*/ 68 h 341"/>
                <a:gd name="T12" fmla="*/ 166 w 341"/>
                <a:gd name="T13" fmla="*/ 56 h 341"/>
                <a:gd name="T14" fmla="*/ 166 w 341"/>
                <a:gd name="T15" fmla="*/ 54 h 341"/>
                <a:gd name="T16" fmla="*/ 165 w 341"/>
                <a:gd name="T17" fmla="*/ 54 h 341"/>
                <a:gd name="T18" fmla="*/ 2 w 341"/>
                <a:gd name="T19" fmla="*/ 1 h 341"/>
                <a:gd name="T20" fmla="*/ 0 w 341"/>
                <a:gd name="T21" fmla="*/ 0 h 341"/>
                <a:gd name="T22" fmla="*/ 0 w 341"/>
                <a:gd name="T23" fmla="*/ 81 h 341"/>
                <a:gd name="T24" fmla="*/ 2 w 341"/>
                <a:gd name="T25" fmla="*/ 81 h 341"/>
                <a:gd name="T26" fmla="*/ 260 w 341"/>
                <a:gd name="T27" fmla="*/ 340 h 341"/>
                <a:gd name="T28" fmla="*/ 261 w 341"/>
                <a:gd name="T29" fmla="*/ 341 h 341"/>
                <a:gd name="T30" fmla="*/ 341 w 341"/>
                <a:gd name="T31" fmla="*/ 341 h 341"/>
                <a:gd name="T32" fmla="*/ 341 w 341"/>
                <a:gd name="T33" fmla="*/ 33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41">
                  <a:moveTo>
                    <a:pt x="341" y="339"/>
                  </a:moveTo>
                  <a:cubicBezTo>
                    <a:pt x="336" y="280"/>
                    <a:pt x="317" y="222"/>
                    <a:pt x="285" y="172"/>
                  </a:cubicBezTo>
                  <a:cubicBezTo>
                    <a:pt x="284" y="171"/>
                    <a:pt x="284" y="171"/>
                    <a:pt x="284" y="171"/>
                  </a:cubicBezTo>
                  <a:cubicBezTo>
                    <a:pt x="283" y="171"/>
                    <a:pt x="283" y="171"/>
                    <a:pt x="283" y="171"/>
                  </a:cubicBezTo>
                  <a:cubicBezTo>
                    <a:pt x="278" y="171"/>
                    <a:pt x="274" y="172"/>
                    <a:pt x="269" y="172"/>
                  </a:cubicBezTo>
                  <a:cubicBezTo>
                    <a:pt x="212" y="172"/>
                    <a:pt x="166" y="125"/>
                    <a:pt x="166" y="68"/>
                  </a:cubicBezTo>
                  <a:cubicBezTo>
                    <a:pt x="166" y="64"/>
                    <a:pt x="166" y="60"/>
                    <a:pt x="166" y="56"/>
                  </a:cubicBezTo>
                  <a:cubicBezTo>
                    <a:pt x="166" y="54"/>
                    <a:pt x="166" y="54"/>
                    <a:pt x="166" y="54"/>
                  </a:cubicBezTo>
                  <a:cubicBezTo>
                    <a:pt x="165" y="54"/>
                    <a:pt x="165" y="54"/>
                    <a:pt x="165" y="54"/>
                  </a:cubicBezTo>
                  <a:cubicBezTo>
                    <a:pt x="116" y="24"/>
                    <a:pt x="60" y="5"/>
                    <a:pt x="2" y="1"/>
                  </a:cubicBezTo>
                  <a:cubicBezTo>
                    <a:pt x="0" y="0"/>
                    <a:pt x="0" y="0"/>
                    <a:pt x="0" y="0"/>
                  </a:cubicBezTo>
                  <a:cubicBezTo>
                    <a:pt x="0" y="81"/>
                    <a:pt x="0" y="81"/>
                    <a:pt x="0" y="81"/>
                  </a:cubicBezTo>
                  <a:cubicBezTo>
                    <a:pt x="2" y="81"/>
                    <a:pt x="2" y="81"/>
                    <a:pt x="2" y="81"/>
                  </a:cubicBezTo>
                  <a:cubicBezTo>
                    <a:pt x="138" y="94"/>
                    <a:pt x="247" y="203"/>
                    <a:pt x="260" y="340"/>
                  </a:cubicBezTo>
                  <a:cubicBezTo>
                    <a:pt x="261" y="341"/>
                    <a:pt x="261" y="341"/>
                    <a:pt x="261" y="341"/>
                  </a:cubicBezTo>
                  <a:cubicBezTo>
                    <a:pt x="341" y="341"/>
                    <a:pt x="341" y="341"/>
                    <a:pt x="341" y="341"/>
                  </a:cubicBezTo>
                  <a:lnTo>
                    <a:pt x="341" y="339"/>
                  </a:lnTo>
                  <a:close/>
                </a:path>
              </a:pathLst>
            </a:custGeom>
            <a:solidFill>
              <a:schemeClr val="accent2">
                <a:alpha val="7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9"/>
            <p:cNvSpPr>
              <a:spLocks noEditPoints="1"/>
            </p:cNvSpPr>
            <p:nvPr/>
          </p:nvSpPr>
          <p:spPr bwMode="auto">
            <a:xfrm>
              <a:off x="4612535" y="1777908"/>
              <a:ext cx="1054647" cy="1052264"/>
            </a:xfrm>
            <a:custGeom>
              <a:avLst/>
              <a:gdLst>
                <a:gd name="T0" fmla="*/ 452 w 452"/>
                <a:gd name="T1" fmla="*/ 449 h 451"/>
                <a:gd name="T2" fmla="*/ 372 w 452"/>
                <a:gd name="T3" fmla="*/ 212 h 451"/>
                <a:gd name="T4" fmla="*/ 377 w 452"/>
                <a:gd name="T5" fmla="*/ 178 h 451"/>
                <a:gd name="T6" fmla="*/ 269 w 452"/>
                <a:gd name="T7" fmla="*/ 70 h 451"/>
                <a:gd name="T8" fmla="*/ 234 w 452"/>
                <a:gd name="T9" fmla="*/ 76 h 451"/>
                <a:gd name="T10" fmla="*/ 2 w 452"/>
                <a:gd name="T11" fmla="*/ 0 h 451"/>
                <a:gd name="T12" fmla="*/ 0 w 452"/>
                <a:gd name="T13" fmla="*/ 0 h 451"/>
                <a:gd name="T14" fmla="*/ 0 w 452"/>
                <a:gd name="T15" fmla="*/ 191 h 451"/>
                <a:gd name="T16" fmla="*/ 2 w 452"/>
                <a:gd name="T17" fmla="*/ 191 h 451"/>
                <a:gd name="T18" fmla="*/ 260 w 452"/>
                <a:gd name="T19" fmla="*/ 450 h 451"/>
                <a:gd name="T20" fmla="*/ 261 w 452"/>
                <a:gd name="T21" fmla="*/ 451 h 451"/>
                <a:gd name="T22" fmla="*/ 452 w 452"/>
                <a:gd name="T23" fmla="*/ 451 h 451"/>
                <a:gd name="T24" fmla="*/ 452 w 452"/>
                <a:gd name="T25" fmla="*/ 449 h 451"/>
                <a:gd name="T26" fmla="*/ 264 w 452"/>
                <a:gd name="T27" fmla="*/ 447 h 451"/>
                <a:gd name="T28" fmla="*/ 4 w 452"/>
                <a:gd name="T29" fmla="*/ 187 h 451"/>
                <a:gd name="T30" fmla="*/ 4 w 452"/>
                <a:gd name="T31" fmla="*/ 4 h 451"/>
                <a:gd name="T32" fmla="*/ 232 w 452"/>
                <a:gd name="T33" fmla="*/ 80 h 451"/>
                <a:gd name="T34" fmla="*/ 233 w 452"/>
                <a:gd name="T35" fmla="*/ 81 h 451"/>
                <a:gd name="T36" fmla="*/ 234 w 452"/>
                <a:gd name="T37" fmla="*/ 80 h 451"/>
                <a:gd name="T38" fmla="*/ 269 w 452"/>
                <a:gd name="T39" fmla="*/ 74 h 451"/>
                <a:gd name="T40" fmla="*/ 373 w 452"/>
                <a:gd name="T41" fmla="*/ 178 h 451"/>
                <a:gd name="T42" fmla="*/ 368 w 452"/>
                <a:gd name="T43" fmla="*/ 212 h 451"/>
                <a:gd name="T44" fmla="*/ 367 w 452"/>
                <a:gd name="T45" fmla="*/ 213 h 451"/>
                <a:gd name="T46" fmla="*/ 368 w 452"/>
                <a:gd name="T47" fmla="*/ 214 h 451"/>
                <a:gd name="T48" fmla="*/ 447 w 452"/>
                <a:gd name="T49" fmla="*/ 447 h 451"/>
                <a:gd name="T50" fmla="*/ 264 w 452"/>
                <a:gd name="T51" fmla="*/ 44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2" h="451">
                  <a:moveTo>
                    <a:pt x="452" y="449"/>
                  </a:moveTo>
                  <a:cubicBezTo>
                    <a:pt x="446" y="365"/>
                    <a:pt x="419" y="283"/>
                    <a:pt x="372" y="212"/>
                  </a:cubicBezTo>
                  <a:cubicBezTo>
                    <a:pt x="375" y="201"/>
                    <a:pt x="377" y="190"/>
                    <a:pt x="377" y="178"/>
                  </a:cubicBezTo>
                  <a:cubicBezTo>
                    <a:pt x="377" y="118"/>
                    <a:pt x="329" y="70"/>
                    <a:pt x="269" y="70"/>
                  </a:cubicBezTo>
                  <a:cubicBezTo>
                    <a:pt x="257" y="70"/>
                    <a:pt x="245" y="72"/>
                    <a:pt x="234" y="76"/>
                  </a:cubicBezTo>
                  <a:cubicBezTo>
                    <a:pt x="165" y="31"/>
                    <a:pt x="84" y="5"/>
                    <a:pt x="2" y="0"/>
                  </a:cubicBezTo>
                  <a:cubicBezTo>
                    <a:pt x="0" y="0"/>
                    <a:pt x="0" y="0"/>
                    <a:pt x="0" y="0"/>
                  </a:cubicBezTo>
                  <a:cubicBezTo>
                    <a:pt x="0" y="191"/>
                    <a:pt x="0" y="191"/>
                    <a:pt x="0" y="191"/>
                  </a:cubicBezTo>
                  <a:cubicBezTo>
                    <a:pt x="2" y="191"/>
                    <a:pt x="2" y="191"/>
                    <a:pt x="2" y="191"/>
                  </a:cubicBezTo>
                  <a:cubicBezTo>
                    <a:pt x="138" y="204"/>
                    <a:pt x="247" y="313"/>
                    <a:pt x="260" y="450"/>
                  </a:cubicBezTo>
                  <a:cubicBezTo>
                    <a:pt x="261" y="451"/>
                    <a:pt x="261" y="451"/>
                    <a:pt x="261" y="451"/>
                  </a:cubicBezTo>
                  <a:cubicBezTo>
                    <a:pt x="452" y="451"/>
                    <a:pt x="452" y="451"/>
                    <a:pt x="452" y="451"/>
                  </a:cubicBezTo>
                  <a:lnTo>
                    <a:pt x="452" y="449"/>
                  </a:lnTo>
                  <a:close/>
                  <a:moveTo>
                    <a:pt x="264" y="447"/>
                  </a:moveTo>
                  <a:cubicBezTo>
                    <a:pt x="250" y="311"/>
                    <a:pt x="141" y="202"/>
                    <a:pt x="4" y="187"/>
                  </a:cubicBezTo>
                  <a:cubicBezTo>
                    <a:pt x="4" y="4"/>
                    <a:pt x="4" y="4"/>
                    <a:pt x="4" y="4"/>
                  </a:cubicBezTo>
                  <a:cubicBezTo>
                    <a:pt x="85" y="9"/>
                    <a:pt x="164" y="35"/>
                    <a:pt x="232" y="80"/>
                  </a:cubicBezTo>
                  <a:cubicBezTo>
                    <a:pt x="233" y="81"/>
                    <a:pt x="233" y="81"/>
                    <a:pt x="233" y="81"/>
                  </a:cubicBezTo>
                  <a:cubicBezTo>
                    <a:pt x="234" y="80"/>
                    <a:pt x="234" y="80"/>
                    <a:pt x="234" y="80"/>
                  </a:cubicBezTo>
                  <a:cubicBezTo>
                    <a:pt x="246" y="76"/>
                    <a:pt x="257" y="74"/>
                    <a:pt x="269" y="74"/>
                  </a:cubicBezTo>
                  <a:cubicBezTo>
                    <a:pt x="327" y="74"/>
                    <a:pt x="373" y="121"/>
                    <a:pt x="373" y="178"/>
                  </a:cubicBezTo>
                  <a:cubicBezTo>
                    <a:pt x="373" y="189"/>
                    <a:pt x="371" y="201"/>
                    <a:pt x="368" y="212"/>
                  </a:cubicBezTo>
                  <a:cubicBezTo>
                    <a:pt x="367" y="213"/>
                    <a:pt x="367" y="213"/>
                    <a:pt x="367" y="213"/>
                  </a:cubicBezTo>
                  <a:cubicBezTo>
                    <a:pt x="368" y="214"/>
                    <a:pt x="368" y="214"/>
                    <a:pt x="368" y="214"/>
                  </a:cubicBezTo>
                  <a:cubicBezTo>
                    <a:pt x="414" y="283"/>
                    <a:pt x="442" y="364"/>
                    <a:pt x="447" y="447"/>
                  </a:cubicBezTo>
                  <a:lnTo>
                    <a:pt x="264" y="447"/>
                  </a:lnTo>
                  <a:close/>
                </a:path>
              </a:pathLst>
            </a:custGeom>
            <a:solidFill>
              <a:schemeClr val="tx1">
                <a:lumMod val="25000"/>
                <a:lumOff val="7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3447062" y="1651899"/>
            <a:ext cx="1054647" cy="1052264"/>
            <a:chOff x="3447061" y="1777908"/>
            <a:chExt cx="1054647" cy="1052264"/>
          </a:xfrm>
        </p:grpSpPr>
        <p:sp>
          <p:nvSpPr>
            <p:cNvPr id="13" name="Freeform 20"/>
            <p:cNvSpPr/>
            <p:nvPr/>
          </p:nvSpPr>
          <p:spPr bwMode="auto">
            <a:xfrm>
              <a:off x="3705658" y="2034122"/>
              <a:ext cx="796050" cy="796050"/>
            </a:xfrm>
            <a:custGeom>
              <a:avLst/>
              <a:gdLst>
                <a:gd name="T0" fmla="*/ 0 w 341"/>
                <a:gd name="T1" fmla="*/ 339 h 341"/>
                <a:gd name="T2" fmla="*/ 56 w 341"/>
                <a:gd name="T3" fmla="*/ 172 h 341"/>
                <a:gd name="T4" fmla="*/ 56 w 341"/>
                <a:gd name="T5" fmla="*/ 171 h 341"/>
                <a:gd name="T6" fmla="*/ 58 w 341"/>
                <a:gd name="T7" fmla="*/ 171 h 341"/>
                <a:gd name="T8" fmla="*/ 71 w 341"/>
                <a:gd name="T9" fmla="*/ 172 h 341"/>
                <a:gd name="T10" fmla="*/ 175 w 341"/>
                <a:gd name="T11" fmla="*/ 68 h 341"/>
                <a:gd name="T12" fmla="*/ 174 w 341"/>
                <a:gd name="T13" fmla="*/ 56 h 341"/>
                <a:gd name="T14" fmla="*/ 174 w 341"/>
                <a:gd name="T15" fmla="*/ 54 h 341"/>
                <a:gd name="T16" fmla="*/ 175 w 341"/>
                <a:gd name="T17" fmla="*/ 54 h 341"/>
                <a:gd name="T18" fmla="*/ 339 w 341"/>
                <a:gd name="T19" fmla="*/ 1 h 341"/>
                <a:gd name="T20" fmla="*/ 341 w 341"/>
                <a:gd name="T21" fmla="*/ 0 h 341"/>
                <a:gd name="T22" fmla="*/ 341 w 341"/>
                <a:gd name="T23" fmla="*/ 81 h 341"/>
                <a:gd name="T24" fmla="*/ 339 w 341"/>
                <a:gd name="T25" fmla="*/ 81 h 341"/>
                <a:gd name="T26" fmla="*/ 80 w 341"/>
                <a:gd name="T27" fmla="*/ 340 h 341"/>
                <a:gd name="T28" fmla="*/ 80 w 341"/>
                <a:gd name="T29" fmla="*/ 341 h 341"/>
                <a:gd name="T30" fmla="*/ 0 w 341"/>
                <a:gd name="T31" fmla="*/ 341 h 341"/>
                <a:gd name="T32" fmla="*/ 0 w 341"/>
                <a:gd name="T33" fmla="*/ 33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41">
                  <a:moveTo>
                    <a:pt x="0" y="339"/>
                  </a:moveTo>
                  <a:cubicBezTo>
                    <a:pt x="5" y="280"/>
                    <a:pt x="24" y="222"/>
                    <a:pt x="56" y="172"/>
                  </a:cubicBezTo>
                  <a:cubicBezTo>
                    <a:pt x="56" y="171"/>
                    <a:pt x="56" y="171"/>
                    <a:pt x="56" y="171"/>
                  </a:cubicBezTo>
                  <a:cubicBezTo>
                    <a:pt x="58" y="171"/>
                    <a:pt x="58" y="171"/>
                    <a:pt x="58" y="171"/>
                  </a:cubicBezTo>
                  <a:cubicBezTo>
                    <a:pt x="62" y="171"/>
                    <a:pt x="67" y="172"/>
                    <a:pt x="71" y="172"/>
                  </a:cubicBezTo>
                  <a:cubicBezTo>
                    <a:pt x="128" y="172"/>
                    <a:pt x="175" y="125"/>
                    <a:pt x="175" y="68"/>
                  </a:cubicBezTo>
                  <a:cubicBezTo>
                    <a:pt x="175" y="64"/>
                    <a:pt x="175" y="60"/>
                    <a:pt x="174" y="56"/>
                  </a:cubicBezTo>
                  <a:cubicBezTo>
                    <a:pt x="174" y="54"/>
                    <a:pt x="174" y="54"/>
                    <a:pt x="174" y="54"/>
                  </a:cubicBezTo>
                  <a:cubicBezTo>
                    <a:pt x="175" y="54"/>
                    <a:pt x="175" y="54"/>
                    <a:pt x="175" y="54"/>
                  </a:cubicBezTo>
                  <a:cubicBezTo>
                    <a:pt x="225" y="24"/>
                    <a:pt x="281" y="5"/>
                    <a:pt x="339" y="1"/>
                  </a:cubicBezTo>
                  <a:cubicBezTo>
                    <a:pt x="341" y="0"/>
                    <a:pt x="341" y="0"/>
                    <a:pt x="341" y="0"/>
                  </a:cubicBezTo>
                  <a:cubicBezTo>
                    <a:pt x="341" y="81"/>
                    <a:pt x="341" y="81"/>
                    <a:pt x="341" y="81"/>
                  </a:cubicBezTo>
                  <a:cubicBezTo>
                    <a:pt x="339" y="81"/>
                    <a:pt x="339" y="81"/>
                    <a:pt x="339" y="81"/>
                  </a:cubicBezTo>
                  <a:cubicBezTo>
                    <a:pt x="203" y="94"/>
                    <a:pt x="94" y="203"/>
                    <a:pt x="80" y="340"/>
                  </a:cubicBezTo>
                  <a:cubicBezTo>
                    <a:pt x="80" y="341"/>
                    <a:pt x="80" y="341"/>
                    <a:pt x="80" y="341"/>
                  </a:cubicBezTo>
                  <a:cubicBezTo>
                    <a:pt x="0" y="341"/>
                    <a:pt x="0" y="341"/>
                    <a:pt x="0" y="341"/>
                  </a:cubicBezTo>
                  <a:lnTo>
                    <a:pt x="0" y="339"/>
                  </a:lnTo>
                  <a:close/>
                </a:path>
              </a:pathLst>
            </a:custGeom>
            <a:solidFill>
              <a:schemeClr val="accent1">
                <a:alpha val="7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21"/>
            <p:cNvSpPr>
              <a:spLocks noEditPoints="1"/>
            </p:cNvSpPr>
            <p:nvPr/>
          </p:nvSpPr>
          <p:spPr bwMode="auto">
            <a:xfrm>
              <a:off x="3447061" y="1777908"/>
              <a:ext cx="1054647" cy="1052264"/>
            </a:xfrm>
            <a:custGeom>
              <a:avLst/>
              <a:gdLst>
                <a:gd name="T0" fmla="*/ 0 w 452"/>
                <a:gd name="T1" fmla="*/ 451 h 451"/>
                <a:gd name="T2" fmla="*/ 191 w 452"/>
                <a:gd name="T3" fmla="*/ 451 h 451"/>
                <a:gd name="T4" fmla="*/ 191 w 452"/>
                <a:gd name="T5" fmla="*/ 450 h 451"/>
                <a:gd name="T6" fmla="*/ 450 w 452"/>
                <a:gd name="T7" fmla="*/ 191 h 451"/>
                <a:gd name="T8" fmla="*/ 452 w 452"/>
                <a:gd name="T9" fmla="*/ 191 h 451"/>
                <a:gd name="T10" fmla="*/ 452 w 452"/>
                <a:gd name="T11" fmla="*/ 0 h 451"/>
                <a:gd name="T12" fmla="*/ 450 w 452"/>
                <a:gd name="T13" fmla="*/ 0 h 451"/>
                <a:gd name="T14" fmla="*/ 218 w 452"/>
                <a:gd name="T15" fmla="*/ 76 h 451"/>
                <a:gd name="T16" fmla="*/ 182 w 452"/>
                <a:gd name="T17" fmla="*/ 70 h 451"/>
                <a:gd name="T18" fmla="*/ 74 w 452"/>
                <a:gd name="T19" fmla="*/ 178 h 451"/>
                <a:gd name="T20" fmla="*/ 80 w 452"/>
                <a:gd name="T21" fmla="*/ 212 h 451"/>
                <a:gd name="T22" fmla="*/ 0 w 452"/>
                <a:gd name="T23" fmla="*/ 449 h 451"/>
                <a:gd name="T24" fmla="*/ 0 w 452"/>
                <a:gd name="T25" fmla="*/ 451 h 451"/>
                <a:gd name="T26" fmla="*/ 4 w 452"/>
                <a:gd name="T27" fmla="*/ 447 h 451"/>
                <a:gd name="T28" fmla="*/ 84 w 452"/>
                <a:gd name="T29" fmla="*/ 214 h 451"/>
                <a:gd name="T30" fmla="*/ 84 w 452"/>
                <a:gd name="T31" fmla="*/ 213 h 451"/>
                <a:gd name="T32" fmla="*/ 84 w 452"/>
                <a:gd name="T33" fmla="*/ 212 h 451"/>
                <a:gd name="T34" fmla="*/ 78 w 452"/>
                <a:gd name="T35" fmla="*/ 178 h 451"/>
                <a:gd name="T36" fmla="*/ 182 w 452"/>
                <a:gd name="T37" fmla="*/ 74 h 451"/>
                <a:gd name="T38" fmla="*/ 217 w 452"/>
                <a:gd name="T39" fmla="*/ 80 h 451"/>
                <a:gd name="T40" fmla="*/ 218 w 452"/>
                <a:gd name="T41" fmla="*/ 81 h 451"/>
                <a:gd name="T42" fmla="*/ 219 w 452"/>
                <a:gd name="T43" fmla="*/ 80 h 451"/>
                <a:gd name="T44" fmla="*/ 448 w 452"/>
                <a:gd name="T45" fmla="*/ 4 h 451"/>
                <a:gd name="T46" fmla="*/ 448 w 452"/>
                <a:gd name="T47" fmla="*/ 187 h 451"/>
                <a:gd name="T48" fmla="*/ 188 w 452"/>
                <a:gd name="T49" fmla="*/ 447 h 451"/>
                <a:gd name="T50" fmla="*/ 4 w 452"/>
                <a:gd name="T51" fmla="*/ 44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2" h="451">
                  <a:moveTo>
                    <a:pt x="0" y="451"/>
                  </a:moveTo>
                  <a:cubicBezTo>
                    <a:pt x="191" y="451"/>
                    <a:pt x="191" y="451"/>
                    <a:pt x="191" y="451"/>
                  </a:cubicBezTo>
                  <a:cubicBezTo>
                    <a:pt x="191" y="450"/>
                    <a:pt x="191" y="450"/>
                    <a:pt x="191" y="450"/>
                  </a:cubicBezTo>
                  <a:cubicBezTo>
                    <a:pt x="205" y="313"/>
                    <a:pt x="314" y="204"/>
                    <a:pt x="450" y="191"/>
                  </a:cubicBezTo>
                  <a:cubicBezTo>
                    <a:pt x="452" y="191"/>
                    <a:pt x="452" y="191"/>
                    <a:pt x="452" y="191"/>
                  </a:cubicBezTo>
                  <a:cubicBezTo>
                    <a:pt x="452" y="0"/>
                    <a:pt x="452" y="0"/>
                    <a:pt x="452" y="0"/>
                  </a:cubicBezTo>
                  <a:cubicBezTo>
                    <a:pt x="450" y="0"/>
                    <a:pt x="450" y="0"/>
                    <a:pt x="450" y="0"/>
                  </a:cubicBezTo>
                  <a:cubicBezTo>
                    <a:pt x="367" y="5"/>
                    <a:pt x="287" y="31"/>
                    <a:pt x="218" y="76"/>
                  </a:cubicBezTo>
                  <a:cubicBezTo>
                    <a:pt x="206" y="72"/>
                    <a:pt x="194" y="70"/>
                    <a:pt x="182" y="70"/>
                  </a:cubicBezTo>
                  <a:cubicBezTo>
                    <a:pt x="123" y="70"/>
                    <a:pt x="74" y="118"/>
                    <a:pt x="74" y="178"/>
                  </a:cubicBezTo>
                  <a:cubicBezTo>
                    <a:pt x="74" y="190"/>
                    <a:pt x="76" y="201"/>
                    <a:pt x="80" y="212"/>
                  </a:cubicBezTo>
                  <a:cubicBezTo>
                    <a:pt x="33" y="283"/>
                    <a:pt x="5" y="365"/>
                    <a:pt x="0" y="449"/>
                  </a:cubicBezTo>
                  <a:lnTo>
                    <a:pt x="0" y="451"/>
                  </a:lnTo>
                  <a:close/>
                  <a:moveTo>
                    <a:pt x="4" y="447"/>
                  </a:moveTo>
                  <a:cubicBezTo>
                    <a:pt x="10" y="364"/>
                    <a:pt x="37" y="283"/>
                    <a:pt x="84" y="214"/>
                  </a:cubicBezTo>
                  <a:cubicBezTo>
                    <a:pt x="84" y="213"/>
                    <a:pt x="84" y="213"/>
                    <a:pt x="84" y="213"/>
                  </a:cubicBezTo>
                  <a:cubicBezTo>
                    <a:pt x="84" y="212"/>
                    <a:pt x="84" y="212"/>
                    <a:pt x="84" y="212"/>
                  </a:cubicBezTo>
                  <a:cubicBezTo>
                    <a:pt x="80" y="201"/>
                    <a:pt x="78" y="189"/>
                    <a:pt x="78" y="178"/>
                  </a:cubicBezTo>
                  <a:cubicBezTo>
                    <a:pt x="78" y="121"/>
                    <a:pt x="125" y="74"/>
                    <a:pt x="182" y="74"/>
                  </a:cubicBezTo>
                  <a:cubicBezTo>
                    <a:pt x="194" y="74"/>
                    <a:pt x="206" y="76"/>
                    <a:pt x="217" y="80"/>
                  </a:cubicBezTo>
                  <a:cubicBezTo>
                    <a:pt x="218" y="81"/>
                    <a:pt x="218" y="81"/>
                    <a:pt x="218" y="81"/>
                  </a:cubicBezTo>
                  <a:cubicBezTo>
                    <a:pt x="219" y="80"/>
                    <a:pt x="219" y="80"/>
                    <a:pt x="219" y="80"/>
                  </a:cubicBezTo>
                  <a:cubicBezTo>
                    <a:pt x="287" y="35"/>
                    <a:pt x="366" y="9"/>
                    <a:pt x="448" y="4"/>
                  </a:cubicBezTo>
                  <a:cubicBezTo>
                    <a:pt x="448" y="187"/>
                    <a:pt x="448" y="187"/>
                    <a:pt x="448" y="187"/>
                  </a:cubicBezTo>
                  <a:cubicBezTo>
                    <a:pt x="311" y="202"/>
                    <a:pt x="202" y="311"/>
                    <a:pt x="188" y="447"/>
                  </a:cubicBezTo>
                  <a:lnTo>
                    <a:pt x="4" y="447"/>
                  </a:lnTo>
                  <a:close/>
                </a:path>
              </a:pathLst>
            </a:custGeom>
            <a:solidFill>
              <a:schemeClr val="tx1">
                <a:lumMod val="25000"/>
                <a:lumOff val="7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612536" y="2816182"/>
            <a:ext cx="1054647" cy="1053455"/>
            <a:chOff x="4612535" y="2942191"/>
            <a:chExt cx="1054647" cy="1053455"/>
          </a:xfrm>
        </p:grpSpPr>
        <p:sp>
          <p:nvSpPr>
            <p:cNvPr id="16" name="Freeform 22"/>
            <p:cNvSpPr/>
            <p:nvPr/>
          </p:nvSpPr>
          <p:spPr bwMode="auto">
            <a:xfrm>
              <a:off x="4612535" y="2942191"/>
              <a:ext cx="796050" cy="794859"/>
            </a:xfrm>
            <a:custGeom>
              <a:avLst/>
              <a:gdLst>
                <a:gd name="T0" fmla="*/ 341 w 341"/>
                <a:gd name="T1" fmla="*/ 3 h 341"/>
                <a:gd name="T2" fmla="*/ 285 w 341"/>
                <a:gd name="T3" fmla="*/ 170 h 341"/>
                <a:gd name="T4" fmla="*/ 284 w 341"/>
                <a:gd name="T5" fmla="*/ 171 h 341"/>
                <a:gd name="T6" fmla="*/ 283 w 341"/>
                <a:gd name="T7" fmla="*/ 171 h 341"/>
                <a:gd name="T8" fmla="*/ 269 w 341"/>
                <a:gd name="T9" fmla="*/ 170 h 341"/>
                <a:gd name="T10" fmla="*/ 166 w 341"/>
                <a:gd name="T11" fmla="*/ 274 h 341"/>
                <a:gd name="T12" fmla="*/ 166 w 341"/>
                <a:gd name="T13" fmla="*/ 286 h 341"/>
                <a:gd name="T14" fmla="*/ 166 w 341"/>
                <a:gd name="T15" fmla="*/ 287 h 341"/>
                <a:gd name="T16" fmla="*/ 165 w 341"/>
                <a:gd name="T17" fmla="*/ 288 h 341"/>
                <a:gd name="T18" fmla="*/ 2 w 341"/>
                <a:gd name="T19" fmla="*/ 341 h 341"/>
                <a:gd name="T20" fmla="*/ 0 w 341"/>
                <a:gd name="T21" fmla="*/ 341 h 341"/>
                <a:gd name="T22" fmla="*/ 0 w 341"/>
                <a:gd name="T23" fmla="*/ 261 h 341"/>
                <a:gd name="T24" fmla="*/ 2 w 341"/>
                <a:gd name="T25" fmla="*/ 261 h 341"/>
                <a:gd name="T26" fmla="*/ 260 w 341"/>
                <a:gd name="T27" fmla="*/ 2 h 341"/>
                <a:gd name="T28" fmla="*/ 261 w 341"/>
                <a:gd name="T29" fmla="*/ 0 h 341"/>
                <a:gd name="T30" fmla="*/ 341 w 341"/>
                <a:gd name="T31" fmla="*/ 0 h 341"/>
                <a:gd name="T32" fmla="*/ 341 w 341"/>
                <a:gd name="T33" fmla="*/ 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41">
                  <a:moveTo>
                    <a:pt x="341" y="3"/>
                  </a:moveTo>
                  <a:cubicBezTo>
                    <a:pt x="336" y="62"/>
                    <a:pt x="317" y="120"/>
                    <a:pt x="285" y="170"/>
                  </a:cubicBezTo>
                  <a:cubicBezTo>
                    <a:pt x="284" y="171"/>
                    <a:pt x="284" y="171"/>
                    <a:pt x="284" y="171"/>
                  </a:cubicBezTo>
                  <a:cubicBezTo>
                    <a:pt x="283" y="171"/>
                    <a:pt x="283" y="171"/>
                    <a:pt x="283" y="171"/>
                  </a:cubicBezTo>
                  <a:cubicBezTo>
                    <a:pt x="278" y="170"/>
                    <a:pt x="274" y="170"/>
                    <a:pt x="269" y="170"/>
                  </a:cubicBezTo>
                  <a:cubicBezTo>
                    <a:pt x="212" y="170"/>
                    <a:pt x="166" y="217"/>
                    <a:pt x="166" y="274"/>
                  </a:cubicBezTo>
                  <a:cubicBezTo>
                    <a:pt x="166" y="278"/>
                    <a:pt x="166" y="282"/>
                    <a:pt x="166" y="286"/>
                  </a:cubicBezTo>
                  <a:cubicBezTo>
                    <a:pt x="166" y="287"/>
                    <a:pt x="166" y="287"/>
                    <a:pt x="166" y="287"/>
                  </a:cubicBezTo>
                  <a:cubicBezTo>
                    <a:pt x="165" y="288"/>
                    <a:pt x="165" y="288"/>
                    <a:pt x="165" y="288"/>
                  </a:cubicBezTo>
                  <a:cubicBezTo>
                    <a:pt x="116" y="318"/>
                    <a:pt x="60" y="337"/>
                    <a:pt x="2" y="341"/>
                  </a:cubicBezTo>
                  <a:cubicBezTo>
                    <a:pt x="0" y="341"/>
                    <a:pt x="0" y="341"/>
                    <a:pt x="0" y="341"/>
                  </a:cubicBezTo>
                  <a:cubicBezTo>
                    <a:pt x="0" y="261"/>
                    <a:pt x="0" y="261"/>
                    <a:pt x="0" y="261"/>
                  </a:cubicBezTo>
                  <a:cubicBezTo>
                    <a:pt x="2" y="261"/>
                    <a:pt x="2" y="261"/>
                    <a:pt x="2" y="261"/>
                  </a:cubicBezTo>
                  <a:cubicBezTo>
                    <a:pt x="138" y="247"/>
                    <a:pt x="247" y="138"/>
                    <a:pt x="260" y="2"/>
                  </a:cubicBezTo>
                  <a:cubicBezTo>
                    <a:pt x="261" y="0"/>
                    <a:pt x="261" y="0"/>
                    <a:pt x="261" y="0"/>
                  </a:cubicBezTo>
                  <a:cubicBezTo>
                    <a:pt x="341" y="0"/>
                    <a:pt x="341" y="0"/>
                    <a:pt x="341" y="0"/>
                  </a:cubicBezTo>
                  <a:lnTo>
                    <a:pt x="341" y="3"/>
                  </a:lnTo>
                  <a:close/>
                </a:path>
              </a:pathLst>
            </a:custGeom>
            <a:solidFill>
              <a:schemeClr val="accent3">
                <a:alpha val="7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3"/>
            <p:cNvSpPr>
              <a:spLocks noEditPoints="1"/>
            </p:cNvSpPr>
            <p:nvPr/>
          </p:nvSpPr>
          <p:spPr bwMode="auto">
            <a:xfrm>
              <a:off x="4612535" y="2942191"/>
              <a:ext cx="1054647" cy="1053455"/>
            </a:xfrm>
            <a:custGeom>
              <a:avLst/>
              <a:gdLst>
                <a:gd name="T0" fmla="*/ 452 w 452"/>
                <a:gd name="T1" fmla="*/ 0 h 452"/>
                <a:gd name="T2" fmla="*/ 261 w 452"/>
                <a:gd name="T3" fmla="*/ 0 h 452"/>
                <a:gd name="T4" fmla="*/ 260 w 452"/>
                <a:gd name="T5" fmla="*/ 2 h 452"/>
                <a:gd name="T6" fmla="*/ 2 w 452"/>
                <a:gd name="T7" fmla="*/ 261 h 452"/>
                <a:gd name="T8" fmla="*/ 0 w 452"/>
                <a:gd name="T9" fmla="*/ 261 h 452"/>
                <a:gd name="T10" fmla="*/ 0 w 452"/>
                <a:gd name="T11" fmla="*/ 452 h 452"/>
                <a:gd name="T12" fmla="*/ 2 w 452"/>
                <a:gd name="T13" fmla="*/ 452 h 452"/>
                <a:gd name="T14" fmla="*/ 234 w 452"/>
                <a:gd name="T15" fmla="*/ 376 h 452"/>
                <a:gd name="T16" fmla="*/ 269 w 452"/>
                <a:gd name="T17" fmla="*/ 382 h 452"/>
                <a:gd name="T18" fmla="*/ 377 w 452"/>
                <a:gd name="T19" fmla="*/ 274 h 452"/>
                <a:gd name="T20" fmla="*/ 372 w 452"/>
                <a:gd name="T21" fmla="*/ 240 h 452"/>
                <a:gd name="T22" fmla="*/ 452 w 452"/>
                <a:gd name="T23" fmla="*/ 3 h 452"/>
                <a:gd name="T24" fmla="*/ 452 w 452"/>
                <a:gd name="T25" fmla="*/ 0 h 452"/>
                <a:gd name="T26" fmla="*/ 447 w 452"/>
                <a:gd name="T27" fmla="*/ 4 h 452"/>
                <a:gd name="T28" fmla="*/ 368 w 452"/>
                <a:gd name="T29" fmla="*/ 238 h 452"/>
                <a:gd name="T30" fmla="*/ 367 w 452"/>
                <a:gd name="T31" fmla="*/ 239 h 452"/>
                <a:gd name="T32" fmla="*/ 368 w 452"/>
                <a:gd name="T33" fmla="*/ 240 h 452"/>
                <a:gd name="T34" fmla="*/ 373 w 452"/>
                <a:gd name="T35" fmla="*/ 274 h 452"/>
                <a:gd name="T36" fmla="*/ 269 w 452"/>
                <a:gd name="T37" fmla="*/ 378 h 452"/>
                <a:gd name="T38" fmla="*/ 234 w 452"/>
                <a:gd name="T39" fmla="*/ 372 h 452"/>
                <a:gd name="T40" fmla="*/ 233 w 452"/>
                <a:gd name="T41" fmla="*/ 371 h 452"/>
                <a:gd name="T42" fmla="*/ 232 w 452"/>
                <a:gd name="T43" fmla="*/ 372 h 452"/>
                <a:gd name="T44" fmla="*/ 4 w 452"/>
                <a:gd name="T45" fmla="*/ 448 h 452"/>
                <a:gd name="T46" fmla="*/ 4 w 452"/>
                <a:gd name="T47" fmla="*/ 265 h 452"/>
                <a:gd name="T48" fmla="*/ 264 w 452"/>
                <a:gd name="T49" fmla="*/ 4 h 452"/>
                <a:gd name="T50" fmla="*/ 447 w 452"/>
                <a:gd name="T51" fmla="*/ 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2" h="452">
                  <a:moveTo>
                    <a:pt x="452" y="0"/>
                  </a:moveTo>
                  <a:cubicBezTo>
                    <a:pt x="261" y="0"/>
                    <a:pt x="261" y="0"/>
                    <a:pt x="261" y="0"/>
                  </a:cubicBezTo>
                  <a:cubicBezTo>
                    <a:pt x="260" y="2"/>
                    <a:pt x="260" y="2"/>
                    <a:pt x="260" y="2"/>
                  </a:cubicBezTo>
                  <a:cubicBezTo>
                    <a:pt x="247" y="138"/>
                    <a:pt x="138" y="247"/>
                    <a:pt x="2" y="261"/>
                  </a:cubicBezTo>
                  <a:cubicBezTo>
                    <a:pt x="0" y="261"/>
                    <a:pt x="0" y="261"/>
                    <a:pt x="0" y="261"/>
                  </a:cubicBezTo>
                  <a:cubicBezTo>
                    <a:pt x="0" y="452"/>
                    <a:pt x="0" y="452"/>
                    <a:pt x="0" y="452"/>
                  </a:cubicBezTo>
                  <a:cubicBezTo>
                    <a:pt x="2" y="452"/>
                    <a:pt x="2" y="452"/>
                    <a:pt x="2" y="452"/>
                  </a:cubicBezTo>
                  <a:cubicBezTo>
                    <a:pt x="84" y="447"/>
                    <a:pt x="165" y="421"/>
                    <a:pt x="234" y="376"/>
                  </a:cubicBezTo>
                  <a:cubicBezTo>
                    <a:pt x="245" y="380"/>
                    <a:pt x="257" y="382"/>
                    <a:pt x="269" y="382"/>
                  </a:cubicBezTo>
                  <a:cubicBezTo>
                    <a:pt x="329" y="382"/>
                    <a:pt x="377" y="333"/>
                    <a:pt x="377" y="274"/>
                  </a:cubicBezTo>
                  <a:cubicBezTo>
                    <a:pt x="377" y="262"/>
                    <a:pt x="375" y="251"/>
                    <a:pt x="372" y="240"/>
                  </a:cubicBezTo>
                  <a:cubicBezTo>
                    <a:pt x="419" y="169"/>
                    <a:pt x="446" y="87"/>
                    <a:pt x="452" y="3"/>
                  </a:cubicBezTo>
                  <a:lnTo>
                    <a:pt x="452" y="0"/>
                  </a:lnTo>
                  <a:close/>
                  <a:moveTo>
                    <a:pt x="447" y="4"/>
                  </a:moveTo>
                  <a:cubicBezTo>
                    <a:pt x="442" y="88"/>
                    <a:pt x="414" y="169"/>
                    <a:pt x="368" y="238"/>
                  </a:cubicBezTo>
                  <a:cubicBezTo>
                    <a:pt x="367" y="239"/>
                    <a:pt x="367" y="239"/>
                    <a:pt x="367" y="239"/>
                  </a:cubicBezTo>
                  <a:cubicBezTo>
                    <a:pt x="368" y="240"/>
                    <a:pt x="368" y="240"/>
                    <a:pt x="368" y="240"/>
                  </a:cubicBezTo>
                  <a:cubicBezTo>
                    <a:pt x="371" y="251"/>
                    <a:pt x="373" y="262"/>
                    <a:pt x="373" y="274"/>
                  </a:cubicBezTo>
                  <a:cubicBezTo>
                    <a:pt x="373" y="331"/>
                    <a:pt x="327" y="378"/>
                    <a:pt x="269" y="378"/>
                  </a:cubicBezTo>
                  <a:cubicBezTo>
                    <a:pt x="257" y="378"/>
                    <a:pt x="246" y="376"/>
                    <a:pt x="234" y="372"/>
                  </a:cubicBezTo>
                  <a:cubicBezTo>
                    <a:pt x="233" y="371"/>
                    <a:pt x="233" y="371"/>
                    <a:pt x="233" y="371"/>
                  </a:cubicBezTo>
                  <a:cubicBezTo>
                    <a:pt x="232" y="372"/>
                    <a:pt x="232" y="372"/>
                    <a:pt x="232" y="372"/>
                  </a:cubicBezTo>
                  <a:cubicBezTo>
                    <a:pt x="164" y="416"/>
                    <a:pt x="85" y="443"/>
                    <a:pt x="4" y="448"/>
                  </a:cubicBezTo>
                  <a:cubicBezTo>
                    <a:pt x="4" y="265"/>
                    <a:pt x="4" y="265"/>
                    <a:pt x="4" y="265"/>
                  </a:cubicBezTo>
                  <a:cubicBezTo>
                    <a:pt x="141" y="250"/>
                    <a:pt x="250" y="141"/>
                    <a:pt x="264" y="4"/>
                  </a:cubicBezTo>
                  <a:lnTo>
                    <a:pt x="447" y="4"/>
                  </a:lnTo>
                  <a:close/>
                </a:path>
              </a:pathLst>
            </a:custGeom>
            <a:solidFill>
              <a:schemeClr val="tx1">
                <a:lumMod val="25000"/>
                <a:lumOff val="7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3447062" y="2816182"/>
            <a:ext cx="1054647" cy="1053455"/>
            <a:chOff x="3447061" y="2942191"/>
            <a:chExt cx="1054647" cy="1053455"/>
          </a:xfrm>
        </p:grpSpPr>
        <p:sp>
          <p:nvSpPr>
            <p:cNvPr id="19" name="Freeform 24"/>
            <p:cNvSpPr/>
            <p:nvPr/>
          </p:nvSpPr>
          <p:spPr bwMode="auto">
            <a:xfrm>
              <a:off x="3705658" y="2942191"/>
              <a:ext cx="796050" cy="794859"/>
            </a:xfrm>
            <a:custGeom>
              <a:avLst/>
              <a:gdLst>
                <a:gd name="T0" fmla="*/ 0 w 341"/>
                <a:gd name="T1" fmla="*/ 3 h 341"/>
                <a:gd name="T2" fmla="*/ 56 w 341"/>
                <a:gd name="T3" fmla="*/ 170 h 341"/>
                <a:gd name="T4" fmla="*/ 56 w 341"/>
                <a:gd name="T5" fmla="*/ 171 h 341"/>
                <a:gd name="T6" fmla="*/ 58 w 341"/>
                <a:gd name="T7" fmla="*/ 171 h 341"/>
                <a:gd name="T8" fmla="*/ 71 w 341"/>
                <a:gd name="T9" fmla="*/ 170 h 341"/>
                <a:gd name="T10" fmla="*/ 175 w 341"/>
                <a:gd name="T11" fmla="*/ 274 h 341"/>
                <a:gd name="T12" fmla="*/ 174 w 341"/>
                <a:gd name="T13" fmla="*/ 286 h 341"/>
                <a:gd name="T14" fmla="*/ 174 w 341"/>
                <a:gd name="T15" fmla="*/ 287 h 341"/>
                <a:gd name="T16" fmla="*/ 175 w 341"/>
                <a:gd name="T17" fmla="*/ 288 h 341"/>
                <a:gd name="T18" fmla="*/ 339 w 341"/>
                <a:gd name="T19" fmla="*/ 341 h 341"/>
                <a:gd name="T20" fmla="*/ 341 w 341"/>
                <a:gd name="T21" fmla="*/ 341 h 341"/>
                <a:gd name="T22" fmla="*/ 341 w 341"/>
                <a:gd name="T23" fmla="*/ 261 h 341"/>
                <a:gd name="T24" fmla="*/ 339 w 341"/>
                <a:gd name="T25" fmla="*/ 261 h 341"/>
                <a:gd name="T26" fmla="*/ 80 w 341"/>
                <a:gd name="T27" fmla="*/ 2 h 341"/>
                <a:gd name="T28" fmla="*/ 80 w 341"/>
                <a:gd name="T29" fmla="*/ 0 h 341"/>
                <a:gd name="T30" fmla="*/ 0 w 341"/>
                <a:gd name="T31" fmla="*/ 0 h 341"/>
                <a:gd name="T32" fmla="*/ 0 w 341"/>
                <a:gd name="T33" fmla="*/ 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41">
                  <a:moveTo>
                    <a:pt x="0" y="3"/>
                  </a:moveTo>
                  <a:cubicBezTo>
                    <a:pt x="5" y="62"/>
                    <a:pt x="24" y="120"/>
                    <a:pt x="56" y="170"/>
                  </a:cubicBezTo>
                  <a:cubicBezTo>
                    <a:pt x="56" y="171"/>
                    <a:pt x="56" y="171"/>
                    <a:pt x="56" y="171"/>
                  </a:cubicBezTo>
                  <a:cubicBezTo>
                    <a:pt x="58" y="171"/>
                    <a:pt x="58" y="171"/>
                    <a:pt x="58" y="171"/>
                  </a:cubicBezTo>
                  <a:cubicBezTo>
                    <a:pt x="62" y="170"/>
                    <a:pt x="67" y="170"/>
                    <a:pt x="71" y="170"/>
                  </a:cubicBezTo>
                  <a:cubicBezTo>
                    <a:pt x="128" y="170"/>
                    <a:pt x="175" y="217"/>
                    <a:pt x="175" y="274"/>
                  </a:cubicBezTo>
                  <a:cubicBezTo>
                    <a:pt x="175" y="278"/>
                    <a:pt x="175" y="282"/>
                    <a:pt x="174" y="286"/>
                  </a:cubicBezTo>
                  <a:cubicBezTo>
                    <a:pt x="174" y="287"/>
                    <a:pt x="174" y="287"/>
                    <a:pt x="174" y="287"/>
                  </a:cubicBezTo>
                  <a:cubicBezTo>
                    <a:pt x="175" y="288"/>
                    <a:pt x="175" y="288"/>
                    <a:pt x="175" y="288"/>
                  </a:cubicBezTo>
                  <a:cubicBezTo>
                    <a:pt x="225" y="318"/>
                    <a:pt x="281" y="337"/>
                    <a:pt x="339" y="341"/>
                  </a:cubicBezTo>
                  <a:cubicBezTo>
                    <a:pt x="341" y="341"/>
                    <a:pt x="341" y="341"/>
                    <a:pt x="341" y="341"/>
                  </a:cubicBezTo>
                  <a:cubicBezTo>
                    <a:pt x="341" y="261"/>
                    <a:pt x="341" y="261"/>
                    <a:pt x="341" y="261"/>
                  </a:cubicBezTo>
                  <a:cubicBezTo>
                    <a:pt x="339" y="261"/>
                    <a:pt x="339" y="261"/>
                    <a:pt x="339" y="261"/>
                  </a:cubicBezTo>
                  <a:cubicBezTo>
                    <a:pt x="203" y="247"/>
                    <a:pt x="94" y="138"/>
                    <a:pt x="80" y="2"/>
                  </a:cubicBezTo>
                  <a:cubicBezTo>
                    <a:pt x="80" y="0"/>
                    <a:pt x="80" y="0"/>
                    <a:pt x="80" y="0"/>
                  </a:cubicBezTo>
                  <a:cubicBezTo>
                    <a:pt x="0" y="0"/>
                    <a:pt x="0" y="0"/>
                    <a:pt x="0" y="0"/>
                  </a:cubicBezTo>
                  <a:lnTo>
                    <a:pt x="0" y="3"/>
                  </a:lnTo>
                  <a:close/>
                </a:path>
              </a:pathLst>
            </a:custGeom>
            <a:solidFill>
              <a:schemeClr val="accent4">
                <a:alpha val="7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5"/>
            <p:cNvSpPr>
              <a:spLocks noEditPoints="1"/>
            </p:cNvSpPr>
            <p:nvPr/>
          </p:nvSpPr>
          <p:spPr bwMode="auto">
            <a:xfrm>
              <a:off x="3447061" y="2942191"/>
              <a:ext cx="1054647" cy="1053455"/>
            </a:xfrm>
            <a:custGeom>
              <a:avLst/>
              <a:gdLst>
                <a:gd name="T0" fmla="*/ 0 w 452"/>
                <a:gd name="T1" fmla="*/ 3 h 452"/>
                <a:gd name="T2" fmla="*/ 80 w 452"/>
                <a:gd name="T3" fmla="*/ 240 h 452"/>
                <a:gd name="T4" fmla="*/ 74 w 452"/>
                <a:gd name="T5" fmla="*/ 274 h 452"/>
                <a:gd name="T6" fmla="*/ 182 w 452"/>
                <a:gd name="T7" fmla="*/ 382 h 452"/>
                <a:gd name="T8" fmla="*/ 218 w 452"/>
                <a:gd name="T9" fmla="*/ 376 h 452"/>
                <a:gd name="T10" fmla="*/ 450 w 452"/>
                <a:gd name="T11" fmla="*/ 452 h 452"/>
                <a:gd name="T12" fmla="*/ 452 w 452"/>
                <a:gd name="T13" fmla="*/ 452 h 452"/>
                <a:gd name="T14" fmla="*/ 452 w 452"/>
                <a:gd name="T15" fmla="*/ 261 h 452"/>
                <a:gd name="T16" fmla="*/ 450 w 452"/>
                <a:gd name="T17" fmla="*/ 261 h 452"/>
                <a:gd name="T18" fmla="*/ 191 w 452"/>
                <a:gd name="T19" fmla="*/ 2 h 452"/>
                <a:gd name="T20" fmla="*/ 191 w 452"/>
                <a:gd name="T21" fmla="*/ 0 h 452"/>
                <a:gd name="T22" fmla="*/ 0 w 452"/>
                <a:gd name="T23" fmla="*/ 0 h 452"/>
                <a:gd name="T24" fmla="*/ 0 w 452"/>
                <a:gd name="T25" fmla="*/ 3 h 452"/>
                <a:gd name="T26" fmla="*/ 188 w 452"/>
                <a:gd name="T27" fmla="*/ 4 h 452"/>
                <a:gd name="T28" fmla="*/ 448 w 452"/>
                <a:gd name="T29" fmla="*/ 265 h 452"/>
                <a:gd name="T30" fmla="*/ 448 w 452"/>
                <a:gd name="T31" fmla="*/ 448 h 452"/>
                <a:gd name="T32" fmla="*/ 219 w 452"/>
                <a:gd name="T33" fmla="*/ 372 h 452"/>
                <a:gd name="T34" fmla="*/ 218 w 452"/>
                <a:gd name="T35" fmla="*/ 371 h 452"/>
                <a:gd name="T36" fmla="*/ 217 w 452"/>
                <a:gd name="T37" fmla="*/ 372 h 452"/>
                <a:gd name="T38" fmla="*/ 182 w 452"/>
                <a:gd name="T39" fmla="*/ 378 h 452"/>
                <a:gd name="T40" fmla="*/ 78 w 452"/>
                <a:gd name="T41" fmla="*/ 274 h 452"/>
                <a:gd name="T42" fmla="*/ 84 w 452"/>
                <a:gd name="T43" fmla="*/ 240 h 452"/>
                <a:gd name="T44" fmla="*/ 84 w 452"/>
                <a:gd name="T45" fmla="*/ 239 h 452"/>
                <a:gd name="T46" fmla="*/ 84 w 452"/>
                <a:gd name="T47" fmla="*/ 238 h 452"/>
                <a:gd name="T48" fmla="*/ 4 w 452"/>
                <a:gd name="T49" fmla="*/ 4 h 452"/>
                <a:gd name="T50" fmla="*/ 188 w 452"/>
                <a:gd name="T51" fmla="*/ 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2" h="452">
                  <a:moveTo>
                    <a:pt x="0" y="3"/>
                  </a:moveTo>
                  <a:cubicBezTo>
                    <a:pt x="5" y="87"/>
                    <a:pt x="33" y="169"/>
                    <a:pt x="80" y="240"/>
                  </a:cubicBezTo>
                  <a:cubicBezTo>
                    <a:pt x="76" y="251"/>
                    <a:pt x="74" y="262"/>
                    <a:pt x="74" y="274"/>
                  </a:cubicBezTo>
                  <a:cubicBezTo>
                    <a:pt x="74" y="333"/>
                    <a:pt x="123" y="382"/>
                    <a:pt x="182" y="382"/>
                  </a:cubicBezTo>
                  <a:cubicBezTo>
                    <a:pt x="194" y="382"/>
                    <a:pt x="206" y="380"/>
                    <a:pt x="218" y="376"/>
                  </a:cubicBezTo>
                  <a:cubicBezTo>
                    <a:pt x="287" y="421"/>
                    <a:pt x="367" y="447"/>
                    <a:pt x="450" y="452"/>
                  </a:cubicBezTo>
                  <a:cubicBezTo>
                    <a:pt x="452" y="452"/>
                    <a:pt x="452" y="452"/>
                    <a:pt x="452" y="452"/>
                  </a:cubicBezTo>
                  <a:cubicBezTo>
                    <a:pt x="452" y="261"/>
                    <a:pt x="452" y="261"/>
                    <a:pt x="452" y="261"/>
                  </a:cubicBezTo>
                  <a:cubicBezTo>
                    <a:pt x="450" y="261"/>
                    <a:pt x="450" y="261"/>
                    <a:pt x="450" y="261"/>
                  </a:cubicBezTo>
                  <a:cubicBezTo>
                    <a:pt x="314" y="247"/>
                    <a:pt x="205" y="138"/>
                    <a:pt x="191" y="2"/>
                  </a:cubicBezTo>
                  <a:cubicBezTo>
                    <a:pt x="191" y="0"/>
                    <a:pt x="191" y="0"/>
                    <a:pt x="191" y="0"/>
                  </a:cubicBezTo>
                  <a:cubicBezTo>
                    <a:pt x="0" y="0"/>
                    <a:pt x="0" y="0"/>
                    <a:pt x="0" y="0"/>
                  </a:cubicBezTo>
                  <a:lnTo>
                    <a:pt x="0" y="3"/>
                  </a:lnTo>
                  <a:close/>
                  <a:moveTo>
                    <a:pt x="188" y="4"/>
                  </a:moveTo>
                  <a:cubicBezTo>
                    <a:pt x="202" y="141"/>
                    <a:pt x="311" y="250"/>
                    <a:pt x="448" y="265"/>
                  </a:cubicBezTo>
                  <a:cubicBezTo>
                    <a:pt x="448" y="448"/>
                    <a:pt x="448" y="448"/>
                    <a:pt x="448" y="448"/>
                  </a:cubicBezTo>
                  <a:cubicBezTo>
                    <a:pt x="366" y="443"/>
                    <a:pt x="287" y="416"/>
                    <a:pt x="219" y="372"/>
                  </a:cubicBezTo>
                  <a:cubicBezTo>
                    <a:pt x="218" y="371"/>
                    <a:pt x="218" y="371"/>
                    <a:pt x="218" y="371"/>
                  </a:cubicBezTo>
                  <a:cubicBezTo>
                    <a:pt x="217" y="372"/>
                    <a:pt x="217" y="372"/>
                    <a:pt x="217" y="372"/>
                  </a:cubicBezTo>
                  <a:cubicBezTo>
                    <a:pt x="206" y="376"/>
                    <a:pt x="194" y="378"/>
                    <a:pt x="182" y="378"/>
                  </a:cubicBezTo>
                  <a:cubicBezTo>
                    <a:pt x="125" y="378"/>
                    <a:pt x="78" y="331"/>
                    <a:pt x="78" y="274"/>
                  </a:cubicBezTo>
                  <a:cubicBezTo>
                    <a:pt x="78" y="262"/>
                    <a:pt x="80" y="251"/>
                    <a:pt x="84" y="240"/>
                  </a:cubicBezTo>
                  <a:cubicBezTo>
                    <a:pt x="84" y="239"/>
                    <a:pt x="84" y="239"/>
                    <a:pt x="84" y="239"/>
                  </a:cubicBezTo>
                  <a:cubicBezTo>
                    <a:pt x="84" y="238"/>
                    <a:pt x="84" y="238"/>
                    <a:pt x="84" y="238"/>
                  </a:cubicBezTo>
                  <a:cubicBezTo>
                    <a:pt x="37" y="169"/>
                    <a:pt x="10" y="88"/>
                    <a:pt x="4" y="4"/>
                  </a:cubicBezTo>
                  <a:lnTo>
                    <a:pt x="188" y="4"/>
                  </a:lnTo>
                  <a:close/>
                </a:path>
              </a:pathLst>
            </a:custGeom>
            <a:solidFill>
              <a:schemeClr val="tx1">
                <a:lumMod val="25000"/>
                <a:lumOff val="7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Freeform 26"/>
          <p:cNvSpPr>
            <a:spLocks noEditPoints="1"/>
          </p:cNvSpPr>
          <p:nvPr/>
        </p:nvSpPr>
        <p:spPr bwMode="auto">
          <a:xfrm>
            <a:off x="5152373" y="3365551"/>
            <a:ext cx="193054" cy="194246"/>
          </a:xfrm>
          <a:custGeom>
            <a:avLst/>
            <a:gdLst>
              <a:gd name="T0" fmla="*/ 52 w 83"/>
              <a:gd name="T1" fmla="*/ 0 h 83"/>
              <a:gd name="T2" fmla="*/ 53 w 83"/>
              <a:gd name="T3" fmla="*/ 0 h 83"/>
              <a:gd name="T4" fmla="*/ 60 w 83"/>
              <a:gd name="T5" fmla="*/ 3 h 83"/>
              <a:gd name="T6" fmla="*/ 56 w 83"/>
              <a:gd name="T7" fmla="*/ 6 h 83"/>
              <a:gd name="T8" fmla="*/ 81 w 83"/>
              <a:gd name="T9" fmla="*/ 75 h 83"/>
              <a:gd name="T10" fmla="*/ 7 w 83"/>
              <a:gd name="T11" fmla="*/ 83 h 83"/>
              <a:gd name="T12" fmla="*/ 2 w 83"/>
              <a:gd name="T13" fmla="*/ 75 h 83"/>
              <a:gd name="T14" fmla="*/ 27 w 83"/>
              <a:gd name="T15" fmla="*/ 6 h 83"/>
              <a:gd name="T16" fmla="*/ 23 w 83"/>
              <a:gd name="T17" fmla="*/ 3 h 83"/>
              <a:gd name="T18" fmla="*/ 30 w 83"/>
              <a:gd name="T19" fmla="*/ 0 h 83"/>
              <a:gd name="T20" fmla="*/ 30 w 83"/>
              <a:gd name="T21" fmla="*/ 0 h 83"/>
              <a:gd name="T22" fmla="*/ 21 w 83"/>
              <a:gd name="T23" fmla="*/ 67 h 83"/>
              <a:gd name="T24" fmla="*/ 19 w 83"/>
              <a:gd name="T25" fmla="*/ 69 h 83"/>
              <a:gd name="T26" fmla="*/ 23 w 83"/>
              <a:gd name="T27" fmla="*/ 69 h 83"/>
              <a:gd name="T28" fmla="*/ 31 w 83"/>
              <a:gd name="T29" fmla="*/ 62 h 83"/>
              <a:gd name="T30" fmla="*/ 29 w 83"/>
              <a:gd name="T31" fmla="*/ 64 h 83"/>
              <a:gd name="T32" fmla="*/ 33 w 83"/>
              <a:gd name="T33" fmla="*/ 64 h 83"/>
              <a:gd name="T34" fmla="*/ 29 w 83"/>
              <a:gd name="T35" fmla="*/ 49 h 83"/>
              <a:gd name="T36" fmla="*/ 27 w 83"/>
              <a:gd name="T37" fmla="*/ 51 h 83"/>
              <a:gd name="T38" fmla="*/ 30 w 83"/>
              <a:gd name="T39" fmla="*/ 51 h 83"/>
              <a:gd name="T40" fmla="*/ 29 w 83"/>
              <a:gd name="T41" fmla="*/ 68 h 83"/>
              <a:gd name="T42" fmla="*/ 26 w 83"/>
              <a:gd name="T43" fmla="*/ 72 h 83"/>
              <a:gd name="T44" fmla="*/ 32 w 83"/>
              <a:gd name="T45" fmla="*/ 72 h 83"/>
              <a:gd name="T46" fmla="*/ 25 w 83"/>
              <a:gd name="T47" fmla="*/ 56 h 83"/>
              <a:gd name="T48" fmla="*/ 22 w 83"/>
              <a:gd name="T49" fmla="*/ 59 h 83"/>
              <a:gd name="T50" fmla="*/ 28 w 83"/>
              <a:gd name="T51" fmla="*/ 59 h 83"/>
              <a:gd name="T52" fmla="*/ 29 w 83"/>
              <a:gd name="T53" fmla="*/ 41 h 83"/>
              <a:gd name="T54" fmla="*/ 54 w 83"/>
              <a:gd name="T55" fmla="*/ 41 h 83"/>
              <a:gd name="T56" fmla="*/ 50 w 83"/>
              <a:gd name="T57" fmla="*/ 33 h 83"/>
              <a:gd name="T58" fmla="*/ 33 w 83"/>
              <a:gd name="T59" fmla="*/ 6 h 83"/>
              <a:gd name="T60" fmla="*/ 33 w 83"/>
              <a:gd name="T61" fmla="*/ 33 h 83"/>
              <a:gd name="T62" fmla="*/ 29 w 83"/>
              <a:gd name="T63" fmla="*/ 41 h 83"/>
              <a:gd name="T64" fmla="*/ 57 w 83"/>
              <a:gd name="T65" fmla="*/ 45 h 83"/>
              <a:gd name="T66" fmla="*/ 8 w 83"/>
              <a:gd name="T67" fmla="*/ 77 h 83"/>
              <a:gd name="T68" fmla="*/ 57 w 83"/>
              <a:gd name="T69" fmla="*/ 45 h 83"/>
              <a:gd name="T70" fmla="*/ 38 w 83"/>
              <a:gd name="T71" fmla="*/ 71 h 83"/>
              <a:gd name="T72" fmla="*/ 47 w 83"/>
              <a:gd name="T73" fmla="*/ 69 h 83"/>
              <a:gd name="T74" fmla="*/ 38 w 83"/>
              <a:gd name="T75" fmla="*/ 67 h 83"/>
              <a:gd name="T76" fmla="*/ 38 w 83"/>
              <a:gd name="T77" fmla="*/ 71 h 83"/>
              <a:gd name="T78" fmla="*/ 40 w 83"/>
              <a:gd name="T79" fmla="*/ 61 h 83"/>
              <a:gd name="T80" fmla="*/ 45 w 83"/>
              <a:gd name="T81" fmla="*/ 59 h 83"/>
              <a:gd name="T82" fmla="*/ 40 w 83"/>
              <a:gd name="T83" fmla="*/ 57 h 83"/>
              <a:gd name="T84" fmla="*/ 40 w 83"/>
              <a:gd name="T85" fmla="*/ 61 h 83"/>
              <a:gd name="T86" fmla="*/ 40 w 83"/>
              <a:gd name="T87" fmla="*/ 40 h 83"/>
              <a:gd name="T88" fmla="*/ 45 w 83"/>
              <a:gd name="T89" fmla="*/ 38 h 83"/>
              <a:gd name="T90" fmla="*/ 40 w 83"/>
              <a:gd name="T91" fmla="*/ 36 h 83"/>
              <a:gd name="T92" fmla="*/ 40 w 83"/>
              <a:gd name="T93" fmla="*/ 40 h 83"/>
              <a:gd name="T94" fmla="*/ 38 w 83"/>
              <a:gd name="T95" fmla="*/ 50 h 83"/>
              <a:gd name="T96" fmla="*/ 47 w 83"/>
              <a:gd name="T97" fmla="*/ 48 h 83"/>
              <a:gd name="T98" fmla="*/ 38 w 83"/>
              <a:gd name="T99" fmla="*/ 46 h 83"/>
              <a:gd name="T100" fmla="*/ 38 w 83"/>
              <a:gd name="T101" fmla="*/ 50 h 83"/>
              <a:gd name="T102" fmla="*/ 38 w 83"/>
              <a:gd name="T103" fmla="*/ 30 h 83"/>
              <a:gd name="T104" fmla="*/ 47 w 83"/>
              <a:gd name="T105" fmla="*/ 28 h 83"/>
              <a:gd name="T106" fmla="*/ 38 w 83"/>
              <a:gd name="T107" fmla="*/ 26 h 83"/>
              <a:gd name="T108" fmla="*/ 38 w 83"/>
              <a:gd name="T109" fmla="*/ 3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 h="83">
                <a:moveTo>
                  <a:pt x="31" y="0"/>
                </a:moveTo>
                <a:cubicBezTo>
                  <a:pt x="52" y="0"/>
                  <a:pt x="52" y="0"/>
                  <a:pt x="52" y="0"/>
                </a:cubicBezTo>
                <a:cubicBezTo>
                  <a:pt x="53" y="0"/>
                  <a:pt x="53" y="0"/>
                  <a:pt x="53" y="0"/>
                </a:cubicBezTo>
                <a:cubicBezTo>
                  <a:pt x="53" y="0"/>
                  <a:pt x="53" y="0"/>
                  <a:pt x="53" y="0"/>
                </a:cubicBezTo>
                <a:cubicBezTo>
                  <a:pt x="57" y="0"/>
                  <a:pt x="57" y="0"/>
                  <a:pt x="57" y="0"/>
                </a:cubicBezTo>
                <a:cubicBezTo>
                  <a:pt x="59" y="0"/>
                  <a:pt x="60" y="1"/>
                  <a:pt x="60" y="3"/>
                </a:cubicBezTo>
                <a:cubicBezTo>
                  <a:pt x="60" y="5"/>
                  <a:pt x="59" y="6"/>
                  <a:pt x="57" y="6"/>
                </a:cubicBezTo>
                <a:cubicBezTo>
                  <a:pt x="56" y="6"/>
                  <a:pt x="56" y="6"/>
                  <a:pt x="56" y="6"/>
                </a:cubicBezTo>
                <a:cubicBezTo>
                  <a:pt x="56" y="32"/>
                  <a:pt x="56" y="32"/>
                  <a:pt x="56" y="32"/>
                </a:cubicBezTo>
                <a:cubicBezTo>
                  <a:pt x="81" y="75"/>
                  <a:pt x="81" y="75"/>
                  <a:pt x="81" y="75"/>
                </a:cubicBezTo>
                <a:cubicBezTo>
                  <a:pt x="83" y="79"/>
                  <a:pt x="80" y="83"/>
                  <a:pt x="76" y="83"/>
                </a:cubicBezTo>
                <a:cubicBezTo>
                  <a:pt x="7" y="83"/>
                  <a:pt x="7" y="83"/>
                  <a:pt x="7" y="83"/>
                </a:cubicBezTo>
                <a:cubicBezTo>
                  <a:pt x="3" y="83"/>
                  <a:pt x="0" y="79"/>
                  <a:pt x="2" y="75"/>
                </a:cubicBezTo>
                <a:cubicBezTo>
                  <a:pt x="2" y="75"/>
                  <a:pt x="2" y="75"/>
                  <a:pt x="2" y="75"/>
                </a:cubicBezTo>
                <a:cubicBezTo>
                  <a:pt x="27" y="32"/>
                  <a:pt x="27" y="32"/>
                  <a:pt x="27" y="32"/>
                </a:cubicBezTo>
                <a:cubicBezTo>
                  <a:pt x="27" y="6"/>
                  <a:pt x="27" y="6"/>
                  <a:pt x="27" y="6"/>
                </a:cubicBezTo>
                <a:cubicBezTo>
                  <a:pt x="26" y="6"/>
                  <a:pt x="26" y="6"/>
                  <a:pt x="26" y="6"/>
                </a:cubicBezTo>
                <a:cubicBezTo>
                  <a:pt x="24" y="6"/>
                  <a:pt x="23" y="5"/>
                  <a:pt x="23" y="3"/>
                </a:cubicBezTo>
                <a:cubicBezTo>
                  <a:pt x="23" y="1"/>
                  <a:pt x="24" y="0"/>
                  <a:pt x="26" y="0"/>
                </a:cubicBezTo>
                <a:cubicBezTo>
                  <a:pt x="30" y="0"/>
                  <a:pt x="30" y="0"/>
                  <a:pt x="30" y="0"/>
                </a:cubicBezTo>
                <a:cubicBezTo>
                  <a:pt x="30" y="0"/>
                  <a:pt x="30" y="0"/>
                  <a:pt x="30" y="0"/>
                </a:cubicBezTo>
                <a:cubicBezTo>
                  <a:pt x="30" y="0"/>
                  <a:pt x="30" y="0"/>
                  <a:pt x="30" y="0"/>
                </a:cubicBezTo>
                <a:cubicBezTo>
                  <a:pt x="31" y="0"/>
                  <a:pt x="31" y="0"/>
                  <a:pt x="31" y="0"/>
                </a:cubicBezTo>
                <a:close/>
                <a:moveTo>
                  <a:pt x="21" y="67"/>
                </a:moveTo>
                <a:cubicBezTo>
                  <a:pt x="21" y="67"/>
                  <a:pt x="21" y="67"/>
                  <a:pt x="21" y="67"/>
                </a:cubicBezTo>
                <a:cubicBezTo>
                  <a:pt x="20" y="67"/>
                  <a:pt x="19" y="68"/>
                  <a:pt x="19" y="69"/>
                </a:cubicBezTo>
                <a:cubicBezTo>
                  <a:pt x="19" y="70"/>
                  <a:pt x="20" y="71"/>
                  <a:pt x="21" y="71"/>
                </a:cubicBezTo>
                <a:cubicBezTo>
                  <a:pt x="22" y="71"/>
                  <a:pt x="23" y="70"/>
                  <a:pt x="23" y="69"/>
                </a:cubicBezTo>
                <a:cubicBezTo>
                  <a:pt x="23" y="68"/>
                  <a:pt x="22" y="67"/>
                  <a:pt x="21" y="67"/>
                </a:cubicBezTo>
                <a:close/>
                <a:moveTo>
                  <a:pt x="31" y="62"/>
                </a:moveTo>
                <a:cubicBezTo>
                  <a:pt x="31" y="62"/>
                  <a:pt x="31" y="62"/>
                  <a:pt x="31" y="62"/>
                </a:cubicBezTo>
                <a:cubicBezTo>
                  <a:pt x="30" y="62"/>
                  <a:pt x="29" y="63"/>
                  <a:pt x="29" y="64"/>
                </a:cubicBezTo>
                <a:cubicBezTo>
                  <a:pt x="29" y="65"/>
                  <a:pt x="30" y="66"/>
                  <a:pt x="31" y="66"/>
                </a:cubicBezTo>
                <a:cubicBezTo>
                  <a:pt x="33" y="66"/>
                  <a:pt x="33" y="65"/>
                  <a:pt x="33" y="64"/>
                </a:cubicBezTo>
                <a:cubicBezTo>
                  <a:pt x="33" y="63"/>
                  <a:pt x="33" y="62"/>
                  <a:pt x="31" y="62"/>
                </a:cubicBezTo>
                <a:close/>
                <a:moveTo>
                  <a:pt x="29" y="49"/>
                </a:moveTo>
                <a:cubicBezTo>
                  <a:pt x="29" y="49"/>
                  <a:pt x="29" y="49"/>
                  <a:pt x="29" y="49"/>
                </a:cubicBezTo>
                <a:cubicBezTo>
                  <a:pt x="27" y="49"/>
                  <a:pt x="27" y="50"/>
                  <a:pt x="27" y="51"/>
                </a:cubicBezTo>
                <a:cubicBezTo>
                  <a:pt x="27" y="52"/>
                  <a:pt x="27" y="53"/>
                  <a:pt x="29" y="53"/>
                </a:cubicBezTo>
                <a:cubicBezTo>
                  <a:pt x="30" y="53"/>
                  <a:pt x="30" y="52"/>
                  <a:pt x="30" y="51"/>
                </a:cubicBezTo>
                <a:cubicBezTo>
                  <a:pt x="30" y="50"/>
                  <a:pt x="30" y="49"/>
                  <a:pt x="29" y="49"/>
                </a:cubicBezTo>
                <a:close/>
                <a:moveTo>
                  <a:pt x="29" y="68"/>
                </a:moveTo>
                <a:cubicBezTo>
                  <a:pt x="29" y="68"/>
                  <a:pt x="29" y="68"/>
                  <a:pt x="29" y="68"/>
                </a:cubicBezTo>
                <a:cubicBezTo>
                  <a:pt x="27" y="68"/>
                  <a:pt x="26" y="70"/>
                  <a:pt x="26" y="72"/>
                </a:cubicBezTo>
                <a:cubicBezTo>
                  <a:pt x="26" y="73"/>
                  <a:pt x="27" y="75"/>
                  <a:pt x="29" y="75"/>
                </a:cubicBezTo>
                <a:cubicBezTo>
                  <a:pt x="31" y="75"/>
                  <a:pt x="32" y="73"/>
                  <a:pt x="32" y="72"/>
                </a:cubicBezTo>
                <a:cubicBezTo>
                  <a:pt x="32" y="70"/>
                  <a:pt x="31" y="68"/>
                  <a:pt x="29" y="68"/>
                </a:cubicBezTo>
                <a:close/>
                <a:moveTo>
                  <a:pt x="25" y="56"/>
                </a:moveTo>
                <a:cubicBezTo>
                  <a:pt x="25" y="56"/>
                  <a:pt x="25" y="56"/>
                  <a:pt x="25" y="56"/>
                </a:cubicBezTo>
                <a:cubicBezTo>
                  <a:pt x="23" y="56"/>
                  <a:pt x="22" y="57"/>
                  <a:pt x="22" y="59"/>
                </a:cubicBezTo>
                <a:cubicBezTo>
                  <a:pt x="22" y="61"/>
                  <a:pt x="23" y="62"/>
                  <a:pt x="25" y="62"/>
                </a:cubicBezTo>
                <a:cubicBezTo>
                  <a:pt x="27" y="62"/>
                  <a:pt x="28" y="61"/>
                  <a:pt x="28" y="59"/>
                </a:cubicBezTo>
                <a:cubicBezTo>
                  <a:pt x="28" y="57"/>
                  <a:pt x="27" y="56"/>
                  <a:pt x="25" y="56"/>
                </a:cubicBezTo>
                <a:close/>
                <a:moveTo>
                  <a:pt x="29" y="41"/>
                </a:moveTo>
                <a:cubicBezTo>
                  <a:pt x="29" y="41"/>
                  <a:pt x="29" y="41"/>
                  <a:pt x="29" y="41"/>
                </a:cubicBezTo>
                <a:cubicBezTo>
                  <a:pt x="54" y="41"/>
                  <a:pt x="54" y="41"/>
                  <a:pt x="54" y="41"/>
                </a:cubicBezTo>
                <a:cubicBezTo>
                  <a:pt x="51" y="34"/>
                  <a:pt x="51" y="34"/>
                  <a:pt x="51" y="34"/>
                </a:cubicBezTo>
                <a:cubicBezTo>
                  <a:pt x="50" y="34"/>
                  <a:pt x="50" y="33"/>
                  <a:pt x="50" y="33"/>
                </a:cubicBezTo>
                <a:cubicBezTo>
                  <a:pt x="50" y="6"/>
                  <a:pt x="50" y="6"/>
                  <a:pt x="50" y="6"/>
                </a:cubicBezTo>
                <a:cubicBezTo>
                  <a:pt x="33" y="6"/>
                  <a:pt x="33" y="6"/>
                  <a:pt x="33" y="6"/>
                </a:cubicBezTo>
                <a:cubicBezTo>
                  <a:pt x="33" y="33"/>
                  <a:pt x="33" y="33"/>
                  <a:pt x="33" y="33"/>
                </a:cubicBezTo>
                <a:cubicBezTo>
                  <a:pt x="33" y="33"/>
                  <a:pt x="33" y="33"/>
                  <a:pt x="33" y="33"/>
                </a:cubicBezTo>
                <a:cubicBezTo>
                  <a:pt x="33" y="33"/>
                  <a:pt x="33" y="34"/>
                  <a:pt x="33" y="34"/>
                </a:cubicBezTo>
                <a:cubicBezTo>
                  <a:pt x="29" y="41"/>
                  <a:pt x="29" y="41"/>
                  <a:pt x="29" y="41"/>
                </a:cubicBezTo>
                <a:close/>
                <a:moveTo>
                  <a:pt x="57" y="45"/>
                </a:moveTo>
                <a:cubicBezTo>
                  <a:pt x="57" y="45"/>
                  <a:pt x="57" y="45"/>
                  <a:pt x="57" y="45"/>
                </a:cubicBezTo>
                <a:cubicBezTo>
                  <a:pt x="27" y="45"/>
                  <a:pt x="27" y="45"/>
                  <a:pt x="27" y="45"/>
                </a:cubicBezTo>
                <a:cubicBezTo>
                  <a:pt x="8" y="77"/>
                  <a:pt x="8" y="77"/>
                  <a:pt x="8" y="77"/>
                </a:cubicBezTo>
                <a:cubicBezTo>
                  <a:pt x="75" y="77"/>
                  <a:pt x="75" y="77"/>
                  <a:pt x="75" y="77"/>
                </a:cubicBezTo>
                <a:cubicBezTo>
                  <a:pt x="57" y="45"/>
                  <a:pt x="57" y="45"/>
                  <a:pt x="57" y="45"/>
                </a:cubicBezTo>
                <a:close/>
                <a:moveTo>
                  <a:pt x="38" y="71"/>
                </a:moveTo>
                <a:cubicBezTo>
                  <a:pt x="38" y="71"/>
                  <a:pt x="38" y="71"/>
                  <a:pt x="38" y="71"/>
                </a:cubicBezTo>
                <a:cubicBezTo>
                  <a:pt x="45" y="71"/>
                  <a:pt x="45" y="71"/>
                  <a:pt x="45" y="71"/>
                </a:cubicBezTo>
                <a:cubicBezTo>
                  <a:pt x="46" y="71"/>
                  <a:pt x="47" y="70"/>
                  <a:pt x="47" y="69"/>
                </a:cubicBezTo>
                <a:cubicBezTo>
                  <a:pt x="47" y="68"/>
                  <a:pt x="46" y="67"/>
                  <a:pt x="45" y="67"/>
                </a:cubicBezTo>
                <a:cubicBezTo>
                  <a:pt x="38" y="67"/>
                  <a:pt x="38" y="67"/>
                  <a:pt x="38" y="67"/>
                </a:cubicBezTo>
                <a:cubicBezTo>
                  <a:pt x="37" y="67"/>
                  <a:pt x="36" y="68"/>
                  <a:pt x="36" y="69"/>
                </a:cubicBezTo>
                <a:cubicBezTo>
                  <a:pt x="36" y="70"/>
                  <a:pt x="37" y="71"/>
                  <a:pt x="38" y="71"/>
                </a:cubicBezTo>
                <a:close/>
                <a:moveTo>
                  <a:pt x="40" y="61"/>
                </a:moveTo>
                <a:cubicBezTo>
                  <a:pt x="40" y="61"/>
                  <a:pt x="40" y="61"/>
                  <a:pt x="40" y="61"/>
                </a:cubicBezTo>
                <a:cubicBezTo>
                  <a:pt x="43" y="61"/>
                  <a:pt x="43" y="61"/>
                  <a:pt x="43" y="61"/>
                </a:cubicBezTo>
                <a:cubicBezTo>
                  <a:pt x="44" y="61"/>
                  <a:pt x="45" y="60"/>
                  <a:pt x="45" y="59"/>
                </a:cubicBezTo>
                <a:cubicBezTo>
                  <a:pt x="45" y="57"/>
                  <a:pt x="44" y="57"/>
                  <a:pt x="43" y="57"/>
                </a:cubicBezTo>
                <a:cubicBezTo>
                  <a:pt x="40" y="57"/>
                  <a:pt x="40" y="57"/>
                  <a:pt x="40" y="57"/>
                </a:cubicBezTo>
                <a:cubicBezTo>
                  <a:pt x="39" y="57"/>
                  <a:pt x="38" y="57"/>
                  <a:pt x="38" y="59"/>
                </a:cubicBezTo>
                <a:cubicBezTo>
                  <a:pt x="38" y="60"/>
                  <a:pt x="39" y="61"/>
                  <a:pt x="40" y="61"/>
                </a:cubicBezTo>
                <a:close/>
                <a:moveTo>
                  <a:pt x="40" y="40"/>
                </a:moveTo>
                <a:cubicBezTo>
                  <a:pt x="40" y="40"/>
                  <a:pt x="40" y="40"/>
                  <a:pt x="40" y="40"/>
                </a:cubicBezTo>
                <a:cubicBezTo>
                  <a:pt x="43" y="40"/>
                  <a:pt x="43" y="40"/>
                  <a:pt x="43" y="40"/>
                </a:cubicBezTo>
                <a:cubicBezTo>
                  <a:pt x="44" y="40"/>
                  <a:pt x="45" y="39"/>
                  <a:pt x="45" y="38"/>
                </a:cubicBezTo>
                <a:cubicBezTo>
                  <a:pt x="45" y="37"/>
                  <a:pt x="44" y="36"/>
                  <a:pt x="43" y="36"/>
                </a:cubicBezTo>
                <a:cubicBezTo>
                  <a:pt x="40" y="36"/>
                  <a:pt x="40" y="36"/>
                  <a:pt x="40" y="36"/>
                </a:cubicBezTo>
                <a:cubicBezTo>
                  <a:pt x="39" y="36"/>
                  <a:pt x="38" y="37"/>
                  <a:pt x="38" y="38"/>
                </a:cubicBezTo>
                <a:cubicBezTo>
                  <a:pt x="38" y="39"/>
                  <a:pt x="39" y="40"/>
                  <a:pt x="40" y="40"/>
                </a:cubicBezTo>
                <a:close/>
                <a:moveTo>
                  <a:pt x="38" y="50"/>
                </a:moveTo>
                <a:cubicBezTo>
                  <a:pt x="38" y="50"/>
                  <a:pt x="38" y="50"/>
                  <a:pt x="38" y="50"/>
                </a:cubicBezTo>
                <a:cubicBezTo>
                  <a:pt x="45" y="50"/>
                  <a:pt x="45" y="50"/>
                  <a:pt x="45" y="50"/>
                </a:cubicBezTo>
                <a:cubicBezTo>
                  <a:pt x="46" y="50"/>
                  <a:pt x="47" y="49"/>
                  <a:pt x="47" y="48"/>
                </a:cubicBezTo>
                <a:cubicBezTo>
                  <a:pt x="47" y="47"/>
                  <a:pt x="46" y="46"/>
                  <a:pt x="45" y="46"/>
                </a:cubicBezTo>
                <a:cubicBezTo>
                  <a:pt x="38" y="46"/>
                  <a:pt x="38" y="46"/>
                  <a:pt x="38" y="46"/>
                </a:cubicBezTo>
                <a:cubicBezTo>
                  <a:pt x="37" y="46"/>
                  <a:pt x="36" y="47"/>
                  <a:pt x="36" y="48"/>
                </a:cubicBezTo>
                <a:cubicBezTo>
                  <a:pt x="36" y="49"/>
                  <a:pt x="37" y="50"/>
                  <a:pt x="38" y="50"/>
                </a:cubicBezTo>
                <a:close/>
                <a:moveTo>
                  <a:pt x="38" y="30"/>
                </a:moveTo>
                <a:cubicBezTo>
                  <a:pt x="38" y="30"/>
                  <a:pt x="38" y="30"/>
                  <a:pt x="38" y="30"/>
                </a:cubicBezTo>
                <a:cubicBezTo>
                  <a:pt x="45" y="30"/>
                  <a:pt x="45" y="30"/>
                  <a:pt x="45" y="30"/>
                </a:cubicBezTo>
                <a:cubicBezTo>
                  <a:pt x="46" y="30"/>
                  <a:pt x="47" y="29"/>
                  <a:pt x="47" y="28"/>
                </a:cubicBezTo>
                <a:cubicBezTo>
                  <a:pt x="47" y="27"/>
                  <a:pt x="46" y="26"/>
                  <a:pt x="45" y="26"/>
                </a:cubicBezTo>
                <a:cubicBezTo>
                  <a:pt x="38" y="26"/>
                  <a:pt x="38" y="26"/>
                  <a:pt x="38" y="26"/>
                </a:cubicBezTo>
                <a:cubicBezTo>
                  <a:pt x="37" y="26"/>
                  <a:pt x="36" y="27"/>
                  <a:pt x="36" y="28"/>
                </a:cubicBezTo>
                <a:cubicBezTo>
                  <a:pt x="36" y="29"/>
                  <a:pt x="37" y="30"/>
                  <a:pt x="38" y="3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7"/>
          <p:cNvSpPr>
            <a:spLocks noEditPoints="1"/>
          </p:cNvSpPr>
          <p:nvPr/>
        </p:nvSpPr>
        <p:spPr bwMode="auto">
          <a:xfrm>
            <a:off x="3766435" y="1980806"/>
            <a:ext cx="196629" cy="165645"/>
          </a:xfrm>
          <a:custGeom>
            <a:avLst/>
            <a:gdLst>
              <a:gd name="T0" fmla="*/ 79 w 84"/>
              <a:gd name="T1" fmla="*/ 7 h 71"/>
              <a:gd name="T2" fmla="*/ 79 w 84"/>
              <a:gd name="T3" fmla="*/ 22 h 71"/>
              <a:gd name="T4" fmla="*/ 81 w 84"/>
              <a:gd name="T5" fmla="*/ 22 h 71"/>
              <a:gd name="T6" fmla="*/ 84 w 84"/>
              <a:gd name="T7" fmla="*/ 25 h 71"/>
              <a:gd name="T8" fmla="*/ 81 w 84"/>
              <a:gd name="T9" fmla="*/ 28 h 71"/>
              <a:gd name="T10" fmla="*/ 73 w 84"/>
              <a:gd name="T11" fmla="*/ 28 h 71"/>
              <a:gd name="T12" fmla="*/ 73 w 84"/>
              <a:gd name="T13" fmla="*/ 43 h 71"/>
              <a:gd name="T14" fmla="*/ 81 w 84"/>
              <a:gd name="T15" fmla="*/ 43 h 71"/>
              <a:gd name="T16" fmla="*/ 84 w 84"/>
              <a:gd name="T17" fmla="*/ 47 h 71"/>
              <a:gd name="T18" fmla="*/ 81 w 84"/>
              <a:gd name="T19" fmla="*/ 50 h 71"/>
              <a:gd name="T20" fmla="*/ 79 w 84"/>
              <a:gd name="T21" fmla="*/ 50 h 71"/>
              <a:gd name="T22" fmla="*/ 79 w 84"/>
              <a:gd name="T23" fmla="*/ 65 h 71"/>
              <a:gd name="T24" fmla="*/ 81 w 84"/>
              <a:gd name="T25" fmla="*/ 65 h 71"/>
              <a:gd name="T26" fmla="*/ 84 w 84"/>
              <a:gd name="T27" fmla="*/ 68 h 71"/>
              <a:gd name="T28" fmla="*/ 81 w 84"/>
              <a:gd name="T29" fmla="*/ 71 h 71"/>
              <a:gd name="T30" fmla="*/ 23 w 84"/>
              <a:gd name="T31" fmla="*/ 71 h 71"/>
              <a:gd name="T32" fmla="*/ 12 w 84"/>
              <a:gd name="T33" fmla="*/ 50 h 71"/>
              <a:gd name="T34" fmla="*/ 4 w 84"/>
              <a:gd name="T35" fmla="*/ 50 h 71"/>
              <a:gd name="T36" fmla="*/ 0 w 84"/>
              <a:gd name="T37" fmla="*/ 47 h 71"/>
              <a:gd name="T38" fmla="*/ 4 w 84"/>
              <a:gd name="T39" fmla="*/ 43 h 71"/>
              <a:gd name="T40" fmla="*/ 6 w 84"/>
              <a:gd name="T41" fmla="*/ 43 h 71"/>
              <a:gd name="T42" fmla="*/ 6 w 84"/>
              <a:gd name="T43" fmla="*/ 28 h 71"/>
              <a:gd name="T44" fmla="*/ 4 w 84"/>
              <a:gd name="T45" fmla="*/ 28 h 71"/>
              <a:gd name="T46" fmla="*/ 0 w 84"/>
              <a:gd name="T47" fmla="*/ 25 h 71"/>
              <a:gd name="T48" fmla="*/ 4 w 84"/>
              <a:gd name="T49" fmla="*/ 22 h 71"/>
              <a:gd name="T50" fmla="*/ 12 w 84"/>
              <a:gd name="T51" fmla="*/ 22 h 71"/>
              <a:gd name="T52" fmla="*/ 23 w 84"/>
              <a:gd name="T53" fmla="*/ 0 h 71"/>
              <a:gd name="T54" fmla="*/ 81 w 84"/>
              <a:gd name="T55" fmla="*/ 0 h 71"/>
              <a:gd name="T56" fmla="*/ 84 w 84"/>
              <a:gd name="T57" fmla="*/ 4 h 71"/>
              <a:gd name="T58" fmla="*/ 81 w 84"/>
              <a:gd name="T59" fmla="*/ 7 h 71"/>
              <a:gd name="T60" fmla="*/ 79 w 84"/>
              <a:gd name="T61" fmla="*/ 7 h 71"/>
              <a:gd name="T62" fmla="*/ 62 w 84"/>
              <a:gd name="T63" fmla="*/ 28 h 71"/>
              <a:gd name="T64" fmla="*/ 62 w 84"/>
              <a:gd name="T65" fmla="*/ 28 h 71"/>
              <a:gd name="T66" fmla="*/ 62 w 84"/>
              <a:gd name="T67" fmla="*/ 28 h 71"/>
              <a:gd name="T68" fmla="*/ 10 w 84"/>
              <a:gd name="T69" fmla="*/ 28 h 71"/>
              <a:gd name="T70" fmla="*/ 10 w 84"/>
              <a:gd name="T71" fmla="*/ 43 h 71"/>
              <a:gd name="T72" fmla="*/ 62 w 84"/>
              <a:gd name="T73" fmla="*/ 43 h 71"/>
              <a:gd name="T74" fmla="*/ 62 w 84"/>
              <a:gd name="T75" fmla="*/ 43 h 71"/>
              <a:gd name="T76" fmla="*/ 66 w 84"/>
              <a:gd name="T77" fmla="*/ 41 h 71"/>
              <a:gd name="T78" fmla="*/ 66 w 84"/>
              <a:gd name="T79" fmla="*/ 31 h 71"/>
              <a:gd name="T80" fmla="*/ 62 w 84"/>
              <a:gd name="T81" fmla="*/ 28 h 71"/>
              <a:gd name="T82" fmla="*/ 75 w 84"/>
              <a:gd name="T83" fmla="*/ 50 h 71"/>
              <a:gd name="T84" fmla="*/ 75 w 84"/>
              <a:gd name="T85" fmla="*/ 50 h 71"/>
              <a:gd name="T86" fmla="*/ 23 w 84"/>
              <a:gd name="T87" fmla="*/ 50 h 71"/>
              <a:gd name="T88" fmla="*/ 18 w 84"/>
              <a:gd name="T89" fmla="*/ 52 h 71"/>
              <a:gd name="T90" fmla="*/ 23 w 84"/>
              <a:gd name="T91" fmla="*/ 65 h 71"/>
              <a:gd name="T92" fmla="*/ 75 w 84"/>
              <a:gd name="T93" fmla="*/ 65 h 71"/>
              <a:gd name="T94" fmla="*/ 75 w 84"/>
              <a:gd name="T95" fmla="*/ 50 h 71"/>
              <a:gd name="T96" fmla="*/ 75 w 84"/>
              <a:gd name="T97" fmla="*/ 22 h 71"/>
              <a:gd name="T98" fmla="*/ 75 w 84"/>
              <a:gd name="T99" fmla="*/ 22 h 71"/>
              <a:gd name="T100" fmla="*/ 75 w 84"/>
              <a:gd name="T101" fmla="*/ 7 h 71"/>
              <a:gd name="T102" fmla="*/ 23 w 84"/>
              <a:gd name="T103" fmla="*/ 7 h 71"/>
              <a:gd name="T104" fmla="*/ 18 w 84"/>
              <a:gd name="T105" fmla="*/ 20 h 71"/>
              <a:gd name="T106" fmla="*/ 23 w 84"/>
              <a:gd name="T107" fmla="*/ 22 h 71"/>
              <a:gd name="T108" fmla="*/ 23 w 84"/>
              <a:gd name="T109" fmla="*/ 22 h 71"/>
              <a:gd name="T110" fmla="*/ 75 w 84"/>
              <a:gd name="T111"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 h="71">
                <a:moveTo>
                  <a:pt x="79" y="7"/>
                </a:moveTo>
                <a:cubicBezTo>
                  <a:pt x="79" y="22"/>
                  <a:pt x="79" y="22"/>
                  <a:pt x="79" y="22"/>
                </a:cubicBezTo>
                <a:cubicBezTo>
                  <a:pt x="81" y="22"/>
                  <a:pt x="81" y="22"/>
                  <a:pt x="81" y="22"/>
                </a:cubicBezTo>
                <a:cubicBezTo>
                  <a:pt x="83" y="22"/>
                  <a:pt x="84" y="23"/>
                  <a:pt x="84" y="25"/>
                </a:cubicBezTo>
                <a:cubicBezTo>
                  <a:pt x="84" y="27"/>
                  <a:pt x="83" y="28"/>
                  <a:pt x="81" y="28"/>
                </a:cubicBezTo>
                <a:cubicBezTo>
                  <a:pt x="73" y="28"/>
                  <a:pt x="73" y="28"/>
                  <a:pt x="73" y="28"/>
                </a:cubicBezTo>
                <a:cubicBezTo>
                  <a:pt x="76" y="33"/>
                  <a:pt x="76" y="39"/>
                  <a:pt x="73" y="43"/>
                </a:cubicBezTo>
                <a:cubicBezTo>
                  <a:pt x="81" y="43"/>
                  <a:pt x="81" y="43"/>
                  <a:pt x="81" y="43"/>
                </a:cubicBezTo>
                <a:cubicBezTo>
                  <a:pt x="83" y="43"/>
                  <a:pt x="84" y="45"/>
                  <a:pt x="84" y="47"/>
                </a:cubicBezTo>
                <a:cubicBezTo>
                  <a:pt x="84" y="48"/>
                  <a:pt x="83" y="50"/>
                  <a:pt x="81" y="50"/>
                </a:cubicBezTo>
                <a:cubicBezTo>
                  <a:pt x="79" y="50"/>
                  <a:pt x="79" y="50"/>
                  <a:pt x="79" y="50"/>
                </a:cubicBezTo>
                <a:cubicBezTo>
                  <a:pt x="79" y="65"/>
                  <a:pt x="79" y="65"/>
                  <a:pt x="79" y="65"/>
                </a:cubicBezTo>
                <a:cubicBezTo>
                  <a:pt x="81" y="65"/>
                  <a:pt x="81" y="65"/>
                  <a:pt x="81" y="65"/>
                </a:cubicBezTo>
                <a:cubicBezTo>
                  <a:pt x="83" y="65"/>
                  <a:pt x="84" y="66"/>
                  <a:pt x="84" y="68"/>
                </a:cubicBezTo>
                <a:cubicBezTo>
                  <a:pt x="84" y="70"/>
                  <a:pt x="83" y="71"/>
                  <a:pt x="81" y="71"/>
                </a:cubicBezTo>
                <a:cubicBezTo>
                  <a:pt x="23" y="71"/>
                  <a:pt x="23" y="71"/>
                  <a:pt x="23" y="71"/>
                </a:cubicBezTo>
                <a:cubicBezTo>
                  <a:pt x="12" y="71"/>
                  <a:pt x="6" y="59"/>
                  <a:pt x="12" y="50"/>
                </a:cubicBezTo>
                <a:cubicBezTo>
                  <a:pt x="4" y="50"/>
                  <a:pt x="4" y="50"/>
                  <a:pt x="4" y="50"/>
                </a:cubicBezTo>
                <a:cubicBezTo>
                  <a:pt x="2" y="50"/>
                  <a:pt x="0" y="48"/>
                  <a:pt x="0" y="47"/>
                </a:cubicBezTo>
                <a:cubicBezTo>
                  <a:pt x="0" y="45"/>
                  <a:pt x="2" y="43"/>
                  <a:pt x="4" y="43"/>
                </a:cubicBezTo>
                <a:cubicBezTo>
                  <a:pt x="6" y="43"/>
                  <a:pt x="6" y="43"/>
                  <a:pt x="6" y="43"/>
                </a:cubicBezTo>
                <a:cubicBezTo>
                  <a:pt x="6" y="28"/>
                  <a:pt x="6" y="28"/>
                  <a:pt x="6" y="28"/>
                </a:cubicBezTo>
                <a:cubicBezTo>
                  <a:pt x="4" y="28"/>
                  <a:pt x="4" y="28"/>
                  <a:pt x="4" y="28"/>
                </a:cubicBezTo>
                <a:cubicBezTo>
                  <a:pt x="2" y="28"/>
                  <a:pt x="0" y="27"/>
                  <a:pt x="0" y="25"/>
                </a:cubicBezTo>
                <a:cubicBezTo>
                  <a:pt x="0" y="23"/>
                  <a:pt x="2" y="22"/>
                  <a:pt x="4" y="22"/>
                </a:cubicBezTo>
                <a:cubicBezTo>
                  <a:pt x="12" y="22"/>
                  <a:pt x="12" y="22"/>
                  <a:pt x="12" y="22"/>
                </a:cubicBezTo>
                <a:cubicBezTo>
                  <a:pt x="6" y="13"/>
                  <a:pt x="12" y="0"/>
                  <a:pt x="23" y="0"/>
                </a:cubicBezTo>
                <a:cubicBezTo>
                  <a:pt x="81" y="0"/>
                  <a:pt x="81" y="0"/>
                  <a:pt x="81" y="0"/>
                </a:cubicBezTo>
                <a:cubicBezTo>
                  <a:pt x="83" y="0"/>
                  <a:pt x="84" y="2"/>
                  <a:pt x="84" y="4"/>
                </a:cubicBezTo>
                <a:cubicBezTo>
                  <a:pt x="84" y="5"/>
                  <a:pt x="83" y="7"/>
                  <a:pt x="81" y="7"/>
                </a:cubicBezTo>
                <a:cubicBezTo>
                  <a:pt x="79" y="7"/>
                  <a:pt x="79" y="7"/>
                  <a:pt x="79" y="7"/>
                </a:cubicBezTo>
                <a:close/>
                <a:moveTo>
                  <a:pt x="62" y="28"/>
                </a:moveTo>
                <a:cubicBezTo>
                  <a:pt x="62" y="28"/>
                  <a:pt x="62" y="28"/>
                  <a:pt x="62" y="28"/>
                </a:cubicBezTo>
                <a:cubicBezTo>
                  <a:pt x="62" y="28"/>
                  <a:pt x="62" y="28"/>
                  <a:pt x="62" y="28"/>
                </a:cubicBezTo>
                <a:cubicBezTo>
                  <a:pt x="44" y="28"/>
                  <a:pt x="27" y="28"/>
                  <a:pt x="10" y="28"/>
                </a:cubicBezTo>
                <a:cubicBezTo>
                  <a:pt x="10" y="43"/>
                  <a:pt x="10" y="43"/>
                  <a:pt x="10" y="43"/>
                </a:cubicBezTo>
                <a:cubicBezTo>
                  <a:pt x="27" y="43"/>
                  <a:pt x="44" y="43"/>
                  <a:pt x="62" y="43"/>
                </a:cubicBezTo>
                <a:cubicBezTo>
                  <a:pt x="62" y="43"/>
                  <a:pt x="62" y="43"/>
                  <a:pt x="62" y="43"/>
                </a:cubicBezTo>
                <a:cubicBezTo>
                  <a:pt x="63" y="43"/>
                  <a:pt x="65" y="43"/>
                  <a:pt x="66" y="41"/>
                </a:cubicBezTo>
                <a:cubicBezTo>
                  <a:pt x="69" y="38"/>
                  <a:pt x="69" y="33"/>
                  <a:pt x="66" y="31"/>
                </a:cubicBezTo>
                <a:cubicBezTo>
                  <a:pt x="65" y="29"/>
                  <a:pt x="63" y="28"/>
                  <a:pt x="62" y="28"/>
                </a:cubicBezTo>
                <a:close/>
                <a:moveTo>
                  <a:pt x="75" y="50"/>
                </a:moveTo>
                <a:cubicBezTo>
                  <a:pt x="75" y="50"/>
                  <a:pt x="75" y="50"/>
                  <a:pt x="75" y="50"/>
                </a:cubicBezTo>
                <a:cubicBezTo>
                  <a:pt x="58" y="50"/>
                  <a:pt x="40" y="50"/>
                  <a:pt x="23" y="50"/>
                </a:cubicBezTo>
                <a:cubicBezTo>
                  <a:pt x="21" y="50"/>
                  <a:pt x="20" y="51"/>
                  <a:pt x="18" y="52"/>
                </a:cubicBezTo>
                <a:cubicBezTo>
                  <a:pt x="14" y="56"/>
                  <a:pt x="17" y="65"/>
                  <a:pt x="23" y="65"/>
                </a:cubicBezTo>
                <a:cubicBezTo>
                  <a:pt x="75" y="65"/>
                  <a:pt x="75" y="65"/>
                  <a:pt x="75" y="65"/>
                </a:cubicBezTo>
                <a:cubicBezTo>
                  <a:pt x="75" y="50"/>
                  <a:pt x="75" y="50"/>
                  <a:pt x="75" y="50"/>
                </a:cubicBezTo>
                <a:close/>
                <a:moveTo>
                  <a:pt x="75" y="22"/>
                </a:moveTo>
                <a:cubicBezTo>
                  <a:pt x="75" y="22"/>
                  <a:pt x="75" y="22"/>
                  <a:pt x="75" y="22"/>
                </a:cubicBezTo>
                <a:cubicBezTo>
                  <a:pt x="75" y="7"/>
                  <a:pt x="75" y="7"/>
                  <a:pt x="75" y="7"/>
                </a:cubicBezTo>
                <a:cubicBezTo>
                  <a:pt x="23" y="7"/>
                  <a:pt x="23" y="7"/>
                  <a:pt x="23" y="7"/>
                </a:cubicBezTo>
                <a:cubicBezTo>
                  <a:pt x="17" y="7"/>
                  <a:pt x="14" y="15"/>
                  <a:pt x="18" y="20"/>
                </a:cubicBezTo>
                <a:cubicBezTo>
                  <a:pt x="20" y="21"/>
                  <a:pt x="21" y="22"/>
                  <a:pt x="23" y="22"/>
                </a:cubicBezTo>
                <a:cubicBezTo>
                  <a:pt x="23" y="22"/>
                  <a:pt x="23" y="22"/>
                  <a:pt x="23" y="22"/>
                </a:cubicBezTo>
                <a:cubicBezTo>
                  <a:pt x="40" y="22"/>
                  <a:pt x="58" y="22"/>
                  <a:pt x="75" y="2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8"/>
          <p:cNvSpPr>
            <a:spLocks noEditPoints="1"/>
          </p:cNvSpPr>
          <p:nvPr/>
        </p:nvSpPr>
        <p:spPr bwMode="auto">
          <a:xfrm>
            <a:off x="3775969" y="3372701"/>
            <a:ext cx="179946" cy="179946"/>
          </a:xfrm>
          <a:custGeom>
            <a:avLst/>
            <a:gdLst>
              <a:gd name="T0" fmla="*/ 74 w 77"/>
              <a:gd name="T1" fmla="*/ 17 h 77"/>
              <a:gd name="T2" fmla="*/ 52 w 77"/>
              <a:gd name="T3" fmla="*/ 0 h 77"/>
              <a:gd name="T4" fmla="*/ 1 w 77"/>
              <a:gd name="T5" fmla="*/ 46 h 77"/>
              <a:gd name="T6" fmla="*/ 0 w 77"/>
              <a:gd name="T7" fmla="*/ 46 h 77"/>
              <a:gd name="T8" fmla="*/ 0 w 77"/>
              <a:gd name="T9" fmla="*/ 46 h 77"/>
              <a:gd name="T10" fmla="*/ 0 w 77"/>
              <a:gd name="T11" fmla="*/ 46 h 77"/>
              <a:gd name="T12" fmla="*/ 0 w 77"/>
              <a:gd name="T13" fmla="*/ 46 h 77"/>
              <a:gd name="T14" fmla="*/ 0 w 77"/>
              <a:gd name="T15" fmla="*/ 46 h 77"/>
              <a:gd name="T16" fmla="*/ 0 w 77"/>
              <a:gd name="T17" fmla="*/ 46 h 77"/>
              <a:gd name="T18" fmla="*/ 0 w 77"/>
              <a:gd name="T19" fmla="*/ 46 h 77"/>
              <a:gd name="T20" fmla="*/ 0 w 77"/>
              <a:gd name="T21" fmla="*/ 46 h 77"/>
              <a:gd name="T22" fmla="*/ 0 w 77"/>
              <a:gd name="T23" fmla="*/ 47 h 77"/>
              <a:gd name="T24" fmla="*/ 0 w 77"/>
              <a:gd name="T25" fmla="*/ 47 h 77"/>
              <a:gd name="T26" fmla="*/ 0 w 77"/>
              <a:gd name="T27" fmla="*/ 47 h 77"/>
              <a:gd name="T28" fmla="*/ 0 w 77"/>
              <a:gd name="T29" fmla="*/ 47 h 77"/>
              <a:gd name="T30" fmla="*/ 0 w 77"/>
              <a:gd name="T31" fmla="*/ 47 h 77"/>
              <a:gd name="T32" fmla="*/ 0 w 77"/>
              <a:gd name="T33" fmla="*/ 47 h 77"/>
              <a:gd name="T34" fmla="*/ 0 w 77"/>
              <a:gd name="T35" fmla="*/ 47 h 77"/>
              <a:gd name="T36" fmla="*/ 0 w 77"/>
              <a:gd name="T37" fmla="*/ 47 h 77"/>
              <a:gd name="T38" fmla="*/ 0 w 77"/>
              <a:gd name="T39" fmla="*/ 47 h 77"/>
              <a:gd name="T40" fmla="*/ 0 w 77"/>
              <a:gd name="T41" fmla="*/ 48 h 77"/>
              <a:gd name="T42" fmla="*/ 0 w 77"/>
              <a:gd name="T43" fmla="*/ 48 h 77"/>
              <a:gd name="T44" fmla="*/ 0 w 77"/>
              <a:gd name="T45" fmla="*/ 48 h 77"/>
              <a:gd name="T46" fmla="*/ 0 w 77"/>
              <a:gd name="T47" fmla="*/ 48 h 77"/>
              <a:gd name="T48" fmla="*/ 0 w 77"/>
              <a:gd name="T49" fmla="*/ 74 h 77"/>
              <a:gd name="T50" fmla="*/ 29 w 77"/>
              <a:gd name="T51" fmla="*/ 77 h 77"/>
              <a:gd name="T52" fmla="*/ 29 w 77"/>
              <a:gd name="T53" fmla="*/ 77 h 77"/>
              <a:gd name="T54" fmla="*/ 29 w 77"/>
              <a:gd name="T55" fmla="*/ 77 h 77"/>
              <a:gd name="T56" fmla="*/ 29 w 77"/>
              <a:gd name="T57" fmla="*/ 77 h 77"/>
              <a:gd name="T58" fmla="*/ 30 w 77"/>
              <a:gd name="T59" fmla="*/ 77 h 77"/>
              <a:gd name="T60" fmla="*/ 30 w 77"/>
              <a:gd name="T61" fmla="*/ 77 h 77"/>
              <a:gd name="T62" fmla="*/ 30 w 77"/>
              <a:gd name="T63" fmla="*/ 77 h 77"/>
              <a:gd name="T64" fmla="*/ 30 w 77"/>
              <a:gd name="T65" fmla="*/ 77 h 77"/>
              <a:gd name="T66" fmla="*/ 30 w 77"/>
              <a:gd name="T67" fmla="*/ 77 h 77"/>
              <a:gd name="T68" fmla="*/ 31 w 77"/>
              <a:gd name="T69" fmla="*/ 77 h 77"/>
              <a:gd name="T70" fmla="*/ 31 w 77"/>
              <a:gd name="T71" fmla="*/ 76 h 77"/>
              <a:gd name="T72" fmla="*/ 74 w 77"/>
              <a:gd name="T73" fmla="*/ 34 h 77"/>
              <a:gd name="T74" fmla="*/ 77 w 77"/>
              <a:gd name="T75" fmla="*/ 25 h 77"/>
              <a:gd name="T76" fmla="*/ 38 w 77"/>
              <a:gd name="T77" fmla="*/ 18 h 77"/>
              <a:gd name="T78" fmla="*/ 11 w 77"/>
              <a:gd name="T79" fmla="*/ 52 h 77"/>
              <a:gd name="T80" fmla="*/ 38 w 77"/>
              <a:gd name="T81" fmla="*/ 18 h 77"/>
              <a:gd name="T82" fmla="*/ 6 w 77"/>
              <a:gd name="T83" fmla="*/ 71 h 77"/>
              <a:gd name="T84" fmla="*/ 21 w 77"/>
              <a:gd name="T85" fmla="*/ 71 h 77"/>
              <a:gd name="T86" fmla="*/ 14 w 77"/>
              <a:gd name="T87" fmla="*/ 55 h 77"/>
              <a:gd name="T88" fmla="*/ 44 w 77"/>
              <a:gd name="T89" fmla="*/ 24 h 77"/>
              <a:gd name="T90" fmla="*/ 22 w 77"/>
              <a:gd name="T91" fmla="*/ 63 h 77"/>
              <a:gd name="T92" fmla="*/ 29 w 77"/>
              <a:gd name="T93" fmla="*/ 69 h 77"/>
              <a:gd name="T94" fmla="*/ 25 w 77"/>
              <a:gd name="T95" fmla="*/ 66 h 77"/>
              <a:gd name="T96" fmla="*/ 59 w 77"/>
              <a:gd name="T97" fmla="*/ 39 h 77"/>
              <a:gd name="T98" fmla="*/ 71 w 77"/>
              <a:gd name="T99" fmla="*/ 25 h 77"/>
              <a:gd name="T100" fmla="*/ 71 w 77"/>
              <a:gd name="T101" fmla="*/ 25 h 77"/>
              <a:gd name="T102" fmla="*/ 66 w 77"/>
              <a:gd name="T103" fmla="*/ 32 h 77"/>
              <a:gd name="T104" fmla="*/ 64 w 77"/>
              <a:gd name="T105" fmla="*/ 34 h 77"/>
              <a:gd name="T106" fmla="*/ 45 w 77"/>
              <a:gd name="T107" fmla="*/ 11 h 77"/>
              <a:gd name="T108" fmla="*/ 52 w 77"/>
              <a:gd name="T109" fmla="*/ 6 h 77"/>
              <a:gd name="T110" fmla="*/ 69 w 77"/>
              <a:gd name="T111" fmla="*/ 2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77">
                <a:moveTo>
                  <a:pt x="77" y="25"/>
                </a:moveTo>
                <a:cubicBezTo>
                  <a:pt x="77" y="22"/>
                  <a:pt x="76" y="19"/>
                  <a:pt x="74" y="17"/>
                </a:cubicBezTo>
                <a:cubicBezTo>
                  <a:pt x="60" y="3"/>
                  <a:pt x="60" y="3"/>
                  <a:pt x="60" y="3"/>
                </a:cubicBezTo>
                <a:cubicBezTo>
                  <a:pt x="58" y="1"/>
                  <a:pt x="55" y="0"/>
                  <a:pt x="52" y="0"/>
                </a:cubicBezTo>
                <a:cubicBezTo>
                  <a:pt x="49" y="0"/>
                  <a:pt x="45" y="1"/>
                  <a:pt x="43" y="3"/>
                </a:cubicBezTo>
                <a:cubicBezTo>
                  <a:pt x="29" y="17"/>
                  <a:pt x="15" y="32"/>
                  <a:pt x="1" y="46"/>
                </a:cubicBezTo>
                <a:cubicBezTo>
                  <a:pt x="1" y="46"/>
                  <a:pt x="1" y="46"/>
                  <a:pt x="1"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6"/>
                  <a:pt x="0" y="46"/>
                  <a:pt x="0" y="46"/>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7"/>
                  <a:pt x="0" y="47"/>
                  <a:pt x="0" y="47"/>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48"/>
                  <a:pt x="0" y="48"/>
                  <a:pt x="0" y="48"/>
                </a:cubicBezTo>
                <a:cubicBezTo>
                  <a:pt x="0" y="74"/>
                  <a:pt x="0" y="74"/>
                  <a:pt x="0" y="74"/>
                </a:cubicBezTo>
                <a:cubicBezTo>
                  <a:pt x="0" y="76"/>
                  <a:pt x="1" y="77"/>
                  <a:pt x="3"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29" y="77"/>
                  <a:pt x="29" y="77"/>
                  <a:pt x="29"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1" y="77"/>
                  <a:pt x="31" y="77"/>
                  <a:pt x="31" y="77"/>
                </a:cubicBezTo>
                <a:cubicBezTo>
                  <a:pt x="31" y="77"/>
                  <a:pt x="31" y="77"/>
                  <a:pt x="31" y="77"/>
                </a:cubicBezTo>
                <a:cubicBezTo>
                  <a:pt x="31" y="76"/>
                  <a:pt x="31" y="76"/>
                  <a:pt x="31" y="76"/>
                </a:cubicBezTo>
                <a:cubicBezTo>
                  <a:pt x="31" y="76"/>
                  <a:pt x="31" y="76"/>
                  <a:pt x="31" y="76"/>
                </a:cubicBezTo>
                <a:cubicBezTo>
                  <a:pt x="31" y="76"/>
                  <a:pt x="31" y="76"/>
                  <a:pt x="31" y="76"/>
                </a:cubicBezTo>
                <a:cubicBezTo>
                  <a:pt x="45" y="62"/>
                  <a:pt x="59" y="48"/>
                  <a:pt x="74" y="34"/>
                </a:cubicBezTo>
                <a:cubicBezTo>
                  <a:pt x="76" y="31"/>
                  <a:pt x="77" y="28"/>
                  <a:pt x="77" y="25"/>
                </a:cubicBezTo>
                <a:cubicBezTo>
                  <a:pt x="77" y="25"/>
                  <a:pt x="77" y="25"/>
                  <a:pt x="77" y="25"/>
                </a:cubicBezTo>
                <a:close/>
                <a:moveTo>
                  <a:pt x="38" y="18"/>
                </a:moveTo>
                <a:cubicBezTo>
                  <a:pt x="38" y="18"/>
                  <a:pt x="38" y="18"/>
                  <a:pt x="38" y="18"/>
                </a:cubicBezTo>
                <a:cubicBezTo>
                  <a:pt x="42" y="22"/>
                  <a:pt x="42" y="22"/>
                  <a:pt x="42" y="22"/>
                </a:cubicBezTo>
                <a:cubicBezTo>
                  <a:pt x="11" y="52"/>
                  <a:pt x="11" y="52"/>
                  <a:pt x="11" y="52"/>
                </a:cubicBezTo>
                <a:cubicBezTo>
                  <a:pt x="7" y="48"/>
                  <a:pt x="7" y="48"/>
                  <a:pt x="7" y="48"/>
                </a:cubicBezTo>
                <a:cubicBezTo>
                  <a:pt x="38" y="18"/>
                  <a:pt x="38" y="18"/>
                  <a:pt x="38" y="18"/>
                </a:cubicBezTo>
                <a:close/>
                <a:moveTo>
                  <a:pt x="6" y="71"/>
                </a:moveTo>
                <a:cubicBezTo>
                  <a:pt x="6" y="71"/>
                  <a:pt x="6" y="71"/>
                  <a:pt x="6" y="71"/>
                </a:cubicBezTo>
                <a:cubicBezTo>
                  <a:pt x="6" y="56"/>
                  <a:pt x="6" y="56"/>
                  <a:pt x="6" y="56"/>
                </a:cubicBezTo>
                <a:cubicBezTo>
                  <a:pt x="21" y="71"/>
                  <a:pt x="21" y="71"/>
                  <a:pt x="21" y="71"/>
                </a:cubicBezTo>
                <a:cubicBezTo>
                  <a:pt x="6" y="71"/>
                  <a:pt x="6" y="71"/>
                  <a:pt x="6" y="71"/>
                </a:cubicBezTo>
                <a:close/>
                <a:moveTo>
                  <a:pt x="14" y="55"/>
                </a:moveTo>
                <a:cubicBezTo>
                  <a:pt x="14" y="55"/>
                  <a:pt x="14" y="55"/>
                  <a:pt x="14" y="55"/>
                </a:cubicBezTo>
                <a:cubicBezTo>
                  <a:pt x="44" y="24"/>
                  <a:pt x="44" y="24"/>
                  <a:pt x="44" y="24"/>
                </a:cubicBezTo>
                <a:cubicBezTo>
                  <a:pt x="52" y="32"/>
                  <a:pt x="52" y="32"/>
                  <a:pt x="52" y="32"/>
                </a:cubicBezTo>
                <a:cubicBezTo>
                  <a:pt x="22" y="63"/>
                  <a:pt x="22" y="63"/>
                  <a:pt x="22" y="63"/>
                </a:cubicBezTo>
                <a:cubicBezTo>
                  <a:pt x="14" y="55"/>
                  <a:pt x="14" y="55"/>
                  <a:pt x="14" y="55"/>
                </a:cubicBezTo>
                <a:close/>
                <a:moveTo>
                  <a:pt x="29" y="69"/>
                </a:moveTo>
                <a:cubicBezTo>
                  <a:pt x="29" y="69"/>
                  <a:pt x="29" y="69"/>
                  <a:pt x="29" y="69"/>
                </a:cubicBezTo>
                <a:cubicBezTo>
                  <a:pt x="25" y="66"/>
                  <a:pt x="25" y="66"/>
                  <a:pt x="25" y="66"/>
                </a:cubicBezTo>
                <a:cubicBezTo>
                  <a:pt x="55" y="35"/>
                  <a:pt x="55" y="35"/>
                  <a:pt x="55" y="35"/>
                </a:cubicBezTo>
                <a:cubicBezTo>
                  <a:pt x="59" y="39"/>
                  <a:pt x="59" y="39"/>
                  <a:pt x="59" y="39"/>
                </a:cubicBezTo>
                <a:cubicBezTo>
                  <a:pt x="29" y="69"/>
                  <a:pt x="29" y="69"/>
                  <a:pt x="29" y="69"/>
                </a:cubicBezTo>
                <a:close/>
                <a:moveTo>
                  <a:pt x="71" y="25"/>
                </a:moveTo>
                <a:cubicBezTo>
                  <a:pt x="71" y="25"/>
                  <a:pt x="71" y="25"/>
                  <a:pt x="71" y="25"/>
                </a:cubicBezTo>
                <a:cubicBezTo>
                  <a:pt x="71" y="25"/>
                  <a:pt x="71" y="25"/>
                  <a:pt x="71" y="25"/>
                </a:cubicBezTo>
                <a:cubicBezTo>
                  <a:pt x="71" y="27"/>
                  <a:pt x="70" y="28"/>
                  <a:pt x="69" y="29"/>
                </a:cubicBezTo>
                <a:cubicBezTo>
                  <a:pt x="66" y="32"/>
                  <a:pt x="66" y="32"/>
                  <a:pt x="66" y="32"/>
                </a:cubicBezTo>
                <a:cubicBezTo>
                  <a:pt x="64" y="34"/>
                  <a:pt x="64" y="34"/>
                  <a:pt x="64" y="34"/>
                </a:cubicBezTo>
                <a:cubicBezTo>
                  <a:pt x="64" y="34"/>
                  <a:pt x="64" y="34"/>
                  <a:pt x="64" y="34"/>
                </a:cubicBezTo>
                <a:cubicBezTo>
                  <a:pt x="42" y="13"/>
                  <a:pt x="42" y="13"/>
                  <a:pt x="42" y="13"/>
                </a:cubicBezTo>
                <a:cubicBezTo>
                  <a:pt x="45" y="11"/>
                  <a:pt x="45" y="11"/>
                  <a:pt x="45" y="11"/>
                </a:cubicBezTo>
                <a:cubicBezTo>
                  <a:pt x="48" y="8"/>
                  <a:pt x="48" y="8"/>
                  <a:pt x="48" y="8"/>
                </a:cubicBezTo>
                <a:cubicBezTo>
                  <a:pt x="49" y="7"/>
                  <a:pt x="50" y="6"/>
                  <a:pt x="52" y="6"/>
                </a:cubicBezTo>
                <a:cubicBezTo>
                  <a:pt x="53" y="6"/>
                  <a:pt x="54" y="7"/>
                  <a:pt x="55" y="8"/>
                </a:cubicBezTo>
                <a:cubicBezTo>
                  <a:pt x="69" y="21"/>
                  <a:pt x="69" y="21"/>
                  <a:pt x="69" y="21"/>
                </a:cubicBezTo>
                <a:cubicBezTo>
                  <a:pt x="70" y="22"/>
                  <a:pt x="71" y="24"/>
                  <a:pt x="71" y="2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9"/>
          <p:cNvSpPr>
            <a:spLocks noEditPoints="1"/>
          </p:cNvSpPr>
          <p:nvPr/>
        </p:nvSpPr>
        <p:spPr bwMode="auto">
          <a:xfrm>
            <a:off x="5149989" y="1961739"/>
            <a:ext cx="197821" cy="203780"/>
          </a:xfrm>
          <a:custGeom>
            <a:avLst/>
            <a:gdLst>
              <a:gd name="T0" fmla="*/ 80 w 85"/>
              <a:gd name="T1" fmla="*/ 48 h 87"/>
              <a:gd name="T2" fmla="*/ 76 w 85"/>
              <a:gd name="T3" fmla="*/ 45 h 87"/>
              <a:gd name="T4" fmla="*/ 77 w 85"/>
              <a:gd name="T5" fmla="*/ 43 h 87"/>
              <a:gd name="T6" fmla="*/ 36 w 85"/>
              <a:gd name="T7" fmla="*/ 16 h 87"/>
              <a:gd name="T8" fmla="*/ 39 w 85"/>
              <a:gd name="T9" fmla="*/ 12 h 87"/>
              <a:gd name="T10" fmla="*/ 26 w 85"/>
              <a:gd name="T11" fmla="*/ 1 h 87"/>
              <a:gd name="T12" fmla="*/ 21 w 85"/>
              <a:gd name="T13" fmla="*/ 2 h 87"/>
              <a:gd name="T14" fmla="*/ 1 w 85"/>
              <a:gd name="T15" fmla="*/ 37 h 87"/>
              <a:gd name="T16" fmla="*/ 14 w 85"/>
              <a:gd name="T17" fmla="*/ 48 h 87"/>
              <a:gd name="T18" fmla="*/ 18 w 85"/>
              <a:gd name="T19" fmla="*/ 47 h 87"/>
              <a:gd name="T20" fmla="*/ 23 w 85"/>
              <a:gd name="T21" fmla="*/ 45 h 87"/>
              <a:gd name="T22" fmla="*/ 22 w 85"/>
              <a:gd name="T23" fmla="*/ 49 h 87"/>
              <a:gd name="T24" fmla="*/ 39 w 85"/>
              <a:gd name="T25" fmla="*/ 69 h 87"/>
              <a:gd name="T26" fmla="*/ 22 w 85"/>
              <a:gd name="T27" fmla="*/ 81 h 87"/>
              <a:gd name="T28" fmla="*/ 22 w 85"/>
              <a:gd name="T29" fmla="*/ 87 h 87"/>
              <a:gd name="T30" fmla="*/ 67 w 85"/>
              <a:gd name="T31" fmla="*/ 84 h 87"/>
              <a:gd name="T32" fmla="*/ 46 w 85"/>
              <a:gd name="T33" fmla="*/ 81 h 87"/>
              <a:gd name="T34" fmla="*/ 51 w 85"/>
              <a:gd name="T35" fmla="*/ 67 h 87"/>
              <a:gd name="T36" fmla="*/ 60 w 85"/>
              <a:gd name="T37" fmla="*/ 66 h 87"/>
              <a:gd name="T38" fmla="*/ 64 w 85"/>
              <a:gd name="T39" fmla="*/ 65 h 87"/>
              <a:gd name="T40" fmla="*/ 70 w 85"/>
              <a:gd name="T41" fmla="*/ 65 h 87"/>
              <a:gd name="T42" fmla="*/ 73 w 85"/>
              <a:gd name="T43" fmla="*/ 67 h 87"/>
              <a:gd name="T44" fmla="*/ 80 w 85"/>
              <a:gd name="T45" fmla="*/ 60 h 87"/>
              <a:gd name="T46" fmla="*/ 84 w 85"/>
              <a:gd name="T47" fmla="*/ 54 h 87"/>
              <a:gd name="T48" fmla="*/ 84 w 85"/>
              <a:gd name="T49" fmla="*/ 54 h 87"/>
              <a:gd name="T50" fmla="*/ 17 w 85"/>
              <a:gd name="T51" fmla="*/ 37 h 87"/>
              <a:gd name="T52" fmla="*/ 16 w 85"/>
              <a:gd name="T53" fmla="*/ 37 h 87"/>
              <a:gd name="T54" fmla="*/ 14 w 85"/>
              <a:gd name="T55" fmla="*/ 41 h 87"/>
              <a:gd name="T56" fmla="*/ 25 w 85"/>
              <a:gd name="T57" fmla="*/ 8 h 87"/>
              <a:gd name="T58" fmla="*/ 30 w 85"/>
              <a:gd name="T59" fmla="*/ 14 h 87"/>
              <a:gd name="T60" fmla="*/ 29 w 85"/>
              <a:gd name="T61" fmla="*/ 15 h 87"/>
              <a:gd name="T62" fmla="*/ 48 w 85"/>
              <a:gd name="T63" fmla="*/ 62 h 87"/>
              <a:gd name="T64" fmla="*/ 43 w 85"/>
              <a:gd name="T65" fmla="*/ 63 h 87"/>
              <a:gd name="T66" fmla="*/ 33 w 85"/>
              <a:gd name="T67" fmla="*/ 59 h 87"/>
              <a:gd name="T68" fmla="*/ 29 w 85"/>
              <a:gd name="T69" fmla="*/ 48 h 87"/>
              <a:gd name="T70" fmla="*/ 48 w 85"/>
              <a:gd name="T71" fmla="*/ 62 h 87"/>
              <a:gd name="T72" fmla="*/ 62 w 85"/>
              <a:gd name="T73" fmla="*/ 56 h 87"/>
              <a:gd name="T74" fmla="*/ 60 w 85"/>
              <a:gd name="T75" fmla="*/ 59 h 87"/>
              <a:gd name="T76" fmla="*/ 57 w 85"/>
              <a:gd name="T77" fmla="*/ 57 h 87"/>
              <a:gd name="T78" fmla="*/ 28 w 85"/>
              <a:gd name="T79" fmla="*/ 40 h 87"/>
              <a:gd name="T80" fmla="*/ 28 w 85"/>
              <a:gd name="T81" fmla="*/ 40 h 87"/>
              <a:gd name="T82" fmla="*/ 28 w 85"/>
              <a:gd name="T83" fmla="*/ 40 h 87"/>
              <a:gd name="T84" fmla="*/ 31 w 85"/>
              <a:gd name="T85" fmla="*/ 20 h 87"/>
              <a:gd name="T86" fmla="*/ 69 w 85"/>
              <a:gd name="T87" fmla="*/ 44 h 87"/>
              <a:gd name="T88" fmla="*/ 68 w 85"/>
              <a:gd name="T89" fmla="*/ 45 h 87"/>
              <a:gd name="T90" fmla="*/ 62 w 85"/>
              <a:gd name="T91" fmla="*/ 56 h 87"/>
              <a:gd name="T92" fmla="*/ 75 w 85"/>
              <a:gd name="T93" fmla="*/ 57 h 87"/>
              <a:gd name="T94" fmla="*/ 73 w 85"/>
              <a:gd name="T95" fmla="*/ 60 h 87"/>
              <a:gd name="T96" fmla="*/ 70 w 85"/>
              <a:gd name="T97" fmla="*/ 50 h 87"/>
              <a:gd name="T98" fmla="*/ 75 w 85"/>
              <a:gd name="T99"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5" h="87">
                <a:moveTo>
                  <a:pt x="83" y="49"/>
                </a:moveTo>
                <a:cubicBezTo>
                  <a:pt x="80" y="48"/>
                  <a:pt x="80" y="48"/>
                  <a:pt x="80" y="48"/>
                </a:cubicBezTo>
                <a:cubicBezTo>
                  <a:pt x="80" y="48"/>
                  <a:pt x="80" y="48"/>
                  <a:pt x="80" y="48"/>
                </a:cubicBezTo>
                <a:cubicBezTo>
                  <a:pt x="76" y="45"/>
                  <a:pt x="76" y="45"/>
                  <a:pt x="76" y="45"/>
                </a:cubicBezTo>
                <a:cubicBezTo>
                  <a:pt x="77" y="43"/>
                  <a:pt x="77" y="43"/>
                  <a:pt x="77" y="43"/>
                </a:cubicBezTo>
                <a:cubicBezTo>
                  <a:pt x="77" y="43"/>
                  <a:pt x="77" y="43"/>
                  <a:pt x="77" y="43"/>
                </a:cubicBezTo>
                <a:cubicBezTo>
                  <a:pt x="78" y="41"/>
                  <a:pt x="77" y="39"/>
                  <a:pt x="76" y="39"/>
                </a:cubicBezTo>
                <a:cubicBezTo>
                  <a:pt x="36" y="16"/>
                  <a:pt x="36" y="16"/>
                  <a:pt x="36" y="16"/>
                </a:cubicBezTo>
                <a:cubicBezTo>
                  <a:pt x="39" y="12"/>
                  <a:pt x="39" y="12"/>
                  <a:pt x="39" y="12"/>
                </a:cubicBezTo>
                <a:cubicBezTo>
                  <a:pt x="39" y="12"/>
                  <a:pt x="39" y="12"/>
                  <a:pt x="39" y="12"/>
                </a:cubicBezTo>
                <a:cubicBezTo>
                  <a:pt x="39" y="10"/>
                  <a:pt x="39" y="8"/>
                  <a:pt x="37" y="8"/>
                </a:cubicBezTo>
                <a:cubicBezTo>
                  <a:pt x="26" y="1"/>
                  <a:pt x="26" y="1"/>
                  <a:pt x="26" y="1"/>
                </a:cubicBezTo>
                <a:cubicBezTo>
                  <a:pt x="26" y="1"/>
                  <a:pt x="26" y="1"/>
                  <a:pt x="26" y="1"/>
                </a:cubicBezTo>
                <a:cubicBezTo>
                  <a:pt x="24" y="0"/>
                  <a:pt x="22" y="1"/>
                  <a:pt x="21" y="2"/>
                </a:cubicBezTo>
                <a:cubicBezTo>
                  <a:pt x="1" y="37"/>
                  <a:pt x="1" y="37"/>
                  <a:pt x="1" y="37"/>
                </a:cubicBezTo>
                <a:cubicBezTo>
                  <a:pt x="1" y="37"/>
                  <a:pt x="1" y="37"/>
                  <a:pt x="1" y="37"/>
                </a:cubicBezTo>
                <a:cubicBezTo>
                  <a:pt x="0" y="39"/>
                  <a:pt x="1" y="41"/>
                  <a:pt x="2" y="42"/>
                </a:cubicBezTo>
                <a:cubicBezTo>
                  <a:pt x="14" y="48"/>
                  <a:pt x="14" y="48"/>
                  <a:pt x="14" y="48"/>
                </a:cubicBezTo>
                <a:cubicBezTo>
                  <a:pt x="14" y="48"/>
                  <a:pt x="14" y="48"/>
                  <a:pt x="14" y="48"/>
                </a:cubicBezTo>
                <a:cubicBezTo>
                  <a:pt x="15" y="49"/>
                  <a:pt x="17" y="49"/>
                  <a:pt x="18" y="47"/>
                </a:cubicBezTo>
                <a:cubicBezTo>
                  <a:pt x="20" y="43"/>
                  <a:pt x="20" y="43"/>
                  <a:pt x="20" y="43"/>
                </a:cubicBezTo>
                <a:cubicBezTo>
                  <a:pt x="23" y="45"/>
                  <a:pt x="23" y="45"/>
                  <a:pt x="23" y="45"/>
                </a:cubicBezTo>
                <a:cubicBezTo>
                  <a:pt x="22" y="45"/>
                  <a:pt x="22" y="45"/>
                  <a:pt x="22" y="45"/>
                </a:cubicBezTo>
                <a:cubicBezTo>
                  <a:pt x="22" y="46"/>
                  <a:pt x="22" y="48"/>
                  <a:pt x="22" y="49"/>
                </a:cubicBezTo>
                <a:cubicBezTo>
                  <a:pt x="22" y="54"/>
                  <a:pt x="24" y="60"/>
                  <a:pt x="28" y="63"/>
                </a:cubicBezTo>
                <a:cubicBezTo>
                  <a:pt x="31" y="66"/>
                  <a:pt x="35" y="68"/>
                  <a:pt x="39" y="69"/>
                </a:cubicBezTo>
                <a:cubicBezTo>
                  <a:pt x="39" y="81"/>
                  <a:pt x="39" y="81"/>
                  <a:pt x="39" y="81"/>
                </a:cubicBezTo>
                <a:cubicBezTo>
                  <a:pt x="22" y="81"/>
                  <a:pt x="22" y="81"/>
                  <a:pt x="22" y="81"/>
                </a:cubicBezTo>
                <a:cubicBezTo>
                  <a:pt x="20" y="81"/>
                  <a:pt x="19" y="82"/>
                  <a:pt x="19" y="84"/>
                </a:cubicBezTo>
                <a:cubicBezTo>
                  <a:pt x="19" y="86"/>
                  <a:pt x="20" y="87"/>
                  <a:pt x="22" y="87"/>
                </a:cubicBezTo>
                <a:cubicBezTo>
                  <a:pt x="63" y="87"/>
                  <a:pt x="63" y="87"/>
                  <a:pt x="63" y="87"/>
                </a:cubicBezTo>
                <a:cubicBezTo>
                  <a:pt x="65" y="87"/>
                  <a:pt x="67" y="86"/>
                  <a:pt x="67" y="84"/>
                </a:cubicBezTo>
                <a:cubicBezTo>
                  <a:pt x="67" y="82"/>
                  <a:pt x="65" y="81"/>
                  <a:pt x="63" y="81"/>
                </a:cubicBezTo>
                <a:cubicBezTo>
                  <a:pt x="46" y="81"/>
                  <a:pt x="46" y="81"/>
                  <a:pt x="46" y="81"/>
                </a:cubicBezTo>
                <a:cubicBezTo>
                  <a:pt x="46" y="69"/>
                  <a:pt x="46" y="69"/>
                  <a:pt x="46" y="69"/>
                </a:cubicBezTo>
                <a:cubicBezTo>
                  <a:pt x="48" y="69"/>
                  <a:pt x="49" y="68"/>
                  <a:pt x="51" y="67"/>
                </a:cubicBezTo>
                <a:cubicBezTo>
                  <a:pt x="53" y="66"/>
                  <a:pt x="55" y="65"/>
                  <a:pt x="56" y="64"/>
                </a:cubicBezTo>
                <a:cubicBezTo>
                  <a:pt x="60" y="66"/>
                  <a:pt x="60" y="66"/>
                  <a:pt x="60" y="66"/>
                </a:cubicBezTo>
                <a:cubicBezTo>
                  <a:pt x="60" y="66"/>
                  <a:pt x="60" y="66"/>
                  <a:pt x="60" y="66"/>
                </a:cubicBezTo>
                <a:cubicBezTo>
                  <a:pt x="61" y="67"/>
                  <a:pt x="63" y="67"/>
                  <a:pt x="64" y="65"/>
                </a:cubicBezTo>
                <a:cubicBezTo>
                  <a:pt x="66" y="63"/>
                  <a:pt x="66" y="63"/>
                  <a:pt x="66" y="63"/>
                </a:cubicBezTo>
                <a:cubicBezTo>
                  <a:pt x="70" y="65"/>
                  <a:pt x="70" y="65"/>
                  <a:pt x="70" y="65"/>
                </a:cubicBezTo>
                <a:cubicBezTo>
                  <a:pt x="73" y="67"/>
                  <a:pt x="73" y="67"/>
                  <a:pt x="73" y="67"/>
                </a:cubicBezTo>
                <a:cubicBezTo>
                  <a:pt x="73" y="67"/>
                  <a:pt x="73" y="67"/>
                  <a:pt x="73" y="67"/>
                </a:cubicBezTo>
                <a:cubicBezTo>
                  <a:pt x="74" y="68"/>
                  <a:pt x="76" y="67"/>
                  <a:pt x="77" y="66"/>
                </a:cubicBezTo>
                <a:cubicBezTo>
                  <a:pt x="80" y="60"/>
                  <a:pt x="80" y="60"/>
                  <a:pt x="80" y="60"/>
                </a:cubicBezTo>
                <a:cubicBezTo>
                  <a:pt x="81" y="60"/>
                  <a:pt x="81" y="60"/>
                  <a:pt x="81" y="60"/>
                </a:cubicBezTo>
                <a:cubicBezTo>
                  <a:pt x="84" y="54"/>
                  <a:pt x="84" y="54"/>
                  <a:pt x="84" y="54"/>
                </a:cubicBezTo>
                <a:cubicBezTo>
                  <a:pt x="84" y="54"/>
                  <a:pt x="84" y="54"/>
                  <a:pt x="84" y="54"/>
                </a:cubicBezTo>
                <a:cubicBezTo>
                  <a:pt x="84" y="54"/>
                  <a:pt x="84" y="54"/>
                  <a:pt x="84" y="54"/>
                </a:cubicBezTo>
                <a:cubicBezTo>
                  <a:pt x="85" y="52"/>
                  <a:pt x="84" y="50"/>
                  <a:pt x="83" y="49"/>
                </a:cubicBezTo>
                <a:close/>
                <a:moveTo>
                  <a:pt x="17" y="37"/>
                </a:moveTo>
                <a:cubicBezTo>
                  <a:pt x="17" y="37"/>
                  <a:pt x="17" y="37"/>
                  <a:pt x="17" y="37"/>
                </a:cubicBezTo>
                <a:cubicBezTo>
                  <a:pt x="16" y="37"/>
                  <a:pt x="16" y="37"/>
                  <a:pt x="16" y="37"/>
                </a:cubicBezTo>
                <a:cubicBezTo>
                  <a:pt x="16" y="38"/>
                  <a:pt x="16" y="38"/>
                  <a:pt x="16" y="38"/>
                </a:cubicBezTo>
                <a:cubicBezTo>
                  <a:pt x="14" y="41"/>
                  <a:pt x="14" y="41"/>
                  <a:pt x="14" y="41"/>
                </a:cubicBezTo>
                <a:cubicBezTo>
                  <a:pt x="8" y="38"/>
                  <a:pt x="8" y="38"/>
                  <a:pt x="8" y="38"/>
                </a:cubicBezTo>
                <a:cubicBezTo>
                  <a:pt x="25" y="8"/>
                  <a:pt x="25" y="8"/>
                  <a:pt x="25" y="8"/>
                </a:cubicBezTo>
                <a:cubicBezTo>
                  <a:pt x="31" y="12"/>
                  <a:pt x="31" y="12"/>
                  <a:pt x="31" y="12"/>
                </a:cubicBezTo>
                <a:cubicBezTo>
                  <a:pt x="30" y="14"/>
                  <a:pt x="30" y="14"/>
                  <a:pt x="30" y="14"/>
                </a:cubicBezTo>
                <a:cubicBezTo>
                  <a:pt x="29" y="15"/>
                  <a:pt x="29" y="15"/>
                  <a:pt x="29" y="15"/>
                </a:cubicBezTo>
                <a:cubicBezTo>
                  <a:pt x="29" y="15"/>
                  <a:pt x="29" y="15"/>
                  <a:pt x="29" y="15"/>
                </a:cubicBezTo>
                <a:cubicBezTo>
                  <a:pt x="17" y="37"/>
                  <a:pt x="17" y="37"/>
                  <a:pt x="17" y="37"/>
                </a:cubicBezTo>
                <a:close/>
                <a:moveTo>
                  <a:pt x="48" y="62"/>
                </a:moveTo>
                <a:cubicBezTo>
                  <a:pt x="48" y="62"/>
                  <a:pt x="48" y="62"/>
                  <a:pt x="48" y="62"/>
                </a:cubicBezTo>
                <a:cubicBezTo>
                  <a:pt x="47" y="62"/>
                  <a:pt x="45" y="63"/>
                  <a:pt x="43" y="63"/>
                </a:cubicBezTo>
                <a:cubicBezTo>
                  <a:pt x="43" y="63"/>
                  <a:pt x="43" y="63"/>
                  <a:pt x="43" y="63"/>
                </a:cubicBezTo>
                <a:cubicBezTo>
                  <a:pt x="39" y="63"/>
                  <a:pt x="35" y="61"/>
                  <a:pt x="33" y="59"/>
                </a:cubicBezTo>
                <a:cubicBezTo>
                  <a:pt x="30" y="56"/>
                  <a:pt x="29" y="53"/>
                  <a:pt x="29" y="49"/>
                </a:cubicBezTo>
                <a:cubicBezTo>
                  <a:pt x="29" y="48"/>
                  <a:pt x="29" y="48"/>
                  <a:pt x="29" y="48"/>
                </a:cubicBezTo>
                <a:cubicBezTo>
                  <a:pt x="50" y="61"/>
                  <a:pt x="50" y="61"/>
                  <a:pt x="50" y="61"/>
                </a:cubicBezTo>
                <a:cubicBezTo>
                  <a:pt x="50" y="61"/>
                  <a:pt x="49" y="61"/>
                  <a:pt x="48" y="62"/>
                </a:cubicBezTo>
                <a:close/>
                <a:moveTo>
                  <a:pt x="62" y="56"/>
                </a:moveTo>
                <a:cubicBezTo>
                  <a:pt x="62" y="56"/>
                  <a:pt x="62" y="56"/>
                  <a:pt x="62" y="56"/>
                </a:cubicBezTo>
                <a:cubicBezTo>
                  <a:pt x="62" y="57"/>
                  <a:pt x="62" y="57"/>
                  <a:pt x="62" y="57"/>
                </a:cubicBezTo>
                <a:cubicBezTo>
                  <a:pt x="60" y="59"/>
                  <a:pt x="60" y="59"/>
                  <a:pt x="60" y="59"/>
                </a:cubicBezTo>
                <a:cubicBezTo>
                  <a:pt x="57" y="57"/>
                  <a:pt x="57" y="57"/>
                  <a:pt x="57" y="57"/>
                </a:cubicBezTo>
                <a:cubicBezTo>
                  <a:pt x="57" y="57"/>
                  <a:pt x="57" y="57"/>
                  <a:pt x="57" y="57"/>
                </a:cubicBezTo>
                <a:cubicBezTo>
                  <a:pt x="28" y="40"/>
                  <a:pt x="28" y="40"/>
                  <a:pt x="28" y="40"/>
                </a:cubicBezTo>
                <a:cubicBezTo>
                  <a:pt x="28" y="40"/>
                  <a:pt x="28" y="40"/>
                  <a:pt x="28" y="40"/>
                </a:cubicBezTo>
                <a:cubicBezTo>
                  <a:pt x="28" y="40"/>
                  <a:pt x="28" y="40"/>
                  <a:pt x="28" y="40"/>
                </a:cubicBezTo>
                <a:cubicBezTo>
                  <a:pt x="28" y="40"/>
                  <a:pt x="28" y="40"/>
                  <a:pt x="28" y="40"/>
                </a:cubicBezTo>
                <a:cubicBezTo>
                  <a:pt x="28" y="40"/>
                  <a:pt x="28" y="40"/>
                  <a:pt x="28" y="40"/>
                </a:cubicBezTo>
                <a:cubicBezTo>
                  <a:pt x="28" y="40"/>
                  <a:pt x="28" y="40"/>
                  <a:pt x="28" y="40"/>
                </a:cubicBezTo>
                <a:cubicBezTo>
                  <a:pt x="21" y="37"/>
                  <a:pt x="21" y="37"/>
                  <a:pt x="21" y="37"/>
                </a:cubicBezTo>
                <a:cubicBezTo>
                  <a:pt x="31" y="20"/>
                  <a:pt x="31" y="20"/>
                  <a:pt x="31" y="20"/>
                </a:cubicBezTo>
                <a:cubicBezTo>
                  <a:pt x="70" y="43"/>
                  <a:pt x="70" y="43"/>
                  <a:pt x="70" y="43"/>
                </a:cubicBezTo>
                <a:cubicBezTo>
                  <a:pt x="69" y="44"/>
                  <a:pt x="69" y="44"/>
                  <a:pt x="69" y="44"/>
                </a:cubicBezTo>
                <a:cubicBezTo>
                  <a:pt x="69" y="44"/>
                  <a:pt x="69" y="44"/>
                  <a:pt x="69" y="44"/>
                </a:cubicBezTo>
                <a:cubicBezTo>
                  <a:pt x="68" y="45"/>
                  <a:pt x="68" y="45"/>
                  <a:pt x="68" y="45"/>
                </a:cubicBezTo>
                <a:cubicBezTo>
                  <a:pt x="68" y="45"/>
                  <a:pt x="68" y="45"/>
                  <a:pt x="68" y="45"/>
                </a:cubicBezTo>
                <a:cubicBezTo>
                  <a:pt x="62" y="56"/>
                  <a:pt x="62" y="56"/>
                  <a:pt x="62" y="56"/>
                </a:cubicBezTo>
                <a:close/>
                <a:moveTo>
                  <a:pt x="75" y="57"/>
                </a:moveTo>
                <a:cubicBezTo>
                  <a:pt x="75" y="57"/>
                  <a:pt x="75" y="57"/>
                  <a:pt x="75" y="57"/>
                </a:cubicBezTo>
                <a:cubicBezTo>
                  <a:pt x="75" y="57"/>
                  <a:pt x="75" y="57"/>
                  <a:pt x="75" y="57"/>
                </a:cubicBezTo>
                <a:cubicBezTo>
                  <a:pt x="73" y="60"/>
                  <a:pt x="73" y="60"/>
                  <a:pt x="73" y="60"/>
                </a:cubicBezTo>
                <a:cubicBezTo>
                  <a:pt x="67" y="56"/>
                  <a:pt x="67" y="56"/>
                  <a:pt x="67" y="56"/>
                </a:cubicBezTo>
                <a:cubicBezTo>
                  <a:pt x="70" y="50"/>
                  <a:pt x="70" y="50"/>
                  <a:pt x="70" y="50"/>
                </a:cubicBezTo>
                <a:cubicBezTo>
                  <a:pt x="77" y="53"/>
                  <a:pt x="77" y="53"/>
                  <a:pt x="77" y="53"/>
                </a:cubicBezTo>
                <a:cubicBezTo>
                  <a:pt x="75" y="57"/>
                  <a:pt x="75" y="57"/>
                  <a:pt x="75" y="5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任意多边形 24"/>
          <p:cNvSpPr/>
          <p:nvPr/>
        </p:nvSpPr>
        <p:spPr>
          <a:xfrm>
            <a:off x="5408586" y="1728167"/>
            <a:ext cx="652249" cy="154443"/>
          </a:xfrm>
          <a:custGeom>
            <a:avLst/>
            <a:gdLst>
              <a:gd name="connsiteX0" fmla="*/ 0 w 1059180"/>
              <a:gd name="connsiteY0" fmla="*/ 205740 h 205740"/>
              <a:gd name="connsiteX1" fmla="*/ 205740 w 1059180"/>
              <a:gd name="connsiteY1" fmla="*/ 0 h 205740"/>
              <a:gd name="connsiteX2" fmla="*/ 1059180 w 1059180"/>
              <a:gd name="connsiteY2" fmla="*/ 0 h 205740"/>
            </a:gdLst>
            <a:ahLst/>
            <a:cxnLst>
              <a:cxn ang="0">
                <a:pos x="connsiteX0" y="connsiteY0"/>
              </a:cxn>
              <a:cxn ang="0">
                <a:pos x="connsiteX1" y="connsiteY1"/>
              </a:cxn>
              <a:cxn ang="0">
                <a:pos x="connsiteX2" y="connsiteY2"/>
              </a:cxn>
            </a:cxnLst>
            <a:rect l="l" t="t" r="r" b="b"/>
            <a:pathLst>
              <a:path w="1059180" h="205740">
                <a:moveTo>
                  <a:pt x="0" y="205740"/>
                </a:moveTo>
                <a:lnTo>
                  <a:pt x="205740" y="0"/>
                </a:lnTo>
                <a:lnTo>
                  <a:pt x="1059180" y="0"/>
                </a:lnTo>
              </a:path>
            </a:pathLst>
          </a:cu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任意多边形 25"/>
          <p:cNvSpPr/>
          <p:nvPr/>
        </p:nvSpPr>
        <p:spPr>
          <a:xfrm flipV="1">
            <a:off x="5408586" y="3636144"/>
            <a:ext cx="652249" cy="153172"/>
          </a:xfrm>
          <a:custGeom>
            <a:avLst/>
            <a:gdLst>
              <a:gd name="connsiteX0" fmla="*/ 0 w 1059180"/>
              <a:gd name="connsiteY0" fmla="*/ 205740 h 205740"/>
              <a:gd name="connsiteX1" fmla="*/ 205740 w 1059180"/>
              <a:gd name="connsiteY1" fmla="*/ 0 h 205740"/>
              <a:gd name="connsiteX2" fmla="*/ 1059180 w 1059180"/>
              <a:gd name="connsiteY2" fmla="*/ 0 h 205740"/>
            </a:gdLst>
            <a:ahLst/>
            <a:cxnLst>
              <a:cxn ang="0">
                <a:pos x="connsiteX0" y="connsiteY0"/>
              </a:cxn>
              <a:cxn ang="0">
                <a:pos x="connsiteX1" y="connsiteY1"/>
              </a:cxn>
              <a:cxn ang="0">
                <a:pos x="connsiteX2" y="connsiteY2"/>
              </a:cxn>
            </a:cxnLst>
            <a:rect l="l" t="t" r="r" b="b"/>
            <a:pathLst>
              <a:path w="1059180" h="205740">
                <a:moveTo>
                  <a:pt x="0" y="205740"/>
                </a:moveTo>
                <a:lnTo>
                  <a:pt x="205740" y="0"/>
                </a:lnTo>
                <a:lnTo>
                  <a:pt x="1059180" y="0"/>
                </a:lnTo>
              </a:path>
            </a:pathLst>
          </a:cu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26"/>
          <p:cNvSpPr/>
          <p:nvPr/>
        </p:nvSpPr>
        <p:spPr>
          <a:xfrm flipH="1">
            <a:off x="2987717" y="1728167"/>
            <a:ext cx="717942" cy="154443"/>
          </a:xfrm>
          <a:custGeom>
            <a:avLst/>
            <a:gdLst>
              <a:gd name="connsiteX0" fmla="*/ 0 w 1059180"/>
              <a:gd name="connsiteY0" fmla="*/ 205740 h 205740"/>
              <a:gd name="connsiteX1" fmla="*/ 205740 w 1059180"/>
              <a:gd name="connsiteY1" fmla="*/ 0 h 205740"/>
              <a:gd name="connsiteX2" fmla="*/ 1059180 w 1059180"/>
              <a:gd name="connsiteY2" fmla="*/ 0 h 205740"/>
            </a:gdLst>
            <a:ahLst/>
            <a:cxnLst>
              <a:cxn ang="0">
                <a:pos x="connsiteX0" y="connsiteY0"/>
              </a:cxn>
              <a:cxn ang="0">
                <a:pos x="connsiteX1" y="connsiteY1"/>
              </a:cxn>
              <a:cxn ang="0">
                <a:pos x="connsiteX2" y="connsiteY2"/>
              </a:cxn>
            </a:cxnLst>
            <a:rect l="l" t="t" r="r" b="b"/>
            <a:pathLst>
              <a:path w="1059180" h="205740">
                <a:moveTo>
                  <a:pt x="0" y="205740"/>
                </a:moveTo>
                <a:lnTo>
                  <a:pt x="205740" y="0"/>
                </a:lnTo>
                <a:lnTo>
                  <a:pt x="1059180" y="0"/>
                </a:lnTo>
              </a:path>
            </a:pathLst>
          </a:cu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任意多边形 27"/>
          <p:cNvSpPr/>
          <p:nvPr/>
        </p:nvSpPr>
        <p:spPr>
          <a:xfrm flipH="1" flipV="1">
            <a:off x="2987717" y="3636144"/>
            <a:ext cx="717942" cy="153172"/>
          </a:xfrm>
          <a:custGeom>
            <a:avLst/>
            <a:gdLst>
              <a:gd name="connsiteX0" fmla="*/ 0 w 1059180"/>
              <a:gd name="connsiteY0" fmla="*/ 205740 h 205740"/>
              <a:gd name="connsiteX1" fmla="*/ 205740 w 1059180"/>
              <a:gd name="connsiteY1" fmla="*/ 0 h 205740"/>
              <a:gd name="connsiteX2" fmla="*/ 1059180 w 1059180"/>
              <a:gd name="connsiteY2" fmla="*/ 0 h 205740"/>
            </a:gdLst>
            <a:ahLst/>
            <a:cxnLst>
              <a:cxn ang="0">
                <a:pos x="connsiteX0" y="connsiteY0"/>
              </a:cxn>
              <a:cxn ang="0">
                <a:pos x="connsiteX1" y="connsiteY1"/>
              </a:cxn>
              <a:cxn ang="0">
                <a:pos x="connsiteX2" y="connsiteY2"/>
              </a:cxn>
            </a:cxnLst>
            <a:rect l="l" t="t" r="r" b="b"/>
            <a:pathLst>
              <a:path w="1059180" h="205740">
                <a:moveTo>
                  <a:pt x="0" y="205740"/>
                </a:moveTo>
                <a:lnTo>
                  <a:pt x="205740" y="0"/>
                </a:lnTo>
                <a:lnTo>
                  <a:pt x="1059180" y="0"/>
                </a:lnTo>
              </a:path>
            </a:pathLst>
          </a:cu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4"/>
          <p:cNvSpPr>
            <a:spLocks noChangeArrowheads="1"/>
          </p:cNvSpPr>
          <p:nvPr/>
        </p:nvSpPr>
        <p:spPr bwMode="auto">
          <a:xfrm>
            <a:off x="6114363" y="1662570"/>
            <a:ext cx="142229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b="1" dirty="0" smtClean="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rPr>
              <a:t>添加小标题</a:t>
            </a:r>
            <a:endParaRPr lang="zh-CN" altLang="en-US" sz="1000" b="1" dirty="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a:xfrm>
            <a:off x="6114363" y="1870053"/>
            <a:ext cx="19525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24"/>
          <p:cNvSpPr>
            <a:spLocks noChangeArrowheads="1"/>
          </p:cNvSpPr>
          <p:nvPr/>
        </p:nvSpPr>
        <p:spPr bwMode="auto">
          <a:xfrm>
            <a:off x="6136459" y="3712372"/>
            <a:ext cx="142229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b="1" dirty="0" smtClean="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rPr>
              <a:t>添加小标题</a:t>
            </a:r>
            <a:endParaRPr lang="zh-CN" altLang="en-US" sz="1000" b="1" dirty="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6136459" y="3919855"/>
            <a:ext cx="19525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Rectangle 24"/>
          <p:cNvSpPr>
            <a:spLocks noChangeArrowheads="1"/>
          </p:cNvSpPr>
          <p:nvPr/>
        </p:nvSpPr>
        <p:spPr bwMode="auto">
          <a:xfrm>
            <a:off x="1463745" y="1662570"/>
            <a:ext cx="142229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000" b="1" dirty="0" smtClean="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rPr>
              <a:t>添加小标题</a:t>
            </a:r>
            <a:endParaRPr lang="zh-CN" altLang="en-US" sz="1000" b="1" dirty="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955623" y="1870053"/>
            <a:ext cx="19525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24"/>
          <p:cNvSpPr>
            <a:spLocks noChangeArrowheads="1"/>
          </p:cNvSpPr>
          <p:nvPr/>
        </p:nvSpPr>
        <p:spPr bwMode="auto">
          <a:xfrm>
            <a:off x="1485841" y="3712372"/>
            <a:ext cx="142229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000" b="1" dirty="0" smtClean="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rPr>
              <a:t>添加小标题</a:t>
            </a:r>
            <a:endParaRPr lang="zh-CN" altLang="en-US" sz="1000" b="1" dirty="0">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977719" y="3919855"/>
            <a:ext cx="19525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请添加文本内容，请添加文本内容。请添加文本内容，请添加文本内容。</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52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fltVal val="0.5"/>
                                          </p:val>
                                        </p:tav>
                                        <p:tav tm="100000">
                                          <p:val>
                                            <p:strVal val="#ppt_x"/>
                                          </p:val>
                                        </p:tav>
                                      </p:tavLst>
                                    </p:anim>
                                    <p:anim calcmode="lin" valueType="num">
                                      <p:cBhvr>
                                        <p:cTn id="22" dur="500" fill="hold"/>
                                        <p:tgtEl>
                                          <p:spTgt spid="12"/>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anim calcmode="lin" valueType="num">
                                      <p:cBhvr>
                                        <p:cTn id="28" dur="500" fill="hold"/>
                                        <p:tgtEl>
                                          <p:spTgt spid="18"/>
                                        </p:tgtEl>
                                        <p:attrNameLst>
                                          <p:attrName>ppt_x</p:attrName>
                                        </p:attrNameLst>
                                      </p:cBhvr>
                                      <p:tavLst>
                                        <p:tav tm="0">
                                          <p:val>
                                            <p:fltVal val="0.5"/>
                                          </p:val>
                                        </p:tav>
                                        <p:tav tm="100000">
                                          <p:val>
                                            <p:strVal val="#ppt_x"/>
                                          </p:val>
                                        </p:tav>
                                      </p:tavLst>
                                    </p:anim>
                                    <p:anim calcmode="lin" valueType="num">
                                      <p:cBhvr>
                                        <p:cTn id="29" dur="500" fill="hold"/>
                                        <p:tgtEl>
                                          <p:spTgt spid="18"/>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anim calcmode="lin" valueType="num">
                                      <p:cBhvr>
                                        <p:cTn id="35" dur="500" fill="hold"/>
                                        <p:tgtEl>
                                          <p:spTgt spid="15"/>
                                        </p:tgtEl>
                                        <p:attrNameLst>
                                          <p:attrName>ppt_x</p:attrName>
                                        </p:attrNameLst>
                                      </p:cBhvr>
                                      <p:tavLst>
                                        <p:tav tm="0">
                                          <p:val>
                                            <p:fltVal val="0.5"/>
                                          </p:val>
                                        </p:tav>
                                        <p:tav tm="100000">
                                          <p:val>
                                            <p:strVal val="#ppt_x"/>
                                          </p:val>
                                        </p:tav>
                                      </p:tavLst>
                                    </p:anim>
                                    <p:anim calcmode="lin" valueType="num">
                                      <p:cBhvr>
                                        <p:cTn id="36" dur="500" fill="hold"/>
                                        <p:tgtEl>
                                          <p:spTgt spid="15"/>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anim calcmode="lin" valueType="num">
                                      <p:cBhvr>
                                        <p:cTn id="42" dur="500" fill="hold"/>
                                        <p:tgtEl>
                                          <p:spTgt spid="9"/>
                                        </p:tgtEl>
                                        <p:attrNameLst>
                                          <p:attrName>ppt_x</p:attrName>
                                        </p:attrNameLst>
                                      </p:cBhvr>
                                      <p:tavLst>
                                        <p:tav tm="0">
                                          <p:val>
                                            <p:fltVal val="0.5"/>
                                          </p:val>
                                        </p:tav>
                                        <p:tav tm="100000">
                                          <p:val>
                                            <p:strVal val="#ppt_x"/>
                                          </p:val>
                                        </p:tav>
                                      </p:tavLst>
                                    </p:anim>
                                    <p:anim calcmode="lin" valueType="num">
                                      <p:cBhvr>
                                        <p:cTn id="43" dur="500" fill="hold"/>
                                        <p:tgtEl>
                                          <p:spTgt spid="9"/>
                                        </p:tgtEl>
                                        <p:attrNameLst>
                                          <p:attrName>ppt_y</p:attrName>
                                        </p:attrNameLst>
                                      </p:cBhvr>
                                      <p:tavLst>
                                        <p:tav tm="0">
                                          <p:val>
                                            <p:fltVal val="0.5"/>
                                          </p:val>
                                        </p:tav>
                                        <p:tav tm="100000">
                                          <p:val>
                                            <p:strVal val="#ppt_y"/>
                                          </p:val>
                                        </p:tav>
                                      </p:tavLst>
                                    </p:anim>
                                  </p:childTnLst>
                                </p:cTn>
                              </p:par>
                            </p:childTnLst>
                          </p:cTn>
                        </p:par>
                        <p:par>
                          <p:cTn id="44" fill="hold">
                            <p:stCondLst>
                              <p:cond delay="1500"/>
                            </p:stCondLst>
                            <p:childTnLst>
                              <p:par>
                                <p:cTn id="45" presetID="53" presetClass="entr" presetSubtype="16"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right)">
                                      <p:cBhvr>
                                        <p:cTn id="67" dur="500"/>
                                        <p:tgtEl>
                                          <p:spTgt spid="27"/>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right)">
                                      <p:cBhvr>
                                        <p:cTn id="70" dur="500"/>
                                        <p:tgtEl>
                                          <p:spTgt spid="2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left)">
                                      <p:cBhvr>
                                        <p:cTn id="73" dur="500"/>
                                        <p:tgtEl>
                                          <p:spTgt spid="2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left)">
                                      <p:cBhvr>
                                        <p:cTn id="76" dur="500"/>
                                        <p:tgtEl>
                                          <p:spTgt spid="26"/>
                                        </p:tgtEl>
                                      </p:cBhvr>
                                    </p:animEffect>
                                  </p:childTnLst>
                                </p:cTn>
                              </p:par>
                            </p:childTnLst>
                          </p:cTn>
                        </p:par>
                        <p:par>
                          <p:cTn id="77" fill="hold">
                            <p:stCondLst>
                              <p:cond delay="2000"/>
                            </p:stCondLst>
                            <p:childTnLst>
                              <p:par>
                                <p:cTn id="78" presetID="2" presetClass="entr" presetSubtype="8"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0-#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fill="hold"/>
                                        <p:tgtEl>
                                          <p:spTgt spid="34"/>
                                        </p:tgtEl>
                                        <p:attrNameLst>
                                          <p:attrName>ppt_x</p:attrName>
                                        </p:attrNameLst>
                                      </p:cBhvr>
                                      <p:tavLst>
                                        <p:tav tm="0">
                                          <p:val>
                                            <p:strVal val="0-#ppt_w/2"/>
                                          </p:val>
                                        </p:tav>
                                        <p:tav tm="100000">
                                          <p:val>
                                            <p:strVal val="#ppt_x"/>
                                          </p:val>
                                        </p:tav>
                                      </p:tavLst>
                                    </p:anim>
                                    <p:anim calcmode="lin" valueType="num">
                                      <p:cBhvr additive="base">
                                        <p:cTn id="85" dur="500" fill="hold"/>
                                        <p:tgtEl>
                                          <p:spTgt spid="34"/>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0-#ppt_w/2"/>
                                          </p:val>
                                        </p:tav>
                                        <p:tav tm="100000">
                                          <p:val>
                                            <p:strVal val="#ppt_x"/>
                                          </p:val>
                                        </p:tav>
                                      </p:tavLst>
                                    </p:anim>
                                    <p:anim calcmode="lin" valueType="num">
                                      <p:cBhvr additive="base">
                                        <p:cTn id="89" dur="500" fill="hold"/>
                                        <p:tgtEl>
                                          <p:spTgt spid="35"/>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36"/>
                                        </p:tgtEl>
                                        <p:attrNameLst>
                                          <p:attrName>style.visibility</p:attrName>
                                        </p:attrNameLst>
                                      </p:cBhvr>
                                      <p:to>
                                        <p:strVal val="visible"/>
                                      </p:to>
                                    </p:set>
                                    <p:anim calcmode="lin" valueType="num">
                                      <p:cBhvr additive="base">
                                        <p:cTn id="92" dur="500" fill="hold"/>
                                        <p:tgtEl>
                                          <p:spTgt spid="36"/>
                                        </p:tgtEl>
                                        <p:attrNameLst>
                                          <p:attrName>ppt_x</p:attrName>
                                        </p:attrNameLst>
                                      </p:cBhvr>
                                      <p:tavLst>
                                        <p:tav tm="0">
                                          <p:val>
                                            <p:strVal val="0-#ppt_w/2"/>
                                          </p:val>
                                        </p:tav>
                                        <p:tav tm="100000">
                                          <p:val>
                                            <p:strVal val="#ppt_x"/>
                                          </p:val>
                                        </p:tav>
                                      </p:tavLst>
                                    </p:anim>
                                    <p:anim calcmode="lin" valueType="num">
                                      <p:cBhvr additive="base">
                                        <p:cTn id="93" dur="500" fill="hold"/>
                                        <p:tgtEl>
                                          <p:spTgt spid="36"/>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29"/>
                                        </p:tgtEl>
                                        <p:attrNameLst>
                                          <p:attrName>style.visibility</p:attrName>
                                        </p:attrNameLst>
                                      </p:cBhvr>
                                      <p:to>
                                        <p:strVal val="visible"/>
                                      </p:to>
                                    </p:set>
                                    <p:anim calcmode="lin" valueType="num">
                                      <p:cBhvr additive="base">
                                        <p:cTn id="96" dur="500" fill="hold"/>
                                        <p:tgtEl>
                                          <p:spTgt spid="29"/>
                                        </p:tgtEl>
                                        <p:attrNameLst>
                                          <p:attrName>ppt_x</p:attrName>
                                        </p:attrNameLst>
                                      </p:cBhvr>
                                      <p:tavLst>
                                        <p:tav tm="0">
                                          <p:val>
                                            <p:strVal val="1+#ppt_w/2"/>
                                          </p:val>
                                        </p:tav>
                                        <p:tav tm="100000">
                                          <p:val>
                                            <p:strVal val="#ppt_x"/>
                                          </p:val>
                                        </p:tav>
                                      </p:tavLst>
                                    </p:anim>
                                    <p:anim calcmode="lin" valueType="num">
                                      <p:cBhvr additive="base">
                                        <p:cTn id="97" dur="500" fill="hold"/>
                                        <p:tgtEl>
                                          <p:spTgt spid="29"/>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500" fill="hold"/>
                                        <p:tgtEl>
                                          <p:spTgt spid="30"/>
                                        </p:tgtEl>
                                        <p:attrNameLst>
                                          <p:attrName>ppt_x</p:attrName>
                                        </p:attrNameLst>
                                      </p:cBhvr>
                                      <p:tavLst>
                                        <p:tav tm="0">
                                          <p:val>
                                            <p:strVal val="1+#ppt_w/2"/>
                                          </p:val>
                                        </p:tav>
                                        <p:tav tm="100000">
                                          <p:val>
                                            <p:strVal val="#ppt_x"/>
                                          </p:val>
                                        </p:tav>
                                      </p:tavLst>
                                    </p:anim>
                                    <p:anim calcmode="lin" valueType="num">
                                      <p:cBhvr additive="base">
                                        <p:cTn id="101" dur="500" fill="hold"/>
                                        <p:tgtEl>
                                          <p:spTgt spid="3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500" fill="hold"/>
                                        <p:tgtEl>
                                          <p:spTgt spid="31"/>
                                        </p:tgtEl>
                                        <p:attrNameLst>
                                          <p:attrName>ppt_x</p:attrName>
                                        </p:attrNameLst>
                                      </p:cBhvr>
                                      <p:tavLst>
                                        <p:tav tm="0">
                                          <p:val>
                                            <p:strVal val="1+#ppt_w/2"/>
                                          </p:val>
                                        </p:tav>
                                        <p:tav tm="100000">
                                          <p:val>
                                            <p:strVal val="#ppt_x"/>
                                          </p:val>
                                        </p:tav>
                                      </p:tavLst>
                                    </p:anim>
                                    <p:anim calcmode="lin" valueType="num">
                                      <p:cBhvr additive="base">
                                        <p:cTn id="105" dur="500" fill="hold"/>
                                        <p:tgtEl>
                                          <p:spTgt spid="31"/>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additive="base">
                                        <p:cTn id="108" dur="500" fill="hold"/>
                                        <p:tgtEl>
                                          <p:spTgt spid="32"/>
                                        </p:tgtEl>
                                        <p:attrNameLst>
                                          <p:attrName>ppt_x</p:attrName>
                                        </p:attrNameLst>
                                      </p:cBhvr>
                                      <p:tavLst>
                                        <p:tav tm="0">
                                          <p:val>
                                            <p:strVal val="1+#ppt_w/2"/>
                                          </p:val>
                                        </p:tav>
                                        <p:tav tm="100000">
                                          <p:val>
                                            <p:strVal val="#ppt_x"/>
                                          </p:val>
                                        </p:tav>
                                      </p:tavLst>
                                    </p:anim>
                                    <p:anim calcmode="lin" valueType="num">
                                      <p:cBhvr additive="base">
                                        <p:cTn id="10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p:nvPr/>
        </p:nvSpPr>
        <p:spPr bwMode="auto">
          <a:xfrm>
            <a:off x="3068639" y="1290060"/>
            <a:ext cx="1790700" cy="1512888"/>
          </a:xfrm>
          <a:custGeom>
            <a:avLst/>
            <a:gdLst/>
            <a:ahLst/>
            <a:cxnLst>
              <a:cxn ang="0">
                <a:pos x="372" y="375"/>
              </a:cxn>
              <a:cxn ang="0">
                <a:pos x="239" y="375"/>
              </a:cxn>
              <a:cxn ang="0">
                <a:pos x="248" y="368"/>
              </a:cxn>
              <a:cxn ang="0">
                <a:pos x="260" y="340"/>
              </a:cxn>
              <a:cxn ang="0">
                <a:pos x="248" y="311"/>
              </a:cxn>
              <a:cxn ang="0">
                <a:pos x="220" y="299"/>
              </a:cxn>
              <a:cxn ang="0">
                <a:pos x="191" y="311"/>
              </a:cxn>
              <a:cxn ang="0">
                <a:pos x="179" y="340"/>
              </a:cxn>
              <a:cxn ang="0">
                <a:pos x="191" y="368"/>
              </a:cxn>
              <a:cxn ang="0">
                <a:pos x="200" y="375"/>
              </a:cxn>
              <a:cxn ang="0">
                <a:pos x="61" y="375"/>
              </a:cxn>
              <a:cxn ang="0">
                <a:pos x="61" y="375"/>
              </a:cxn>
              <a:cxn ang="0">
                <a:pos x="61" y="373"/>
              </a:cxn>
              <a:cxn ang="0">
                <a:pos x="61" y="367"/>
              </a:cxn>
              <a:cxn ang="0">
                <a:pos x="62" y="342"/>
              </a:cxn>
              <a:cxn ang="0">
                <a:pos x="0" y="307"/>
              </a:cxn>
              <a:cxn ang="0">
                <a:pos x="16" y="243"/>
              </a:cxn>
              <a:cxn ang="0">
                <a:pos x="86" y="247"/>
              </a:cxn>
              <a:cxn ang="0">
                <a:pos x="119" y="191"/>
              </a:cxn>
              <a:cxn ang="0">
                <a:pos x="85" y="127"/>
              </a:cxn>
              <a:cxn ang="0">
                <a:pos x="92" y="119"/>
              </a:cxn>
              <a:cxn ang="0">
                <a:pos x="106" y="105"/>
              </a:cxn>
              <a:cxn ang="0">
                <a:pos x="128" y="84"/>
              </a:cxn>
              <a:cxn ang="0">
                <a:pos x="188" y="120"/>
              </a:cxn>
              <a:cxn ang="0">
                <a:pos x="190" y="119"/>
              </a:cxn>
              <a:cxn ang="0">
                <a:pos x="243" y="88"/>
              </a:cxn>
              <a:cxn ang="0">
                <a:pos x="243" y="16"/>
              </a:cxn>
              <a:cxn ang="0">
                <a:pos x="303" y="0"/>
              </a:cxn>
              <a:cxn ang="0">
                <a:pos x="339" y="62"/>
              </a:cxn>
              <a:cxn ang="0">
                <a:pos x="372" y="60"/>
              </a:cxn>
              <a:cxn ang="0">
                <a:pos x="372" y="195"/>
              </a:cxn>
              <a:cxn ang="0">
                <a:pos x="372" y="199"/>
              </a:cxn>
              <a:cxn ang="0">
                <a:pos x="375" y="195"/>
              </a:cxn>
              <a:cxn ang="0">
                <a:pos x="404" y="183"/>
              </a:cxn>
              <a:cxn ang="0">
                <a:pos x="433" y="195"/>
              </a:cxn>
              <a:cxn ang="0">
                <a:pos x="445" y="223"/>
              </a:cxn>
              <a:cxn ang="0">
                <a:pos x="433" y="252"/>
              </a:cxn>
              <a:cxn ang="0">
                <a:pos x="404" y="264"/>
              </a:cxn>
              <a:cxn ang="0">
                <a:pos x="375" y="252"/>
              </a:cxn>
              <a:cxn ang="0">
                <a:pos x="372" y="248"/>
              </a:cxn>
              <a:cxn ang="0">
                <a:pos x="372" y="252"/>
              </a:cxn>
              <a:cxn ang="0">
                <a:pos x="372" y="375"/>
              </a:cxn>
            </a:cxnLst>
            <a:rect l="0" t="0" r="r" b="b"/>
            <a:pathLst>
              <a:path w="445" h="375">
                <a:moveTo>
                  <a:pt x="372" y="375"/>
                </a:moveTo>
                <a:cubicBezTo>
                  <a:pt x="239" y="375"/>
                  <a:pt x="239" y="375"/>
                  <a:pt x="239" y="375"/>
                </a:cubicBezTo>
                <a:cubicBezTo>
                  <a:pt x="243" y="373"/>
                  <a:pt x="246" y="371"/>
                  <a:pt x="248" y="368"/>
                </a:cubicBezTo>
                <a:cubicBezTo>
                  <a:pt x="256" y="360"/>
                  <a:pt x="260" y="351"/>
                  <a:pt x="260" y="340"/>
                </a:cubicBezTo>
                <a:cubicBezTo>
                  <a:pt x="260" y="328"/>
                  <a:pt x="256" y="319"/>
                  <a:pt x="248" y="311"/>
                </a:cubicBezTo>
                <a:cubicBezTo>
                  <a:pt x="241" y="303"/>
                  <a:pt x="231" y="299"/>
                  <a:pt x="220" y="299"/>
                </a:cubicBezTo>
                <a:cubicBezTo>
                  <a:pt x="209" y="299"/>
                  <a:pt x="199" y="303"/>
                  <a:pt x="191" y="311"/>
                </a:cubicBezTo>
                <a:cubicBezTo>
                  <a:pt x="183" y="319"/>
                  <a:pt x="179" y="328"/>
                  <a:pt x="179" y="340"/>
                </a:cubicBezTo>
                <a:cubicBezTo>
                  <a:pt x="179" y="351"/>
                  <a:pt x="183" y="360"/>
                  <a:pt x="191" y="368"/>
                </a:cubicBezTo>
                <a:cubicBezTo>
                  <a:pt x="194" y="371"/>
                  <a:pt x="197" y="373"/>
                  <a:pt x="200" y="375"/>
                </a:cubicBezTo>
                <a:cubicBezTo>
                  <a:pt x="61" y="375"/>
                  <a:pt x="61" y="375"/>
                  <a:pt x="61" y="375"/>
                </a:cubicBezTo>
                <a:cubicBezTo>
                  <a:pt x="61" y="375"/>
                  <a:pt x="61" y="375"/>
                  <a:pt x="61" y="375"/>
                </a:cubicBezTo>
                <a:cubicBezTo>
                  <a:pt x="61" y="374"/>
                  <a:pt x="61" y="374"/>
                  <a:pt x="61" y="373"/>
                </a:cubicBezTo>
                <a:cubicBezTo>
                  <a:pt x="61" y="371"/>
                  <a:pt x="61" y="369"/>
                  <a:pt x="61" y="367"/>
                </a:cubicBezTo>
                <a:cubicBezTo>
                  <a:pt x="61" y="359"/>
                  <a:pt x="61" y="350"/>
                  <a:pt x="62" y="342"/>
                </a:cubicBezTo>
                <a:cubicBezTo>
                  <a:pt x="0" y="307"/>
                  <a:pt x="0" y="307"/>
                  <a:pt x="0" y="307"/>
                </a:cubicBezTo>
                <a:cubicBezTo>
                  <a:pt x="4" y="285"/>
                  <a:pt x="9" y="263"/>
                  <a:pt x="16" y="243"/>
                </a:cubicBezTo>
                <a:cubicBezTo>
                  <a:pt x="86" y="247"/>
                  <a:pt x="86" y="247"/>
                  <a:pt x="86" y="247"/>
                </a:cubicBezTo>
                <a:cubicBezTo>
                  <a:pt x="95" y="227"/>
                  <a:pt x="106" y="209"/>
                  <a:pt x="119" y="191"/>
                </a:cubicBezTo>
                <a:cubicBezTo>
                  <a:pt x="85" y="127"/>
                  <a:pt x="85" y="127"/>
                  <a:pt x="85" y="127"/>
                </a:cubicBezTo>
                <a:cubicBezTo>
                  <a:pt x="87" y="124"/>
                  <a:pt x="90" y="122"/>
                  <a:pt x="92" y="119"/>
                </a:cubicBezTo>
                <a:cubicBezTo>
                  <a:pt x="97" y="114"/>
                  <a:pt x="101" y="110"/>
                  <a:pt x="106" y="105"/>
                </a:cubicBezTo>
                <a:cubicBezTo>
                  <a:pt x="113" y="98"/>
                  <a:pt x="120" y="91"/>
                  <a:pt x="128" y="84"/>
                </a:cubicBezTo>
                <a:cubicBezTo>
                  <a:pt x="188" y="120"/>
                  <a:pt x="188" y="120"/>
                  <a:pt x="188" y="120"/>
                </a:cubicBezTo>
                <a:cubicBezTo>
                  <a:pt x="189" y="120"/>
                  <a:pt x="190" y="119"/>
                  <a:pt x="190" y="119"/>
                </a:cubicBezTo>
                <a:cubicBezTo>
                  <a:pt x="207" y="106"/>
                  <a:pt x="225" y="96"/>
                  <a:pt x="243" y="88"/>
                </a:cubicBezTo>
                <a:cubicBezTo>
                  <a:pt x="243" y="16"/>
                  <a:pt x="243" y="16"/>
                  <a:pt x="243" y="16"/>
                </a:cubicBezTo>
                <a:cubicBezTo>
                  <a:pt x="262" y="9"/>
                  <a:pt x="282" y="4"/>
                  <a:pt x="303" y="0"/>
                </a:cubicBezTo>
                <a:cubicBezTo>
                  <a:pt x="339" y="62"/>
                  <a:pt x="339" y="62"/>
                  <a:pt x="339" y="62"/>
                </a:cubicBezTo>
                <a:cubicBezTo>
                  <a:pt x="350" y="61"/>
                  <a:pt x="361" y="60"/>
                  <a:pt x="372" y="60"/>
                </a:cubicBezTo>
                <a:cubicBezTo>
                  <a:pt x="372" y="195"/>
                  <a:pt x="372" y="195"/>
                  <a:pt x="372" y="195"/>
                </a:cubicBezTo>
                <a:cubicBezTo>
                  <a:pt x="372" y="199"/>
                  <a:pt x="372" y="199"/>
                  <a:pt x="372" y="199"/>
                </a:cubicBezTo>
                <a:cubicBezTo>
                  <a:pt x="373" y="197"/>
                  <a:pt x="374" y="196"/>
                  <a:pt x="375" y="195"/>
                </a:cubicBezTo>
                <a:cubicBezTo>
                  <a:pt x="383" y="187"/>
                  <a:pt x="393" y="183"/>
                  <a:pt x="404" y="183"/>
                </a:cubicBezTo>
                <a:cubicBezTo>
                  <a:pt x="415" y="183"/>
                  <a:pt x="425" y="187"/>
                  <a:pt x="433" y="195"/>
                </a:cubicBezTo>
                <a:cubicBezTo>
                  <a:pt x="441" y="203"/>
                  <a:pt x="445" y="212"/>
                  <a:pt x="445" y="223"/>
                </a:cubicBezTo>
                <a:cubicBezTo>
                  <a:pt x="445" y="235"/>
                  <a:pt x="441" y="244"/>
                  <a:pt x="433" y="252"/>
                </a:cubicBezTo>
                <a:cubicBezTo>
                  <a:pt x="425" y="260"/>
                  <a:pt x="415" y="264"/>
                  <a:pt x="404" y="264"/>
                </a:cubicBezTo>
                <a:cubicBezTo>
                  <a:pt x="393" y="264"/>
                  <a:pt x="383" y="260"/>
                  <a:pt x="375" y="252"/>
                </a:cubicBezTo>
                <a:cubicBezTo>
                  <a:pt x="374" y="251"/>
                  <a:pt x="373" y="250"/>
                  <a:pt x="372" y="248"/>
                </a:cubicBezTo>
                <a:cubicBezTo>
                  <a:pt x="372" y="252"/>
                  <a:pt x="372" y="252"/>
                  <a:pt x="372" y="252"/>
                </a:cubicBezTo>
                <a:lnTo>
                  <a:pt x="372" y="375"/>
                </a:lnTo>
                <a:close/>
              </a:path>
            </a:pathLst>
          </a:custGeom>
          <a:solidFill>
            <a:schemeClr val="accent2"/>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6"/>
          <p:cNvSpPr/>
          <p:nvPr/>
        </p:nvSpPr>
        <p:spPr bwMode="auto">
          <a:xfrm>
            <a:off x="4565651" y="1286885"/>
            <a:ext cx="1504950" cy="1798638"/>
          </a:xfrm>
          <a:custGeom>
            <a:avLst/>
            <a:gdLst/>
            <a:ahLst/>
            <a:cxnLst>
              <a:cxn ang="0">
                <a:pos x="0" y="196"/>
              </a:cxn>
              <a:cxn ang="0">
                <a:pos x="0" y="61"/>
              </a:cxn>
              <a:cxn ang="0">
                <a:pos x="1" y="61"/>
              </a:cxn>
              <a:cxn ang="0">
                <a:pos x="32" y="62"/>
              </a:cxn>
              <a:cxn ang="0">
                <a:pos x="67" y="0"/>
              </a:cxn>
              <a:cxn ang="0">
                <a:pos x="126" y="15"/>
              </a:cxn>
              <a:cxn ang="0">
                <a:pos x="126" y="86"/>
              </a:cxn>
              <a:cxn ang="0">
                <a:pos x="185" y="120"/>
              </a:cxn>
              <a:cxn ang="0">
                <a:pos x="186" y="120"/>
              </a:cxn>
              <a:cxn ang="0">
                <a:pos x="246" y="84"/>
              </a:cxn>
              <a:cxn ang="0">
                <a:pos x="269" y="106"/>
              </a:cxn>
              <a:cxn ang="0">
                <a:pos x="283" y="120"/>
              </a:cxn>
              <a:cxn ang="0">
                <a:pos x="288" y="126"/>
              </a:cxn>
              <a:cxn ang="0">
                <a:pos x="252" y="186"/>
              </a:cxn>
              <a:cxn ang="0">
                <a:pos x="287" y="244"/>
              </a:cxn>
              <a:cxn ang="0">
                <a:pos x="359" y="244"/>
              </a:cxn>
              <a:cxn ang="0">
                <a:pos x="374" y="301"/>
              </a:cxn>
              <a:cxn ang="0">
                <a:pos x="313" y="341"/>
              </a:cxn>
              <a:cxn ang="0">
                <a:pos x="314" y="374"/>
              </a:cxn>
              <a:cxn ang="0">
                <a:pos x="314" y="376"/>
              </a:cxn>
              <a:cxn ang="0">
                <a:pos x="175" y="376"/>
              </a:cxn>
              <a:cxn ang="0">
                <a:pos x="174" y="376"/>
              </a:cxn>
              <a:cxn ang="0">
                <a:pos x="175" y="377"/>
              </a:cxn>
              <a:cxn ang="0">
                <a:pos x="187" y="406"/>
              </a:cxn>
              <a:cxn ang="0">
                <a:pos x="175" y="434"/>
              </a:cxn>
              <a:cxn ang="0">
                <a:pos x="146" y="446"/>
              </a:cxn>
              <a:cxn ang="0">
                <a:pos x="117" y="434"/>
              </a:cxn>
              <a:cxn ang="0">
                <a:pos x="106" y="406"/>
              </a:cxn>
              <a:cxn ang="0">
                <a:pos x="117" y="377"/>
              </a:cxn>
              <a:cxn ang="0">
                <a:pos x="118" y="376"/>
              </a:cxn>
              <a:cxn ang="0">
                <a:pos x="117" y="376"/>
              </a:cxn>
              <a:cxn ang="0">
                <a:pos x="0" y="376"/>
              </a:cxn>
              <a:cxn ang="0">
                <a:pos x="0" y="253"/>
              </a:cxn>
              <a:cxn ang="0">
                <a:pos x="3" y="253"/>
              </a:cxn>
              <a:cxn ang="0">
                <a:pos x="32" y="265"/>
              </a:cxn>
              <a:cxn ang="0">
                <a:pos x="61" y="253"/>
              </a:cxn>
              <a:cxn ang="0">
                <a:pos x="73" y="224"/>
              </a:cxn>
              <a:cxn ang="0">
                <a:pos x="61" y="196"/>
              </a:cxn>
              <a:cxn ang="0">
                <a:pos x="32" y="184"/>
              </a:cxn>
              <a:cxn ang="0">
                <a:pos x="3" y="196"/>
              </a:cxn>
              <a:cxn ang="0">
                <a:pos x="0" y="196"/>
              </a:cxn>
            </a:cxnLst>
            <a:rect l="0" t="0" r="r" b="b"/>
            <a:pathLst>
              <a:path w="374" h="446">
                <a:moveTo>
                  <a:pt x="0" y="196"/>
                </a:moveTo>
                <a:cubicBezTo>
                  <a:pt x="0" y="61"/>
                  <a:pt x="0" y="61"/>
                  <a:pt x="0" y="61"/>
                </a:cubicBezTo>
                <a:cubicBezTo>
                  <a:pt x="0" y="61"/>
                  <a:pt x="1" y="61"/>
                  <a:pt x="1" y="61"/>
                </a:cubicBezTo>
                <a:cubicBezTo>
                  <a:pt x="12" y="61"/>
                  <a:pt x="22" y="61"/>
                  <a:pt x="32" y="62"/>
                </a:cubicBezTo>
                <a:cubicBezTo>
                  <a:pt x="67" y="0"/>
                  <a:pt x="67" y="0"/>
                  <a:pt x="67" y="0"/>
                </a:cubicBezTo>
                <a:cubicBezTo>
                  <a:pt x="87" y="4"/>
                  <a:pt x="107" y="8"/>
                  <a:pt x="126" y="15"/>
                </a:cubicBezTo>
                <a:cubicBezTo>
                  <a:pt x="126" y="86"/>
                  <a:pt x="126" y="86"/>
                  <a:pt x="126" y="86"/>
                </a:cubicBezTo>
                <a:cubicBezTo>
                  <a:pt x="146" y="95"/>
                  <a:pt x="166" y="106"/>
                  <a:pt x="185" y="120"/>
                </a:cubicBezTo>
                <a:cubicBezTo>
                  <a:pt x="185" y="120"/>
                  <a:pt x="185" y="120"/>
                  <a:pt x="186" y="120"/>
                </a:cubicBezTo>
                <a:cubicBezTo>
                  <a:pt x="246" y="84"/>
                  <a:pt x="246" y="84"/>
                  <a:pt x="246" y="84"/>
                </a:cubicBezTo>
                <a:cubicBezTo>
                  <a:pt x="254" y="91"/>
                  <a:pt x="262" y="98"/>
                  <a:pt x="269" y="106"/>
                </a:cubicBezTo>
                <a:cubicBezTo>
                  <a:pt x="274" y="111"/>
                  <a:pt x="278" y="115"/>
                  <a:pt x="283" y="120"/>
                </a:cubicBezTo>
                <a:cubicBezTo>
                  <a:pt x="284" y="122"/>
                  <a:pt x="286" y="124"/>
                  <a:pt x="288" y="126"/>
                </a:cubicBezTo>
                <a:cubicBezTo>
                  <a:pt x="252" y="186"/>
                  <a:pt x="252" y="186"/>
                  <a:pt x="252" y="186"/>
                </a:cubicBezTo>
                <a:cubicBezTo>
                  <a:pt x="266" y="204"/>
                  <a:pt x="278" y="224"/>
                  <a:pt x="287"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ubicBezTo>
                  <a:pt x="175" y="376"/>
                  <a:pt x="175" y="376"/>
                  <a:pt x="175" y="376"/>
                </a:cubicBezTo>
                <a:cubicBezTo>
                  <a:pt x="174" y="376"/>
                  <a:pt x="174" y="376"/>
                  <a:pt x="174" y="376"/>
                </a:cubicBezTo>
                <a:cubicBezTo>
                  <a:pt x="174" y="376"/>
                  <a:pt x="175" y="377"/>
                  <a:pt x="175" y="377"/>
                </a:cubicBezTo>
                <a:cubicBezTo>
                  <a:pt x="183" y="385"/>
                  <a:pt x="187" y="395"/>
                  <a:pt x="187" y="406"/>
                </a:cubicBezTo>
                <a:cubicBezTo>
                  <a:pt x="187" y="417"/>
                  <a:pt x="183" y="427"/>
                  <a:pt x="175" y="434"/>
                </a:cubicBezTo>
                <a:cubicBezTo>
                  <a:pt x="167" y="442"/>
                  <a:pt x="157" y="446"/>
                  <a:pt x="146" y="446"/>
                </a:cubicBezTo>
                <a:cubicBezTo>
                  <a:pt x="135" y="446"/>
                  <a:pt x="125" y="442"/>
                  <a:pt x="117" y="434"/>
                </a:cubicBezTo>
                <a:cubicBezTo>
                  <a:pt x="110" y="427"/>
                  <a:pt x="106" y="417"/>
                  <a:pt x="106" y="406"/>
                </a:cubicBezTo>
                <a:cubicBezTo>
                  <a:pt x="106" y="395"/>
                  <a:pt x="110" y="385"/>
                  <a:pt x="117" y="377"/>
                </a:cubicBezTo>
                <a:cubicBezTo>
                  <a:pt x="118" y="377"/>
                  <a:pt x="118" y="376"/>
                  <a:pt x="118" y="376"/>
                </a:cubicBezTo>
                <a:cubicBezTo>
                  <a:pt x="117" y="376"/>
                  <a:pt x="117" y="376"/>
                  <a:pt x="117" y="376"/>
                </a:cubicBezTo>
                <a:cubicBezTo>
                  <a:pt x="0" y="376"/>
                  <a:pt x="0" y="376"/>
                  <a:pt x="0" y="376"/>
                </a:cubicBezTo>
                <a:cubicBezTo>
                  <a:pt x="0" y="253"/>
                  <a:pt x="0" y="253"/>
                  <a:pt x="0" y="253"/>
                </a:cubicBezTo>
                <a:cubicBezTo>
                  <a:pt x="3" y="253"/>
                  <a:pt x="3" y="253"/>
                  <a:pt x="3" y="253"/>
                </a:cubicBezTo>
                <a:cubicBezTo>
                  <a:pt x="11" y="261"/>
                  <a:pt x="21" y="265"/>
                  <a:pt x="32" y="265"/>
                </a:cubicBezTo>
                <a:cubicBezTo>
                  <a:pt x="43" y="265"/>
                  <a:pt x="53" y="261"/>
                  <a:pt x="61" y="253"/>
                </a:cubicBezTo>
                <a:cubicBezTo>
                  <a:pt x="69" y="245"/>
                  <a:pt x="73" y="236"/>
                  <a:pt x="73" y="224"/>
                </a:cubicBezTo>
                <a:cubicBezTo>
                  <a:pt x="73" y="213"/>
                  <a:pt x="69" y="204"/>
                  <a:pt x="61" y="196"/>
                </a:cubicBezTo>
                <a:cubicBezTo>
                  <a:pt x="53" y="188"/>
                  <a:pt x="43" y="184"/>
                  <a:pt x="32" y="184"/>
                </a:cubicBezTo>
                <a:cubicBezTo>
                  <a:pt x="21" y="184"/>
                  <a:pt x="11" y="188"/>
                  <a:pt x="3" y="196"/>
                </a:cubicBezTo>
                <a:lnTo>
                  <a:pt x="0" y="196"/>
                </a:lnTo>
                <a:close/>
              </a:path>
            </a:pathLst>
          </a:custGeom>
          <a:solidFill>
            <a:schemeClr val="accent3"/>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
          <p:cNvSpPr/>
          <p:nvPr/>
        </p:nvSpPr>
        <p:spPr bwMode="auto">
          <a:xfrm>
            <a:off x="4264026" y="2802947"/>
            <a:ext cx="1811338" cy="1497013"/>
          </a:xfrm>
          <a:custGeom>
            <a:avLst/>
            <a:gdLst/>
            <a:ahLst/>
            <a:cxnLst>
              <a:cxn ang="0">
                <a:pos x="75" y="311"/>
              </a:cxn>
              <a:cxn ang="0">
                <a:pos x="75" y="166"/>
              </a:cxn>
              <a:cxn ang="0">
                <a:pos x="70" y="172"/>
              </a:cxn>
              <a:cxn ang="0">
                <a:pos x="41" y="184"/>
              </a:cxn>
              <a:cxn ang="0">
                <a:pos x="12" y="172"/>
              </a:cxn>
              <a:cxn ang="0">
                <a:pos x="0" y="144"/>
              </a:cxn>
              <a:cxn ang="0">
                <a:pos x="12" y="115"/>
              </a:cxn>
              <a:cxn ang="0">
                <a:pos x="41" y="103"/>
              </a:cxn>
              <a:cxn ang="0">
                <a:pos x="70" y="115"/>
              </a:cxn>
              <a:cxn ang="0">
                <a:pos x="75" y="121"/>
              </a:cxn>
              <a:cxn ang="0">
                <a:pos x="75" y="0"/>
              </a:cxn>
              <a:cxn ang="0">
                <a:pos x="192" y="0"/>
              </a:cxn>
              <a:cxn ang="0">
                <a:pos x="192" y="1"/>
              </a:cxn>
              <a:cxn ang="0">
                <a:pos x="181" y="30"/>
              </a:cxn>
              <a:cxn ang="0">
                <a:pos x="192" y="58"/>
              </a:cxn>
              <a:cxn ang="0">
                <a:pos x="221" y="70"/>
              </a:cxn>
              <a:cxn ang="0">
                <a:pos x="250" y="58"/>
              </a:cxn>
              <a:cxn ang="0">
                <a:pos x="262" y="30"/>
              </a:cxn>
              <a:cxn ang="0">
                <a:pos x="250" y="1"/>
              </a:cxn>
              <a:cxn ang="0">
                <a:pos x="250" y="0"/>
              </a:cxn>
              <a:cxn ang="0">
                <a:pos x="389" y="0"/>
              </a:cxn>
              <a:cxn ang="0">
                <a:pos x="388" y="32"/>
              </a:cxn>
              <a:cxn ang="0">
                <a:pos x="450" y="66"/>
              </a:cxn>
              <a:cxn ang="0">
                <a:pos x="436" y="121"/>
              </a:cxn>
              <a:cxn ang="0">
                <a:pos x="363" y="125"/>
              </a:cxn>
              <a:cxn ang="0">
                <a:pos x="329" y="183"/>
              </a:cxn>
              <a:cxn ang="0">
                <a:pos x="366" y="243"/>
              </a:cxn>
              <a:cxn ang="0">
                <a:pos x="344" y="266"/>
              </a:cxn>
              <a:cxn ang="0">
                <a:pos x="322" y="287"/>
              </a:cxn>
              <a:cxn ang="0">
                <a:pos x="260" y="251"/>
              </a:cxn>
              <a:cxn ang="0">
                <a:pos x="203" y="285"/>
              </a:cxn>
              <a:cxn ang="0">
                <a:pos x="203" y="356"/>
              </a:cxn>
              <a:cxn ang="0">
                <a:pos x="145" y="371"/>
              </a:cxn>
              <a:cxn ang="0">
                <a:pos x="108" y="309"/>
              </a:cxn>
              <a:cxn ang="0">
                <a:pos x="76" y="311"/>
              </a:cxn>
              <a:cxn ang="0">
                <a:pos x="75" y="311"/>
              </a:cxn>
            </a:cxnLst>
            <a:rect l="0" t="0" r="r" b="b"/>
            <a:pathLst>
              <a:path w="450" h="371">
                <a:moveTo>
                  <a:pt x="75" y="311"/>
                </a:moveTo>
                <a:cubicBezTo>
                  <a:pt x="75" y="166"/>
                  <a:pt x="75" y="166"/>
                  <a:pt x="75" y="166"/>
                </a:cubicBezTo>
                <a:cubicBezTo>
                  <a:pt x="73" y="168"/>
                  <a:pt x="72" y="170"/>
                  <a:pt x="70" y="172"/>
                </a:cubicBezTo>
                <a:cubicBezTo>
                  <a:pt x="62" y="180"/>
                  <a:pt x="52" y="184"/>
                  <a:pt x="41" y="184"/>
                </a:cubicBezTo>
                <a:cubicBezTo>
                  <a:pt x="30" y="184"/>
                  <a:pt x="20" y="180"/>
                  <a:pt x="12" y="172"/>
                </a:cubicBezTo>
                <a:cubicBezTo>
                  <a:pt x="4" y="165"/>
                  <a:pt x="0" y="155"/>
                  <a:pt x="0" y="144"/>
                </a:cubicBezTo>
                <a:cubicBezTo>
                  <a:pt x="0" y="133"/>
                  <a:pt x="4" y="123"/>
                  <a:pt x="12" y="115"/>
                </a:cubicBezTo>
                <a:cubicBezTo>
                  <a:pt x="20" y="107"/>
                  <a:pt x="30" y="103"/>
                  <a:pt x="41" y="103"/>
                </a:cubicBezTo>
                <a:cubicBezTo>
                  <a:pt x="52" y="103"/>
                  <a:pt x="62" y="107"/>
                  <a:pt x="70" y="115"/>
                </a:cubicBezTo>
                <a:cubicBezTo>
                  <a:pt x="72" y="117"/>
                  <a:pt x="73" y="119"/>
                  <a:pt x="75" y="121"/>
                </a:cubicBezTo>
                <a:cubicBezTo>
                  <a:pt x="75" y="0"/>
                  <a:pt x="75" y="0"/>
                  <a:pt x="75" y="0"/>
                </a:cubicBezTo>
                <a:cubicBezTo>
                  <a:pt x="192" y="0"/>
                  <a:pt x="192" y="0"/>
                  <a:pt x="192" y="0"/>
                </a:cubicBezTo>
                <a:cubicBezTo>
                  <a:pt x="192" y="1"/>
                  <a:pt x="192" y="1"/>
                  <a:pt x="192" y="1"/>
                </a:cubicBezTo>
                <a:cubicBezTo>
                  <a:pt x="185" y="9"/>
                  <a:pt x="181" y="19"/>
                  <a:pt x="181" y="30"/>
                </a:cubicBezTo>
                <a:cubicBezTo>
                  <a:pt x="181" y="41"/>
                  <a:pt x="185" y="51"/>
                  <a:pt x="192" y="58"/>
                </a:cubicBezTo>
                <a:cubicBezTo>
                  <a:pt x="200" y="66"/>
                  <a:pt x="210" y="70"/>
                  <a:pt x="221" y="70"/>
                </a:cubicBezTo>
                <a:cubicBezTo>
                  <a:pt x="232" y="70"/>
                  <a:pt x="242" y="66"/>
                  <a:pt x="250" y="58"/>
                </a:cubicBezTo>
                <a:cubicBezTo>
                  <a:pt x="258" y="51"/>
                  <a:pt x="262" y="41"/>
                  <a:pt x="262" y="30"/>
                </a:cubicBezTo>
                <a:cubicBezTo>
                  <a:pt x="262" y="19"/>
                  <a:pt x="258" y="9"/>
                  <a:pt x="250" y="1"/>
                </a:cubicBezTo>
                <a:cubicBezTo>
                  <a:pt x="250" y="0"/>
                  <a:pt x="250" y="0"/>
                  <a:pt x="250" y="0"/>
                </a:cubicBezTo>
                <a:cubicBezTo>
                  <a:pt x="389" y="0"/>
                  <a:pt x="389" y="0"/>
                  <a:pt x="389" y="0"/>
                </a:cubicBezTo>
                <a:cubicBezTo>
                  <a:pt x="389" y="11"/>
                  <a:pt x="389" y="22"/>
                  <a:pt x="388" y="32"/>
                </a:cubicBezTo>
                <a:cubicBezTo>
                  <a:pt x="450" y="66"/>
                  <a:pt x="450" y="66"/>
                  <a:pt x="450" y="66"/>
                </a:cubicBezTo>
                <a:cubicBezTo>
                  <a:pt x="446" y="85"/>
                  <a:pt x="442" y="103"/>
                  <a:pt x="436" y="121"/>
                </a:cubicBezTo>
                <a:cubicBezTo>
                  <a:pt x="363" y="125"/>
                  <a:pt x="363" y="125"/>
                  <a:pt x="363" y="125"/>
                </a:cubicBezTo>
                <a:cubicBezTo>
                  <a:pt x="354" y="145"/>
                  <a:pt x="343" y="164"/>
                  <a:pt x="329" y="183"/>
                </a:cubicBezTo>
                <a:cubicBezTo>
                  <a:pt x="366" y="243"/>
                  <a:pt x="366" y="243"/>
                  <a:pt x="366" y="243"/>
                </a:cubicBezTo>
                <a:cubicBezTo>
                  <a:pt x="359" y="251"/>
                  <a:pt x="352" y="258"/>
                  <a:pt x="344" y="266"/>
                </a:cubicBezTo>
                <a:cubicBezTo>
                  <a:pt x="337" y="273"/>
                  <a:pt x="329" y="280"/>
                  <a:pt x="322" y="287"/>
                </a:cubicBezTo>
                <a:cubicBezTo>
                  <a:pt x="260" y="251"/>
                  <a:pt x="260" y="251"/>
                  <a:pt x="260" y="251"/>
                </a:cubicBezTo>
                <a:cubicBezTo>
                  <a:pt x="242" y="265"/>
                  <a:pt x="223" y="276"/>
                  <a:pt x="203" y="285"/>
                </a:cubicBezTo>
                <a:cubicBezTo>
                  <a:pt x="203" y="356"/>
                  <a:pt x="203" y="356"/>
                  <a:pt x="203" y="356"/>
                </a:cubicBezTo>
                <a:cubicBezTo>
                  <a:pt x="184" y="363"/>
                  <a:pt x="165" y="368"/>
                  <a:pt x="145" y="371"/>
                </a:cubicBezTo>
                <a:cubicBezTo>
                  <a:pt x="108" y="309"/>
                  <a:pt x="108" y="309"/>
                  <a:pt x="108" y="309"/>
                </a:cubicBezTo>
                <a:cubicBezTo>
                  <a:pt x="98" y="310"/>
                  <a:pt x="87" y="311"/>
                  <a:pt x="76" y="311"/>
                </a:cubicBezTo>
                <a:cubicBezTo>
                  <a:pt x="76" y="311"/>
                  <a:pt x="75" y="311"/>
                  <a:pt x="75" y="311"/>
                </a:cubicBezTo>
                <a:close/>
              </a:path>
            </a:pathLst>
          </a:custGeom>
          <a:solidFill>
            <a:schemeClr val="accent6"/>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8"/>
          <p:cNvSpPr/>
          <p:nvPr/>
        </p:nvSpPr>
        <p:spPr bwMode="auto">
          <a:xfrm>
            <a:off x="3068639" y="2496560"/>
            <a:ext cx="1497013" cy="1798638"/>
          </a:xfrm>
          <a:custGeom>
            <a:avLst/>
            <a:gdLst/>
            <a:ahLst/>
            <a:cxnLst>
              <a:cxn ang="0">
                <a:pos x="61" y="76"/>
              </a:cxn>
              <a:cxn ang="0">
                <a:pos x="200" y="76"/>
              </a:cxn>
              <a:cxn ang="0">
                <a:pos x="191" y="69"/>
              </a:cxn>
              <a:cxn ang="0">
                <a:pos x="179" y="41"/>
              </a:cxn>
              <a:cxn ang="0">
                <a:pos x="191" y="12"/>
              </a:cxn>
              <a:cxn ang="0">
                <a:pos x="220" y="0"/>
              </a:cxn>
              <a:cxn ang="0">
                <a:pos x="248" y="12"/>
              </a:cxn>
              <a:cxn ang="0">
                <a:pos x="260" y="41"/>
              </a:cxn>
              <a:cxn ang="0">
                <a:pos x="248" y="69"/>
              </a:cxn>
              <a:cxn ang="0">
                <a:pos x="239" y="76"/>
              </a:cxn>
              <a:cxn ang="0">
                <a:pos x="372" y="76"/>
              </a:cxn>
              <a:cxn ang="0">
                <a:pos x="372" y="197"/>
              </a:cxn>
              <a:cxn ang="0">
                <a:pos x="367" y="191"/>
              </a:cxn>
              <a:cxn ang="0">
                <a:pos x="338" y="179"/>
              </a:cxn>
              <a:cxn ang="0">
                <a:pos x="309" y="191"/>
              </a:cxn>
              <a:cxn ang="0">
                <a:pos x="297" y="220"/>
              </a:cxn>
              <a:cxn ang="0">
                <a:pos x="309" y="248"/>
              </a:cxn>
              <a:cxn ang="0">
                <a:pos x="338" y="260"/>
              </a:cxn>
              <a:cxn ang="0">
                <a:pos x="367" y="248"/>
              </a:cxn>
              <a:cxn ang="0">
                <a:pos x="372" y="242"/>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Lst>
            <a:rect l="0" t="0" r="r" b="b"/>
            <a:pathLst>
              <a:path w="372" h="446">
                <a:moveTo>
                  <a:pt x="61" y="76"/>
                </a:moveTo>
                <a:cubicBezTo>
                  <a:pt x="200" y="76"/>
                  <a:pt x="200" y="76"/>
                  <a:pt x="200" y="76"/>
                </a:cubicBezTo>
                <a:cubicBezTo>
                  <a:pt x="197" y="74"/>
                  <a:pt x="194" y="72"/>
                  <a:pt x="191" y="69"/>
                </a:cubicBezTo>
                <a:cubicBezTo>
                  <a:pt x="183" y="61"/>
                  <a:pt x="179" y="52"/>
                  <a:pt x="179" y="41"/>
                </a:cubicBezTo>
                <a:cubicBezTo>
                  <a:pt x="179" y="29"/>
                  <a:pt x="183" y="20"/>
                  <a:pt x="191" y="12"/>
                </a:cubicBezTo>
                <a:cubicBezTo>
                  <a:pt x="199" y="4"/>
                  <a:pt x="209" y="0"/>
                  <a:pt x="220" y="0"/>
                </a:cubicBezTo>
                <a:cubicBezTo>
                  <a:pt x="231" y="0"/>
                  <a:pt x="241" y="4"/>
                  <a:pt x="248" y="12"/>
                </a:cubicBezTo>
                <a:cubicBezTo>
                  <a:pt x="256" y="20"/>
                  <a:pt x="260" y="29"/>
                  <a:pt x="260" y="41"/>
                </a:cubicBezTo>
                <a:cubicBezTo>
                  <a:pt x="260" y="52"/>
                  <a:pt x="256" y="61"/>
                  <a:pt x="248" y="69"/>
                </a:cubicBezTo>
                <a:cubicBezTo>
                  <a:pt x="246" y="72"/>
                  <a:pt x="243" y="74"/>
                  <a:pt x="239" y="76"/>
                </a:cubicBezTo>
                <a:cubicBezTo>
                  <a:pt x="372" y="76"/>
                  <a:pt x="372" y="76"/>
                  <a:pt x="372" y="76"/>
                </a:cubicBezTo>
                <a:cubicBezTo>
                  <a:pt x="372" y="197"/>
                  <a:pt x="372" y="197"/>
                  <a:pt x="372" y="197"/>
                </a:cubicBezTo>
                <a:cubicBezTo>
                  <a:pt x="370" y="195"/>
                  <a:pt x="369" y="193"/>
                  <a:pt x="367" y="191"/>
                </a:cubicBezTo>
                <a:cubicBezTo>
                  <a:pt x="359" y="183"/>
                  <a:pt x="349" y="179"/>
                  <a:pt x="338" y="179"/>
                </a:cubicBezTo>
                <a:cubicBezTo>
                  <a:pt x="327" y="179"/>
                  <a:pt x="317" y="183"/>
                  <a:pt x="309" y="191"/>
                </a:cubicBezTo>
                <a:cubicBezTo>
                  <a:pt x="301" y="199"/>
                  <a:pt x="297" y="209"/>
                  <a:pt x="297" y="220"/>
                </a:cubicBezTo>
                <a:cubicBezTo>
                  <a:pt x="297" y="231"/>
                  <a:pt x="301" y="241"/>
                  <a:pt x="309" y="248"/>
                </a:cubicBezTo>
                <a:cubicBezTo>
                  <a:pt x="317" y="256"/>
                  <a:pt x="327" y="260"/>
                  <a:pt x="338" y="260"/>
                </a:cubicBezTo>
                <a:cubicBezTo>
                  <a:pt x="349" y="260"/>
                  <a:pt x="359" y="256"/>
                  <a:pt x="367" y="248"/>
                </a:cubicBezTo>
                <a:cubicBezTo>
                  <a:pt x="369" y="246"/>
                  <a:pt x="370" y="244"/>
                  <a:pt x="372" y="242"/>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4" y="219"/>
                  <a:pt x="86" y="199"/>
                </a:cubicBezTo>
                <a:cubicBezTo>
                  <a:pt x="15" y="199"/>
                  <a:pt x="15" y="199"/>
                  <a:pt x="15" y="199"/>
                </a:cubicBezTo>
                <a:cubicBezTo>
                  <a:pt x="8" y="180"/>
                  <a:pt x="3" y="161"/>
                  <a:pt x="0" y="141"/>
                </a:cubicBezTo>
                <a:cubicBezTo>
                  <a:pt x="62" y="104"/>
                  <a:pt x="62" y="104"/>
                  <a:pt x="62" y="104"/>
                </a:cubicBezTo>
                <a:cubicBezTo>
                  <a:pt x="62" y="98"/>
                  <a:pt x="61" y="91"/>
                  <a:pt x="61" y="84"/>
                </a:cubicBezTo>
                <a:lnTo>
                  <a:pt x="61" y="76"/>
                </a:lnTo>
                <a:close/>
              </a:path>
            </a:pathLst>
          </a:custGeom>
          <a:solidFill>
            <a:schemeClr val="accent1"/>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31"/>
          <p:cNvSpPr/>
          <p:nvPr/>
        </p:nvSpPr>
        <p:spPr>
          <a:xfrm>
            <a:off x="5794318" y="1431456"/>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33"/>
          <p:cNvSpPr/>
          <p:nvPr/>
        </p:nvSpPr>
        <p:spPr>
          <a:xfrm>
            <a:off x="5794318" y="399492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35"/>
          <p:cNvSpPr/>
          <p:nvPr/>
        </p:nvSpPr>
        <p:spPr>
          <a:xfrm>
            <a:off x="3198489" y="399492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37"/>
          <p:cNvSpPr/>
          <p:nvPr/>
        </p:nvSpPr>
        <p:spPr>
          <a:xfrm>
            <a:off x="3198489" y="1431456"/>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58"/>
          <p:cNvSpPr>
            <a:spLocks noEditPoints="1"/>
          </p:cNvSpPr>
          <p:nvPr/>
        </p:nvSpPr>
        <p:spPr bwMode="auto">
          <a:xfrm>
            <a:off x="3738540" y="2039364"/>
            <a:ext cx="387845" cy="332438"/>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4"/>
          <p:cNvSpPr>
            <a:spLocks noEditPoints="1"/>
          </p:cNvSpPr>
          <p:nvPr/>
        </p:nvSpPr>
        <p:spPr bwMode="auto">
          <a:xfrm>
            <a:off x="4975250" y="1995680"/>
            <a:ext cx="393965" cy="425831"/>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9"/>
          <p:cNvSpPr>
            <a:spLocks noEditPoints="1"/>
          </p:cNvSpPr>
          <p:nvPr/>
        </p:nvSpPr>
        <p:spPr bwMode="auto">
          <a:xfrm>
            <a:off x="4954702" y="3263034"/>
            <a:ext cx="377153" cy="295052"/>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07"/>
          <p:cNvSpPr>
            <a:spLocks noEditPoints="1"/>
          </p:cNvSpPr>
          <p:nvPr/>
        </p:nvSpPr>
        <p:spPr bwMode="auto">
          <a:xfrm>
            <a:off x="3769952" y="3158094"/>
            <a:ext cx="398800" cy="404457"/>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9" name="Group 59"/>
          <p:cNvGrpSpPr/>
          <p:nvPr/>
        </p:nvGrpSpPr>
        <p:grpSpPr>
          <a:xfrm>
            <a:off x="6223097" y="3324297"/>
            <a:ext cx="2276195" cy="1171133"/>
            <a:chOff x="7154104" y="3206176"/>
            <a:chExt cx="2276195" cy="1171133"/>
          </a:xfrm>
        </p:grpSpPr>
        <p:sp>
          <p:nvSpPr>
            <p:cNvPr id="20" name="TextBox 43"/>
            <p:cNvSpPr txBox="1"/>
            <p:nvPr/>
          </p:nvSpPr>
          <p:spPr>
            <a:xfrm>
              <a:off x="7154105" y="3453979"/>
              <a:ext cx="2276194" cy="923330"/>
            </a:xfrm>
            <a:prstGeom prst="rect">
              <a:avLst/>
            </a:prstGeom>
            <a:noFill/>
          </p:spPr>
          <p:txBody>
            <a:bodyPr wrap="square" lIns="0" tIns="0" rIns="0" bIns="0" rtlCol="0">
              <a:spAutoFit/>
            </a:bodyPr>
            <a:lstStyle/>
            <a:p>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44"/>
            <p:cNvSpPr/>
            <p:nvPr/>
          </p:nvSpPr>
          <p:spPr>
            <a:xfrm>
              <a:off x="7154104" y="3206176"/>
              <a:ext cx="769441" cy="184666"/>
            </a:xfrm>
            <a:prstGeom prst="rect">
              <a:avLst/>
            </a:prstGeom>
          </p:spPr>
          <p:txBody>
            <a:bodyPr wrap="none" lIns="0" tIns="0" rIns="0" bIns="0">
              <a:spAutoFit/>
            </a:bodyPr>
            <a:lstStyle/>
            <a:p>
              <a:r>
                <a:rPr lang="zh-CN" altLang="en-US" sz="1200" b="1" dirty="0" smtClean="0">
                  <a:solidFill>
                    <a:schemeClr val="accent6"/>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b="1" dirty="0" smtClean="0">
                <a:solidFill>
                  <a:schemeClr val="accent6"/>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58"/>
          <p:cNvGrpSpPr/>
          <p:nvPr/>
        </p:nvGrpSpPr>
        <p:grpSpPr>
          <a:xfrm>
            <a:off x="6223097" y="1269649"/>
            <a:ext cx="2276195" cy="1171133"/>
            <a:chOff x="7174424" y="1352592"/>
            <a:chExt cx="2276195" cy="1171133"/>
          </a:xfrm>
        </p:grpSpPr>
        <p:sp>
          <p:nvSpPr>
            <p:cNvPr id="23" name="TextBox 46"/>
            <p:cNvSpPr txBox="1"/>
            <p:nvPr/>
          </p:nvSpPr>
          <p:spPr>
            <a:xfrm>
              <a:off x="7174424" y="1600395"/>
              <a:ext cx="2276195" cy="923330"/>
            </a:xfrm>
            <a:prstGeom prst="rect">
              <a:avLst/>
            </a:prstGeom>
            <a:noFill/>
          </p:spPr>
          <p:txBody>
            <a:bodyPr wrap="square" lIns="0" tIns="0" rIns="0" bIns="0" rtlCol="0">
              <a:spAutoFit/>
            </a:bodyPr>
            <a:lstStyle/>
            <a:p>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47"/>
            <p:cNvSpPr/>
            <p:nvPr/>
          </p:nvSpPr>
          <p:spPr>
            <a:xfrm>
              <a:off x="7174424" y="1352592"/>
              <a:ext cx="769441" cy="184666"/>
            </a:xfrm>
            <a:prstGeom prst="rect">
              <a:avLst/>
            </a:prstGeom>
          </p:spPr>
          <p:txBody>
            <a:bodyPr wrap="none" lIns="0" tIns="0" rIns="0" bIns="0">
              <a:spAutoFit/>
            </a:bodyPr>
            <a:lstStyle/>
            <a:p>
              <a:r>
                <a:rPr lang="zh-CN" altLang="en-US" sz="12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56"/>
          <p:cNvGrpSpPr/>
          <p:nvPr/>
        </p:nvGrpSpPr>
        <p:grpSpPr>
          <a:xfrm>
            <a:off x="682809" y="1246789"/>
            <a:ext cx="2276196" cy="1171133"/>
            <a:chOff x="-296510" y="1363501"/>
            <a:chExt cx="2276196" cy="1171133"/>
          </a:xfrm>
        </p:grpSpPr>
        <p:sp>
          <p:nvSpPr>
            <p:cNvPr id="26" name="TextBox 49"/>
            <p:cNvSpPr txBox="1"/>
            <p:nvPr/>
          </p:nvSpPr>
          <p:spPr>
            <a:xfrm>
              <a:off x="-296510" y="1611304"/>
              <a:ext cx="2276196" cy="923330"/>
            </a:xfrm>
            <a:prstGeom prst="rect">
              <a:avLst/>
            </a:prstGeom>
            <a:noFill/>
          </p:spPr>
          <p:txBody>
            <a:bodyPr wrap="square" lIns="0" tIns="0" rIns="0" bIns="0" rtlCol="0">
              <a:spAutoFit/>
            </a:bodyPr>
            <a:lstStyle/>
            <a:p>
              <a:pPr algn="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50"/>
            <p:cNvSpPr/>
            <p:nvPr/>
          </p:nvSpPr>
          <p:spPr>
            <a:xfrm>
              <a:off x="1210244" y="1363501"/>
              <a:ext cx="769441" cy="184666"/>
            </a:xfrm>
            <a:prstGeom prst="rect">
              <a:avLst/>
            </a:prstGeom>
          </p:spPr>
          <p:txBody>
            <a:bodyPr wrap="none" lIns="0" tIns="0" rIns="0" bIns="0">
              <a:spAutoFit/>
            </a:bodyPr>
            <a:lstStyle/>
            <a:p>
              <a:pPr algn="r"/>
              <a:r>
                <a:rPr lang="zh-CN" altLang="en-US" sz="12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56"/>
          <p:cNvGrpSpPr/>
          <p:nvPr/>
        </p:nvGrpSpPr>
        <p:grpSpPr>
          <a:xfrm>
            <a:off x="682809" y="3303674"/>
            <a:ext cx="2276196" cy="1171133"/>
            <a:chOff x="-296510" y="1363501"/>
            <a:chExt cx="2276196" cy="1171133"/>
          </a:xfrm>
        </p:grpSpPr>
        <p:sp>
          <p:nvSpPr>
            <p:cNvPr id="29" name="TextBox 52"/>
            <p:cNvSpPr txBox="1"/>
            <p:nvPr/>
          </p:nvSpPr>
          <p:spPr>
            <a:xfrm>
              <a:off x="-296510" y="1611304"/>
              <a:ext cx="2276196" cy="923330"/>
            </a:xfrm>
            <a:prstGeom prst="rect">
              <a:avLst/>
            </a:prstGeom>
            <a:noFill/>
          </p:spPr>
          <p:txBody>
            <a:bodyPr wrap="square" lIns="0" tIns="0" rIns="0" bIns="0" rtlCol="0">
              <a:spAutoFit/>
            </a:bodyPr>
            <a:lstStyle/>
            <a:p>
              <a:pPr algn="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53"/>
            <p:cNvSpPr/>
            <p:nvPr/>
          </p:nvSpPr>
          <p:spPr>
            <a:xfrm>
              <a:off x="1210244" y="1363501"/>
              <a:ext cx="769441" cy="184666"/>
            </a:xfrm>
            <a:prstGeom prst="rect">
              <a:avLst/>
            </a:prstGeom>
          </p:spPr>
          <p:txBody>
            <a:bodyPr wrap="none" lIns="0" tIns="0" rIns="0" bIns="0">
              <a:spAutoFit/>
            </a:bodyPr>
            <a:lstStyle/>
            <a:p>
              <a:pPr algn="r"/>
              <a:r>
                <a:rPr lang="zh-CN" altLang="en-US" sz="1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矩形 30"/>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2" presetClass="entr" presetSubtype="8" accel="50000" decel="5000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2" presetClass="entr" presetSubtype="8" accel="50000" decel="50000"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0-#ppt_w/2"/>
                                          </p:val>
                                        </p:tav>
                                        <p:tav tm="100000">
                                          <p:val>
                                            <p:strVal val="#ppt_x"/>
                                          </p:val>
                                        </p:tav>
                                      </p:tavLst>
                                    </p:anim>
                                    <p:anim calcmode="lin" valueType="num">
                                      <p:cBhvr additive="base">
                                        <p:cTn id="47" dur="500" fill="hold"/>
                                        <p:tgtEl>
                                          <p:spTgt spid="25"/>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1+#ppt_w/2"/>
                                          </p:val>
                                        </p:tav>
                                        <p:tav tm="100000">
                                          <p:val>
                                            <p:strVal val="#ppt_x"/>
                                          </p:val>
                                        </p:tav>
                                      </p:tavLst>
                                    </p:anim>
                                    <p:anim calcmode="lin" valueType="num">
                                      <p:cBhvr additive="base">
                                        <p:cTn id="69" dur="500" fill="hold"/>
                                        <p:tgtEl>
                                          <p:spTgt spid="22"/>
                                        </p:tgtEl>
                                        <p:attrNameLst>
                                          <p:attrName>ppt_y</p:attrName>
                                        </p:attrNameLst>
                                      </p:cBhvr>
                                      <p:tavLst>
                                        <p:tav tm="0">
                                          <p:val>
                                            <p:strVal val="#ppt_y"/>
                                          </p:val>
                                        </p:tav>
                                        <p:tav tm="100000">
                                          <p:val>
                                            <p:strVal val="#ppt_y"/>
                                          </p:val>
                                        </p:tav>
                                      </p:tavLst>
                                    </p:anim>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par>
                          <p:cTn id="76" fill="hold">
                            <p:stCondLst>
                              <p:cond delay="5000"/>
                            </p:stCondLst>
                            <p:childTnLst>
                              <p:par>
                                <p:cTn id="77" presetID="53" presetClass="entr" presetSubtype="16"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childTnLst>
                          </p:cTn>
                        </p:par>
                        <p:par>
                          <p:cTn id="82" fill="hold">
                            <p:stCondLst>
                              <p:cond delay="5500"/>
                            </p:stCondLst>
                            <p:childTnLst>
                              <p:par>
                                <p:cTn id="83" presetID="53" presetClass="entr" presetSubtype="16"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 calcmode="lin" valueType="num">
                                      <p:cBhvr>
                                        <p:cTn id="85" dur="500" fill="hold"/>
                                        <p:tgtEl>
                                          <p:spTgt spid="12"/>
                                        </p:tgtEl>
                                        <p:attrNameLst>
                                          <p:attrName>ppt_w</p:attrName>
                                        </p:attrNameLst>
                                      </p:cBhvr>
                                      <p:tavLst>
                                        <p:tav tm="0">
                                          <p:val>
                                            <p:fltVal val="0"/>
                                          </p:val>
                                        </p:tav>
                                        <p:tav tm="100000">
                                          <p:val>
                                            <p:strVal val="#ppt_w"/>
                                          </p:val>
                                        </p:tav>
                                      </p:tavLst>
                                    </p:anim>
                                    <p:anim calcmode="lin" valueType="num">
                                      <p:cBhvr>
                                        <p:cTn id="86" dur="500" fill="hold"/>
                                        <p:tgtEl>
                                          <p:spTgt spid="12"/>
                                        </p:tgtEl>
                                        <p:attrNameLst>
                                          <p:attrName>ppt_h</p:attrName>
                                        </p:attrNameLst>
                                      </p:cBhvr>
                                      <p:tavLst>
                                        <p:tav tm="0">
                                          <p:val>
                                            <p:fltVal val="0"/>
                                          </p:val>
                                        </p:tav>
                                        <p:tav tm="100000">
                                          <p:val>
                                            <p:strVal val="#ppt_h"/>
                                          </p:val>
                                        </p:tav>
                                      </p:tavLst>
                                    </p:anim>
                                    <p:animEffect transition="in" filter="fade">
                                      <p:cBhvr>
                                        <p:cTn id="87" dur="500"/>
                                        <p:tgtEl>
                                          <p:spTgt spid="12"/>
                                        </p:tgtEl>
                                      </p:cBhvr>
                                    </p:animEffect>
                                  </p:childTnLst>
                                </p:cTn>
                              </p:par>
                              <p:par>
                                <p:cTn id="88" presetID="2" presetClass="entr" presetSubtype="2" accel="50000" decel="50000" fill="hold" nodeType="with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additive="base">
                                        <p:cTn id="90" dur="500" fill="hold"/>
                                        <p:tgtEl>
                                          <p:spTgt spid="19"/>
                                        </p:tgtEl>
                                        <p:attrNameLst>
                                          <p:attrName>ppt_x</p:attrName>
                                        </p:attrNameLst>
                                      </p:cBhvr>
                                      <p:tavLst>
                                        <p:tav tm="0">
                                          <p:val>
                                            <p:strVal val="1+#ppt_w/2"/>
                                          </p:val>
                                        </p:tav>
                                        <p:tav tm="100000">
                                          <p:val>
                                            <p:strVal val="#ppt_x"/>
                                          </p:val>
                                        </p:tav>
                                      </p:tavLst>
                                    </p:anim>
                                    <p:anim calcmode="lin" valueType="num">
                                      <p:cBhvr additive="base">
                                        <p:cTn id="9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6"/>
          <p:cNvSpPr/>
          <p:nvPr/>
        </p:nvSpPr>
        <p:spPr bwMode="auto">
          <a:xfrm>
            <a:off x="4977025" y="2334522"/>
            <a:ext cx="1708150" cy="1706563"/>
          </a:xfrm>
          <a:custGeom>
            <a:avLst/>
            <a:gdLst/>
            <a:ahLst/>
            <a:cxnLst>
              <a:cxn ang="0">
                <a:pos x="183" y="603"/>
              </a:cxn>
              <a:cxn ang="0">
                <a:pos x="256" y="638"/>
              </a:cxn>
              <a:cxn ang="0">
                <a:pos x="218" y="731"/>
              </a:cxn>
              <a:cxn ang="0">
                <a:pos x="386" y="731"/>
              </a:cxn>
              <a:cxn ang="0">
                <a:pos x="347" y="638"/>
              </a:cxn>
              <a:cxn ang="0">
                <a:pos x="420" y="603"/>
              </a:cxn>
              <a:cxn ang="0">
                <a:pos x="603" y="603"/>
              </a:cxn>
              <a:cxn ang="0">
                <a:pos x="603" y="420"/>
              </a:cxn>
              <a:cxn ang="0">
                <a:pos x="639" y="347"/>
              </a:cxn>
              <a:cxn ang="0">
                <a:pos x="731" y="385"/>
              </a:cxn>
              <a:cxn ang="0">
                <a:pos x="731" y="217"/>
              </a:cxn>
              <a:cxn ang="0">
                <a:pos x="639" y="256"/>
              </a:cxn>
              <a:cxn ang="0">
                <a:pos x="603" y="183"/>
              </a:cxn>
              <a:cxn ang="0">
                <a:pos x="603" y="0"/>
              </a:cxn>
              <a:cxn ang="0">
                <a:pos x="420" y="0"/>
              </a:cxn>
              <a:cxn ang="0">
                <a:pos x="347" y="35"/>
              </a:cxn>
              <a:cxn ang="0">
                <a:pos x="386" y="128"/>
              </a:cxn>
              <a:cxn ang="0">
                <a:pos x="218" y="128"/>
              </a:cxn>
              <a:cxn ang="0">
                <a:pos x="256" y="35"/>
              </a:cxn>
              <a:cxn ang="0">
                <a:pos x="183" y="0"/>
              </a:cxn>
              <a:cxn ang="0">
                <a:pos x="0" y="0"/>
              </a:cxn>
              <a:cxn ang="0">
                <a:pos x="0" y="183"/>
              </a:cxn>
              <a:cxn ang="0">
                <a:pos x="35" y="256"/>
              </a:cxn>
              <a:cxn ang="0">
                <a:pos x="128" y="217"/>
              </a:cxn>
              <a:cxn ang="0">
                <a:pos x="128" y="385"/>
              </a:cxn>
              <a:cxn ang="0">
                <a:pos x="35" y="347"/>
              </a:cxn>
              <a:cxn ang="0">
                <a:pos x="0" y="420"/>
              </a:cxn>
              <a:cxn ang="0">
                <a:pos x="0" y="603"/>
              </a:cxn>
              <a:cxn ang="0">
                <a:pos x="183" y="603"/>
              </a:cxn>
            </a:cxnLst>
            <a:rect l="0" t="0" r="r" b="b"/>
            <a:pathLst>
              <a:path w="819" h="819">
                <a:moveTo>
                  <a:pt x="183" y="603"/>
                </a:moveTo>
                <a:cubicBezTo>
                  <a:pt x="249" y="603"/>
                  <a:pt x="265" y="619"/>
                  <a:pt x="256" y="638"/>
                </a:cubicBezTo>
                <a:cubicBezTo>
                  <a:pt x="239" y="675"/>
                  <a:pt x="210" y="680"/>
                  <a:pt x="218" y="731"/>
                </a:cubicBezTo>
                <a:cubicBezTo>
                  <a:pt x="231" y="819"/>
                  <a:pt x="372" y="819"/>
                  <a:pt x="386" y="731"/>
                </a:cubicBezTo>
                <a:cubicBezTo>
                  <a:pt x="394" y="680"/>
                  <a:pt x="364" y="675"/>
                  <a:pt x="347" y="638"/>
                </a:cubicBezTo>
                <a:cubicBezTo>
                  <a:pt x="339" y="619"/>
                  <a:pt x="354" y="603"/>
                  <a:pt x="420" y="603"/>
                </a:cubicBezTo>
                <a:cubicBezTo>
                  <a:pt x="603" y="603"/>
                  <a:pt x="603" y="603"/>
                  <a:pt x="603" y="603"/>
                </a:cubicBezTo>
                <a:cubicBezTo>
                  <a:pt x="603" y="420"/>
                  <a:pt x="603" y="420"/>
                  <a:pt x="603" y="420"/>
                </a:cubicBezTo>
                <a:cubicBezTo>
                  <a:pt x="603" y="354"/>
                  <a:pt x="619" y="338"/>
                  <a:pt x="639" y="347"/>
                </a:cubicBezTo>
                <a:cubicBezTo>
                  <a:pt x="675" y="364"/>
                  <a:pt x="680" y="393"/>
                  <a:pt x="731" y="385"/>
                </a:cubicBezTo>
                <a:cubicBezTo>
                  <a:pt x="819" y="372"/>
                  <a:pt x="819" y="231"/>
                  <a:pt x="731" y="217"/>
                </a:cubicBezTo>
                <a:cubicBezTo>
                  <a:pt x="680" y="209"/>
                  <a:pt x="675" y="239"/>
                  <a:pt x="639" y="256"/>
                </a:cubicBezTo>
                <a:cubicBezTo>
                  <a:pt x="619" y="264"/>
                  <a:pt x="603" y="249"/>
                  <a:pt x="603" y="183"/>
                </a:cubicBezTo>
                <a:cubicBezTo>
                  <a:pt x="603" y="0"/>
                  <a:pt x="603" y="0"/>
                  <a:pt x="603" y="0"/>
                </a:cubicBezTo>
                <a:cubicBezTo>
                  <a:pt x="420" y="0"/>
                  <a:pt x="420" y="0"/>
                  <a:pt x="420" y="0"/>
                </a:cubicBezTo>
                <a:cubicBezTo>
                  <a:pt x="354" y="0"/>
                  <a:pt x="339" y="16"/>
                  <a:pt x="347" y="35"/>
                </a:cubicBezTo>
                <a:cubicBezTo>
                  <a:pt x="364" y="72"/>
                  <a:pt x="394" y="76"/>
                  <a:pt x="386" y="128"/>
                </a:cubicBezTo>
                <a:cubicBezTo>
                  <a:pt x="372" y="216"/>
                  <a:pt x="231" y="216"/>
                  <a:pt x="218" y="128"/>
                </a:cubicBezTo>
                <a:cubicBezTo>
                  <a:pt x="210" y="76"/>
                  <a:pt x="239" y="72"/>
                  <a:pt x="256" y="35"/>
                </a:cubicBezTo>
                <a:cubicBezTo>
                  <a:pt x="265" y="16"/>
                  <a:pt x="249" y="0"/>
                  <a:pt x="183" y="0"/>
                </a:cubicBezTo>
                <a:cubicBezTo>
                  <a:pt x="0" y="0"/>
                  <a:pt x="0" y="0"/>
                  <a:pt x="0" y="0"/>
                </a:cubicBezTo>
                <a:cubicBezTo>
                  <a:pt x="0" y="183"/>
                  <a:pt x="0" y="183"/>
                  <a:pt x="0" y="183"/>
                </a:cubicBezTo>
                <a:cubicBezTo>
                  <a:pt x="0" y="249"/>
                  <a:pt x="16" y="264"/>
                  <a:pt x="35" y="256"/>
                </a:cubicBezTo>
                <a:cubicBezTo>
                  <a:pt x="72" y="239"/>
                  <a:pt x="77" y="209"/>
                  <a:pt x="128" y="217"/>
                </a:cubicBezTo>
                <a:cubicBezTo>
                  <a:pt x="216" y="231"/>
                  <a:pt x="216" y="372"/>
                  <a:pt x="128" y="385"/>
                </a:cubicBezTo>
                <a:cubicBezTo>
                  <a:pt x="77" y="393"/>
                  <a:pt x="72" y="364"/>
                  <a:pt x="35" y="347"/>
                </a:cubicBezTo>
                <a:cubicBezTo>
                  <a:pt x="16" y="338"/>
                  <a:pt x="0" y="354"/>
                  <a:pt x="0" y="420"/>
                </a:cubicBezTo>
                <a:cubicBezTo>
                  <a:pt x="0" y="603"/>
                  <a:pt x="0" y="603"/>
                  <a:pt x="0" y="603"/>
                </a:cubicBezTo>
                <a:lnTo>
                  <a:pt x="183" y="603"/>
                </a:lnTo>
                <a:close/>
              </a:path>
            </a:pathLst>
          </a:custGeom>
          <a:solidFill>
            <a:schemeClr val="accent5"/>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7"/>
          <p:cNvSpPr/>
          <p:nvPr/>
        </p:nvSpPr>
        <p:spPr bwMode="auto">
          <a:xfrm>
            <a:off x="6234105" y="1883672"/>
            <a:ext cx="1708150" cy="1706563"/>
          </a:xfrm>
          <a:custGeom>
            <a:avLst/>
            <a:gdLst/>
            <a:ahLst/>
            <a:cxnLst>
              <a:cxn ang="0">
                <a:pos x="183" y="216"/>
              </a:cxn>
              <a:cxn ang="0">
                <a:pos x="256" y="180"/>
              </a:cxn>
              <a:cxn ang="0">
                <a:pos x="217" y="88"/>
              </a:cxn>
              <a:cxn ang="0">
                <a:pos x="385" y="88"/>
              </a:cxn>
              <a:cxn ang="0">
                <a:pos x="347" y="180"/>
              </a:cxn>
              <a:cxn ang="0">
                <a:pos x="420" y="216"/>
              </a:cxn>
              <a:cxn ang="0">
                <a:pos x="603" y="216"/>
              </a:cxn>
              <a:cxn ang="0">
                <a:pos x="603" y="399"/>
              </a:cxn>
              <a:cxn ang="0">
                <a:pos x="638" y="472"/>
              </a:cxn>
              <a:cxn ang="0">
                <a:pos x="731" y="433"/>
              </a:cxn>
              <a:cxn ang="0">
                <a:pos x="731" y="601"/>
              </a:cxn>
              <a:cxn ang="0">
                <a:pos x="638" y="563"/>
              </a:cxn>
              <a:cxn ang="0">
                <a:pos x="603" y="636"/>
              </a:cxn>
              <a:cxn ang="0">
                <a:pos x="603" y="819"/>
              </a:cxn>
              <a:cxn ang="0">
                <a:pos x="420" y="819"/>
              </a:cxn>
              <a:cxn ang="0">
                <a:pos x="347" y="784"/>
              </a:cxn>
              <a:cxn ang="0">
                <a:pos x="385" y="691"/>
              </a:cxn>
              <a:cxn ang="0">
                <a:pos x="217" y="691"/>
              </a:cxn>
              <a:cxn ang="0">
                <a:pos x="256" y="784"/>
              </a:cxn>
              <a:cxn ang="0">
                <a:pos x="183" y="819"/>
              </a:cxn>
              <a:cxn ang="0">
                <a:pos x="0" y="819"/>
              </a:cxn>
              <a:cxn ang="0">
                <a:pos x="0" y="636"/>
              </a:cxn>
              <a:cxn ang="0">
                <a:pos x="35" y="563"/>
              </a:cxn>
              <a:cxn ang="0">
                <a:pos x="128" y="601"/>
              </a:cxn>
              <a:cxn ang="0">
                <a:pos x="128" y="433"/>
              </a:cxn>
              <a:cxn ang="0">
                <a:pos x="35" y="472"/>
              </a:cxn>
              <a:cxn ang="0">
                <a:pos x="0" y="399"/>
              </a:cxn>
              <a:cxn ang="0">
                <a:pos x="0" y="216"/>
              </a:cxn>
              <a:cxn ang="0">
                <a:pos x="183" y="216"/>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6"/>
          </a:solidFill>
          <a:ln w="19050">
            <a:solidFill>
              <a:schemeClr val="bg1"/>
            </a:solidFill>
            <a:round/>
          </a:ln>
        </p:spPr>
        <p:txBody>
          <a:bodyPr vert="horz" wrap="square" lIns="91440" tIns="45720" rIns="91440" bIns="45720" numCol="1" anchor="t" anchorCtr="0" compatLnSpc="1"/>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6"/>
          <p:cNvSpPr/>
          <p:nvPr/>
        </p:nvSpPr>
        <p:spPr bwMode="auto">
          <a:xfrm>
            <a:off x="2459048" y="2334522"/>
            <a:ext cx="1708150" cy="1706563"/>
          </a:xfrm>
          <a:custGeom>
            <a:avLst/>
            <a:gdLst/>
            <a:ahLst/>
            <a:cxnLst>
              <a:cxn ang="0">
                <a:pos x="183" y="603"/>
              </a:cxn>
              <a:cxn ang="0">
                <a:pos x="256" y="638"/>
              </a:cxn>
              <a:cxn ang="0">
                <a:pos x="218" y="731"/>
              </a:cxn>
              <a:cxn ang="0">
                <a:pos x="386" y="731"/>
              </a:cxn>
              <a:cxn ang="0">
                <a:pos x="347" y="638"/>
              </a:cxn>
              <a:cxn ang="0">
                <a:pos x="420" y="603"/>
              </a:cxn>
              <a:cxn ang="0">
                <a:pos x="603" y="603"/>
              </a:cxn>
              <a:cxn ang="0">
                <a:pos x="603" y="420"/>
              </a:cxn>
              <a:cxn ang="0">
                <a:pos x="639" y="347"/>
              </a:cxn>
              <a:cxn ang="0">
                <a:pos x="731" y="385"/>
              </a:cxn>
              <a:cxn ang="0">
                <a:pos x="731" y="217"/>
              </a:cxn>
              <a:cxn ang="0">
                <a:pos x="639" y="256"/>
              </a:cxn>
              <a:cxn ang="0">
                <a:pos x="603" y="183"/>
              </a:cxn>
              <a:cxn ang="0">
                <a:pos x="603" y="0"/>
              </a:cxn>
              <a:cxn ang="0">
                <a:pos x="420" y="0"/>
              </a:cxn>
              <a:cxn ang="0">
                <a:pos x="347" y="35"/>
              </a:cxn>
              <a:cxn ang="0">
                <a:pos x="386" y="128"/>
              </a:cxn>
              <a:cxn ang="0">
                <a:pos x="218" y="128"/>
              </a:cxn>
              <a:cxn ang="0">
                <a:pos x="256" y="35"/>
              </a:cxn>
              <a:cxn ang="0">
                <a:pos x="183" y="0"/>
              </a:cxn>
              <a:cxn ang="0">
                <a:pos x="0" y="0"/>
              </a:cxn>
              <a:cxn ang="0">
                <a:pos x="0" y="183"/>
              </a:cxn>
              <a:cxn ang="0">
                <a:pos x="35" y="256"/>
              </a:cxn>
              <a:cxn ang="0">
                <a:pos x="128" y="217"/>
              </a:cxn>
              <a:cxn ang="0">
                <a:pos x="128" y="385"/>
              </a:cxn>
              <a:cxn ang="0">
                <a:pos x="35" y="347"/>
              </a:cxn>
              <a:cxn ang="0">
                <a:pos x="0" y="420"/>
              </a:cxn>
              <a:cxn ang="0">
                <a:pos x="0" y="603"/>
              </a:cxn>
              <a:cxn ang="0">
                <a:pos x="183" y="603"/>
              </a:cxn>
            </a:cxnLst>
            <a:rect l="0" t="0" r="r" b="b"/>
            <a:pathLst>
              <a:path w="819" h="819">
                <a:moveTo>
                  <a:pt x="183" y="603"/>
                </a:moveTo>
                <a:cubicBezTo>
                  <a:pt x="249" y="603"/>
                  <a:pt x="265" y="619"/>
                  <a:pt x="256" y="638"/>
                </a:cubicBezTo>
                <a:cubicBezTo>
                  <a:pt x="239" y="675"/>
                  <a:pt x="210" y="680"/>
                  <a:pt x="218" y="731"/>
                </a:cubicBezTo>
                <a:cubicBezTo>
                  <a:pt x="231" y="819"/>
                  <a:pt x="372" y="819"/>
                  <a:pt x="386" y="731"/>
                </a:cubicBezTo>
                <a:cubicBezTo>
                  <a:pt x="394" y="680"/>
                  <a:pt x="364" y="675"/>
                  <a:pt x="347" y="638"/>
                </a:cubicBezTo>
                <a:cubicBezTo>
                  <a:pt x="339" y="619"/>
                  <a:pt x="354" y="603"/>
                  <a:pt x="420" y="603"/>
                </a:cubicBezTo>
                <a:cubicBezTo>
                  <a:pt x="603" y="603"/>
                  <a:pt x="603" y="603"/>
                  <a:pt x="603" y="603"/>
                </a:cubicBezTo>
                <a:cubicBezTo>
                  <a:pt x="603" y="420"/>
                  <a:pt x="603" y="420"/>
                  <a:pt x="603" y="420"/>
                </a:cubicBezTo>
                <a:cubicBezTo>
                  <a:pt x="603" y="354"/>
                  <a:pt x="619" y="338"/>
                  <a:pt x="639" y="347"/>
                </a:cubicBezTo>
                <a:cubicBezTo>
                  <a:pt x="675" y="364"/>
                  <a:pt x="680" y="393"/>
                  <a:pt x="731" y="385"/>
                </a:cubicBezTo>
                <a:cubicBezTo>
                  <a:pt x="819" y="372"/>
                  <a:pt x="819" y="231"/>
                  <a:pt x="731" y="217"/>
                </a:cubicBezTo>
                <a:cubicBezTo>
                  <a:pt x="680" y="209"/>
                  <a:pt x="675" y="239"/>
                  <a:pt x="639" y="256"/>
                </a:cubicBezTo>
                <a:cubicBezTo>
                  <a:pt x="619" y="264"/>
                  <a:pt x="603" y="249"/>
                  <a:pt x="603" y="183"/>
                </a:cubicBezTo>
                <a:cubicBezTo>
                  <a:pt x="603" y="0"/>
                  <a:pt x="603" y="0"/>
                  <a:pt x="603" y="0"/>
                </a:cubicBezTo>
                <a:cubicBezTo>
                  <a:pt x="420" y="0"/>
                  <a:pt x="420" y="0"/>
                  <a:pt x="420" y="0"/>
                </a:cubicBezTo>
                <a:cubicBezTo>
                  <a:pt x="354" y="0"/>
                  <a:pt x="339" y="16"/>
                  <a:pt x="347" y="35"/>
                </a:cubicBezTo>
                <a:cubicBezTo>
                  <a:pt x="364" y="72"/>
                  <a:pt x="394" y="76"/>
                  <a:pt x="386" y="128"/>
                </a:cubicBezTo>
                <a:cubicBezTo>
                  <a:pt x="372" y="216"/>
                  <a:pt x="231" y="216"/>
                  <a:pt x="218" y="128"/>
                </a:cubicBezTo>
                <a:cubicBezTo>
                  <a:pt x="210" y="76"/>
                  <a:pt x="239" y="72"/>
                  <a:pt x="256" y="35"/>
                </a:cubicBezTo>
                <a:cubicBezTo>
                  <a:pt x="265" y="16"/>
                  <a:pt x="249" y="0"/>
                  <a:pt x="183" y="0"/>
                </a:cubicBezTo>
                <a:cubicBezTo>
                  <a:pt x="0" y="0"/>
                  <a:pt x="0" y="0"/>
                  <a:pt x="0" y="0"/>
                </a:cubicBezTo>
                <a:cubicBezTo>
                  <a:pt x="0" y="183"/>
                  <a:pt x="0" y="183"/>
                  <a:pt x="0" y="183"/>
                </a:cubicBezTo>
                <a:cubicBezTo>
                  <a:pt x="0" y="249"/>
                  <a:pt x="16" y="264"/>
                  <a:pt x="35" y="256"/>
                </a:cubicBezTo>
                <a:cubicBezTo>
                  <a:pt x="72" y="239"/>
                  <a:pt x="77" y="209"/>
                  <a:pt x="128" y="217"/>
                </a:cubicBezTo>
                <a:cubicBezTo>
                  <a:pt x="216" y="231"/>
                  <a:pt x="216" y="372"/>
                  <a:pt x="128" y="385"/>
                </a:cubicBezTo>
                <a:cubicBezTo>
                  <a:pt x="77" y="393"/>
                  <a:pt x="72" y="364"/>
                  <a:pt x="35" y="347"/>
                </a:cubicBezTo>
                <a:cubicBezTo>
                  <a:pt x="16" y="338"/>
                  <a:pt x="0" y="354"/>
                  <a:pt x="0" y="420"/>
                </a:cubicBezTo>
                <a:cubicBezTo>
                  <a:pt x="0" y="603"/>
                  <a:pt x="0" y="603"/>
                  <a:pt x="0" y="603"/>
                </a:cubicBezTo>
                <a:lnTo>
                  <a:pt x="183" y="603"/>
                </a:lnTo>
                <a:close/>
              </a:path>
            </a:pathLst>
          </a:custGeom>
          <a:solidFill>
            <a:schemeClr val="accent2"/>
          </a:solidFill>
          <a:ln w="19050">
            <a:solidFill>
              <a:schemeClr val="bg1"/>
            </a:solid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77"/>
          <p:cNvSpPr/>
          <p:nvPr/>
        </p:nvSpPr>
        <p:spPr bwMode="auto">
          <a:xfrm>
            <a:off x="1201748" y="1883672"/>
            <a:ext cx="1708150" cy="1706563"/>
          </a:xfrm>
          <a:custGeom>
            <a:avLst/>
            <a:gdLst/>
            <a:ahLst/>
            <a:cxnLst>
              <a:cxn ang="0">
                <a:pos x="183" y="216"/>
              </a:cxn>
              <a:cxn ang="0">
                <a:pos x="256" y="180"/>
              </a:cxn>
              <a:cxn ang="0">
                <a:pos x="217" y="88"/>
              </a:cxn>
              <a:cxn ang="0">
                <a:pos x="385" y="88"/>
              </a:cxn>
              <a:cxn ang="0">
                <a:pos x="347" y="180"/>
              </a:cxn>
              <a:cxn ang="0">
                <a:pos x="420" y="216"/>
              </a:cxn>
              <a:cxn ang="0">
                <a:pos x="603" y="216"/>
              </a:cxn>
              <a:cxn ang="0">
                <a:pos x="603" y="399"/>
              </a:cxn>
              <a:cxn ang="0">
                <a:pos x="638" y="472"/>
              </a:cxn>
              <a:cxn ang="0">
                <a:pos x="731" y="433"/>
              </a:cxn>
              <a:cxn ang="0">
                <a:pos x="731" y="601"/>
              </a:cxn>
              <a:cxn ang="0">
                <a:pos x="638" y="563"/>
              </a:cxn>
              <a:cxn ang="0">
                <a:pos x="603" y="636"/>
              </a:cxn>
              <a:cxn ang="0">
                <a:pos x="603" y="819"/>
              </a:cxn>
              <a:cxn ang="0">
                <a:pos x="420" y="819"/>
              </a:cxn>
              <a:cxn ang="0">
                <a:pos x="347" y="784"/>
              </a:cxn>
              <a:cxn ang="0">
                <a:pos x="385" y="691"/>
              </a:cxn>
              <a:cxn ang="0">
                <a:pos x="217" y="691"/>
              </a:cxn>
              <a:cxn ang="0">
                <a:pos x="256" y="784"/>
              </a:cxn>
              <a:cxn ang="0">
                <a:pos x="183" y="819"/>
              </a:cxn>
              <a:cxn ang="0">
                <a:pos x="0" y="819"/>
              </a:cxn>
              <a:cxn ang="0">
                <a:pos x="0" y="636"/>
              </a:cxn>
              <a:cxn ang="0">
                <a:pos x="35" y="563"/>
              </a:cxn>
              <a:cxn ang="0">
                <a:pos x="128" y="601"/>
              </a:cxn>
              <a:cxn ang="0">
                <a:pos x="128" y="433"/>
              </a:cxn>
              <a:cxn ang="0">
                <a:pos x="35" y="472"/>
              </a:cxn>
              <a:cxn ang="0">
                <a:pos x="0" y="399"/>
              </a:cxn>
              <a:cxn ang="0">
                <a:pos x="0" y="216"/>
              </a:cxn>
              <a:cxn ang="0">
                <a:pos x="183" y="216"/>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solidFill>
          <a:ln w="19050">
            <a:solidFill>
              <a:schemeClr val="bg1"/>
            </a:solidFill>
            <a:round/>
          </a:ln>
        </p:spPr>
        <p:txBody>
          <a:bodyPr vert="horz" wrap="square" lIns="91440" tIns="45720" rIns="91440" bIns="45720" numCol="1" anchor="t" anchorCtr="0" compatLnSpc="1"/>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1" name="Text Placeholder 3"/>
          <p:cNvSpPr txBox="1"/>
          <p:nvPr/>
        </p:nvSpPr>
        <p:spPr>
          <a:xfrm>
            <a:off x="1682566" y="2770990"/>
            <a:ext cx="343044" cy="36933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kumimoji="0" lang="en-US" sz="2400" b="1" i="0" u="none" strike="noStrike" kern="120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
          <p:cNvSpPr txBox="1"/>
          <p:nvPr/>
        </p:nvSpPr>
        <p:spPr>
          <a:xfrm>
            <a:off x="2932777" y="2770990"/>
            <a:ext cx="343044" cy="36933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kumimoji="0" lang="en-US" sz="2400" b="1" i="0" u="none" strike="noStrike" kern="120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77"/>
          <p:cNvSpPr/>
          <p:nvPr/>
        </p:nvSpPr>
        <p:spPr bwMode="auto">
          <a:xfrm>
            <a:off x="3719945" y="1883672"/>
            <a:ext cx="1708150" cy="1706563"/>
          </a:xfrm>
          <a:custGeom>
            <a:avLst/>
            <a:gdLst/>
            <a:ahLst/>
            <a:cxnLst>
              <a:cxn ang="0">
                <a:pos x="183" y="216"/>
              </a:cxn>
              <a:cxn ang="0">
                <a:pos x="256" y="180"/>
              </a:cxn>
              <a:cxn ang="0">
                <a:pos x="217" y="88"/>
              </a:cxn>
              <a:cxn ang="0">
                <a:pos x="385" y="88"/>
              </a:cxn>
              <a:cxn ang="0">
                <a:pos x="347" y="180"/>
              </a:cxn>
              <a:cxn ang="0">
                <a:pos x="420" y="216"/>
              </a:cxn>
              <a:cxn ang="0">
                <a:pos x="603" y="216"/>
              </a:cxn>
              <a:cxn ang="0">
                <a:pos x="603" y="399"/>
              </a:cxn>
              <a:cxn ang="0">
                <a:pos x="638" y="472"/>
              </a:cxn>
              <a:cxn ang="0">
                <a:pos x="731" y="433"/>
              </a:cxn>
              <a:cxn ang="0">
                <a:pos x="731" y="601"/>
              </a:cxn>
              <a:cxn ang="0">
                <a:pos x="638" y="563"/>
              </a:cxn>
              <a:cxn ang="0">
                <a:pos x="603" y="636"/>
              </a:cxn>
              <a:cxn ang="0">
                <a:pos x="603" y="819"/>
              </a:cxn>
              <a:cxn ang="0">
                <a:pos x="420" y="819"/>
              </a:cxn>
              <a:cxn ang="0">
                <a:pos x="347" y="784"/>
              </a:cxn>
              <a:cxn ang="0">
                <a:pos x="385" y="691"/>
              </a:cxn>
              <a:cxn ang="0">
                <a:pos x="217" y="691"/>
              </a:cxn>
              <a:cxn ang="0">
                <a:pos x="256" y="784"/>
              </a:cxn>
              <a:cxn ang="0">
                <a:pos x="183" y="819"/>
              </a:cxn>
              <a:cxn ang="0">
                <a:pos x="0" y="819"/>
              </a:cxn>
              <a:cxn ang="0">
                <a:pos x="0" y="636"/>
              </a:cxn>
              <a:cxn ang="0">
                <a:pos x="35" y="563"/>
              </a:cxn>
              <a:cxn ang="0">
                <a:pos x="128" y="601"/>
              </a:cxn>
              <a:cxn ang="0">
                <a:pos x="128" y="433"/>
              </a:cxn>
              <a:cxn ang="0">
                <a:pos x="35" y="472"/>
              </a:cxn>
              <a:cxn ang="0">
                <a:pos x="0" y="399"/>
              </a:cxn>
              <a:cxn ang="0">
                <a:pos x="0" y="216"/>
              </a:cxn>
              <a:cxn ang="0">
                <a:pos x="183" y="216"/>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3"/>
          </a:solidFill>
          <a:ln w="19050">
            <a:solidFill>
              <a:schemeClr val="bg1"/>
            </a:solidFill>
            <a:round/>
          </a:ln>
        </p:spPr>
        <p:txBody>
          <a:bodyPr vert="horz" wrap="square" lIns="91440" tIns="45720" rIns="91440" bIns="45720" numCol="1" anchor="t" anchorCtr="0" compatLnSpc="1"/>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 Placeholder 3"/>
          <p:cNvSpPr txBox="1"/>
          <p:nvPr/>
        </p:nvSpPr>
        <p:spPr>
          <a:xfrm>
            <a:off x="4197312" y="2770990"/>
            <a:ext cx="343044" cy="36933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kumimoji="0" lang="en-US" sz="2400" b="1" i="0" u="none" strike="noStrike" kern="120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
          <p:cNvSpPr txBox="1"/>
          <p:nvPr/>
        </p:nvSpPr>
        <p:spPr>
          <a:xfrm>
            <a:off x="5477360" y="2770990"/>
            <a:ext cx="343043" cy="36933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1" eaLnBrk="1" fontAlgn="auto" latinLnBrk="0" hangingPunct="1">
              <a:lnSpc>
                <a:spcPct val="100000"/>
              </a:lnSpc>
              <a:spcBef>
                <a:spcPct val="20000"/>
              </a:spcBef>
              <a:spcAft>
                <a:spcPts val="0"/>
              </a:spcAft>
              <a:buClrTx/>
              <a:buSzTx/>
              <a:buFont typeface="Arial" panose="020B0604020202020204" pitchFamily="34" charset="0"/>
              <a:buNone/>
              <a:defRPr/>
            </a:pP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kumimoji="0" lang="en-US" sz="2400" b="1" i="0" u="none" strike="noStrike" kern="120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6" name="Text Placeholder 3"/>
          <p:cNvSpPr txBox="1"/>
          <p:nvPr/>
        </p:nvSpPr>
        <p:spPr>
          <a:xfrm>
            <a:off x="6685175" y="2793313"/>
            <a:ext cx="343043" cy="36933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1" eaLnBrk="1" fontAlgn="auto" latinLnBrk="0" hangingPunct="1">
              <a:lnSpc>
                <a:spcPct val="100000"/>
              </a:lnSpc>
              <a:spcBef>
                <a:spcPct val="20000"/>
              </a:spcBef>
              <a:spcAft>
                <a:spcPts val="0"/>
              </a:spcAft>
              <a:buClrTx/>
              <a:buSzTx/>
              <a:buFont typeface="Arial" panose="020B0604020202020204" pitchFamily="34" charset="0"/>
              <a:buNone/>
              <a:defRPr/>
            </a:pP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kumimoji="0" lang="en-US" sz="2400" b="1" i="0" u="none" strike="noStrike" kern="120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20"/>
          <p:cNvSpPr txBox="1"/>
          <p:nvPr/>
        </p:nvSpPr>
        <p:spPr>
          <a:xfrm>
            <a:off x="942760" y="991120"/>
            <a:ext cx="1789807" cy="892552"/>
          </a:xfrm>
          <a:prstGeom prst="rect">
            <a:avLst/>
          </a:prstGeom>
          <a:noFill/>
        </p:spPr>
        <p:txBody>
          <a:bodyPr wrap="square" rtlCol="0">
            <a:spAutoFit/>
          </a:bodyPr>
          <a:lstStyle/>
          <a:p>
            <a:pPr algn="ctr"/>
            <a:r>
              <a:rPr lang="zh-CN" altLang="en-US" sz="1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21"/>
          <p:cNvSpPr txBox="1"/>
          <p:nvPr/>
        </p:nvSpPr>
        <p:spPr>
          <a:xfrm>
            <a:off x="2210114" y="4041085"/>
            <a:ext cx="1789807" cy="892552"/>
          </a:xfrm>
          <a:prstGeom prst="rect">
            <a:avLst/>
          </a:prstGeom>
          <a:noFill/>
        </p:spPr>
        <p:txBody>
          <a:bodyPr wrap="square" rtlCol="0">
            <a:spAutoFit/>
          </a:bodyPr>
          <a:lstStyle/>
          <a:p>
            <a:pPr algn="ctr"/>
            <a:r>
              <a:rPr lang="zh-CN" altLang="en-US" sz="12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22"/>
          <p:cNvSpPr txBox="1"/>
          <p:nvPr/>
        </p:nvSpPr>
        <p:spPr>
          <a:xfrm>
            <a:off x="3419861" y="991120"/>
            <a:ext cx="1789807" cy="892552"/>
          </a:xfrm>
          <a:prstGeom prst="rect">
            <a:avLst/>
          </a:prstGeom>
          <a:noFill/>
        </p:spPr>
        <p:txBody>
          <a:bodyPr wrap="square" rtlCol="0">
            <a:spAutoFit/>
          </a:bodyPr>
          <a:lstStyle/>
          <a:p>
            <a:pPr algn="ctr"/>
            <a:r>
              <a:rPr lang="zh-CN" altLang="en-US" sz="12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23"/>
          <p:cNvSpPr txBox="1"/>
          <p:nvPr/>
        </p:nvSpPr>
        <p:spPr>
          <a:xfrm>
            <a:off x="4744822" y="4041085"/>
            <a:ext cx="1789807" cy="892552"/>
          </a:xfrm>
          <a:prstGeom prst="rect">
            <a:avLst/>
          </a:prstGeom>
          <a:noFill/>
        </p:spPr>
        <p:txBody>
          <a:bodyPr wrap="square" rtlCol="0">
            <a:spAutoFit/>
          </a:bodyPr>
          <a:lstStyle/>
          <a:p>
            <a:pPr algn="ctr"/>
            <a:r>
              <a:rPr lang="zh-CN" altLang="en-US" sz="12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4"/>
          <p:cNvSpPr txBox="1"/>
          <p:nvPr/>
        </p:nvSpPr>
        <p:spPr>
          <a:xfrm>
            <a:off x="5971080" y="991120"/>
            <a:ext cx="1789807" cy="892552"/>
          </a:xfrm>
          <a:prstGeom prst="rect">
            <a:avLst/>
          </a:prstGeom>
          <a:noFill/>
        </p:spPr>
        <p:txBody>
          <a:bodyPr wrap="square" rtlCol="0">
            <a:spAutoFit/>
          </a:bodyPr>
          <a:lstStyle/>
          <a:p>
            <a:pPr algn="ctr"/>
            <a:r>
              <a:rPr lang="zh-CN" altLang="en-US" sz="1200" b="1" dirty="0" smtClean="0">
                <a:solidFill>
                  <a:schemeClr val="accent6"/>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200" dirty="0" smtClean="0">
              <a:solidFill>
                <a:schemeClr val="accent6"/>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br>
            <a:r>
              <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000"/>
                            </p:stCondLst>
                            <p:childTnLst>
                              <p:par>
                                <p:cTn id="16" presetID="2" presetClass="entr" presetSubtype="1" accel="50000" decel="5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2" accel="50000" decel="5000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2500"/>
                            </p:stCondLst>
                            <p:childTnLst>
                              <p:par>
                                <p:cTn id="32" presetID="2" presetClass="entr" presetSubtype="4" accel="50000" decel="5000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 presetClass="entr" presetSubtype="2" accel="50000" decel="5000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childTnLst>
                          </p:cTn>
                        </p:par>
                        <p:par>
                          <p:cTn id="47" fill="hold">
                            <p:stCondLst>
                              <p:cond delay="4000"/>
                            </p:stCondLst>
                            <p:childTnLst>
                              <p:par>
                                <p:cTn id="48" presetID="2" presetClass="entr" presetSubtype="1" accel="50000" decel="5000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0-#ppt_h/2"/>
                                          </p:val>
                                        </p:tav>
                                        <p:tav tm="100000">
                                          <p:val>
                                            <p:strVal val="#ppt_y"/>
                                          </p:val>
                                        </p:tav>
                                      </p:tavLst>
                                    </p:anim>
                                  </p:childTnLst>
                                </p:cTn>
                              </p:par>
                            </p:childTnLst>
                          </p:cTn>
                        </p:par>
                        <p:par>
                          <p:cTn id="52" fill="hold">
                            <p:stCondLst>
                              <p:cond delay="45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5500"/>
                            </p:stCondLst>
                            <p:childTnLst>
                              <p:par>
                                <p:cTn id="64" presetID="2" presetClass="entr" presetSubtype="4" accel="50000" decel="5000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childTnLst>
                          </p:cTn>
                        </p:par>
                        <p:par>
                          <p:cTn id="68" fill="hold">
                            <p:stCondLst>
                              <p:cond delay="6000"/>
                            </p:stCondLst>
                            <p:childTnLst>
                              <p:par>
                                <p:cTn id="69" presetID="2" presetClass="entr" presetSubtype="2" accel="50000" decel="50000"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fill="hold"/>
                                        <p:tgtEl>
                                          <p:spTgt spid="8"/>
                                        </p:tgtEl>
                                        <p:attrNameLst>
                                          <p:attrName>ppt_x</p:attrName>
                                        </p:attrNameLst>
                                      </p:cBhvr>
                                      <p:tavLst>
                                        <p:tav tm="0">
                                          <p:val>
                                            <p:strVal val="1+#ppt_w/2"/>
                                          </p:val>
                                        </p:tav>
                                        <p:tav tm="100000">
                                          <p:val>
                                            <p:strVal val="#ppt_x"/>
                                          </p:val>
                                        </p:tav>
                                      </p:tavLst>
                                    </p:anim>
                                    <p:anim calcmode="lin" valueType="num">
                                      <p:cBhvr additive="base">
                                        <p:cTn id="72" dur="500" fill="hold"/>
                                        <p:tgtEl>
                                          <p:spTgt spid="8"/>
                                        </p:tgtEl>
                                        <p:attrNameLst>
                                          <p:attrName>ppt_y</p:attrName>
                                        </p:attrNameLst>
                                      </p:cBhvr>
                                      <p:tavLst>
                                        <p:tav tm="0">
                                          <p:val>
                                            <p:strVal val="#ppt_y"/>
                                          </p:val>
                                        </p:tav>
                                        <p:tav tm="100000">
                                          <p:val>
                                            <p:strVal val="#ppt_y"/>
                                          </p:val>
                                        </p:tav>
                                      </p:tavLst>
                                    </p:anim>
                                  </p:childTnLst>
                                </p:cTn>
                              </p:par>
                            </p:childTnLst>
                          </p:cTn>
                        </p:par>
                        <p:par>
                          <p:cTn id="73" fill="hold">
                            <p:stCondLst>
                              <p:cond delay="6500"/>
                            </p:stCondLst>
                            <p:childTnLst>
                              <p:par>
                                <p:cTn id="74" presetID="53" presetClass="entr" presetSubtype="16"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childTnLst>
                                </p:cTn>
                              </p:par>
                            </p:childTnLst>
                          </p:cTn>
                        </p:par>
                        <p:par>
                          <p:cTn id="79" fill="hold">
                            <p:stCondLst>
                              <p:cond delay="7000"/>
                            </p:stCondLst>
                            <p:childTnLst>
                              <p:par>
                                <p:cTn id="80" presetID="2" presetClass="entr" presetSubtype="1" accel="50000" decel="5000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ppt_x"/>
                                          </p:val>
                                        </p:tav>
                                        <p:tav tm="100000">
                                          <p:val>
                                            <p:strVal val="#ppt_x"/>
                                          </p:val>
                                        </p:tav>
                                      </p:tavLst>
                                    </p:anim>
                                    <p:anim calcmode="lin" valueType="num">
                                      <p:cBhvr additive="base">
                                        <p:cTn id="83"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animBg="1"/>
      <p:bldP spid="14" grpId="0"/>
      <p:bldP spid="15" grpId="0"/>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4"/>
          <p:cNvGrpSpPr/>
          <p:nvPr/>
        </p:nvGrpSpPr>
        <p:grpSpPr>
          <a:xfrm>
            <a:off x="5436105" y="1575746"/>
            <a:ext cx="1820045" cy="1820042"/>
            <a:chOff x="953424" y="1486519"/>
            <a:chExt cx="2228412" cy="2228408"/>
          </a:xfrm>
        </p:grpSpPr>
        <p:sp>
          <p:nvSpPr>
            <p:cNvPr id="8" name="Freeform 5"/>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Oval 6"/>
            <p:cNvSpPr/>
            <p:nvPr/>
          </p:nvSpPr>
          <p:spPr>
            <a:xfrm>
              <a:off x="1376346" y="1909439"/>
              <a:ext cx="1382568" cy="1382568"/>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7"/>
          <p:cNvGrpSpPr/>
          <p:nvPr/>
        </p:nvGrpSpPr>
        <p:grpSpPr>
          <a:xfrm>
            <a:off x="6933239" y="2517682"/>
            <a:ext cx="1546429" cy="1546426"/>
            <a:chOff x="953424" y="1486519"/>
            <a:chExt cx="2228412" cy="2228408"/>
          </a:xfrm>
        </p:grpSpPr>
        <p:sp>
          <p:nvSpPr>
            <p:cNvPr id="11" name="Freeform 8"/>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Oval 9"/>
            <p:cNvSpPr/>
            <p:nvPr/>
          </p:nvSpPr>
          <p:spPr>
            <a:xfrm>
              <a:off x="1335155" y="1868251"/>
              <a:ext cx="1464952" cy="1464946"/>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0"/>
          <p:cNvGrpSpPr/>
          <p:nvPr/>
        </p:nvGrpSpPr>
        <p:grpSpPr>
          <a:xfrm>
            <a:off x="5766816" y="3267487"/>
            <a:ext cx="1180426" cy="1180424"/>
            <a:chOff x="953424" y="1486519"/>
            <a:chExt cx="2228412" cy="2228408"/>
          </a:xfrm>
          <a:solidFill>
            <a:srgbClr val="FF3F3F"/>
          </a:solidFill>
        </p:grpSpPr>
        <p:sp>
          <p:nvSpPr>
            <p:cNvPr id="14" name="Freeform 1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Oval 12"/>
            <p:cNvSpPr/>
            <p:nvPr/>
          </p:nvSpPr>
          <p:spPr>
            <a:xfrm>
              <a:off x="1376346" y="1909439"/>
              <a:ext cx="1382568" cy="1382568"/>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3"/>
          <p:cNvGrpSpPr/>
          <p:nvPr/>
        </p:nvGrpSpPr>
        <p:grpSpPr>
          <a:xfrm>
            <a:off x="6953559" y="1231714"/>
            <a:ext cx="1154440" cy="1154438"/>
            <a:chOff x="953424" y="1486519"/>
            <a:chExt cx="2228412" cy="2228408"/>
          </a:xfrm>
          <a:solidFill>
            <a:srgbClr val="FFC000"/>
          </a:solidFill>
        </p:grpSpPr>
        <p:sp>
          <p:nvSpPr>
            <p:cNvPr id="17" name="Freeform 1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Oval 15"/>
            <p:cNvSpPr/>
            <p:nvPr/>
          </p:nvSpPr>
          <p:spPr>
            <a:xfrm>
              <a:off x="1376346" y="1909439"/>
              <a:ext cx="1382568" cy="1382568"/>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Arc 16"/>
          <p:cNvSpPr/>
          <p:nvPr/>
        </p:nvSpPr>
        <p:spPr>
          <a:xfrm rot="19051047">
            <a:off x="6701513" y="1116107"/>
            <a:ext cx="1636328" cy="1636328"/>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Arc 17"/>
          <p:cNvSpPr/>
          <p:nvPr/>
        </p:nvSpPr>
        <p:spPr>
          <a:xfrm rot="11931966">
            <a:off x="5247084" y="1745738"/>
            <a:ext cx="1636328" cy="1636328"/>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1" name="Group 30"/>
          <p:cNvGrpSpPr/>
          <p:nvPr/>
        </p:nvGrpSpPr>
        <p:grpSpPr>
          <a:xfrm>
            <a:off x="1315498" y="1223815"/>
            <a:ext cx="3741460" cy="504367"/>
            <a:chOff x="1315498" y="1098374"/>
            <a:chExt cx="3741460" cy="504367"/>
          </a:xfrm>
        </p:grpSpPr>
        <p:sp>
          <p:nvSpPr>
            <p:cNvPr id="22" name="Text Placeholder 3"/>
            <p:cNvSpPr txBox="1"/>
            <p:nvPr/>
          </p:nvSpPr>
          <p:spPr>
            <a:xfrm>
              <a:off x="1315499" y="1098374"/>
              <a:ext cx="89768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3" name="Text Placeholder 3"/>
            <p:cNvSpPr txBox="1"/>
            <p:nvPr/>
          </p:nvSpPr>
          <p:spPr>
            <a:xfrm>
              <a:off x="1315498" y="1448853"/>
              <a:ext cx="3741460"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Text Placeholder 3"/>
          <p:cNvSpPr txBox="1"/>
          <p:nvPr/>
        </p:nvSpPr>
        <p:spPr>
          <a:xfrm>
            <a:off x="589927" y="1173966"/>
            <a:ext cx="686086"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800"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rPr>
              <a:t>01</a:t>
            </a:r>
            <a:endParaRPr kumimoji="0" lang="en-US" sz="4800"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25" name="Group 31"/>
          <p:cNvGrpSpPr/>
          <p:nvPr/>
        </p:nvGrpSpPr>
        <p:grpSpPr>
          <a:xfrm>
            <a:off x="1324745" y="1995680"/>
            <a:ext cx="3732213" cy="537321"/>
            <a:chOff x="1324745" y="2069941"/>
            <a:chExt cx="3732213" cy="537321"/>
          </a:xfrm>
        </p:grpSpPr>
        <p:sp>
          <p:nvSpPr>
            <p:cNvPr id="26" name="Text Placeholder 3"/>
            <p:cNvSpPr txBox="1"/>
            <p:nvPr/>
          </p:nvSpPr>
          <p:spPr>
            <a:xfrm>
              <a:off x="1324745" y="2069941"/>
              <a:ext cx="89768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7" name="Text Placeholder 3"/>
            <p:cNvSpPr txBox="1"/>
            <p:nvPr/>
          </p:nvSpPr>
          <p:spPr>
            <a:xfrm>
              <a:off x="1324745" y="2453374"/>
              <a:ext cx="3732213"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Text Placeholder 3"/>
          <p:cNvSpPr txBox="1"/>
          <p:nvPr/>
        </p:nvSpPr>
        <p:spPr>
          <a:xfrm>
            <a:off x="599173" y="1988945"/>
            <a:ext cx="686086"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800"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rPr>
              <a:t>02</a:t>
            </a:r>
            <a:endParaRPr kumimoji="0" lang="en-US" sz="4800"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32"/>
          <p:cNvGrpSpPr/>
          <p:nvPr/>
        </p:nvGrpSpPr>
        <p:grpSpPr>
          <a:xfrm>
            <a:off x="1313830" y="2836811"/>
            <a:ext cx="3743128" cy="521329"/>
            <a:chOff x="1313830" y="2834757"/>
            <a:chExt cx="3743128" cy="521329"/>
          </a:xfrm>
        </p:grpSpPr>
        <p:sp>
          <p:nvSpPr>
            <p:cNvPr id="30" name="Text Placeholder 3"/>
            <p:cNvSpPr txBox="1"/>
            <p:nvPr/>
          </p:nvSpPr>
          <p:spPr>
            <a:xfrm>
              <a:off x="1313830" y="2834757"/>
              <a:ext cx="89768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
            <p:cNvSpPr txBox="1"/>
            <p:nvPr/>
          </p:nvSpPr>
          <p:spPr>
            <a:xfrm>
              <a:off x="1313830" y="3202198"/>
              <a:ext cx="3743128"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 Placeholder 3"/>
          <p:cNvSpPr txBox="1"/>
          <p:nvPr/>
        </p:nvSpPr>
        <p:spPr>
          <a:xfrm>
            <a:off x="588258" y="2803924"/>
            <a:ext cx="686086"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800"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rPr>
              <a:t>03</a:t>
            </a:r>
            <a:endParaRPr kumimoji="0" lang="en-US" sz="4800"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33" name="Group 33"/>
          <p:cNvGrpSpPr/>
          <p:nvPr/>
        </p:nvGrpSpPr>
        <p:grpSpPr>
          <a:xfrm>
            <a:off x="1315499" y="3666283"/>
            <a:ext cx="3741459" cy="506836"/>
            <a:chOff x="1315499" y="3723890"/>
            <a:chExt cx="3741459" cy="506836"/>
          </a:xfrm>
        </p:grpSpPr>
        <p:sp>
          <p:nvSpPr>
            <p:cNvPr id="34" name="Text Placeholder 3"/>
            <p:cNvSpPr txBox="1"/>
            <p:nvPr/>
          </p:nvSpPr>
          <p:spPr>
            <a:xfrm>
              <a:off x="1315499" y="3723890"/>
              <a:ext cx="89768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5" name="Text Placeholder 3"/>
            <p:cNvSpPr txBox="1"/>
            <p:nvPr/>
          </p:nvSpPr>
          <p:spPr>
            <a:xfrm>
              <a:off x="1315499" y="4076838"/>
              <a:ext cx="3741459"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Text Placeholder 3"/>
          <p:cNvSpPr txBox="1"/>
          <p:nvPr/>
        </p:nvSpPr>
        <p:spPr>
          <a:xfrm>
            <a:off x="589927" y="3618903"/>
            <a:ext cx="686086"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800"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rPr>
              <a:t>04</a:t>
            </a:r>
            <a:endParaRPr kumimoji="0" lang="en-US" sz="4800"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7" name="Arc 38"/>
          <p:cNvSpPr/>
          <p:nvPr/>
        </p:nvSpPr>
        <p:spPr>
          <a:xfrm rot="5691386">
            <a:off x="6945928" y="2559055"/>
            <a:ext cx="1636328" cy="1636328"/>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2"/>
          <p:cNvSpPr>
            <a:spLocks noEditPoints="1"/>
          </p:cNvSpPr>
          <p:nvPr/>
        </p:nvSpPr>
        <p:spPr bwMode="auto">
          <a:xfrm>
            <a:off x="6054605" y="2256047"/>
            <a:ext cx="595343" cy="51244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52"/>
          <p:cNvSpPr>
            <a:spLocks noEditPoints="1"/>
          </p:cNvSpPr>
          <p:nvPr/>
        </p:nvSpPr>
        <p:spPr bwMode="auto">
          <a:xfrm>
            <a:off x="7308689" y="1615291"/>
            <a:ext cx="439316" cy="405988"/>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44"/>
          <p:cNvSpPr>
            <a:spLocks noEditPoints="1"/>
          </p:cNvSpPr>
          <p:nvPr/>
        </p:nvSpPr>
        <p:spPr bwMode="auto">
          <a:xfrm>
            <a:off x="6151243" y="3658663"/>
            <a:ext cx="409744" cy="317815"/>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34"/>
          <p:cNvSpPr/>
          <p:nvPr/>
        </p:nvSpPr>
        <p:spPr bwMode="auto">
          <a:xfrm>
            <a:off x="7501676" y="3085441"/>
            <a:ext cx="410466" cy="416051"/>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par>
                                <p:cTn id="17" presetID="18" presetClass="entr" presetSubtype="3"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strips(upRight)">
                                      <p:cBhvr>
                                        <p:cTn id="19" dur="500"/>
                                        <p:tgtEl>
                                          <p:spTgt spid="2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 calcmode="lin" valueType="num">
                                      <p:cBhvr>
                                        <p:cTn id="25" dur="1000" fill="hold"/>
                                        <p:tgtEl>
                                          <p:spTgt spid="16"/>
                                        </p:tgtEl>
                                        <p:attrNameLst>
                                          <p:attrName>style.rotation</p:attrName>
                                        </p:attrNameLst>
                                      </p:cBhvr>
                                      <p:tavLst>
                                        <p:tav tm="0">
                                          <p:val>
                                            <p:fltVal val="360"/>
                                          </p:val>
                                        </p:tav>
                                        <p:tav tm="100000">
                                          <p:val>
                                            <p:fltVal val="0"/>
                                          </p:val>
                                        </p:tav>
                                      </p:tavLst>
                                    </p:anim>
                                    <p:animEffect transition="in" filter="fade">
                                      <p:cBhvr>
                                        <p:cTn id="26" dur="1000"/>
                                        <p:tgtEl>
                                          <p:spTgt spid="16"/>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style.rotation</p:attrName>
                                        </p:attrNameLst>
                                      </p:cBhvr>
                                      <p:tavLst>
                                        <p:tav tm="0">
                                          <p:val>
                                            <p:fltVal val="360"/>
                                          </p:val>
                                        </p:tav>
                                        <p:tav tm="100000">
                                          <p:val>
                                            <p:fltVal val="0"/>
                                          </p:val>
                                        </p:tav>
                                      </p:tavLst>
                                    </p:anim>
                                    <p:animEffect transition="in" filter="fade">
                                      <p:cBhvr>
                                        <p:cTn id="42" dur="1000"/>
                                        <p:tgtEl>
                                          <p:spTgt spid="10"/>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ppt_w</p:attrName>
                                        </p:attrNameLst>
                                      </p:cBhvr>
                                      <p:tavLst>
                                        <p:tav tm="0">
                                          <p:val>
                                            <p:fltVal val="0"/>
                                          </p:val>
                                        </p:tav>
                                        <p:tav tm="100000">
                                          <p:val>
                                            <p:strVal val="#ppt_w"/>
                                          </p:val>
                                        </p:tav>
                                      </p:tavLst>
                                    </p:anim>
                                    <p:anim calcmode="lin" valueType="num">
                                      <p:cBhvr>
                                        <p:cTn id="47" dur="500" fill="hold"/>
                                        <p:tgtEl>
                                          <p:spTgt spid="41"/>
                                        </p:tgtEl>
                                        <p:attrNameLst>
                                          <p:attrName>ppt_h</p:attrName>
                                        </p:attrNameLst>
                                      </p:cBhvr>
                                      <p:tavLst>
                                        <p:tav tm="0">
                                          <p:val>
                                            <p:fltVal val="0"/>
                                          </p:val>
                                        </p:tav>
                                        <p:tav tm="100000">
                                          <p:val>
                                            <p:strVal val="#ppt_h"/>
                                          </p:val>
                                        </p:tav>
                                      </p:tavLst>
                                    </p:anim>
                                    <p:animEffect transition="in" filter="fade">
                                      <p:cBhvr>
                                        <p:cTn id="48" dur="500"/>
                                        <p:tgtEl>
                                          <p:spTgt spid="41"/>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strips(downLeft)">
                                      <p:cBhvr>
                                        <p:cTn id="51" dur="500"/>
                                        <p:tgtEl>
                                          <p:spTgt spid="37"/>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1000" fill="hold"/>
                                        <p:tgtEl>
                                          <p:spTgt spid="13"/>
                                        </p:tgtEl>
                                        <p:attrNameLst>
                                          <p:attrName>ppt_w</p:attrName>
                                        </p:attrNameLst>
                                      </p:cBhvr>
                                      <p:tavLst>
                                        <p:tav tm="0">
                                          <p:val>
                                            <p:fltVal val="0"/>
                                          </p:val>
                                        </p:tav>
                                        <p:tav tm="100000">
                                          <p:val>
                                            <p:strVal val="#ppt_w"/>
                                          </p:val>
                                        </p:tav>
                                      </p:tavLst>
                                    </p:anim>
                                    <p:anim calcmode="lin" valueType="num">
                                      <p:cBhvr>
                                        <p:cTn id="56" dur="1000" fill="hold"/>
                                        <p:tgtEl>
                                          <p:spTgt spid="13"/>
                                        </p:tgtEl>
                                        <p:attrNameLst>
                                          <p:attrName>ppt_h</p:attrName>
                                        </p:attrNameLst>
                                      </p:cBhvr>
                                      <p:tavLst>
                                        <p:tav tm="0">
                                          <p:val>
                                            <p:fltVal val="0"/>
                                          </p:val>
                                        </p:tav>
                                        <p:tav tm="100000">
                                          <p:val>
                                            <p:strVal val="#ppt_h"/>
                                          </p:val>
                                        </p:tav>
                                      </p:tavLst>
                                    </p:anim>
                                    <p:anim calcmode="lin" valueType="num">
                                      <p:cBhvr>
                                        <p:cTn id="57" dur="1000" fill="hold"/>
                                        <p:tgtEl>
                                          <p:spTgt spid="13"/>
                                        </p:tgtEl>
                                        <p:attrNameLst>
                                          <p:attrName>style.rotation</p:attrName>
                                        </p:attrNameLst>
                                      </p:cBhvr>
                                      <p:tavLst>
                                        <p:tav tm="0">
                                          <p:val>
                                            <p:fltVal val="360"/>
                                          </p:val>
                                        </p:tav>
                                        <p:tav tm="100000">
                                          <p:val>
                                            <p:fltVal val="0"/>
                                          </p:val>
                                        </p:tav>
                                      </p:tavLst>
                                    </p:anim>
                                    <p:animEffect transition="in" filter="fade">
                                      <p:cBhvr>
                                        <p:cTn id="58" dur="1000"/>
                                        <p:tgtEl>
                                          <p:spTgt spid="13"/>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childTnLst>
                          </p:cTn>
                        </p:par>
                        <p:par>
                          <p:cTn id="65" fill="hold">
                            <p:stCondLst>
                              <p:cond delay="6000"/>
                            </p:stCondLst>
                            <p:childTnLst>
                              <p:par>
                                <p:cTn id="66" presetID="2" presetClass="entr" presetSubtype="8" accel="50000" decel="5000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1000" fill="hold"/>
                                        <p:tgtEl>
                                          <p:spTgt spid="24"/>
                                        </p:tgtEl>
                                        <p:attrNameLst>
                                          <p:attrName>ppt_x</p:attrName>
                                        </p:attrNameLst>
                                      </p:cBhvr>
                                      <p:tavLst>
                                        <p:tav tm="0">
                                          <p:val>
                                            <p:strVal val="0-#ppt_w/2"/>
                                          </p:val>
                                        </p:tav>
                                        <p:tav tm="100000">
                                          <p:val>
                                            <p:strVal val="#ppt_x"/>
                                          </p:val>
                                        </p:tav>
                                      </p:tavLst>
                                    </p:anim>
                                    <p:anim calcmode="lin" valueType="num">
                                      <p:cBhvr additive="base">
                                        <p:cTn id="69" dur="1000" fill="hold"/>
                                        <p:tgtEl>
                                          <p:spTgt spid="24"/>
                                        </p:tgtEl>
                                        <p:attrNameLst>
                                          <p:attrName>ppt_y</p:attrName>
                                        </p:attrNameLst>
                                      </p:cBhvr>
                                      <p:tavLst>
                                        <p:tav tm="0">
                                          <p:val>
                                            <p:strVal val="#ppt_y"/>
                                          </p:val>
                                        </p:tav>
                                        <p:tav tm="100000">
                                          <p:val>
                                            <p:strVal val="#ppt_y"/>
                                          </p:val>
                                        </p:tav>
                                      </p:tavLst>
                                    </p:anim>
                                  </p:childTnLst>
                                </p:cTn>
                              </p:par>
                              <p:par>
                                <p:cTn id="70" presetID="2" presetClass="entr" presetSubtype="4" accel="50000" decel="5000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fill="hold"/>
                                        <p:tgtEl>
                                          <p:spTgt spid="21"/>
                                        </p:tgtEl>
                                        <p:attrNameLst>
                                          <p:attrName>ppt_x</p:attrName>
                                        </p:attrNameLst>
                                      </p:cBhvr>
                                      <p:tavLst>
                                        <p:tav tm="0">
                                          <p:val>
                                            <p:strVal val="#ppt_x"/>
                                          </p:val>
                                        </p:tav>
                                        <p:tav tm="100000">
                                          <p:val>
                                            <p:strVal val="#ppt_x"/>
                                          </p:val>
                                        </p:tav>
                                      </p:tavLst>
                                    </p:anim>
                                    <p:anim calcmode="lin" valueType="num">
                                      <p:cBhvr additive="base">
                                        <p:cTn id="73" dur="500" fill="hold"/>
                                        <p:tgtEl>
                                          <p:spTgt spid="21"/>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8" accel="50000" decel="5000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1000" fill="hold"/>
                                        <p:tgtEl>
                                          <p:spTgt spid="28"/>
                                        </p:tgtEl>
                                        <p:attrNameLst>
                                          <p:attrName>ppt_x</p:attrName>
                                        </p:attrNameLst>
                                      </p:cBhvr>
                                      <p:tavLst>
                                        <p:tav tm="0">
                                          <p:val>
                                            <p:strVal val="0-#ppt_w/2"/>
                                          </p:val>
                                        </p:tav>
                                        <p:tav tm="100000">
                                          <p:val>
                                            <p:strVal val="#ppt_x"/>
                                          </p:val>
                                        </p:tav>
                                      </p:tavLst>
                                    </p:anim>
                                    <p:anim calcmode="lin" valueType="num">
                                      <p:cBhvr additive="base">
                                        <p:cTn id="78" dur="10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4" accel="50000" decel="50000" fill="hold"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ppt_x"/>
                                          </p:val>
                                        </p:tav>
                                        <p:tav tm="100000">
                                          <p:val>
                                            <p:strVal val="#ppt_x"/>
                                          </p:val>
                                        </p:tav>
                                      </p:tavLst>
                                    </p:anim>
                                    <p:anim calcmode="lin" valueType="num">
                                      <p:cBhvr additive="base">
                                        <p:cTn id="82" dur="500" fill="hold"/>
                                        <p:tgtEl>
                                          <p:spTgt spid="25"/>
                                        </p:tgtEl>
                                        <p:attrNameLst>
                                          <p:attrName>ppt_y</p:attrName>
                                        </p:attrNameLst>
                                      </p:cBhvr>
                                      <p:tavLst>
                                        <p:tav tm="0">
                                          <p:val>
                                            <p:strVal val="1+#ppt_h/2"/>
                                          </p:val>
                                        </p:tav>
                                        <p:tav tm="100000">
                                          <p:val>
                                            <p:strVal val="#ppt_y"/>
                                          </p:val>
                                        </p:tav>
                                      </p:tavLst>
                                    </p:anim>
                                  </p:childTnLst>
                                </p:cTn>
                              </p:par>
                            </p:childTnLst>
                          </p:cTn>
                        </p:par>
                        <p:par>
                          <p:cTn id="83" fill="hold">
                            <p:stCondLst>
                              <p:cond delay="8000"/>
                            </p:stCondLst>
                            <p:childTnLst>
                              <p:par>
                                <p:cTn id="84" presetID="2" presetClass="entr" presetSubtype="8" accel="50000" decel="50000"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1000" fill="hold"/>
                                        <p:tgtEl>
                                          <p:spTgt spid="32"/>
                                        </p:tgtEl>
                                        <p:attrNameLst>
                                          <p:attrName>ppt_x</p:attrName>
                                        </p:attrNameLst>
                                      </p:cBhvr>
                                      <p:tavLst>
                                        <p:tav tm="0">
                                          <p:val>
                                            <p:strVal val="0-#ppt_w/2"/>
                                          </p:val>
                                        </p:tav>
                                        <p:tav tm="100000">
                                          <p:val>
                                            <p:strVal val="#ppt_x"/>
                                          </p:val>
                                        </p:tav>
                                      </p:tavLst>
                                    </p:anim>
                                    <p:anim calcmode="lin" valueType="num">
                                      <p:cBhvr additive="base">
                                        <p:cTn id="87" dur="1000" fill="hold"/>
                                        <p:tgtEl>
                                          <p:spTgt spid="32"/>
                                        </p:tgtEl>
                                        <p:attrNameLst>
                                          <p:attrName>ppt_y</p:attrName>
                                        </p:attrNameLst>
                                      </p:cBhvr>
                                      <p:tavLst>
                                        <p:tav tm="0">
                                          <p:val>
                                            <p:strVal val="#ppt_y"/>
                                          </p:val>
                                        </p:tav>
                                        <p:tav tm="100000">
                                          <p:val>
                                            <p:strVal val="#ppt_y"/>
                                          </p:val>
                                        </p:tav>
                                      </p:tavLst>
                                    </p:anim>
                                  </p:childTnLst>
                                </p:cTn>
                              </p:par>
                              <p:par>
                                <p:cTn id="88" presetID="2" presetClass="entr" presetSubtype="4" accel="50000" decel="50000" fill="hold"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childTnLst>
                          </p:cTn>
                        </p:par>
                        <p:par>
                          <p:cTn id="92" fill="hold">
                            <p:stCondLst>
                              <p:cond delay="9000"/>
                            </p:stCondLst>
                            <p:childTnLst>
                              <p:par>
                                <p:cTn id="93" presetID="2" presetClass="entr" presetSubtype="8" accel="50000" decel="50000"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additive="base">
                                        <p:cTn id="95" dur="1000" fill="hold"/>
                                        <p:tgtEl>
                                          <p:spTgt spid="36"/>
                                        </p:tgtEl>
                                        <p:attrNameLst>
                                          <p:attrName>ppt_x</p:attrName>
                                        </p:attrNameLst>
                                      </p:cBhvr>
                                      <p:tavLst>
                                        <p:tav tm="0">
                                          <p:val>
                                            <p:strVal val="0-#ppt_w/2"/>
                                          </p:val>
                                        </p:tav>
                                        <p:tav tm="100000">
                                          <p:val>
                                            <p:strVal val="#ppt_x"/>
                                          </p:val>
                                        </p:tav>
                                      </p:tavLst>
                                    </p:anim>
                                    <p:anim calcmode="lin" valueType="num">
                                      <p:cBhvr additive="base">
                                        <p:cTn id="96" dur="1000" fill="hold"/>
                                        <p:tgtEl>
                                          <p:spTgt spid="36"/>
                                        </p:tgtEl>
                                        <p:attrNameLst>
                                          <p:attrName>ppt_y</p:attrName>
                                        </p:attrNameLst>
                                      </p:cBhvr>
                                      <p:tavLst>
                                        <p:tav tm="0">
                                          <p:val>
                                            <p:strVal val="#ppt_y"/>
                                          </p:val>
                                        </p:tav>
                                        <p:tav tm="100000">
                                          <p:val>
                                            <p:strVal val="#ppt_y"/>
                                          </p:val>
                                        </p:tav>
                                      </p:tavLst>
                                    </p:anim>
                                  </p:childTnLst>
                                </p:cTn>
                              </p:par>
                              <p:par>
                                <p:cTn id="97" presetID="2" presetClass="entr" presetSubtype="4" accel="50000" decel="50000" fill="hold" nodeType="withEffect">
                                  <p:stCondLst>
                                    <p:cond delay="0"/>
                                  </p:stCondLst>
                                  <p:childTnLst>
                                    <p:set>
                                      <p:cBhvr>
                                        <p:cTn id="98" dur="1" fill="hold">
                                          <p:stCondLst>
                                            <p:cond delay="0"/>
                                          </p:stCondLst>
                                        </p:cTn>
                                        <p:tgtEl>
                                          <p:spTgt spid="33"/>
                                        </p:tgtEl>
                                        <p:attrNameLst>
                                          <p:attrName>style.visibility</p:attrName>
                                        </p:attrNameLst>
                                      </p:cBhvr>
                                      <p:to>
                                        <p:strVal val="visible"/>
                                      </p:to>
                                    </p:set>
                                    <p:anim calcmode="lin" valueType="num">
                                      <p:cBhvr additive="base">
                                        <p:cTn id="99" dur="500" fill="hold"/>
                                        <p:tgtEl>
                                          <p:spTgt spid="33"/>
                                        </p:tgtEl>
                                        <p:attrNameLst>
                                          <p:attrName>ppt_x</p:attrName>
                                        </p:attrNameLst>
                                      </p:cBhvr>
                                      <p:tavLst>
                                        <p:tav tm="0">
                                          <p:val>
                                            <p:strVal val="#ppt_x"/>
                                          </p:val>
                                        </p:tav>
                                        <p:tav tm="100000">
                                          <p:val>
                                            <p:strVal val="#ppt_x"/>
                                          </p:val>
                                        </p:tav>
                                      </p:tavLst>
                                    </p:anim>
                                    <p:anim calcmode="lin" valueType="num">
                                      <p:cBhvr additive="base">
                                        <p:cTn id="10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4" grpId="0"/>
      <p:bldP spid="28" grpId="0"/>
      <p:bldP spid="32" grpId="0"/>
      <p:bldP spid="36" grpId="0"/>
      <p:bldP spid="37" grpId="0" animBg="1"/>
      <p:bldP spid="38" grpId="0" animBg="1"/>
      <p:bldP spid="39" grpId="0" animBg="1"/>
      <p:bldP spid="40" grpId="0" animBg="1"/>
      <p:bldP spid="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Number_1">
            <a:hlinkClick r:id="" action="ppaction://noaction"/>
          </p:cNvPr>
          <p:cNvSpPr/>
          <p:nvPr>
            <p:custDataLst>
              <p:tags r:id="rId1"/>
            </p:custDataLst>
          </p:nvPr>
        </p:nvSpPr>
        <p:spPr bwMode="auto">
          <a:xfrm>
            <a:off x="3289434" y="2027943"/>
            <a:ext cx="900237" cy="353675"/>
          </a:xfrm>
          <a:prstGeom prst="homePlate">
            <a:avLst/>
          </a:prstGeom>
          <a:solidFill>
            <a:schemeClr val="accent3"/>
          </a:solidFill>
          <a:ln>
            <a:noFill/>
          </a:ln>
        </p:spPr>
        <p:txBody>
          <a:bodyPr vert="horz" wrap="square" lIns="27000" tIns="0" rIns="0" bIns="0" numCol="1" anchor="ctr" anchorCtr="0" compatLnSpc="1">
            <a:noAutofit/>
          </a:bodyPr>
          <a:lstStyle/>
          <a:p>
            <a:pPr algn="ctr"/>
            <a:r>
              <a:rPr lang="zh-CN" altLang="en-US" sz="1015" b="1" spc="15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第三章</a:t>
            </a:r>
            <a:endParaRPr lang="zh-CN" altLang="en-US" sz="1015" b="1" spc="1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301982" y="1927845"/>
            <a:ext cx="2898501" cy="553870"/>
          </a:xfrm>
          <a:prstGeom prst="rect">
            <a:avLst/>
          </a:prstGeom>
        </p:spPr>
        <p:txBody>
          <a:bodyPr lIns="0" tIns="0" rIns="0" bIns="0">
            <a:spAutoFit/>
          </a:bodyPr>
          <a:lstStyle/>
          <a:p>
            <a:pPr algn="ctr" defTabSz="685165">
              <a:defRPr/>
            </a:pPr>
            <a:r>
              <a:rPr lang="zh-CN" altLang="en-US" sz="3600" b="1" noProof="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加入标题描述</a:t>
            </a:r>
            <a:endParaRPr lang="zh-CN" altLang="en-US" sz="3600" b="1" noProof="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1"/>
          <p:cNvSpPr txBox="1"/>
          <p:nvPr/>
        </p:nvSpPr>
        <p:spPr>
          <a:xfrm>
            <a:off x="4301982" y="2484653"/>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01982" y="2721362"/>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32"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strVal val="4*#ppt_w"/>
                                          </p:val>
                                        </p:tav>
                                        <p:tav tm="100000">
                                          <p:val>
                                            <p:strVal val="#ppt_w"/>
                                          </p:val>
                                        </p:tav>
                                      </p:tavLst>
                                    </p:anim>
                                    <p:anim calcmode="lin" valueType="num">
                                      <p:cBhvr>
                                        <p:cTn id="14" dur="500" fill="hold"/>
                                        <p:tgtEl>
                                          <p:spTgt spid="9"/>
                                        </p:tgtEl>
                                        <p:attrNameLst>
                                          <p:attrName>ppt_h</p:attrName>
                                        </p:attrNameLst>
                                      </p:cBhvr>
                                      <p:tavLst>
                                        <p:tav tm="0">
                                          <p:val>
                                            <p:strVal val="4*#ppt_h"/>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p:tgtEl>
                                          <p:spTgt spid="11"/>
                                        </p:tgtEl>
                                        <p:attrNameLst>
                                          <p:attrName>ppt_x</p:attrName>
                                        </p:attrNameLst>
                                      </p:cBhvr>
                                      <p:tavLst>
                                        <p:tav tm="0">
                                          <p:val>
                                            <p:strVal val="#ppt_x-#ppt_w*1.125000"/>
                                          </p:val>
                                        </p:tav>
                                        <p:tav tm="100000">
                                          <p:val>
                                            <p:strVal val="#ppt_x"/>
                                          </p:val>
                                        </p:tav>
                                      </p:tavLst>
                                    </p:anim>
                                    <p:animEffect transition="in" filter="wipe(righ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65"/>
          <p:cNvGrpSpPr/>
          <p:nvPr/>
        </p:nvGrpSpPr>
        <p:grpSpPr bwMode="auto">
          <a:xfrm>
            <a:off x="901052" y="869276"/>
            <a:ext cx="3958611" cy="4094335"/>
            <a:chOff x="6506962" y="705229"/>
            <a:chExt cx="5279209" cy="5459086"/>
          </a:xfrm>
        </p:grpSpPr>
        <p:sp>
          <p:nvSpPr>
            <p:cNvPr id="8" name="Freeform 66"/>
            <p:cNvSpPr/>
            <p:nvPr/>
          </p:nvSpPr>
          <p:spPr bwMode="auto">
            <a:xfrm>
              <a:off x="6506962" y="705229"/>
              <a:ext cx="5279209" cy="5459086"/>
            </a:xfrm>
            <a:custGeom>
              <a:avLst/>
              <a:gdLst>
                <a:gd name="T0" fmla="*/ 3111814 w 5879683"/>
                <a:gd name="T1" fmla="*/ 0 h 6080019"/>
                <a:gd name="T2" fmla="*/ 3315150 w 5879683"/>
                <a:gd name="T3" fmla="*/ 1214673 h 6080019"/>
                <a:gd name="T4" fmla="*/ 2186545 w 5879683"/>
                <a:gd name="T5" fmla="*/ 1880786 h 6080019"/>
                <a:gd name="T6" fmla="*/ 488975 w 5879683"/>
                <a:gd name="T7" fmla="*/ 3524606 h 6080019"/>
                <a:gd name="T8" fmla="*/ 1061672 w 5879683"/>
                <a:gd name="T9" fmla="*/ 4069437 h 6080019"/>
                <a:gd name="T10" fmla="*/ 3808374 w 5879683"/>
                <a:gd name="T11" fmla="*/ 4382108 h 6080019"/>
                <a:gd name="T12" fmla="*/ 3876347 w 5879683"/>
                <a:gd name="T13" fmla="*/ 4377278 h 6080019"/>
                <a:gd name="T14" fmla="*/ 4000056 w 5879683"/>
                <a:gd name="T15" fmla="*/ 4197851 h 6080019"/>
                <a:gd name="T16" fmla="*/ 4740061 w 5879683"/>
                <a:gd name="T17" fmla="*/ 4500010 h 6080019"/>
                <a:gd name="T18" fmla="*/ 3514866 w 5879683"/>
                <a:gd name="T19" fmla="*/ 4901568 h 6080019"/>
                <a:gd name="T20" fmla="*/ 3610425 w 5879683"/>
                <a:gd name="T21" fmla="*/ 4762972 h 6080019"/>
                <a:gd name="T22" fmla="*/ 3373162 w 5879683"/>
                <a:gd name="T23" fmla="*/ 4774684 h 6080019"/>
                <a:gd name="T24" fmla="*/ 972130 w 5879683"/>
                <a:gd name="T25" fmla="*/ 4476191 h 6080019"/>
                <a:gd name="T26" fmla="*/ 503897 w 5879683"/>
                <a:gd name="T27" fmla="*/ 4211240 h 6080019"/>
                <a:gd name="T28" fmla="*/ 212886 w 5879683"/>
                <a:gd name="T29" fmla="*/ 2783859 h 6080019"/>
                <a:gd name="T30" fmla="*/ 2434652 w 5879683"/>
                <a:gd name="T31" fmla="*/ 1621430 h 6080019"/>
                <a:gd name="T32" fmla="*/ 3076371 w 5879683"/>
                <a:gd name="T33" fmla="*/ 1261320 h 6080019"/>
                <a:gd name="T34" fmla="*/ 3111814 w 5879683"/>
                <a:gd name="T35" fmla="*/ 0 h 60800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879683"/>
                <a:gd name="T55" fmla="*/ 0 h 6080019"/>
                <a:gd name="T56" fmla="*/ 5879683 w 5879683"/>
                <a:gd name="T57" fmla="*/ 6080019 h 60800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879683" h="6080019">
                  <a:moveTo>
                    <a:pt x="3859967" y="0"/>
                  </a:moveTo>
                  <a:cubicBezTo>
                    <a:pt x="4362097" y="358740"/>
                    <a:pt x="4642087" y="941982"/>
                    <a:pt x="4112189" y="1506708"/>
                  </a:cubicBezTo>
                  <a:cubicBezTo>
                    <a:pt x="3762781" y="1877021"/>
                    <a:pt x="3175034" y="2136239"/>
                    <a:pt x="2712241" y="2332968"/>
                  </a:cubicBezTo>
                  <a:cubicBezTo>
                    <a:pt x="1997227" y="2633847"/>
                    <a:pt x="171510" y="3247176"/>
                    <a:pt x="606535" y="4372000"/>
                  </a:cubicBezTo>
                  <a:cubicBezTo>
                    <a:pt x="729175" y="4686765"/>
                    <a:pt x="1029990" y="4897381"/>
                    <a:pt x="1316921" y="5047820"/>
                  </a:cubicBezTo>
                  <a:cubicBezTo>
                    <a:pt x="2186827" y="5499139"/>
                    <a:pt x="3628218" y="5507004"/>
                    <a:pt x="4723998" y="5435664"/>
                  </a:cubicBezTo>
                  <a:lnTo>
                    <a:pt x="4808310" y="5429676"/>
                  </a:lnTo>
                  <a:lnTo>
                    <a:pt x="4961760" y="5207111"/>
                  </a:lnTo>
                  <a:lnTo>
                    <a:pt x="5879683" y="5581914"/>
                  </a:lnTo>
                  <a:lnTo>
                    <a:pt x="4359923" y="6080019"/>
                  </a:lnTo>
                  <a:lnTo>
                    <a:pt x="4478454" y="5908101"/>
                  </a:lnTo>
                  <a:lnTo>
                    <a:pt x="4184148" y="5922625"/>
                  </a:lnTo>
                  <a:cubicBezTo>
                    <a:pt x="3187544" y="5964741"/>
                    <a:pt x="2102801" y="5947275"/>
                    <a:pt x="1205851" y="5552371"/>
                  </a:cubicBezTo>
                  <a:cubicBezTo>
                    <a:pt x="1002222" y="5462107"/>
                    <a:pt x="807849" y="5353328"/>
                    <a:pt x="625046" y="5223719"/>
                  </a:cubicBezTo>
                  <a:cubicBezTo>
                    <a:pt x="276" y="4774715"/>
                    <a:pt x="-221864" y="4103524"/>
                    <a:pt x="264068" y="3453163"/>
                  </a:cubicBezTo>
                  <a:cubicBezTo>
                    <a:pt x="743058" y="2809745"/>
                    <a:pt x="2263332" y="2351484"/>
                    <a:pt x="3019998" y="2011259"/>
                  </a:cubicBezTo>
                  <a:cubicBezTo>
                    <a:pt x="3293046" y="1888593"/>
                    <a:pt x="3577663" y="1745097"/>
                    <a:pt x="3816002" y="1564570"/>
                  </a:cubicBezTo>
                  <a:cubicBezTo>
                    <a:pt x="4491679" y="1057705"/>
                    <a:pt x="4359783" y="460576"/>
                    <a:pt x="3859967" y="0"/>
                  </a:cubicBezTo>
                  <a:close/>
                </a:path>
              </a:pathLst>
            </a:custGeom>
            <a:solidFill>
              <a:srgbClr val="6C7984"/>
            </a:solidFill>
            <a:ln w="9525">
              <a:noFill/>
              <a:miter lim="800000"/>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67"/>
            <p:cNvSpPr/>
            <p:nvPr/>
          </p:nvSpPr>
          <p:spPr bwMode="auto">
            <a:xfrm>
              <a:off x="6726851" y="793973"/>
              <a:ext cx="4081232" cy="5055161"/>
            </a:xfrm>
            <a:custGeom>
              <a:avLst/>
              <a:gdLst>
                <a:gd name="T0" fmla="*/ 0 w 4545444"/>
                <a:gd name="T1" fmla="*/ 0 h 5630150"/>
                <a:gd name="T2" fmla="*/ 4545444 w 4545444"/>
                <a:gd name="T3" fmla="*/ 5630150 h 5630150"/>
              </a:gdLst>
              <a:ahLst/>
              <a:cxnLst/>
              <a:rect l="T0" t="T1" r="T2" b="T3"/>
              <a:pathLst>
                <a:path w="4545444" h="5630150">
                  <a:moveTo>
                    <a:pt x="2256537" y="5459202"/>
                  </a:moveTo>
                  <a:lnTo>
                    <a:pt x="2494614" y="5490324"/>
                  </a:lnTo>
                  <a:cubicBezTo>
                    <a:pt x="3248051" y="5573048"/>
                    <a:pt x="4008214" y="5552417"/>
                    <a:pt x="4501279" y="5522041"/>
                  </a:cubicBezTo>
                  <a:cubicBezTo>
                    <a:pt x="4524421" y="5522041"/>
                    <a:pt x="4542935" y="5538242"/>
                    <a:pt x="4545249" y="5561385"/>
                  </a:cubicBezTo>
                  <a:cubicBezTo>
                    <a:pt x="4547563" y="5584529"/>
                    <a:pt x="4529049" y="5605358"/>
                    <a:pt x="4505907" y="5607672"/>
                  </a:cubicBezTo>
                  <a:cubicBezTo>
                    <a:pt x="3998668" y="5636023"/>
                    <a:pt x="3202626" y="5653742"/>
                    <a:pt x="2419318" y="5557726"/>
                  </a:cubicBezTo>
                  <a:lnTo>
                    <a:pt x="2235390" y="5531069"/>
                  </a:lnTo>
                  <a:close/>
                  <a:moveTo>
                    <a:pt x="618660" y="4907146"/>
                  </a:moveTo>
                  <a:lnTo>
                    <a:pt x="632400" y="4917588"/>
                  </a:lnTo>
                  <a:cubicBezTo>
                    <a:pt x="956939" y="5146045"/>
                    <a:pt x="1389337" y="5295867"/>
                    <a:pt x="1856847" y="5391925"/>
                  </a:cubicBezTo>
                  <a:lnTo>
                    <a:pt x="2034852" y="5423658"/>
                  </a:lnTo>
                  <a:lnTo>
                    <a:pt x="2014093" y="5495358"/>
                  </a:lnTo>
                  <a:lnTo>
                    <a:pt x="1758065" y="5445168"/>
                  </a:lnTo>
                  <a:cubicBezTo>
                    <a:pt x="1328685" y="5348354"/>
                    <a:pt x="931595" y="5204783"/>
                    <a:pt x="623058" y="4995217"/>
                  </a:cubicBezTo>
                  <a:lnTo>
                    <a:pt x="574601" y="4959683"/>
                  </a:lnTo>
                  <a:close/>
                  <a:moveTo>
                    <a:pt x="56894" y="3655972"/>
                  </a:moveTo>
                  <a:lnTo>
                    <a:pt x="114769" y="3681320"/>
                  </a:lnTo>
                  <a:lnTo>
                    <a:pt x="80108" y="3791413"/>
                  </a:lnTo>
                  <a:cubicBezTo>
                    <a:pt x="36211" y="3992545"/>
                    <a:pt x="66151" y="4215012"/>
                    <a:pt x="203845" y="4459754"/>
                  </a:cubicBezTo>
                  <a:cubicBezTo>
                    <a:pt x="264592" y="4567588"/>
                    <a:pt x="341815" y="4665151"/>
                    <a:pt x="432817" y="4753361"/>
                  </a:cubicBezTo>
                  <a:lnTo>
                    <a:pt x="437043" y="4757128"/>
                  </a:lnTo>
                  <a:lnTo>
                    <a:pt x="393339" y="4809243"/>
                  </a:lnTo>
                  <a:lnTo>
                    <a:pt x="316280" y="4730599"/>
                  </a:lnTo>
                  <a:cubicBezTo>
                    <a:pt x="228451" y="4632436"/>
                    <a:pt x="156043" y="4523978"/>
                    <a:pt x="102021" y="4404210"/>
                  </a:cubicBezTo>
                  <a:cubicBezTo>
                    <a:pt x="-16002" y="4141676"/>
                    <a:pt x="-25657" y="3905829"/>
                    <a:pt x="42457" y="3693267"/>
                  </a:cubicBezTo>
                  <a:close/>
                  <a:moveTo>
                    <a:pt x="929004" y="2786814"/>
                  </a:moveTo>
                  <a:lnTo>
                    <a:pt x="956746" y="2834023"/>
                  </a:lnTo>
                  <a:lnTo>
                    <a:pt x="807170" y="2926453"/>
                  </a:lnTo>
                  <a:cubicBezTo>
                    <a:pt x="608715" y="3055790"/>
                    <a:pt x="424743" y="3204817"/>
                    <a:pt x="289168" y="3374474"/>
                  </a:cubicBezTo>
                  <a:lnTo>
                    <a:pt x="202845" y="3497409"/>
                  </a:lnTo>
                  <a:lnTo>
                    <a:pt x="145829" y="3472437"/>
                  </a:lnTo>
                  <a:lnTo>
                    <a:pt x="199129" y="3391464"/>
                  </a:lnTo>
                  <a:cubicBezTo>
                    <a:pt x="360399" y="3169649"/>
                    <a:pt x="606694" y="2977213"/>
                    <a:pt x="889422" y="2808754"/>
                  </a:cubicBezTo>
                  <a:close/>
                  <a:moveTo>
                    <a:pt x="1866690" y="2342652"/>
                  </a:moveTo>
                  <a:lnTo>
                    <a:pt x="1887488" y="2393291"/>
                  </a:lnTo>
                  <a:lnTo>
                    <a:pt x="1840098" y="2412028"/>
                  </a:lnTo>
                  <a:cubicBezTo>
                    <a:pt x="1736774" y="2453321"/>
                    <a:pt x="1640084" y="2493135"/>
                    <a:pt x="1553013" y="2531900"/>
                  </a:cubicBezTo>
                  <a:cubicBezTo>
                    <a:pt x="1462182" y="2572691"/>
                    <a:pt x="1364371" y="2618110"/>
                    <a:pt x="1263822" y="2668275"/>
                  </a:cubicBezTo>
                  <a:lnTo>
                    <a:pt x="1050436" y="2783374"/>
                  </a:lnTo>
                  <a:lnTo>
                    <a:pt x="1022313" y="2735091"/>
                  </a:lnTo>
                  <a:lnTo>
                    <a:pt x="1139549" y="2670106"/>
                  </a:lnTo>
                  <a:cubicBezTo>
                    <a:pt x="1310738" y="2581420"/>
                    <a:pt x="1489289" y="2500060"/>
                    <a:pt x="1666136" y="2425016"/>
                  </a:cubicBezTo>
                  <a:close/>
                  <a:moveTo>
                    <a:pt x="2691412" y="2019045"/>
                  </a:moveTo>
                  <a:lnTo>
                    <a:pt x="2709493" y="2058447"/>
                  </a:lnTo>
                  <a:lnTo>
                    <a:pt x="2515802" y="2143103"/>
                  </a:lnTo>
                  <a:cubicBezTo>
                    <a:pt x="2338903" y="2216486"/>
                    <a:pt x="2163509" y="2284612"/>
                    <a:pt x="1999688" y="2348928"/>
                  </a:cubicBezTo>
                  <a:lnTo>
                    <a:pt x="1967235" y="2361760"/>
                  </a:lnTo>
                  <a:lnTo>
                    <a:pt x="1946919" y="2310047"/>
                  </a:lnTo>
                  <a:lnTo>
                    <a:pt x="2182498" y="2217829"/>
                  </a:lnTo>
                  <a:cubicBezTo>
                    <a:pt x="2346871" y="2154412"/>
                    <a:pt x="2500473" y="2096303"/>
                    <a:pt x="2634236" y="2042495"/>
                  </a:cubicBezTo>
                  <a:close/>
                  <a:moveTo>
                    <a:pt x="3419929" y="1652893"/>
                  </a:moveTo>
                  <a:lnTo>
                    <a:pt x="3435936" y="1679865"/>
                  </a:lnTo>
                  <a:lnTo>
                    <a:pt x="3366230" y="1725659"/>
                  </a:lnTo>
                  <a:cubicBezTo>
                    <a:pt x="3212281" y="1820595"/>
                    <a:pt x="3043056" y="1907857"/>
                    <a:pt x="2868625" y="1988895"/>
                  </a:cubicBezTo>
                  <a:lnTo>
                    <a:pt x="2779467" y="2027864"/>
                  </a:lnTo>
                  <a:lnTo>
                    <a:pt x="2761652" y="1989574"/>
                  </a:lnTo>
                  <a:lnTo>
                    <a:pt x="2818870" y="1964884"/>
                  </a:lnTo>
                  <a:cubicBezTo>
                    <a:pt x="2942679" y="1909918"/>
                    <a:pt x="3080517" y="1845984"/>
                    <a:pt x="3218283" y="1771311"/>
                  </a:cubicBezTo>
                  <a:close/>
                  <a:moveTo>
                    <a:pt x="3856693" y="1280930"/>
                  </a:moveTo>
                  <a:lnTo>
                    <a:pt x="3878857" y="1298486"/>
                  </a:lnTo>
                  <a:lnTo>
                    <a:pt x="3876698" y="1301552"/>
                  </a:lnTo>
                  <a:cubicBezTo>
                    <a:pt x="3781380" y="1419528"/>
                    <a:pt x="3657364" y="1527897"/>
                    <a:pt x="3514716" y="1628110"/>
                  </a:cubicBezTo>
                  <a:lnTo>
                    <a:pt x="3492103" y="1642966"/>
                  </a:lnTo>
                  <a:lnTo>
                    <a:pt x="3475028" y="1614196"/>
                  </a:lnTo>
                  <a:lnTo>
                    <a:pt x="3617263" y="1513296"/>
                  </a:lnTo>
                  <a:cubicBezTo>
                    <a:pt x="3679023" y="1464333"/>
                    <a:pt x="3737239" y="1412242"/>
                    <a:pt x="3790149" y="1356801"/>
                  </a:cubicBezTo>
                  <a:close/>
                  <a:moveTo>
                    <a:pt x="4049529" y="911879"/>
                  </a:moveTo>
                  <a:lnTo>
                    <a:pt x="4075412" y="916031"/>
                  </a:lnTo>
                  <a:lnTo>
                    <a:pt x="4071869" y="931641"/>
                  </a:lnTo>
                  <a:cubicBezTo>
                    <a:pt x="4049346" y="1012031"/>
                    <a:pt x="4013278" y="1094833"/>
                    <a:pt x="3962076" y="1180319"/>
                  </a:cubicBezTo>
                  <a:lnTo>
                    <a:pt x="3914053" y="1248509"/>
                  </a:lnTo>
                  <a:lnTo>
                    <a:pt x="3893587" y="1232095"/>
                  </a:lnTo>
                  <a:lnTo>
                    <a:pt x="3931196" y="1180211"/>
                  </a:lnTo>
                  <a:cubicBezTo>
                    <a:pt x="3971731" y="1117849"/>
                    <a:pt x="4005196" y="1051917"/>
                    <a:pt x="4029829" y="982194"/>
                  </a:cubicBezTo>
                  <a:close/>
                  <a:moveTo>
                    <a:pt x="4087808" y="593511"/>
                  </a:moveTo>
                  <a:lnTo>
                    <a:pt x="4093474" y="622281"/>
                  </a:lnTo>
                  <a:cubicBezTo>
                    <a:pt x="4104254" y="696733"/>
                    <a:pt x="4103603" y="773228"/>
                    <a:pt x="4089935" y="852043"/>
                  </a:cubicBezTo>
                  <a:lnTo>
                    <a:pt x="4087219" y="864013"/>
                  </a:lnTo>
                  <a:lnTo>
                    <a:pt x="4061852" y="860755"/>
                  </a:lnTo>
                  <a:lnTo>
                    <a:pt x="4075471" y="761421"/>
                  </a:lnTo>
                  <a:cubicBezTo>
                    <a:pt x="4078364" y="721499"/>
                    <a:pt x="4078075" y="683239"/>
                    <a:pt x="4074987" y="646404"/>
                  </a:cubicBezTo>
                  <a:lnTo>
                    <a:pt x="4067029" y="597339"/>
                  </a:lnTo>
                  <a:close/>
                  <a:moveTo>
                    <a:pt x="4011395" y="373947"/>
                  </a:moveTo>
                  <a:lnTo>
                    <a:pt x="4028427" y="404785"/>
                  </a:lnTo>
                  <a:cubicBezTo>
                    <a:pt x="4049797" y="451877"/>
                    <a:pt x="4066792" y="499755"/>
                    <a:pt x="4078941" y="548501"/>
                  </a:cubicBezTo>
                  <a:lnTo>
                    <a:pt x="4080499" y="556408"/>
                  </a:lnTo>
                  <a:lnTo>
                    <a:pt x="4060972" y="560005"/>
                  </a:lnTo>
                  <a:lnTo>
                    <a:pt x="4057716" y="539931"/>
                  </a:lnTo>
                  <a:cubicBezTo>
                    <a:pt x="4049418" y="505704"/>
                    <a:pt x="4038706" y="472661"/>
                    <a:pt x="4025964" y="440563"/>
                  </a:cubicBezTo>
                  <a:lnTo>
                    <a:pt x="3997595" y="380051"/>
                  </a:lnTo>
                  <a:close/>
                  <a:moveTo>
                    <a:pt x="3901155" y="197856"/>
                  </a:moveTo>
                  <a:lnTo>
                    <a:pt x="3951662" y="265789"/>
                  </a:lnTo>
                  <a:lnTo>
                    <a:pt x="3997798" y="349324"/>
                  </a:lnTo>
                  <a:lnTo>
                    <a:pt x="3985699" y="354676"/>
                  </a:lnTo>
                  <a:lnTo>
                    <a:pt x="3982036" y="346863"/>
                  </a:lnTo>
                  <a:cubicBezTo>
                    <a:pt x="3965620" y="316415"/>
                    <a:pt x="3947559" y="286672"/>
                    <a:pt x="3928236" y="257395"/>
                  </a:cubicBezTo>
                  <a:lnTo>
                    <a:pt x="3891077" y="204911"/>
                  </a:lnTo>
                  <a:close/>
                  <a:moveTo>
                    <a:pt x="3831079" y="108914"/>
                  </a:moveTo>
                  <a:lnTo>
                    <a:pt x="3851464" y="131023"/>
                  </a:lnTo>
                  <a:lnTo>
                    <a:pt x="3891271" y="184563"/>
                  </a:lnTo>
                  <a:lnTo>
                    <a:pt x="3881402" y="191248"/>
                  </a:lnTo>
                  <a:lnTo>
                    <a:pt x="3866868" y="170720"/>
                  </a:lnTo>
                  <a:lnTo>
                    <a:pt x="3823189" y="115974"/>
                  </a:lnTo>
                  <a:close/>
                  <a:moveTo>
                    <a:pt x="3730658" y="0"/>
                  </a:moveTo>
                  <a:lnTo>
                    <a:pt x="3822781" y="99914"/>
                  </a:lnTo>
                  <a:lnTo>
                    <a:pt x="3814969" y="105670"/>
                  </a:lnTo>
                  <a:close/>
                </a:path>
              </a:pathLst>
            </a:custGeom>
            <a:solidFill>
              <a:srgbClr val="FFFFFF"/>
            </a:solidFill>
            <a:ln w="9525">
              <a:noFill/>
              <a:miter lim="800000"/>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21"/>
            <p:cNvSpPr/>
            <p:nvPr/>
          </p:nvSpPr>
          <p:spPr bwMode="auto">
            <a:xfrm>
              <a:off x="10527058" y="5580009"/>
              <a:ext cx="471838" cy="430541"/>
            </a:xfrm>
            <a:custGeom>
              <a:avLst/>
              <a:gdLst>
                <a:gd name="T0" fmla="*/ 0 w 537"/>
                <a:gd name="T1" fmla="*/ 378297062 h 490"/>
                <a:gd name="T2" fmla="*/ 261719831 w 537"/>
                <a:gd name="T3" fmla="*/ 0 h 490"/>
                <a:gd name="T4" fmla="*/ 414582972 w 537"/>
                <a:gd name="T5" fmla="*/ 100364381 h 490"/>
                <a:gd name="T6" fmla="*/ 334291470 w 537"/>
                <a:gd name="T7" fmla="*/ 328886783 h 490"/>
                <a:gd name="T8" fmla="*/ 0 w 537"/>
                <a:gd name="T9" fmla="*/ 378297062 h 490"/>
                <a:gd name="T10" fmla="*/ 0 60000 65536"/>
                <a:gd name="T11" fmla="*/ 0 60000 65536"/>
                <a:gd name="T12" fmla="*/ 0 60000 65536"/>
                <a:gd name="T13" fmla="*/ 0 60000 65536"/>
                <a:gd name="T14" fmla="*/ 0 60000 65536"/>
                <a:gd name="T15" fmla="*/ 0 w 537"/>
                <a:gd name="T16" fmla="*/ 0 h 490"/>
                <a:gd name="T17" fmla="*/ 537 w 537"/>
                <a:gd name="T18" fmla="*/ 490 h 490"/>
              </a:gdLst>
              <a:ahLst/>
              <a:cxnLst>
                <a:cxn ang="T10">
                  <a:pos x="T0" y="T1"/>
                </a:cxn>
                <a:cxn ang="T11">
                  <a:pos x="T2" y="T3"/>
                </a:cxn>
                <a:cxn ang="T12">
                  <a:pos x="T4" y="T5"/>
                </a:cxn>
                <a:cxn ang="T13">
                  <a:pos x="T6" y="T7"/>
                </a:cxn>
                <a:cxn ang="T14">
                  <a:pos x="T8" y="T9"/>
                </a:cxn>
              </a:cxnLst>
              <a:rect l="T15" t="T16" r="T17" b="T18"/>
              <a:pathLst>
                <a:path w="537" h="490">
                  <a:moveTo>
                    <a:pt x="0" y="490"/>
                  </a:moveTo>
                  <a:lnTo>
                    <a:pt x="339" y="0"/>
                  </a:lnTo>
                  <a:lnTo>
                    <a:pt x="537" y="130"/>
                  </a:lnTo>
                  <a:lnTo>
                    <a:pt x="433" y="426"/>
                  </a:lnTo>
                  <a:lnTo>
                    <a:pt x="0" y="490"/>
                  </a:lnTo>
                  <a:close/>
                </a:path>
              </a:pathLst>
            </a:custGeom>
            <a:solidFill>
              <a:srgbClr val="6C7984"/>
            </a:solidFill>
            <a:ln w="9525">
              <a:noFill/>
              <a:miter lim="800000"/>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69"/>
          <p:cNvGrpSpPr/>
          <p:nvPr/>
        </p:nvGrpSpPr>
        <p:grpSpPr bwMode="auto">
          <a:xfrm>
            <a:off x="2880953" y="884754"/>
            <a:ext cx="602423" cy="1045311"/>
            <a:chOff x="7699546" y="806274"/>
            <a:chExt cx="803970" cy="1392669"/>
          </a:xfrm>
        </p:grpSpPr>
        <p:sp>
          <p:nvSpPr>
            <p:cNvPr id="12" name="Freeform 33"/>
            <p:cNvSpPr/>
            <p:nvPr/>
          </p:nvSpPr>
          <p:spPr bwMode="auto">
            <a:xfrm>
              <a:off x="7965778" y="1380036"/>
              <a:ext cx="271504" cy="818907"/>
            </a:xfrm>
            <a:custGeom>
              <a:avLst/>
              <a:gdLst>
                <a:gd name="T0" fmla="*/ 118120943 w 309"/>
                <a:gd name="T1" fmla="*/ 719537236 h 932"/>
                <a:gd name="T2" fmla="*/ 0 w 309"/>
                <a:gd name="T3" fmla="*/ 120437344 h 932"/>
                <a:gd name="T4" fmla="*/ 98048079 w 309"/>
                <a:gd name="T5" fmla="*/ 0 h 932"/>
                <a:gd name="T6" fmla="*/ 238558016 w 309"/>
                <a:gd name="T7" fmla="*/ 120437344 h 932"/>
                <a:gd name="T8" fmla="*/ 118120943 w 309"/>
                <a:gd name="T9" fmla="*/ 719537236 h 932"/>
                <a:gd name="T10" fmla="*/ 0 60000 65536"/>
                <a:gd name="T11" fmla="*/ 0 60000 65536"/>
                <a:gd name="T12" fmla="*/ 0 60000 65536"/>
                <a:gd name="T13" fmla="*/ 0 60000 65536"/>
                <a:gd name="T14" fmla="*/ 0 60000 65536"/>
                <a:gd name="T15" fmla="*/ 0 w 309"/>
                <a:gd name="T16" fmla="*/ 0 h 932"/>
                <a:gd name="T17" fmla="*/ 309 w 309"/>
                <a:gd name="T18" fmla="*/ 932 h 932"/>
              </a:gdLst>
              <a:ahLst/>
              <a:cxnLst>
                <a:cxn ang="T10">
                  <a:pos x="T0" y="T1"/>
                </a:cxn>
                <a:cxn ang="T11">
                  <a:pos x="T2" y="T3"/>
                </a:cxn>
                <a:cxn ang="T12">
                  <a:pos x="T4" y="T5"/>
                </a:cxn>
                <a:cxn ang="T13">
                  <a:pos x="T6" y="T7"/>
                </a:cxn>
                <a:cxn ang="T14">
                  <a:pos x="T8" y="T9"/>
                </a:cxn>
              </a:cxnLst>
              <a:rect l="T15" t="T16" r="T17" b="T18"/>
              <a:pathLst>
                <a:path w="309" h="932">
                  <a:moveTo>
                    <a:pt x="153" y="932"/>
                  </a:moveTo>
                  <a:lnTo>
                    <a:pt x="0" y="156"/>
                  </a:lnTo>
                  <a:lnTo>
                    <a:pt x="127" y="0"/>
                  </a:lnTo>
                  <a:lnTo>
                    <a:pt x="309" y="156"/>
                  </a:lnTo>
                  <a:lnTo>
                    <a:pt x="153" y="932"/>
                  </a:lnTo>
                  <a:close/>
                </a:path>
              </a:pathLst>
            </a:custGeom>
            <a:solidFill>
              <a:schemeClr val="accent2"/>
            </a:solidFill>
            <a:ln w="9525">
              <a:noFill/>
              <a:miter lim="800000"/>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sp>
          <p:nvSpPr>
            <p:cNvPr id="13" name="Oval 34"/>
            <p:cNvSpPr>
              <a:spLocks noChangeArrowheads="1"/>
            </p:cNvSpPr>
            <p:nvPr/>
          </p:nvSpPr>
          <p:spPr bwMode="auto">
            <a:xfrm>
              <a:off x="7699546" y="806274"/>
              <a:ext cx="803970" cy="804848"/>
            </a:xfrm>
            <a:prstGeom prst="ellipse">
              <a:avLst/>
            </a:prstGeom>
            <a:solidFill>
              <a:schemeClr val="accent2"/>
            </a:solidFill>
            <a:ln w="9525">
              <a:noFill/>
              <a:round/>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sp>
          <p:nvSpPr>
            <p:cNvPr id="14" name="Oval 35"/>
            <p:cNvSpPr>
              <a:spLocks noChangeArrowheads="1"/>
            </p:cNvSpPr>
            <p:nvPr/>
          </p:nvSpPr>
          <p:spPr bwMode="auto">
            <a:xfrm>
              <a:off x="7784775" y="891503"/>
              <a:ext cx="633511" cy="634390"/>
            </a:xfrm>
            <a:prstGeom prst="ellipse">
              <a:avLst/>
            </a:prstGeom>
            <a:solidFill>
              <a:schemeClr val="bg1"/>
            </a:solidFill>
            <a:ln w="9525">
              <a:noFill/>
              <a:round/>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73"/>
          <p:cNvGrpSpPr/>
          <p:nvPr/>
        </p:nvGrpSpPr>
        <p:grpSpPr bwMode="auto">
          <a:xfrm>
            <a:off x="1202263" y="1333594"/>
            <a:ext cx="734575" cy="1273899"/>
            <a:chOff x="6452734" y="1251752"/>
            <a:chExt cx="980579" cy="1697563"/>
          </a:xfrm>
        </p:grpSpPr>
        <p:sp>
          <p:nvSpPr>
            <p:cNvPr id="16" name="Freeform 74"/>
            <p:cNvSpPr/>
            <p:nvPr/>
          </p:nvSpPr>
          <p:spPr bwMode="auto">
            <a:xfrm>
              <a:off x="6780124" y="1951402"/>
              <a:ext cx="328978" cy="997913"/>
            </a:xfrm>
            <a:custGeom>
              <a:avLst/>
              <a:gdLst>
                <a:gd name="T0" fmla="*/ 186 w 375"/>
                <a:gd name="T1" fmla="*/ 1135 h 1135"/>
                <a:gd name="T2" fmla="*/ 0 w 375"/>
                <a:gd name="T3" fmla="*/ 189 h 1135"/>
                <a:gd name="T4" fmla="*/ 156 w 375"/>
                <a:gd name="T5" fmla="*/ 0 h 1135"/>
                <a:gd name="T6" fmla="*/ 375 w 375"/>
                <a:gd name="T7" fmla="*/ 189 h 1135"/>
                <a:gd name="T8" fmla="*/ 186 w 375"/>
                <a:gd name="T9" fmla="*/ 1135 h 1135"/>
              </a:gdLst>
              <a:ahLst/>
              <a:cxnLst>
                <a:cxn ang="0">
                  <a:pos x="T0" y="T1"/>
                </a:cxn>
                <a:cxn ang="0">
                  <a:pos x="T2" y="T3"/>
                </a:cxn>
                <a:cxn ang="0">
                  <a:pos x="T4" y="T5"/>
                </a:cxn>
                <a:cxn ang="0">
                  <a:pos x="T6" y="T7"/>
                </a:cxn>
                <a:cxn ang="0">
                  <a:pos x="T8" y="T9"/>
                </a:cxn>
              </a:cxnLst>
              <a:rect l="0" t="0" r="r" b="b"/>
              <a:pathLst>
                <a:path w="375" h="1135">
                  <a:moveTo>
                    <a:pt x="186" y="1135"/>
                  </a:moveTo>
                  <a:lnTo>
                    <a:pt x="0" y="189"/>
                  </a:lnTo>
                  <a:lnTo>
                    <a:pt x="156" y="0"/>
                  </a:lnTo>
                  <a:lnTo>
                    <a:pt x="375" y="189"/>
                  </a:lnTo>
                  <a:lnTo>
                    <a:pt x="186" y="1135"/>
                  </a:lnTo>
                  <a:close/>
                </a:path>
              </a:pathLst>
            </a:custGeom>
            <a:solidFill>
              <a:schemeClr val="accent3"/>
            </a:solidFill>
            <a:ln>
              <a:noFill/>
            </a:ln>
          </p:spPr>
          <p:txBody>
            <a:bodyPr/>
            <a:lstStyle/>
            <a:p>
              <a:pPr>
                <a:defRPr/>
              </a:pPr>
              <a:endParaRPr 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7" name="Oval 75"/>
            <p:cNvSpPr>
              <a:spLocks noChangeArrowheads="1"/>
            </p:cNvSpPr>
            <p:nvPr/>
          </p:nvSpPr>
          <p:spPr bwMode="auto">
            <a:xfrm>
              <a:off x="6452734" y="1251752"/>
              <a:ext cx="980579" cy="982049"/>
            </a:xfrm>
            <a:prstGeom prst="ellipse">
              <a:avLst/>
            </a:prstGeom>
            <a:solidFill>
              <a:schemeClr val="accent3"/>
            </a:solidFill>
            <a:ln>
              <a:noFill/>
            </a:ln>
          </p:spPr>
          <p:txBody>
            <a:bodyPr/>
            <a:lstStyle/>
            <a:p>
              <a:pPr>
                <a:defRPr/>
              </a:pPr>
              <a:endParaRPr 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18" name="Oval 76"/>
            <p:cNvSpPr>
              <a:spLocks noChangeArrowheads="1"/>
            </p:cNvSpPr>
            <p:nvPr/>
          </p:nvSpPr>
          <p:spPr bwMode="auto">
            <a:xfrm>
              <a:off x="6556415" y="1357191"/>
              <a:ext cx="773217" cy="771460"/>
            </a:xfrm>
            <a:prstGeom prst="ellipse">
              <a:avLst/>
            </a:prstGeom>
            <a:solidFill>
              <a:schemeClr val="bg1"/>
            </a:solidFill>
            <a:ln w="9525">
              <a:noFill/>
              <a:round/>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77"/>
          <p:cNvGrpSpPr/>
          <p:nvPr/>
        </p:nvGrpSpPr>
        <p:grpSpPr bwMode="auto">
          <a:xfrm>
            <a:off x="2766659" y="2632496"/>
            <a:ext cx="1033406" cy="1787030"/>
            <a:chOff x="9521877" y="2943164"/>
            <a:chExt cx="1377731" cy="2382914"/>
          </a:xfrm>
        </p:grpSpPr>
        <p:sp>
          <p:nvSpPr>
            <p:cNvPr id="20" name="Freeform 42"/>
            <p:cNvSpPr/>
            <p:nvPr/>
          </p:nvSpPr>
          <p:spPr bwMode="auto">
            <a:xfrm>
              <a:off x="9977417" y="3925858"/>
              <a:ext cx="465064" cy="1400220"/>
            </a:xfrm>
            <a:custGeom>
              <a:avLst/>
              <a:gdLst>
                <a:gd name="T0" fmla="*/ 265 w 529"/>
                <a:gd name="T1" fmla="*/ 1594 h 1594"/>
                <a:gd name="T2" fmla="*/ 0 w 529"/>
                <a:gd name="T3" fmla="*/ 265 h 1594"/>
                <a:gd name="T4" fmla="*/ 220 w 529"/>
                <a:gd name="T5" fmla="*/ 0 h 1594"/>
                <a:gd name="T6" fmla="*/ 529 w 529"/>
                <a:gd name="T7" fmla="*/ 265 h 1594"/>
                <a:gd name="T8" fmla="*/ 265 w 529"/>
                <a:gd name="T9" fmla="*/ 1594 h 1594"/>
              </a:gdLst>
              <a:ahLst/>
              <a:cxnLst>
                <a:cxn ang="0">
                  <a:pos x="T0" y="T1"/>
                </a:cxn>
                <a:cxn ang="0">
                  <a:pos x="T2" y="T3"/>
                </a:cxn>
                <a:cxn ang="0">
                  <a:pos x="T4" y="T5"/>
                </a:cxn>
                <a:cxn ang="0">
                  <a:pos x="T6" y="T7"/>
                </a:cxn>
                <a:cxn ang="0">
                  <a:pos x="T8" y="T9"/>
                </a:cxn>
              </a:cxnLst>
              <a:rect l="0" t="0" r="r" b="b"/>
              <a:pathLst>
                <a:path w="529" h="1594">
                  <a:moveTo>
                    <a:pt x="265" y="1594"/>
                  </a:moveTo>
                  <a:lnTo>
                    <a:pt x="0" y="265"/>
                  </a:lnTo>
                  <a:lnTo>
                    <a:pt x="220" y="0"/>
                  </a:lnTo>
                  <a:lnTo>
                    <a:pt x="529" y="265"/>
                  </a:lnTo>
                  <a:lnTo>
                    <a:pt x="265" y="1594"/>
                  </a:lnTo>
                  <a:close/>
                </a:path>
              </a:pathLst>
            </a:custGeom>
            <a:solidFill>
              <a:schemeClr val="accent5"/>
            </a:solidFill>
            <a:ln>
              <a:noFill/>
            </a:ln>
          </p:spPr>
          <p:txBody>
            <a:bodyPr/>
            <a:lstStyle/>
            <a:p>
              <a:pPr>
                <a:defRPr/>
              </a:pPr>
              <a:endParaRPr 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21" name="Oval 43"/>
            <p:cNvSpPr>
              <a:spLocks noChangeArrowheads="1"/>
            </p:cNvSpPr>
            <p:nvPr/>
          </p:nvSpPr>
          <p:spPr bwMode="auto">
            <a:xfrm>
              <a:off x="9521877" y="2943164"/>
              <a:ext cx="1377731" cy="1377995"/>
            </a:xfrm>
            <a:prstGeom prst="ellipse">
              <a:avLst/>
            </a:prstGeom>
            <a:solidFill>
              <a:schemeClr val="accent5"/>
            </a:solidFill>
            <a:ln>
              <a:noFill/>
            </a:ln>
          </p:spPr>
          <p:txBody>
            <a:bodyPr/>
            <a:lstStyle/>
            <a:p>
              <a:pPr>
                <a:defRPr/>
              </a:pPr>
              <a:endParaRPr lang="en-US" sz="1280">
                <a:latin typeface="Arial" panose="020B0604020202020204" pitchFamily="34" charset="0"/>
                <a:ea typeface="微软雅黑" panose="020B0503020204020204" pitchFamily="34" charset="-122"/>
                <a:sym typeface="Arial" panose="020B0604020202020204" pitchFamily="34" charset="0"/>
              </a:endParaRPr>
            </a:p>
          </p:txBody>
        </p:sp>
        <p:sp>
          <p:nvSpPr>
            <p:cNvPr id="22" name="Oval 44"/>
            <p:cNvSpPr>
              <a:spLocks noChangeArrowheads="1"/>
            </p:cNvSpPr>
            <p:nvPr/>
          </p:nvSpPr>
          <p:spPr bwMode="auto">
            <a:xfrm>
              <a:off x="9666855" y="3088142"/>
              <a:ext cx="1085139" cy="1085140"/>
            </a:xfrm>
            <a:prstGeom prst="ellipse">
              <a:avLst/>
            </a:prstGeom>
            <a:solidFill>
              <a:schemeClr val="bg1"/>
            </a:solidFill>
            <a:ln w="9525">
              <a:noFill/>
              <a:round/>
            </a:ln>
          </p:spPr>
          <p:txBody>
            <a:bodyPr/>
            <a:lstStyle/>
            <a:p>
              <a:endParaRPr lang="en-US" altLang="zh-CN" sz="1280">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Shape 2753"/>
          <p:cNvSpPr/>
          <p:nvPr/>
        </p:nvSpPr>
        <p:spPr>
          <a:xfrm>
            <a:off x="3039296" y="1012143"/>
            <a:ext cx="304783" cy="342881"/>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bg1">
              <a:lumMod val="75000"/>
            </a:schemeClr>
          </a:solidFill>
          <a:ln w="12700">
            <a:miter lim="400000"/>
          </a:ln>
        </p:spPr>
        <p:txBody>
          <a:bodyPr lIns="10712" tIns="10712" rIns="10712" bIns="10712" anchor="ctr"/>
          <a:lstStyle/>
          <a:p>
            <a:pPr defTabSz="12763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45">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sp>
        <p:nvSpPr>
          <p:cNvPr id="24" name="Shape 2787"/>
          <p:cNvSpPr/>
          <p:nvPr/>
        </p:nvSpPr>
        <p:spPr>
          <a:xfrm>
            <a:off x="3111920" y="2961089"/>
            <a:ext cx="371455" cy="34288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lumMod val="75000"/>
            </a:schemeClr>
          </a:solidFill>
          <a:ln w="12700">
            <a:miter lim="400000"/>
          </a:ln>
        </p:spPr>
        <p:txBody>
          <a:bodyPr lIns="10712" tIns="10712" rIns="10712" bIns="10712" anchor="ctr"/>
          <a:lstStyle/>
          <a:p>
            <a:pPr defTabSz="12763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45">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sp>
        <p:nvSpPr>
          <p:cNvPr id="25" name="Shape 2774"/>
          <p:cNvSpPr/>
          <p:nvPr/>
        </p:nvSpPr>
        <p:spPr>
          <a:xfrm>
            <a:off x="1383228" y="1531228"/>
            <a:ext cx="372645" cy="341691"/>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lumMod val="75000"/>
            </a:schemeClr>
          </a:solidFill>
          <a:ln w="12700">
            <a:miter lim="400000"/>
          </a:ln>
        </p:spPr>
        <p:txBody>
          <a:bodyPr lIns="10712" tIns="10712" rIns="10712" bIns="10712" anchor="ctr"/>
          <a:lstStyle/>
          <a:p>
            <a:pPr defTabSz="12763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45">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nvGrpSpPr>
          <p:cNvPr id="26" name="Group 84"/>
          <p:cNvGrpSpPr/>
          <p:nvPr/>
        </p:nvGrpSpPr>
        <p:grpSpPr bwMode="auto">
          <a:xfrm>
            <a:off x="4864424" y="1647902"/>
            <a:ext cx="688144" cy="688144"/>
            <a:chOff x="5568818" y="4268069"/>
            <a:chExt cx="1054364" cy="1054364"/>
          </a:xfrm>
        </p:grpSpPr>
        <p:sp>
          <p:nvSpPr>
            <p:cNvPr id="27" name="Rectangle 85"/>
            <p:cNvSpPr/>
            <p:nvPr/>
          </p:nvSpPr>
          <p:spPr>
            <a:xfrm>
              <a:off x="5568818" y="4268069"/>
              <a:ext cx="1054364" cy="1054364"/>
            </a:xfrm>
            <a:prstGeom prst="rect">
              <a:avLst/>
            </a:prstGeom>
            <a:solidFill>
              <a:schemeClr val="accent5"/>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86"/>
            <p:cNvSpPr/>
            <p:nvPr/>
          </p:nvSpPr>
          <p:spPr>
            <a:xfrm>
              <a:off x="5568818" y="5234873"/>
              <a:ext cx="1054364" cy="8756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87"/>
          <p:cNvGrpSpPr/>
          <p:nvPr/>
        </p:nvGrpSpPr>
        <p:grpSpPr bwMode="auto">
          <a:xfrm>
            <a:off x="4859662" y="2458673"/>
            <a:ext cx="688144" cy="688144"/>
            <a:chOff x="5568818" y="4268069"/>
            <a:chExt cx="1054364" cy="1054364"/>
          </a:xfrm>
        </p:grpSpPr>
        <p:sp>
          <p:nvSpPr>
            <p:cNvPr id="30" name="Rectangle 88"/>
            <p:cNvSpPr/>
            <p:nvPr/>
          </p:nvSpPr>
          <p:spPr>
            <a:xfrm>
              <a:off x="5568818" y="4268069"/>
              <a:ext cx="1054364" cy="1054364"/>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89"/>
            <p:cNvSpPr/>
            <p:nvPr/>
          </p:nvSpPr>
          <p:spPr>
            <a:xfrm>
              <a:off x="5568818" y="5234873"/>
              <a:ext cx="1054364" cy="875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90"/>
          <p:cNvGrpSpPr/>
          <p:nvPr/>
        </p:nvGrpSpPr>
        <p:grpSpPr bwMode="auto">
          <a:xfrm>
            <a:off x="4873949" y="3258729"/>
            <a:ext cx="688144" cy="688144"/>
            <a:chOff x="5568818" y="4268069"/>
            <a:chExt cx="1054364" cy="1054364"/>
          </a:xfrm>
        </p:grpSpPr>
        <p:sp>
          <p:nvSpPr>
            <p:cNvPr id="33" name="Rectangle 91"/>
            <p:cNvSpPr/>
            <p:nvPr/>
          </p:nvSpPr>
          <p:spPr>
            <a:xfrm>
              <a:off x="5568818" y="4268069"/>
              <a:ext cx="1054364" cy="1054364"/>
            </a:xfrm>
            <a:prstGeom prst="rect">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92"/>
            <p:cNvSpPr/>
            <p:nvPr/>
          </p:nvSpPr>
          <p:spPr>
            <a:xfrm>
              <a:off x="5568818" y="5234873"/>
              <a:ext cx="1054364" cy="875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Group 93"/>
          <p:cNvGrpSpPr/>
          <p:nvPr/>
        </p:nvGrpSpPr>
        <p:grpSpPr>
          <a:xfrm>
            <a:off x="5129945" y="1824270"/>
            <a:ext cx="214364" cy="314175"/>
            <a:chOff x="1559893" y="2241774"/>
            <a:chExt cx="174947" cy="256404"/>
          </a:xfrm>
          <a:solidFill>
            <a:schemeClr val="bg1"/>
          </a:solidFill>
        </p:grpSpPr>
        <p:sp>
          <p:nvSpPr>
            <p:cNvPr id="36" name="Oval 49"/>
            <p:cNvSpPr>
              <a:spLocks noChangeArrowheads="1"/>
            </p:cNvSpPr>
            <p:nvPr/>
          </p:nvSpPr>
          <p:spPr bwMode="auto">
            <a:xfrm>
              <a:off x="1630705" y="2313975"/>
              <a:ext cx="16662" cy="16662"/>
            </a:xfrm>
            <a:prstGeom prst="ellipse">
              <a:avLst/>
            </a:pr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Oval 50"/>
            <p:cNvSpPr>
              <a:spLocks noChangeArrowheads="1"/>
            </p:cNvSpPr>
            <p:nvPr/>
          </p:nvSpPr>
          <p:spPr bwMode="auto">
            <a:xfrm>
              <a:off x="1630705" y="2410242"/>
              <a:ext cx="16662" cy="15273"/>
            </a:xfrm>
            <a:prstGeom prst="ellipse">
              <a:avLst/>
            </a:pr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Oval 51"/>
            <p:cNvSpPr>
              <a:spLocks noChangeArrowheads="1"/>
            </p:cNvSpPr>
            <p:nvPr/>
          </p:nvSpPr>
          <p:spPr bwMode="auto">
            <a:xfrm>
              <a:off x="1583960" y="2362108"/>
              <a:ext cx="15273" cy="15273"/>
            </a:xfrm>
            <a:prstGeom prst="ellipse">
              <a:avLst/>
            </a:pr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Oval 52"/>
            <p:cNvSpPr>
              <a:spLocks noChangeArrowheads="1"/>
            </p:cNvSpPr>
            <p:nvPr/>
          </p:nvSpPr>
          <p:spPr bwMode="auto">
            <a:xfrm>
              <a:off x="1679301" y="2362108"/>
              <a:ext cx="16199" cy="15273"/>
            </a:xfrm>
            <a:prstGeom prst="ellipse">
              <a:avLst/>
            </a:pr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53"/>
            <p:cNvSpPr/>
            <p:nvPr/>
          </p:nvSpPr>
          <p:spPr bwMode="auto">
            <a:xfrm>
              <a:off x="1596919" y="2394969"/>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54"/>
            <p:cNvSpPr/>
            <p:nvPr/>
          </p:nvSpPr>
          <p:spPr bwMode="auto">
            <a:xfrm>
              <a:off x="1596919" y="2326934"/>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55"/>
            <p:cNvSpPr/>
            <p:nvPr/>
          </p:nvSpPr>
          <p:spPr bwMode="auto">
            <a:xfrm>
              <a:off x="1664953" y="2394969"/>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56"/>
            <p:cNvSpPr>
              <a:spLocks noEditPoints="1"/>
            </p:cNvSpPr>
            <p:nvPr/>
          </p:nvSpPr>
          <p:spPr bwMode="auto">
            <a:xfrm>
              <a:off x="1559893" y="2241774"/>
              <a:ext cx="174947" cy="256404"/>
            </a:xfrm>
            <a:custGeom>
              <a:avLst/>
              <a:gdLst>
                <a:gd name="T0" fmla="*/ 146 w 160"/>
                <a:gd name="T1" fmla="*/ 103 h 234"/>
                <a:gd name="T2" fmla="*/ 144 w 160"/>
                <a:gd name="T3" fmla="*/ 103 h 234"/>
                <a:gd name="T4" fmla="*/ 128 w 160"/>
                <a:gd name="T5" fmla="*/ 69 h 234"/>
                <a:gd name="T6" fmla="*/ 117 w 160"/>
                <a:gd name="T7" fmla="*/ 12 h 234"/>
                <a:gd name="T8" fmla="*/ 103 w 160"/>
                <a:gd name="T9" fmla="*/ 0 h 234"/>
                <a:gd name="T10" fmla="*/ 44 w 160"/>
                <a:gd name="T11" fmla="*/ 0 h 234"/>
                <a:gd name="T12" fmla="*/ 30 w 160"/>
                <a:gd name="T13" fmla="*/ 12 h 234"/>
                <a:gd name="T14" fmla="*/ 20 w 160"/>
                <a:gd name="T15" fmla="*/ 67 h 234"/>
                <a:gd name="T16" fmla="*/ 0 w 160"/>
                <a:gd name="T17" fmla="*/ 117 h 234"/>
                <a:gd name="T18" fmla="*/ 19 w 160"/>
                <a:gd name="T19" fmla="*/ 166 h 234"/>
                <a:gd name="T20" fmla="*/ 29 w 160"/>
                <a:gd name="T21" fmla="*/ 222 h 234"/>
                <a:gd name="T22" fmla="*/ 44 w 160"/>
                <a:gd name="T23" fmla="*/ 234 h 234"/>
                <a:gd name="T24" fmla="*/ 102 w 160"/>
                <a:gd name="T25" fmla="*/ 234 h 234"/>
                <a:gd name="T26" fmla="*/ 116 w 160"/>
                <a:gd name="T27" fmla="*/ 222 h 234"/>
                <a:gd name="T28" fmla="*/ 127 w 160"/>
                <a:gd name="T29" fmla="*/ 166 h 234"/>
                <a:gd name="T30" fmla="*/ 144 w 160"/>
                <a:gd name="T31" fmla="*/ 131 h 234"/>
                <a:gd name="T32" fmla="*/ 146 w 160"/>
                <a:gd name="T33" fmla="*/ 132 h 234"/>
                <a:gd name="T34" fmla="*/ 160 w 160"/>
                <a:gd name="T35" fmla="*/ 117 h 234"/>
                <a:gd name="T36" fmla="*/ 146 w 160"/>
                <a:gd name="T37" fmla="*/ 103 h 234"/>
                <a:gd name="T38" fmla="*/ 44 w 160"/>
                <a:gd name="T39" fmla="*/ 15 h 234"/>
                <a:gd name="T40" fmla="*/ 103 w 160"/>
                <a:gd name="T41" fmla="*/ 15 h 234"/>
                <a:gd name="T42" fmla="*/ 110 w 160"/>
                <a:gd name="T43" fmla="*/ 54 h 234"/>
                <a:gd name="T44" fmla="*/ 73 w 160"/>
                <a:gd name="T45" fmla="*/ 44 h 234"/>
                <a:gd name="T46" fmla="*/ 37 w 160"/>
                <a:gd name="T47" fmla="*/ 54 h 234"/>
                <a:gd name="T48" fmla="*/ 44 w 160"/>
                <a:gd name="T49" fmla="*/ 15 h 234"/>
                <a:gd name="T50" fmla="*/ 102 w 160"/>
                <a:gd name="T51" fmla="*/ 219 h 234"/>
                <a:gd name="T52" fmla="*/ 44 w 160"/>
                <a:gd name="T53" fmla="*/ 219 h 234"/>
                <a:gd name="T54" fmla="*/ 36 w 160"/>
                <a:gd name="T55" fmla="*/ 180 h 234"/>
                <a:gd name="T56" fmla="*/ 73 w 160"/>
                <a:gd name="T57" fmla="*/ 190 h 234"/>
                <a:gd name="T58" fmla="*/ 109 w 160"/>
                <a:gd name="T59" fmla="*/ 180 h 234"/>
                <a:gd name="T60" fmla="*/ 102 w 160"/>
                <a:gd name="T61" fmla="*/ 219 h 234"/>
                <a:gd name="T62" fmla="*/ 73 w 160"/>
                <a:gd name="T63" fmla="*/ 176 h 234"/>
                <a:gd name="T64" fmla="*/ 14 w 160"/>
                <a:gd name="T65" fmla="*/ 117 h 234"/>
                <a:gd name="T66" fmla="*/ 73 w 160"/>
                <a:gd name="T67" fmla="*/ 59 h 234"/>
                <a:gd name="T68" fmla="*/ 131 w 160"/>
                <a:gd name="T69" fmla="*/ 117 h 234"/>
                <a:gd name="T70" fmla="*/ 73 w 160"/>
                <a:gd name="T71" fmla="*/ 1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234">
                  <a:moveTo>
                    <a:pt x="146" y="103"/>
                  </a:moveTo>
                  <a:cubicBezTo>
                    <a:pt x="145" y="103"/>
                    <a:pt x="145" y="103"/>
                    <a:pt x="144" y="103"/>
                  </a:cubicBezTo>
                  <a:cubicBezTo>
                    <a:pt x="142" y="90"/>
                    <a:pt x="136" y="79"/>
                    <a:pt x="128" y="69"/>
                  </a:cubicBezTo>
                  <a:cubicBezTo>
                    <a:pt x="117" y="12"/>
                    <a:pt x="117" y="12"/>
                    <a:pt x="117" y="12"/>
                  </a:cubicBezTo>
                  <a:cubicBezTo>
                    <a:pt x="116" y="5"/>
                    <a:pt x="110" y="0"/>
                    <a:pt x="103" y="0"/>
                  </a:cubicBezTo>
                  <a:cubicBezTo>
                    <a:pt x="44" y="0"/>
                    <a:pt x="44" y="0"/>
                    <a:pt x="44" y="0"/>
                  </a:cubicBezTo>
                  <a:cubicBezTo>
                    <a:pt x="37" y="0"/>
                    <a:pt x="31" y="5"/>
                    <a:pt x="30" y="12"/>
                  </a:cubicBezTo>
                  <a:cubicBezTo>
                    <a:pt x="20" y="67"/>
                    <a:pt x="20" y="67"/>
                    <a:pt x="20" y="67"/>
                  </a:cubicBezTo>
                  <a:cubicBezTo>
                    <a:pt x="7" y="80"/>
                    <a:pt x="0" y="98"/>
                    <a:pt x="0" y="117"/>
                  </a:cubicBezTo>
                  <a:cubicBezTo>
                    <a:pt x="0" y="136"/>
                    <a:pt x="7" y="153"/>
                    <a:pt x="19" y="166"/>
                  </a:cubicBezTo>
                  <a:cubicBezTo>
                    <a:pt x="29" y="222"/>
                    <a:pt x="29" y="222"/>
                    <a:pt x="29" y="222"/>
                  </a:cubicBezTo>
                  <a:cubicBezTo>
                    <a:pt x="30" y="229"/>
                    <a:pt x="36" y="234"/>
                    <a:pt x="44" y="234"/>
                  </a:cubicBezTo>
                  <a:cubicBezTo>
                    <a:pt x="102" y="234"/>
                    <a:pt x="102" y="234"/>
                    <a:pt x="102" y="234"/>
                  </a:cubicBezTo>
                  <a:cubicBezTo>
                    <a:pt x="109" y="234"/>
                    <a:pt x="115" y="229"/>
                    <a:pt x="116" y="222"/>
                  </a:cubicBezTo>
                  <a:cubicBezTo>
                    <a:pt x="127" y="166"/>
                    <a:pt x="127" y="166"/>
                    <a:pt x="127" y="166"/>
                  </a:cubicBezTo>
                  <a:cubicBezTo>
                    <a:pt x="135" y="156"/>
                    <a:pt x="142" y="145"/>
                    <a:pt x="144" y="131"/>
                  </a:cubicBezTo>
                  <a:cubicBezTo>
                    <a:pt x="145" y="132"/>
                    <a:pt x="145" y="132"/>
                    <a:pt x="146" y="132"/>
                  </a:cubicBezTo>
                  <a:cubicBezTo>
                    <a:pt x="154" y="132"/>
                    <a:pt x="160" y="125"/>
                    <a:pt x="160" y="117"/>
                  </a:cubicBezTo>
                  <a:cubicBezTo>
                    <a:pt x="160" y="109"/>
                    <a:pt x="154" y="103"/>
                    <a:pt x="146" y="103"/>
                  </a:cubicBezTo>
                  <a:close/>
                  <a:moveTo>
                    <a:pt x="44" y="15"/>
                  </a:moveTo>
                  <a:cubicBezTo>
                    <a:pt x="103" y="15"/>
                    <a:pt x="103" y="15"/>
                    <a:pt x="103" y="15"/>
                  </a:cubicBezTo>
                  <a:cubicBezTo>
                    <a:pt x="110" y="54"/>
                    <a:pt x="110" y="54"/>
                    <a:pt x="110" y="54"/>
                  </a:cubicBezTo>
                  <a:cubicBezTo>
                    <a:pt x="99" y="48"/>
                    <a:pt x="87" y="44"/>
                    <a:pt x="73" y="44"/>
                  </a:cubicBezTo>
                  <a:cubicBezTo>
                    <a:pt x="60" y="44"/>
                    <a:pt x="48" y="48"/>
                    <a:pt x="37" y="54"/>
                  </a:cubicBezTo>
                  <a:lnTo>
                    <a:pt x="44" y="15"/>
                  </a:lnTo>
                  <a:close/>
                  <a:moveTo>
                    <a:pt x="102" y="219"/>
                  </a:moveTo>
                  <a:cubicBezTo>
                    <a:pt x="44" y="219"/>
                    <a:pt x="44" y="219"/>
                    <a:pt x="44" y="219"/>
                  </a:cubicBezTo>
                  <a:cubicBezTo>
                    <a:pt x="36" y="180"/>
                    <a:pt x="36" y="180"/>
                    <a:pt x="36" y="180"/>
                  </a:cubicBezTo>
                  <a:cubicBezTo>
                    <a:pt x="47" y="186"/>
                    <a:pt x="59" y="190"/>
                    <a:pt x="73" y="190"/>
                  </a:cubicBezTo>
                  <a:cubicBezTo>
                    <a:pt x="86" y="190"/>
                    <a:pt x="98" y="186"/>
                    <a:pt x="109" y="180"/>
                  </a:cubicBezTo>
                  <a:lnTo>
                    <a:pt x="102" y="219"/>
                  </a:lnTo>
                  <a:close/>
                  <a:moveTo>
                    <a:pt x="73" y="176"/>
                  </a:moveTo>
                  <a:cubicBezTo>
                    <a:pt x="40" y="176"/>
                    <a:pt x="14" y="149"/>
                    <a:pt x="14" y="117"/>
                  </a:cubicBezTo>
                  <a:cubicBezTo>
                    <a:pt x="14" y="85"/>
                    <a:pt x="40" y="59"/>
                    <a:pt x="73" y="59"/>
                  </a:cubicBezTo>
                  <a:cubicBezTo>
                    <a:pt x="105" y="59"/>
                    <a:pt x="131" y="85"/>
                    <a:pt x="131" y="117"/>
                  </a:cubicBezTo>
                  <a:cubicBezTo>
                    <a:pt x="131" y="149"/>
                    <a:pt x="105" y="176"/>
                    <a:pt x="73" y="176"/>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57"/>
            <p:cNvSpPr/>
            <p:nvPr/>
          </p:nvSpPr>
          <p:spPr bwMode="auto">
            <a:xfrm>
              <a:off x="1630705" y="2329248"/>
              <a:ext cx="49522" cy="48134"/>
            </a:xfrm>
            <a:custGeom>
              <a:avLst/>
              <a:gdLst>
                <a:gd name="T0" fmla="*/ 44 w 45"/>
                <a:gd name="T1" fmla="*/ 1 h 44"/>
                <a:gd name="T2" fmla="*/ 40 w 45"/>
                <a:gd name="T3" fmla="*/ 1 h 44"/>
                <a:gd name="T4" fmla="*/ 3 w 45"/>
                <a:gd name="T5" fmla="*/ 32 h 44"/>
                <a:gd name="T6" fmla="*/ 0 w 45"/>
                <a:gd name="T7" fmla="*/ 37 h 44"/>
                <a:gd name="T8" fmla="*/ 3 w 45"/>
                <a:gd name="T9" fmla="*/ 42 h 44"/>
                <a:gd name="T10" fmla="*/ 8 w 45"/>
                <a:gd name="T11" fmla="*/ 44 h 44"/>
                <a:gd name="T12" fmla="*/ 13 w 45"/>
                <a:gd name="T13" fmla="*/ 42 h 44"/>
                <a:gd name="T14" fmla="*/ 26 w 45"/>
                <a:gd name="T15" fmla="*/ 26 h 44"/>
                <a:gd name="T16" fmla="*/ 44 w 45"/>
                <a:gd name="T17" fmla="*/ 4 h 44"/>
                <a:gd name="T18" fmla="*/ 44 w 45"/>
                <a:gd name="T19"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4">
                  <a:moveTo>
                    <a:pt x="44" y="1"/>
                  </a:moveTo>
                  <a:cubicBezTo>
                    <a:pt x="43" y="0"/>
                    <a:pt x="41" y="0"/>
                    <a:pt x="40" y="1"/>
                  </a:cubicBezTo>
                  <a:cubicBezTo>
                    <a:pt x="3" y="32"/>
                    <a:pt x="3" y="32"/>
                    <a:pt x="3" y="32"/>
                  </a:cubicBezTo>
                  <a:cubicBezTo>
                    <a:pt x="1" y="33"/>
                    <a:pt x="0" y="35"/>
                    <a:pt x="0" y="37"/>
                  </a:cubicBezTo>
                  <a:cubicBezTo>
                    <a:pt x="0" y="39"/>
                    <a:pt x="1" y="41"/>
                    <a:pt x="3" y="42"/>
                  </a:cubicBezTo>
                  <a:cubicBezTo>
                    <a:pt x="4" y="44"/>
                    <a:pt x="6" y="44"/>
                    <a:pt x="8" y="44"/>
                  </a:cubicBezTo>
                  <a:cubicBezTo>
                    <a:pt x="10" y="44"/>
                    <a:pt x="11" y="44"/>
                    <a:pt x="13" y="42"/>
                  </a:cubicBezTo>
                  <a:cubicBezTo>
                    <a:pt x="26" y="26"/>
                    <a:pt x="26" y="26"/>
                    <a:pt x="26" y="26"/>
                  </a:cubicBezTo>
                  <a:cubicBezTo>
                    <a:pt x="44" y="4"/>
                    <a:pt x="44" y="4"/>
                    <a:pt x="44" y="4"/>
                  </a:cubicBezTo>
                  <a:cubicBezTo>
                    <a:pt x="45" y="3"/>
                    <a:pt x="45" y="2"/>
                    <a:pt x="44" y="1"/>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103"/>
          <p:cNvGrpSpPr/>
          <p:nvPr/>
        </p:nvGrpSpPr>
        <p:grpSpPr>
          <a:xfrm>
            <a:off x="5080039" y="2632934"/>
            <a:ext cx="314175" cy="293759"/>
            <a:chOff x="998489" y="2241774"/>
            <a:chExt cx="256404" cy="239742"/>
          </a:xfrm>
          <a:solidFill>
            <a:schemeClr val="bg1"/>
          </a:solidFill>
        </p:grpSpPr>
        <p:sp>
          <p:nvSpPr>
            <p:cNvPr id="46"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9"/>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60"/>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61"/>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62"/>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63"/>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64"/>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65"/>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Freeform 55"/>
          <p:cNvSpPr/>
          <p:nvPr/>
        </p:nvSpPr>
        <p:spPr bwMode="auto">
          <a:xfrm>
            <a:off x="5078725" y="3382547"/>
            <a:ext cx="265495" cy="329785"/>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bg1"/>
          </a:solidFill>
          <a:ln>
            <a:noFill/>
          </a:ln>
        </p:spPr>
        <p:txBody>
          <a:bodyPr/>
          <a:lstStyle/>
          <a:p>
            <a:pPr>
              <a:defRPr/>
            </a:pPr>
            <a:endParaRPr lang="id-ID" sz="128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6" name="Group 114"/>
          <p:cNvGrpSpPr/>
          <p:nvPr/>
        </p:nvGrpSpPr>
        <p:grpSpPr bwMode="auto">
          <a:xfrm>
            <a:off x="5637098" y="1652664"/>
            <a:ext cx="3390714" cy="699066"/>
            <a:chOff x="7176417" y="2088207"/>
            <a:chExt cx="3933723" cy="931482"/>
          </a:xfrm>
        </p:grpSpPr>
        <p:sp>
          <p:nvSpPr>
            <p:cNvPr id="57" name="TextBox 115"/>
            <p:cNvSpPr txBox="1">
              <a:spLocks noChangeArrowheads="1"/>
            </p:cNvSpPr>
            <p:nvPr/>
          </p:nvSpPr>
          <p:spPr bwMode="auto">
            <a:xfrm>
              <a:off x="7176417" y="2281565"/>
              <a:ext cx="930232" cy="615153"/>
            </a:xfrm>
            <a:prstGeom prst="rect">
              <a:avLst/>
            </a:prstGeom>
            <a:noFill/>
            <a:ln w="9525">
              <a:noFill/>
              <a:miter lim="800000"/>
            </a:ln>
          </p:spPr>
          <p:txBody>
            <a:bodyPr wrap="none">
              <a:spAutoFit/>
            </a:bodyPr>
            <a:lstStyle/>
            <a:p>
              <a:r>
                <a:rPr lang="id-ID" altLang="zh-CN" sz="2400" b="1">
                  <a:latin typeface="Arial" panose="020B0604020202020204" pitchFamily="34" charset="0"/>
                  <a:ea typeface="微软雅黑" panose="020B0503020204020204" pitchFamily="34" charset="-122"/>
                  <a:sym typeface="Arial" panose="020B0604020202020204" pitchFamily="34" charset="0"/>
                </a:rPr>
                <a:t>56%</a:t>
              </a:r>
              <a:endParaRPr lang="id-ID" altLang="zh-CN" sz="2400" b="1">
                <a:latin typeface="Arial" panose="020B0604020202020204" pitchFamily="34" charset="0"/>
                <a:ea typeface="微软雅黑" panose="020B0503020204020204" pitchFamily="34" charset="-122"/>
                <a:sym typeface="Arial" panose="020B0604020202020204" pitchFamily="34" charset="0"/>
              </a:endParaRPr>
            </a:p>
          </p:txBody>
        </p:sp>
        <p:grpSp>
          <p:nvGrpSpPr>
            <p:cNvPr id="58" name="Group 116"/>
            <p:cNvGrpSpPr/>
            <p:nvPr/>
          </p:nvGrpSpPr>
          <p:grpSpPr bwMode="auto">
            <a:xfrm>
              <a:off x="8074865" y="2088207"/>
              <a:ext cx="3035275" cy="931482"/>
              <a:chOff x="1874457" y="2110077"/>
              <a:chExt cx="3035275" cy="931482"/>
            </a:xfrm>
          </p:grpSpPr>
          <p:sp>
            <p:nvSpPr>
              <p:cNvPr id="59" name="TextBox 117"/>
              <p:cNvSpPr txBox="1">
                <a:spLocks noChangeArrowheads="1"/>
              </p:cNvSpPr>
              <p:nvPr/>
            </p:nvSpPr>
            <p:spPr bwMode="auto">
              <a:xfrm>
                <a:off x="1956335" y="2475618"/>
                <a:ext cx="2953397" cy="565941"/>
              </a:xfrm>
              <a:prstGeom prst="rect">
                <a:avLst/>
              </a:prstGeom>
              <a:noFill/>
              <a:ln w="9525">
                <a:noFill/>
                <a:miter lim="800000"/>
              </a:ln>
            </p:spPr>
            <p:txBody>
              <a:bodyPr>
                <a:spAutoFit/>
              </a:bodyPr>
              <a:lstStyle/>
              <a:p>
                <a:pPr>
                  <a:lnSpc>
                    <a:spcPct val="120000"/>
                  </a:lnSpc>
                </a:pPr>
                <a:r>
                  <a:rPr lang="zh-CN" altLang="en-US" sz="900" dirty="0" smtClean="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900" dirty="0">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18"/>
              <p:cNvSpPr txBox="1">
                <a:spLocks noChangeArrowheads="1"/>
              </p:cNvSpPr>
              <p:nvPr/>
            </p:nvSpPr>
            <p:spPr bwMode="auto">
              <a:xfrm>
                <a:off x="1874457" y="2110077"/>
                <a:ext cx="3035275" cy="446963"/>
              </a:xfrm>
              <a:prstGeom prst="rect">
                <a:avLst/>
              </a:prstGeom>
              <a:noFill/>
              <a:ln w="9525">
                <a:noFill/>
                <a:miter lim="800000"/>
              </a:ln>
            </p:spPr>
            <p:txBody>
              <a:bodyPr lIns="137125" tIns="68562" rIns="137125" bIns="68562">
                <a:spAutoFit/>
              </a:bodyPr>
              <a:lstStyle/>
              <a:p>
                <a:r>
                  <a:rPr lang="zh-CN" altLang="en-US" sz="1280" b="1" dirty="0" smtClean="0">
                    <a:solidFill>
                      <a:schemeClr val="accent5"/>
                    </a:solidFill>
                    <a:latin typeface="Arial" panose="020B0604020202020204" pitchFamily="34" charset="0"/>
                    <a:ea typeface="微软雅黑" panose="020B0503020204020204" pitchFamily="34" charset="-122"/>
                    <a:cs typeface="Lato Regular"/>
                    <a:sym typeface="Arial" panose="020B0604020202020204" pitchFamily="34" charset="0"/>
                  </a:rPr>
                  <a:t>添加标题</a:t>
                </a:r>
                <a:endParaRPr lang="en-US" altLang="zh-CN" sz="1280" b="1" dirty="0">
                  <a:solidFill>
                    <a:schemeClr val="accent5"/>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grpSp>
        <p:nvGrpSpPr>
          <p:cNvPr id="61" name="Group 119"/>
          <p:cNvGrpSpPr/>
          <p:nvPr/>
        </p:nvGrpSpPr>
        <p:grpSpPr bwMode="auto">
          <a:xfrm>
            <a:off x="5637098" y="2505105"/>
            <a:ext cx="3390714" cy="698569"/>
            <a:chOff x="7176417" y="2088207"/>
            <a:chExt cx="3933723" cy="932508"/>
          </a:xfrm>
        </p:grpSpPr>
        <p:sp>
          <p:nvSpPr>
            <p:cNvPr id="62" name="TextBox 120"/>
            <p:cNvSpPr txBox="1">
              <a:spLocks noChangeArrowheads="1"/>
            </p:cNvSpPr>
            <p:nvPr/>
          </p:nvSpPr>
          <p:spPr bwMode="auto">
            <a:xfrm>
              <a:off x="7176417" y="2281565"/>
              <a:ext cx="930232" cy="616269"/>
            </a:xfrm>
            <a:prstGeom prst="rect">
              <a:avLst/>
            </a:prstGeom>
            <a:noFill/>
            <a:ln w="9525">
              <a:noFill/>
              <a:miter lim="800000"/>
            </a:ln>
          </p:spPr>
          <p:txBody>
            <a:bodyPr wrap="none">
              <a:spAutoFit/>
            </a:bodyPr>
            <a:lstStyle/>
            <a:p>
              <a:r>
                <a:rPr lang="id-ID" altLang="zh-CN" sz="2400" b="1" dirty="0">
                  <a:latin typeface="Arial" panose="020B0604020202020204" pitchFamily="34" charset="0"/>
                  <a:ea typeface="微软雅黑" panose="020B0503020204020204" pitchFamily="34" charset="-122"/>
                  <a:sym typeface="Arial" panose="020B0604020202020204" pitchFamily="34" charset="0"/>
                </a:rPr>
                <a:t>47%</a:t>
              </a:r>
              <a:endParaRPr lang="id-ID" altLang="zh-CN" sz="2400" b="1" dirty="0">
                <a:latin typeface="Arial" panose="020B0604020202020204" pitchFamily="34" charset="0"/>
                <a:ea typeface="微软雅黑" panose="020B0503020204020204" pitchFamily="34" charset="-122"/>
                <a:sym typeface="Arial" panose="020B0604020202020204" pitchFamily="34" charset="0"/>
              </a:endParaRPr>
            </a:p>
          </p:txBody>
        </p:sp>
        <p:grpSp>
          <p:nvGrpSpPr>
            <p:cNvPr id="63" name="Group 121"/>
            <p:cNvGrpSpPr/>
            <p:nvPr/>
          </p:nvGrpSpPr>
          <p:grpSpPr bwMode="auto">
            <a:xfrm>
              <a:off x="8074865" y="2088207"/>
              <a:ext cx="3035275" cy="932508"/>
              <a:chOff x="1874457" y="2110077"/>
              <a:chExt cx="3035275" cy="932508"/>
            </a:xfrm>
          </p:grpSpPr>
          <p:sp>
            <p:nvSpPr>
              <p:cNvPr id="64" name="TextBox 122"/>
              <p:cNvSpPr txBox="1">
                <a:spLocks noChangeArrowheads="1"/>
              </p:cNvSpPr>
              <p:nvPr/>
            </p:nvSpPr>
            <p:spPr bwMode="auto">
              <a:xfrm>
                <a:off x="1956335" y="2475617"/>
                <a:ext cx="2953397" cy="566968"/>
              </a:xfrm>
              <a:prstGeom prst="rect">
                <a:avLst/>
              </a:prstGeom>
              <a:noFill/>
              <a:ln w="9525">
                <a:noFill/>
                <a:miter lim="800000"/>
              </a:ln>
            </p:spPr>
            <p:txBody>
              <a:bodyPr>
                <a:spAutoFit/>
              </a:bodyPr>
              <a:lstStyle/>
              <a:p>
                <a:pPr>
                  <a:lnSpc>
                    <a:spcPct val="120000"/>
                  </a:lnSpc>
                </a:pPr>
                <a:r>
                  <a:rPr lang="zh-CN" altLang="en-US" sz="900" dirty="0" smtClean="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900" dirty="0">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23"/>
              <p:cNvSpPr txBox="1">
                <a:spLocks noChangeArrowheads="1"/>
              </p:cNvSpPr>
              <p:nvPr/>
            </p:nvSpPr>
            <p:spPr bwMode="auto">
              <a:xfrm>
                <a:off x="1874457" y="2110077"/>
                <a:ext cx="3035275" cy="447773"/>
              </a:xfrm>
              <a:prstGeom prst="rect">
                <a:avLst/>
              </a:prstGeom>
              <a:noFill/>
              <a:ln w="9525">
                <a:noFill/>
                <a:miter lim="800000"/>
              </a:ln>
            </p:spPr>
            <p:txBody>
              <a:bodyPr lIns="137125" tIns="68562" rIns="137125" bIns="68562">
                <a:spAutoFit/>
              </a:bodyPr>
              <a:lstStyle/>
              <a:p>
                <a:r>
                  <a:rPr lang="zh-CN" altLang="en-US" sz="1280" b="1" dirty="0" smtClean="0">
                    <a:solidFill>
                      <a:schemeClr val="accent2"/>
                    </a:solidFill>
                    <a:latin typeface="Arial" panose="020B0604020202020204" pitchFamily="34" charset="0"/>
                    <a:ea typeface="微软雅黑" panose="020B0503020204020204" pitchFamily="34" charset="-122"/>
                    <a:cs typeface="Lato Regular"/>
                    <a:sym typeface="Arial" panose="020B0604020202020204" pitchFamily="34" charset="0"/>
                  </a:rPr>
                  <a:t>添加标题</a:t>
                </a:r>
                <a:endParaRPr lang="en-US" altLang="zh-CN" sz="1280" b="1" dirty="0">
                  <a:solidFill>
                    <a:schemeClr val="accent2"/>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grpSp>
        <p:nvGrpSpPr>
          <p:cNvPr id="66" name="Group 124"/>
          <p:cNvGrpSpPr/>
          <p:nvPr/>
        </p:nvGrpSpPr>
        <p:grpSpPr bwMode="auto">
          <a:xfrm>
            <a:off x="5637098" y="3264682"/>
            <a:ext cx="3390714" cy="698569"/>
            <a:chOff x="7176417" y="2088207"/>
            <a:chExt cx="3933723" cy="932508"/>
          </a:xfrm>
        </p:grpSpPr>
        <p:sp>
          <p:nvSpPr>
            <p:cNvPr id="67" name="TextBox 125"/>
            <p:cNvSpPr txBox="1">
              <a:spLocks noChangeArrowheads="1"/>
            </p:cNvSpPr>
            <p:nvPr/>
          </p:nvSpPr>
          <p:spPr bwMode="auto">
            <a:xfrm>
              <a:off x="7176417" y="2281565"/>
              <a:ext cx="930232" cy="616269"/>
            </a:xfrm>
            <a:prstGeom prst="rect">
              <a:avLst/>
            </a:prstGeom>
            <a:noFill/>
            <a:ln w="9525">
              <a:noFill/>
              <a:miter lim="800000"/>
            </a:ln>
          </p:spPr>
          <p:txBody>
            <a:bodyPr wrap="none">
              <a:spAutoFit/>
            </a:bodyPr>
            <a:lstStyle/>
            <a:p>
              <a:r>
                <a:rPr lang="id-ID" altLang="zh-CN" sz="2400" b="1">
                  <a:latin typeface="Arial" panose="020B0604020202020204" pitchFamily="34" charset="0"/>
                  <a:ea typeface="微软雅黑" panose="020B0503020204020204" pitchFamily="34" charset="-122"/>
                  <a:sym typeface="Arial" panose="020B0604020202020204" pitchFamily="34" charset="0"/>
                </a:rPr>
                <a:t>75%</a:t>
              </a:r>
              <a:endParaRPr lang="id-ID" altLang="zh-CN" sz="2400" b="1">
                <a:latin typeface="Arial" panose="020B0604020202020204" pitchFamily="34" charset="0"/>
                <a:ea typeface="微软雅黑" panose="020B0503020204020204" pitchFamily="34" charset="-122"/>
                <a:sym typeface="Arial" panose="020B0604020202020204" pitchFamily="34" charset="0"/>
              </a:endParaRPr>
            </a:p>
          </p:txBody>
        </p:sp>
        <p:grpSp>
          <p:nvGrpSpPr>
            <p:cNvPr id="68" name="Group 126"/>
            <p:cNvGrpSpPr/>
            <p:nvPr/>
          </p:nvGrpSpPr>
          <p:grpSpPr bwMode="auto">
            <a:xfrm>
              <a:off x="8074865" y="2088207"/>
              <a:ext cx="3035275" cy="932508"/>
              <a:chOff x="1874457" y="2110077"/>
              <a:chExt cx="3035275" cy="932508"/>
            </a:xfrm>
          </p:grpSpPr>
          <p:sp>
            <p:nvSpPr>
              <p:cNvPr id="69" name="TextBox 127"/>
              <p:cNvSpPr txBox="1">
                <a:spLocks noChangeArrowheads="1"/>
              </p:cNvSpPr>
              <p:nvPr/>
            </p:nvSpPr>
            <p:spPr bwMode="auto">
              <a:xfrm>
                <a:off x="1956335" y="2475617"/>
                <a:ext cx="2953397" cy="566968"/>
              </a:xfrm>
              <a:prstGeom prst="rect">
                <a:avLst/>
              </a:prstGeom>
              <a:noFill/>
              <a:ln w="9525">
                <a:noFill/>
                <a:miter lim="800000"/>
              </a:ln>
            </p:spPr>
            <p:txBody>
              <a:bodyPr>
                <a:spAutoFit/>
              </a:bodyPr>
              <a:lstStyle/>
              <a:p>
                <a:pPr>
                  <a:lnSpc>
                    <a:spcPct val="120000"/>
                  </a:lnSpc>
                </a:pPr>
                <a:r>
                  <a:rPr lang="zh-CN" altLang="en-US" sz="900" dirty="0" smtClean="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900" dirty="0">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128"/>
              <p:cNvSpPr txBox="1">
                <a:spLocks noChangeArrowheads="1"/>
              </p:cNvSpPr>
              <p:nvPr/>
            </p:nvSpPr>
            <p:spPr bwMode="auto">
              <a:xfrm>
                <a:off x="1874457" y="2110077"/>
                <a:ext cx="3035275" cy="447773"/>
              </a:xfrm>
              <a:prstGeom prst="rect">
                <a:avLst/>
              </a:prstGeom>
              <a:noFill/>
              <a:ln w="9525">
                <a:noFill/>
                <a:miter lim="800000"/>
              </a:ln>
            </p:spPr>
            <p:txBody>
              <a:bodyPr lIns="137125" tIns="68562" rIns="137125" bIns="68562">
                <a:spAutoFit/>
              </a:bodyPr>
              <a:lstStyle/>
              <a:p>
                <a:r>
                  <a:rPr lang="zh-CN" altLang="en-US" sz="1280" b="1" dirty="0" smtClean="0">
                    <a:solidFill>
                      <a:schemeClr val="accent3"/>
                    </a:solidFill>
                    <a:latin typeface="Arial" panose="020B0604020202020204" pitchFamily="34" charset="0"/>
                    <a:ea typeface="微软雅黑" panose="020B0503020204020204" pitchFamily="34" charset="-122"/>
                    <a:cs typeface="Lato Regular"/>
                    <a:sym typeface="Arial" panose="020B0604020202020204" pitchFamily="34" charset="0"/>
                  </a:rPr>
                  <a:t>添加标题</a:t>
                </a:r>
                <a:endParaRPr lang="en-US" altLang="zh-CN" sz="1280" b="1" dirty="0">
                  <a:solidFill>
                    <a:schemeClr val="accent3"/>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sp>
        <p:nvSpPr>
          <p:cNvPr id="71" name="矩形 70"/>
          <p:cNvSpPr/>
          <p:nvPr/>
        </p:nvSpPr>
        <p:spPr>
          <a:xfrm>
            <a:off x="-115938"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0-#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500" fill="hold"/>
                                        <p:tgtEl>
                                          <p:spTgt spid="45"/>
                                        </p:tgtEl>
                                        <p:attrNameLst>
                                          <p:attrName>ppt_w</p:attrName>
                                        </p:attrNameLst>
                                      </p:cBhvr>
                                      <p:tavLst>
                                        <p:tav tm="0">
                                          <p:val>
                                            <p:fltVal val="0"/>
                                          </p:val>
                                        </p:tav>
                                        <p:tav tm="100000">
                                          <p:val>
                                            <p:strVal val="#ppt_w"/>
                                          </p:val>
                                        </p:tav>
                                      </p:tavLst>
                                    </p:anim>
                                    <p:anim calcmode="lin" valueType="num">
                                      <p:cBhvr>
                                        <p:cTn id="42" dur="500" fill="hold"/>
                                        <p:tgtEl>
                                          <p:spTgt spid="45"/>
                                        </p:tgtEl>
                                        <p:attrNameLst>
                                          <p:attrName>ppt_h</p:attrName>
                                        </p:attrNameLst>
                                      </p:cBhvr>
                                      <p:tavLst>
                                        <p:tav tm="0">
                                          <p:val>
                                            <p:fltVal val="0"/>
                                          </p:val>
                                        </p:tav>
                                        <p:tav tm="100000">
                                          <p:val>
                                            <p:strVal val="#ppt_h"/>
                                          </p:val>
                                        </p:tav>
                                      </p:tavLst>
                                    </p:anim>
                                    <p:animEffect transition="in" filter="fade">
                                      <p:cBhvr>
                                        <p:cTn id="43" dur="500"/>
                                        <p:tgtEl>
                                          <p:spTgt spid="45"/>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Effect transition="in" filter="fade">
                                      <p:cBhvr>
                                        <p:cTn id="4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a:xfrm rot="2581990">
            <a:off x="2043381" y="1452015"/>
            <a:ext cx="1249797" cy="1249345"/>
          </a:xfrm>
          <a:prstGeom prst="roundRect">
            <a:avLst>
              <a:gd name="adj" fmla="val 12985"/>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圆角矩形 7"/>
          <p:cNvSpPr/>
          <p:nvPr/>
        </p:nvSpPr>
        <p:spPr>
          <a:xfrm rot="2581990">
            <a:off x="5931925" y="1560970"/>
            <a:ext cx="1249797" cy="1249345"/>
          </a:xfrm>
          <a:prstGeom prst="roundRect">
            <a:avLst>
              <a:gd name="adj" fmla="val 12985"/>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圆角矩形 8"/>
          <p:cNvSpPr/>
          <p:nvPr/>
        </p:nvSpPr>
        <p:spPr>
          <a:xfrm rot="2581990">
            <a:off x="4013417" y="1535518"/>
            <a:ext cx="1198913" cy="1198480"/>
          </a:xfrm>
          <a:prstGeom prst="roundRect">
            <a:avLst>
              <a:gd name="adj" fmla="val 12985"/>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2057179" y="1716894"/>
            <a:ext cx="1249797" cy="1249345"/>
            <a:chOff x="1424679" y="2162791"/>
            <a:chExt cx="1666396" cy="1665793"/>
          </a:xfrm>
        </p:grpSpPr>
        <p:sp>
          <p:nvSpPr>
            <p:cNvPr id="11" name="圆角矩形 10"/>
            <p:cNvSpPr/>
            <p:nvPr/>
          </p:nvSpPr>
          <p:spPr>
            <a:xfrm rot="2581990">
              <a:off x="1424679" y="2162791"/>
              <a:ext cx="1666396" cy="1665793"/>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a:xfrm>
              <a:off x="2006318" y="2223159"/>
              <a:ext cx="472468" cy="420860"/>
              <a:chOff x="9030568" y="-1120753"/>
              <a:chExt cx="472468" cy="420860"/>
            </a:xfrm>
            <a:solidFill>
              <a:srgbClr val="00B0F0"/>
            </a:solidFill>
          </p:grpSpPr>
          <p:sp>
            <p:nvSpPr>
              <p:cNvPr id="14"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271"/>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文本框 96"/>
            <p:cNvSpPr txBox="1"/>
            <p:nvPr/>
          </p:nvSpPr>
          <p:spPr>
            <a:xfrm>
              <a:off x="1574359" y="2934910"/>
              <a:ext cx="1411849" cy="430887"/>
            </a:xfrm>
            <a:prstGeom prst="rect">
              <a:avLst/>
            </a:prstGeom>
            <a:noFill/>
          </p:spPr>
          <p:txBody>
            <a:bodyPr wrap="square" rtlCol="0">
              <a:spAutoFit/>
            </a:bodyPr>
            <a:lstStyle/>
            <a:p>
              <a:pPr algn="ctr"/>
              <a:r>
                <a:rPr lang="zh-CN" altLang="en-US" sz="1500" dirty="0">
                  <a:latin typeface="Arial" panose="020B0604020202020204" pitchFamily="34" charset="0"/>
                  <a:ea typeface="微软雅黑" panose="020B0503020204020204" pitchFamily="34" charset="-122"/>
                  <a:sym typeface="Arial" panose="020B0604020202020204" pitchFamily="34" charset="0"/>
                </a:rPr>
                <a:t>添加标题</a:t>
              </a:r>
              <a:endParaRPr lang="zh-CN" altLang="en-US" sz="15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文本框 113"/>
          <p:cNvSpPr txBox="1"/>
          <p:nvPr/>
        </p:nvSpPr>
        <p:spPr>
          <a:xfrm>
            <a:off x="1977392" y="3101843"/>
            <a:ext cx="1644491"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单击添加详细文字说明或复制文本黏贴自此右键只保留文字说明详情内容</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4061006" y="1780166"/>
            <a:ext cx="1138147" cy="1137737"/>
            <a:chOff x="4096447" y="2736106"/>
            <a:chExt cx="1517529" cy="1516982"/>
          </a:xfrm>
        </p:grpSpPr>
        <p:sp>
          <p:nvSpPr>
            <p:cNvPr id="18" name="圆角矩形 17"/>
            <p:cNvSpPr/>
            <p:nvPr/>
          </p:nvSpPr>
          <p:spPr>
            <a:xfrm rot="2581990">
              <a:off x="4096447" y="2736106"/>
              <a:ext cx="1517529" cy="151698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9" name="组合 18"/>
            <p:cNvGrpSpPr/>
            <p:nvPr/>
          </p:nvGrpSpPr>
          <p:grpSpPr>
            <a:xfrm>
              <a:off x="4579502" y="2756967"/>
              <a:ext cx="464282" cy="429627"/>
              <a:chOff x="10191858" y="-1173361"/>
              <a:chExt cx="464282" cy="469959"/>
            </a:xfrm>
            <a:solidFill>
              <a:srgbClr val="00B0F0"/>
            </a:solidFill>
          </p:grpSpPr>
          <p:sp>
            <p:nvSpPr>
              <p:cNvPr id="21" name="Freeform 328"/>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329"/>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330"/>
              <p:cNvSpPr>
                <a:spLocks noChangeArrowheads="1"/>
              </p:cNvSpPr>
              <p:nvPr/>
            </p:nvSpPr>
            <p:spPr bwMode="auto">
              <a:xfrm>
                <a:off x="10191858" y="-747826"/>
                <a:ext cx="464282" cy="44424"/>
              </a:xfrm>
              <a:prstGeom prst="rect">
                <a:avLst/>
              </a:pr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sp>
            <p:nvSpPr>
              <p:cNvPr id="24" name="Oval 331"/>
              <p:cNvSpPr>
                <a:spLocks noChangeArrowheads="1"/>
              </p:cNvSpPr>
              <p:nvPr/>
            </p:nvSpPr>
            <p:spPr bwMode="auto">
              <a:xfrm>
                <a:off x="10532175" y="-1173361"/>
                <a:ext cx="63152" cy="80664"/>
              </a:xfrm>
              <a:prstGeom prst="ellipse">
                <a:avLst/>
              </a:pr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32"/>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solidFill>
                <a:schemeClr val="accent1"/>
              </a:solidFill>
              <a:ln>
                <a:noFill/>
              </a:ln>
            </p:spPr>
            <p:txBody>
              <a:bodyPr vert="horz" wrap="square" lIns="68580" tIns="34290" rIns="68580" bIns="34290" numCol="1" anchor="t" anchorCtr="0" compatLnSpc="1"/>
              <a:lstStyle/>
              <a:p>
                <a:endParaRPr lang="zh-CN" altLang="en-US" sz="1015">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文本框 96"/>
            <p:cNvSpPr txBox="1"/>
            <p:nvPr/>
          </p:nvSpPr>
          <p:spPr>
            <a:xfrm>
              <a:off x="4149286" y="3466328"/>
              <a:ext cx="1411849" cy="430886"/>
            </a:xfrm>
            <a:prstGeom prst="rect">
              <a:avLst/>
            </a:prstGeom>
            <a:noFill/>
          </p:spPr>
          <p:txBody>
            <a:bodyPr wrap="square" rtlCol="0">
              <a:spAutoFit/>
            </a:bodyPr>
            <a:lstStyle/>
            <a:p>
              <a:pPr algn="ctr"/>
              <a:r>
                <a:rPr lang="zh-CN" altLang="en-US" sz="1500" dirty="0">
                  <a:latin typeface="Arial" panose="020B0604020202020204" pitchFamily="34" charset="0"/>
                  <a:ea typeface="微软雅黑" panose="020B0503020204020204" pitchFamily="34" charset="-122"/>
                  <a:sym typeface="Arial" panose="020B0604020202020204" pitchFamily="34" charset="0"/>
                </a:rPr>
                <a:t>添加标题</a:t>
              </a:r>
              <a:endParaRPr lang="zh-CN" altLang="en-US" sz="15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5968738" y="1791698"/>
            <a:ext cx="1195289" cy="1194857"/>
            <a:chOff x="6640088" y="2108861"/>
            <a:chExt cx="1593719" cy="1593142"/>
          </a:xfrm>
        </p:grpSpPr>
        <p:sp>
          <p:nvSpPr>
            <p:cNvPr id="27" name="圆角矩形 26"/>
            <p:cNvSpPr/>
            <p:nvPr/>
          </p:nvSpPr>
          <p:spPr>
            <a:xfrm rot="2581990">
              <a:off x="6640088" y="2108861"/>
              <a:ext cx="1593719" cy="159314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8" name="组合 27"/>
            <p:cNvGrpSpPr/>
            <p:nvPr/>
          </p:nvGrpSpPr>
          <p:grpSpPr>
            <a:xfrm>
              <a:off x="7220910" y="2136075"/>
              <a:ext cx="456334" cy="459254"/>
              <a:chOff x="5042691" y="2273920"/>
              <a:chExt cx="702937" cy="707692"/>
            </a:xfrm>
            <a:solidFill>
              <a:srgbClr val="00B0F0"/>
            </a:solidFill>
          </p:grpSpPr>
          <p:sp>
            <p:nvSpPr>
              <p:cNvPr id="30"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文本框 96"/>
            <p:cNvSpPr txBox="1"/>
            <p:nvPr/>
          </p:nvSpPr>
          <p:spPr>
            <a:xfrm>
              <a:off x="6731021" y="2827037"/>
              <a:ext cx="1411850" cy="430886"/>
            </a:xfrm>
            <a:prstGeom prst="rect">
              <a:avLst/>
            </a:prstGeom>
            <a:noFill/>
          </p:spPr>
          <p:txBody>
            <a:bodyPr wrap="square" rtlCol="0">
              <a:spAutoFit/>
            </a:bodyPr>
            <a:lstStyle/>
            <a:p>
              <a:pPr algn="ctr"/>
              <a:r>
                <a:rPr lang="zh-CN" altLang="en-US" sz="1500" dirty="0">
                  <a:latin typeface="Arial" panose="020B0604020202020204" pitchFamily="34" charset="0"/>
                  <a:ea typeface="微软雅黑" panose="020B0503020204020204" pitchFamily="34" charset="-122"/>
                  <a:sym typeface="Arial" panose="020B0604020202020204" pitchFamily="34" charset="0"/>
                </a:rPr>
                <a:t>添加标题</a:t>
              </a:r>
              <a:endParaRPr lang="zh-CN" altLang="en-US" sz="15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文本框 113"/>
          <p:cNvSpPr txBox="1"/>
          <p:nvPr/>
        </p:nvSpPr>
        <p:spPr>
          <a:xfrm>
            <a:off x="3908585" y="3101843"/>
            <a:ext cx="1644491"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单击添加详细文字说明或复制文本黏贴自此右键只保留文字说明详情内容</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113"/>
          <p:cNvSpPr txBox="1"/>
          <p:nvPr/>
        </p:nvSpPr>
        <p:spPr>
          <a:xfrm>
            <a:off x="5844542" y="3101843"/>
            <a:ext cx="1644491"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单击添加详细文字说明或复制文本黏贴自此右键只保留文字说明详情内容</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750"/>
                                        <p:tgtEl>
                                          <p:spTgt spid="8"/>
                                        </p:tgtEl>
                                      </p:cBhvr>
                                    </p:animEffect>
                                    <p:anim calcmode="lin" valueType="num">
                                      <p:cBhvr>
                                        <p:cTn id="18" dur="750" fill="hold"/>
                                        <p:tgtEl>
                                          <p:spTgt spid="8"/>
                                        </p:tgtEl>
                                        <p:attrNameLst>
                                          <p:attrName>ppt_x</p:attrName>
                                        </p:attrNameLst>
                                      </p:cBhvr>
                                      <p:tavLst>
                                        <p:tav tm="0">
                                          <p:val>
                                            <p:strVal val="#ppt_x"/>
                                          </p:val>
                                        </p:tav>
                                        <p:tav tm="100000">
                                          <p:val>
                                            <p:strVal val="#ppt_x"/>
                                          </p:val>
                                        </p:tav>
                                      </p:tavLst>
                                    </p:anim>
                                    <p:anim calcmode="lin" valueType="num">
                                      <p:cBhvr>
                                        <p:cTn id="19" dur="75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20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anim calcmode="lin" valueType="num">
                                      <p:cBhvr>
                                        <p:cTn id="23" dur="750" fill="hold"/>
                                        <p:tgtEl>
                                          <p:spTgt spid="10"/>
                                        </p:tgtEl>
                                        <p:attrNameLst>
                                          <p:attrName>ppt_x</p:attrName>
                                        </p:attrNameLst>
                                      </p:cBhvr>
                                      <p:tavLst>
                                        <p:tav tm="0">
                                          <p:val>
                                            <p:strVal val="#ppt_x"/>
                                          </p:val>
                                        </p:tav>
                                        <p:tav tm="100000">
                                          <p:val>
                                            <p:strVal val="#ppt_x"/>
                                          </p:val>
                                        </p:tav>
                                      </p:tavLst>
                                    </p:anim>
                                    <p:anim calcmode="lin" valueType="num">
                                      <p:cBhvr>
                                        <p:cTn id="24" dur="750" fill="hold"/>
                                        <p:tgtEl>
                                          <p:spTgt spid="1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25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750"/>
                                        <p:tgtEl>
                                          <p:spTgt spid="17"/>
                                        </p:tgtEl>
                                      </p:cBhvr>
                                    </p:animEffect>
                                    <p:anim calcmode="lin" valueType="num">
                                      <p:cBhvr>
                                        <p:cTn id="28" dur="750" fill="hold"/>
                                        <p:tgtEl>
                                          <p:spTgt spid="17"/>
                                        </p:tgtEl>
                                        <p:attrNameLst>
                                          <p:attrName>ppt_x</p:attrName>
                                        </p:attrNameLst>
                                      </p:cBhvr>
                                      <p:tavLst>
                                        <p:tav tm="0">
                                          <p:val>
                                            <p:strVal val="#ppt_x"/>
                                          </p:val>
                                        </p:tav>
                                        <p:tav tm="100000">
                                          <p:val>
                                            <p:strVal val="#ppt_x"/>
                                          </p:val>
                                        </p:tav>
                                      </p:tavLst>
                                    </p:anim>
                                    <p:anim calcmode="lin" valueType="num">
                                      <p:cBhvr>
                                        <p:cTn id="29" dur="750" fill="hold"/>
                                        <p:tgtEl>
                                          <p:spTgt spid="1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300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750"/>
                                        <p:tgtEl>
                                          <p:spTgt spid="26"/>
                                        </p:tgtEl>
                                      </p:cBhvr>
                                    </p:animEffect>
                                    <p:anim calcmode="lin" valueType="num">
                                      <p:cBhvr>
                                        <p:cTn id="33" dur="750" fill="hold"/>
                                        <p:tgtEl>
                                          <p:spTgt spid="26"/>
                                        </p:tgtEl>
                                        <p:attrNameLst>
                                          <p:attrName>ppt_x</p:attrName>
                                        </p:attrNameLst>
                                      </p:cBhvr>
                                      <p:tavLst>
                                        <p:tav tm="0">
                                          <p:val>
                                            <p:strVal val="#ppt_x"/>
                                          </p:val>
                                        </p:tav>
                                        <p:tav tm="100000">
                                          <p:val>
                                            <p:strVal val="#ppt_x"/>
                                          </p:val>
                                        </p:tav>
                                      </p:tavLst>
                                    </p:anim>
                                    <p:anim calcmode="lin" valueType="num">
                                      <p:cBhvr>
                                        <p:cTn id="34" dur="75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4"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randombar(horizontal)">
                                      <p:cBhvr>
                                        <p:cTn id="38" dur="500"/>
                                        <p:tgtEl>
                                          <p:spTgt spid="16"/>
                                        </p:tgtEl>
                                      </p:cBhvr>
                                    </p:animEffect>
                                  </p:childTnLst>
                                </p:cTn>
                              </p:par>
                            </p:childTnLst>
                          </p:cTn>
                        </p:par>
                        <p:par>
                          <p:cTn id="39" fill="hold">
                            <p:stCondLst>
                              <p:cond delay="1500"/>
                            </p:stCondLst>
                            <p:childTnLst>
                              <p:par>
                                <p:cTn id="40" presetID="14" presetClass="entr" presetSubtype="10"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randombar(horizontal)">
                                      <p:cBhvr>
                                        <p:cTn id="42" dur="500"/>
                                        <p:tgtEl>
                                          <p:spTgt spid="32"/>
                                        </p:tgtEl>
                                      </p:cBhvr>
                                    </p:animEffect>
                                  </p:childTnLst>
                                </p:cTn>
                              </p:par>
                            </p:childTnLst>
                          </p:cTn>
                        </p:par>
                        <p:par>
                          <p:cTn id="43" fill="hold">
                            <p:stCondLst>
                              <p:cond delay="2000"/>
                            </p:stCondLst>
                            <p:childTnLst>
                              <p:par>
                                <p:cTn id="44" presetID="14" presetClass="entr" presetSubtype="1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randombar(horizontal)">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6"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MH_Number_1">
            <a:hlinkClick r:id="" action="ppaction://noaction"/>
          </p:cNvPr>
          <p:cNvSpPr/>
          <p:nvPr>
            <p:custDataLst>
              <p:tags r:id="rId1"/>
            </p:custDataLst>
          </p:nvPr>
        </p:nvSpPr>
        <p:spPr bwMode="auto">
          <a:xfrm>
            <a:off x="3655447" y="1350503"/>
            <a:ext cx="900237" cy="353675"/>
          </a:xfrm>
          <a:prstGeom prst="homePlate">
            <a:avLst/>
          </a:prstGeom>
          <a:solidFill>
            <a:schemeClr val="accent1"/>
          </a:solidFill>
          <a:ln>
            <a:noFill/>
          </a:ln>
        </p:spPr>
        <p:txBody>
          <a:bodyPr vert="horz" wrap="square" lIns="27000" tIns="0" rIns="0" bIns="0" numCol="1" anchor="ctr" anchorCtr="0" compatLnSpc="1">
            <a:noAutofit/>
          </a:bodyPr>
          <a:lstStyle/>
          <a:p>
            <a:pPr algn="ctr"/>
            <a:r>
              <a:rPr lang="zh-CN" altLang="en-US" sz="1015" b="1" spc="150">
                <a:solidFill>
                  <a:srgbClr val="FFFFFF"/>
                </a:solidFill>
                <a:latin typeface="Arial" panose="020B0604020202020204" pitchFamily="34" charset="0"/>
                <a:ea typeface="微软雅黑" panose="020B0503020204020204" pitchFamily="34" charset="-122"/>
                <a:sym typeface="Arial" panose="020B0604020202020204" pitchFamily="34" charset="0"/>
              </a:rPr>
              <a:t>第一章</a:t>
            </a:r>
            <a:endParaRPr lang="zh-CN" altLang="en-US" sz="1015" b="1" spc="15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Entry_1">
            <a:hlinkClick r:id="" action="ppaction://noaction"/>
          </p:cNvPr>
          <p:cNvSpPr txBox="1">
            <a:spLocks noChangeArrowheads="1"/>
          </p:cNvSpPr>
          <p:nvPr>
            <p:custDataLst>
              <p:tags r:id="rId2"/>
            </p:custDataLst>
          </p:nvPr>
        </p:nvSpPr>
        <p:spPr bwMode="auto">
          <a:xfrm>
            <a:off x="4555684" y="1247235"/>
            <a:ext cx="3334305" cy="56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00" anchor="ctr" anchorCtr="0">
            <a:normAutofit/>
          </a:bodyPr>
          <a:lstStyle>
            <a:defPPr>
              <a:defRPr lang="zh-CN"/>
            </a:defPPr>
            <a:lvl1pPr>
              <a:lnSpc>
                <a:spcPct val="120000"/>
              </a:lnSpc>
              <a:defRPr sz="2800">
                <a:latin typeface="+mn-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2100">
                <a:latin typeface="Arial" panose="020B0604020202020204" pitchFamily="34" charset="0"/>
                <a:ea typeface="微软雅黑" panose="020B0503020204020204" pitchFamily="34" charset="-122"/>
                <a:sym typeface="Arial" panose="020B0604020202020204" pitchFamily="34" charset="0"/>
              </a:rPr>
              <a:t>请在此处输入您的标题</a:t>
            </a:r>
            <a:endParaRPr lang="en-US" altLang="zh-CN" sz="2100">
              <a:latin typeface="Arial" panose="020B0604020202020204" pitchFamily="34" charset="0"/>
              <a:ea typeface="微软雅黑" panose="020B0503020204020204" pitchFamily="34" charset="-122"/>
              <a:sym typeface="Arial" panose="020B0604020202020204" pitchFamily="34" charset="0"/>
            </a:endParaRPr>
          </a:p>
        </p:txBody>
      </p:sp>
      <p:sp>
        <p:nvSpPr>
          <p:cNvPr id="28" name="MH_Number_2">
            <a:hlinkClick r:id="" action="ppaction://noaction"/>
          </p:cNvPr>
          <p:cNvSpPr/>
          <p:nvPr>
            <p:custDataLst>
              <p:tags r:id="rId3"/>
            </p:custDataLst>
          </p:nvPr>
        </p:nvSpPr>
        <p:spPr bwMode="auto">
          <a:xfrm>
            <a:off x="3655446" y="2126544"/>
            <a:ext cx="893204" cy="352982"/>
          </a:xfrm>
          <a:prstGeom prst="homePlate">
            <a:avLst/>
          </a:prstGeom>
          <a:solidFill>
            <a:schemeClr val="accent2"/>
          </a:solidFill>
          <a:ln>
            <a:noFill/>
          </a:ln>
        </p:spPr>
        <p:txBody>
          <a:bodyPr vert="horz" wrap="square" lIns="27000" tIns="0" rIns="0" bIns="0" numCol="1" anchor="ctr" anchorCtr="0" compatLnSpc="1">
            <a:noAutofit/>
          </a:bodyPr>
          <a:lstStyle/>
          <a:p>
            <a:pPr algn="ctr"/>
            <a:r>
              <a:rPr lang="zh-CN" altLang="en-US" sz="1015" b="1" spc="150">
                <a:solidFill>
                  <a:srgbClr val="FFFFFF"/>
                </a:solidFill>
                <a:latin typeface="Arial" panose="020B0604020202020204" pitchFamily="34" charset="0"/>
                <a:ea typeface="微软雅黑" panose="020B0503020204020204" pitchFamily="34" charset="-122"/>
                <a:sym typeface="Arial" panose="020B0604020202020204" pitchFamily="34" charset="0"/>
              </a:rPr>
              <a:t>第二章</a:t>
            </a:r>
            <a:endParaRPr lang="zh-CN" altLang="en-US" sz="1015" b="1" spc="15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MH_Entry_2">
            <a:hlinkClick r:id="" action="ppaction://noaction"/>
          </p:cNvPr>
          <p:cNvSpPr txBox="1">
            <a:spLocks noChangeArrowheads="1"/>
          </p:cNvSpPr>
          <p:nvPr>
            <p:custDataLst>
              <p:tags r:id="rId4"/>
            </p:custDataLst>
          </p:nvPr>
        </p:nvSpPr>
        <p:spPr bwMode="auto">
          <a:xfrm>
            <a:off x="4555684" y="2022930"/>
            <a:ext cx="3334305" cy="56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00" anchor="ctr" anchorCtr="0">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2100">
                <a:latin typeface="Arial" panose="020B0604020202020204" pitchFamily="34" charset="0"/>
                <a:ea typeface="微软雅黑" panose="020B0503020204020204" pitchFamily="34" charset="-122"/>
                <a:sym typeface="Arial" panose="020B0604020202020204" pitchFamily="34" charset="0"/>
              </a:rPr>
              <a:t>请在此处输入您的标题</a:t>
            </a:r>
            <a:endParaRPr lang="en-US" altLang="zh-CN" sz="2100">
              <a:latin typeface="Arial" panose="020B0604020202020204" pitchFamily="34" charset="0"/>
              <a:ea typeface="微软雅黑" panose="020B0503020204020204" pitchFamily="34" charset="-122"/>
              <a:sym typeface="Arial" panose="020B0604020202020204" pitchFamily="34" charset="0"/>
            </a:endParaRPr>
          </a:p>
        </p:txBody>
      </p:sp>
      <p:sp>
        <p:nvSpPr>
          <p:cNvPr id="30" name="MH_Number_1">
            <a:hlinkClick r:id="" action="ppaction://noaction"/>
          </p:cNvPr>
          <p:cNvSpPr/>
          <p:nvPr>
            <p:custDataLst>
              <p:tags r:id="rId5"/>
            </p:custDataLst>
          </p:nvPr>
        </p:nvSpPr>
        <p:spPr bwMode="auto">
          <a:xfrm>
            <a:off x="3655447" y="2901893"/>
            <a:ext cx="900237" cy="353675"/>
          </a:xfrm>
          <a:prstGeom prst="homePlate">
            <a:avLst/>
          </a:prstGeom>
          <a:solidFill>
            <a:schemeClr val="accent3"/>
          </a:solidFill>
          <a:ln>
            <a:noFill/>
          </a:ln>
        </p:spPr>
        <p:txBody>
          <a:bodyPr vert="horz" wrap="square" lIns="27000" tIns="0" rIns="0" bIns="0" numCol="1" anchor="ctr" anchorCtr="0" compatLnSpc="1">
            <a:noAutofit/>
          </a:bodyPr>
          <a:lstStyle/>
          <a:p>
            <a:pPr algn="ctr"/>
            <a:r>
              <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rPr>
              <a:t>第三章</a:t>
            </a:r>
            <a:endPar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MH_Entry_1">
            <a:hlinkClick r:id="" action="ppaction://noaction"/>
          </p:cNvPr>
          <p:cNvSpPr txBox="1">
            <a:spLocks noChangeArrowheads="1"/>
          </p:cNvSpPr>
          <p:nvPr>
            <p:custDataLst>
              <p:tags r:id="rId6"/>
            </p:custDataLst>
          </p:nvPr>
        </p:nvSpPr>
        <p:spPr bwMode="auto">
          <a:xfrm>
            <a:off x="4555684" y="2798625"/>
            <a:ext cx="3334305" cy="56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00" anchor="ctr" anchorCtr="0">
            <a:normAutofit/>
          </a:bodyPr>
          <a:lstStyle>
            <a:defPPr>
              <a:defRPr lang="zh-CN"/>
            </a:defPPr>
            <a:lvl1pPr>
              <a:lnSpc>
                <a:spcPct val="120000"/>
              </a:lnSpc>
              <a:defRPr sz="2800">
                <a:latin typeface="+mn-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2100">
                <a:latin typeface="Arial" panose="020B0604020202020204" pitchFamily="34" charset="0"/>
                <a:ea typeface="微软雅黑" panose="020B0503020204020204" pitchFamily="34" charset="-122"/>
                <a:sym typeface="Arial" panose="020B0604020202020204" pitchFamily="34" charset="0"/>
              </a:rPr>
              <a:t>请在此处输入您的标题</a:t>
            </a:r>
            <a:endParaRPr lang="en-US" altLang="zh-CN" sz="2100">
              <a:latin typeface="Arial" panose="020B0604020202020204" pitchFamily="34" charset="0"/>
              <a:ea typeface="微软雅黑" panose="020B0503020204020204" pitchFamily="34" charset="-122"/>
              <a:sym typeface="Arial" panose="020B0604020202020204" pitchFamily="34" charset="0"/>
            </a:endParaRPr>
          </a:p>
        </p:txBody>
      </p:sp>
      <p:sp>
        <p:nvSpPr>
          <p:cNvPr id="32" name="MH_Number_2">
            <a:hlinkClick r:id="" action="ppaction://noaction"/>
          </p:cNvPr>
          <p:cNvSpPr/>
          <p:nvPr>
            <p:custDataLst>
              <p:tags r:id="rId7"/>
            </p:custDataLst>
          </p:nvPr>
        </p:nvSpPr>
        <p:spPr bwMode="auto">
          <a:xfrm>
            <a:off x="3655446" y="3677934"/>
            <a:ext cx="893204" cy="352982"/>
          </a:xfrm>
          <a:prstGeom prst="homePlate">
            <a:avLst/>
          </a:prstGeom>
          <a:solidFill>
            <a:schemeClr val="accent1"/>
          </a:solidFill>
          <a:ln>
            <a:noFill/>
          </a:ln>
        </p:spPr>
        <p:txBody>
          <a:bodyPr vert="horz" wrap="square" lIns="27000" tIns="0" rIns="0" bIns="0" numCol="1" anchor="ctr" anchorCtr="0" compatLnSpc="1">
            <a:noAutofit/>
          </a:bodyPr>
          <a:lstStyle/>
          <a:p>
            <a:pPr algn="ctr"/>
            <a:r>
              <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rPr>
              <a:t>第四章</a:t>
            </a:r>
            <a:endPar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MH_Entry_2">
            <a:hlinkClick r:id="" action="ppaction://noaction"/>
          </p:cNvPr>
          <p:cNvSpPr txBox="1">
            <a:spLocks noChangeArrowheads="1"/>
          </p:cNvSpPr>
          <p:nvPr>
            <p:custDataLst>
              <p:tags r:id="rId8"/>
            </p:custDataLst>
          </p:nvPr>
        </p:nvSpPr>
        <p:spPr bwMode="auto">
          <a:xfrm>
            <a:off x="4555684" y="3574320"/>
            <a:ext cx="3334305" cy="56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00" anchor="ctr" anchorCtr="0">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2100">
                <a:latin typeface="Arial" panose="020B0604020202020204" pitchFamily="34" charset="0"/>
                <a:ea typeface="微软雅黑" panose="020B0503020204020204" pitchFamily="34" charset="-122"/>
                <a:sym typeface="Arial" panose="020B0604020202020204" pitchFamily="34" charset="0"/>
              </a:rPr>
              <a:t>请在此处输入您的标题</a:t>
            </a:r>
            <a:endParaRPr lang="en-US" altLang="zh-CN" sz="210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46"/>
          <p:cNvSpPr/>
          <p:nvPr/>
        </p:nvSpPr>
        <p:spPr bwMode="auto">
          <a:xfrm>
            <a:off x="5796136" y="2502149"/>
            <a:ext cx="1315867" cy="2266950"/>
          </a:xfrm>
          <a:custGeom>
            <a:avLst/>
            <a:gdLst>
              <a:gd name="T0" fmla="*/ 258 w 725"/>
              <a:gd name="T1" fmla="*/ 1251 h 1251"/>
              <a:gd name="T2" fmla="*/ 285 w 725"/>
              <a:gd name="T3" fmla="*/ 700 h 1251"/>
              <a:gd name="T4" fmla="*/ 0 w 725"/>
              <a:gd name="T5" fmla="*/ 315 h 1251"/>
              <a:gd name="T6" fmla="*/ 46 w 725"/>
              <a:gd name="T7" fmla="*/ 273 h 1251"/>
              <a:gd name="T8" fmla="*/ 314 w 725"/>
              <a:gd name="T9" fmla="*/ 578 h 1251"/>
              <a:gd name="T10" fmla="*/ 344 w 725"/>
              <a:gd name="T11" fmla="*/ 0 h 1251"/>
              <a:gd name="T12" fmla="*/ 412 w 725"/>
              <a:gd name="T13" fmla="*/ 0 h 1251"/>
              <a:gd name="T14" fmla="*/ 440 w 725"/>
              <a:gd name="T15" fmla="*/ 377 h 1251"/>
              <a:gd name="T16" fmla="*/ 675 w 725"/>
              <a:gd name="T17" fmla="*/ 126 h 1251"/>
              <a:gd name="T18" fmla="*/ 725 w 725"/>
              <a:gd name="T19" fmla="*/ 193 h 1251"/>
              <a:gd name="T20" fmla="*/ 478 w 725"/>
              <a:gd name="T21" fmla="*/ 490 h 1251"/>
              <a:gd name="T22" fmla="*/ 461 w 725"/>
              <a:gd name="T23" fmla="*/ 788 h 1251"/>
              <a:gd name="T24" fmla="*/ 507 w 725"/>
              <a:gd name="T25" fmla="*/ 1245 h 1251"/>
              <a:gd name="T26" fmla="*/ 258 w 725"/>
              <a:gd name="T27" fmla="*/ 1251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5" h="1251">
                <a:moveTo>
                  <a:pt x="258" y="1251"/>
                </a:moveTo>
                <a:cubicBezTo>
                  <a:pt x="258" y="1251"/>
                  <a:pt x="323" y="826"/>
                  <a:pt x="285" y="700"/>
                </a:cubicBezTo>
                <a:cubicBezTo>
                  <a:pt x="0" y="315"/>
                  <a:pt x="0" y="315"/>
                  <a:pt x="0" y="315"/>
                </a:cubicBezTo>
                <a:cubicBezTo>
                  <a:pt x="46" y="273"/>
                  <a:pt x="46" y="273"/>
                  <a:pt x="46" y="273"/>
                </a:cubicBezTo>
                <a:cubicBezTo>
                  <a:pt x="314" y="578"/>
                  <a:pt x="314" y="578"/>
                  <a:pt x="314" y="578"/>
                </a:cubicBezTo>
                <a:cubicBezTo>
                  <a:pt x="344" y="0"/>
                  <a:pt x="344" y="0"/>
                  <a:pt x="344" y="0"/>
                </a:cubicBezTo>
                <a:cubicBezTo>
                  <a:pt x="412" y="0"/>
                  <a:pt x="412" y="0"/>
                  <a:pt x="412" y="0"/>
                </a:cubicBezTo>
                <a:cubicBezTo>
                  <a:pt x="440" y="377"/>
                  <a:pt x="440" y="377"/>
                  <a:pt x="440" y="377"/>
                </a:cubicBezTo>
                <a:cubicBezTo>
                  <a:pt x="675" y="126"/>
                  <a:pt x="675" y="126"/>
                  <a:pt x="675" y="126"/>
                </a:cubicBezTo>
                <a:cubicBezTo>
                  <a:pt x="725" y="193"/>
                  <a:pt x="725" y="193"/>
                  <a:pt x="725" y="193"/>
                </a:cubicBezTo>
                <a:cubicBezTo>
                  <a:pt x="478" y="490"/>
                  <a:pt x="478" y="490"/>
                  <a:pt x="478" y="490"/>
                </a:cubicBezTo>
                <a:cubicBezTo>
                  <a:pt x="478" y="490"/>
                  <a:pt x="436" y="490"/>
                  <a:pt x="461" y="788"/>
                </a:cubicBezTo>
                <a:cubicBezTo>
                  <a:pt x="486" y="1085"/>
                  <a:pt x="507" y="1245"/>
                  <a:pt x="507" y="1245"/>
                </a:cubicBezTo>
                <a:cubicBezTo>
                  <a:pt x="258" y="1251"/>
                  <a:pt x="258" y="1251"/>
                  <a:pt x="258" y="1251"/>
                </a:cubicBezTo>
              </a:path>
            </a:pathLst>
          </a:custGeom>
          <a:solidFill>
            <a:schemeClr val="accent1"/>
          </a:solidFill>
          <a:ln>
            <a:noFill/>
          </a:ln>
        </p:spPr>
        <p:txBody>
          <a:bodyPr lIns="91431" tIns="45716" rIns="91431" bIns="45716"/>
          <a:lstStyle/>
          <a:p>
            <a:pP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4662809" y="1978274"/>
            <a:ext cx="1650785" cy="1647825"/>
            <a:chOff x="3032919" y="2228851"/>
            <a:chExt cx="1651000" cy="1647825"/>
          </a:xfrm>
        </p:grpSpPr>
        <p:grpSp>
          <p:nvGrpSpPr>
            <p:cNvPr id="9" name="组合 8"/>
            <p:cNvGrpSpPr/>
            <p:nvPr/>
          </p:nvGrpSpPr>
          <p:grpSpPr>
            <a:xfrm>
              <a:off x="3032919" y="2228851"/>
              <a:ext cx="1651000" cy="1647825"/>
              <a:chOff x="3032919" y="2228851"/>
              <a:chExt cx="1651000" cy="1647825"/>
            </a:xfrm>
          </p:grpSpPr>
          <p:sp>
            <p:nvSpPr>
              <p:cNvPr id="17" name="Oval 55"/>
              <p:cNvSpPr>
                <a:spLocks noChangeArrowheads="1"/>
              </p:cNvSpPr>
              <p:nvPr/>
            </p:nvSpPr>
            <p:spPr bwMode="auto">
              <a:xfrm>
                <a:off x="3032919" y="2228851"/>
                <a:ext cx="1651000" cy="1647825"/>
              </a:xfrm>
              <a:prstGeom prst="ellipse">
                <a:avLst/>
              </a:prstGeom>
              <a:solidFill>
                <a:schemeClr val="bg2">
                  <a:alpha val="60000"/>
                </a:schemeClr>
              </a:solidFill>
              <a:ln w="28575">
                <a:solidFill>
                  <a:srgbClr val="FFFFFF"/>
                </a:solidFill>
              </a:ln>
            </p:spPr>
            <p:txBody>
              <a:bodyPr/>
              <a:lstStyle/>
              <a:p>
                <a:pP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8" name="Oval 56"/>
              <p:cNvSpPr>
                <a:spLocks noChangeArrowheads="1"/>
              </p:cNvSpPr>
              <p:nvPr/>
            </p:nvSpPr>
            <p:spPr bwMode="auto">
              <a:xfrm>
                <a:off x="3183732" y="2379663"/>
                <a:ext cx="1349375" cy="1347788"/>
              </a:xfrm>
              <a:prstGeom prst="ellipse">
                <a:avLst/>
              </a:prstGeom>
              <a:solidFill>
                <a:schemeClr val="accent4"/>
              </a:solidFill>
              <a:ln>
                <a:noFill/>
              </a:ln>
            </p:spPr>
            <p:txBody>
              <a:bodyPr lIns="0" tIns="0" rIns="0" bIns="0" anchor="ctr"/>
              <a:lstStyle/>
              <a:p>
                <a:pPr algn="ctr">
                  <a:spcAft>
                    <a:spcPts val="600"/>
                  </a:spcAft>
                  <a:defRPr/>
                </a:pPr>
                <a:endParaRPr lang="zh-CN" altLang="en-US" sz="1425"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0"/>
            <p:cNvGrpSpPr>
              <a:grpSpLocks noChangeAspect="1"/>
            </p:cNvGrpSpPr>
            <p:nvPr/>
          </p:nvGrpSpPr>
          <p:grpSpPr bwMode="auto">
            <a:xfrm>
              <a:off x="3644662" y="2696790"/>
              <a:ext cx="427513" cy="328123"/>
              <a:chOff x="1066" y="1895"/>
              <a:chExt cx="314" cy="241"/>
            </a:xfrm>
            <a:solidFill>
              <a:schemeClr val="bg1"/>
            </a:solidFill>
            <a:effectLst>
              <a:outerShdw blurRad="25400" dist="25400" dir="2700000" algn="tl" rotWithShape="0">
                <a:prstClr val="black">
                  <a:alpha val="40000"/>
                </a:prstClr>
              </a:outerShdw>
            </a:effectLst>
          </p:grpSpPr>
          <p:sp>
            <p:nvSpPr>
              <p:cNvPr id="12" name="Freeform 21"/>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TextBox 71"/>
            <p:cNvSpPr txBox="1"/>
            <p:nvPr/>
          </p:nvSpPr>
          <p:spPr>
            <a:xfrm>
              <a:off x="3572937" y="3065188"/>
              <a:ext cx="588700" cy="334707"/>
            </a:xfrm>
            <a:prstGeom prst="rect">
              <a:avLst/>
            </a:prstGeom>
            <a:noFill/>
            <a:effectLst>
              <a:outerShdw blurRad="25400" dist="25400" dir="2700000" algn="tl" rotWithShape="0">
                <a:prstClr val="black">
                  <a:alpha val="40000"/>
                </a:prstClr>
              </a:outerShdw>
            </a:effectLst>
          </p:spPr>
          <p:txBody>
            <a:bodyPr wrap="none" rtlCol="0">
              <a:spAutoFit/>
            </a:bodyPr>
            <a:lstStyle/>
            <a:p>
              <a:r>
                <a:rPr lang="zh-CN" altLang="en-US" sz="1575" dirty="0">
                  <a:solidFill>
                    <a:schemeClr val="bg1"/>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sz="157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5329472" y="409824"/>
            <a:ext cx="2228560" cy="2228850"/>
            <a:chOff x="3699669" y="660401"/>
            <a:chExt cx="2228850" cy="2228850"/>
          </a:xfrm>
        </p:grpSpPr>
        <p:sp>
          <p:nvSpPr>
            <p:cNvPr id="20" name="Oval 51"/>
            <p:cNvSpPr>
              <a:spLocks noChangeArrowheads="1"/>
            </p:cNvSpPr>
            <p:nvPr/>
          </p:nvSpPr>
          <p:spPr bwMode="auto">
            <a:xfrm>
              <a:off x="3699669" y="660401"/>
              <a:ext cx="2228850" cy="2228850"/>
            </a:xfrm>
            <a:prstGeom prst="ellipse">
              <a:avLst/>
            </a:prstGeom>
            <a:solidFill>
              <a:schemeClr val="bg2">
                <a:alpha val="60000"/>
              </a:schemeClr>
            </a:solidFill>
            <a:ln w="28575">
              <a:solidFill>
                <a:srgbClr val="FFFFFF"/>
              </a:solidFill>
            </a:ln>
          </p:spPr>
          <p:txBody>
            <a:bodyPr/>
            <a:lstStyle/>
            <a:p>
              <a:pP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1" name="Oval 52"/>
            <p:cNvSpPr>
              <a:spLocks noChangeArrowheads="1"/>
            </p:cNvSpPr>
            <p:nvPr/>
          </p:nvSpPr>
          <p:spPr bwMode="auto">
            <a:xfrm>
              <a:off x="3871119" y="835026"/>
              <a:ext cx="1882775" cy="1881187"/>
            </a:xfrm>
            <a:prstGeom prst="ellipse">
              <a:avLst/>
            </a:prstGeom>
            <a:solidFill>
              <a:schemeClr val="accent2"/>
            </a:solidFill>
            <a:ln>
              <a:noFill/>
            </a:ln>
          </p:spPr>
          <p:txBody>
            <a:bodyPr lIns="0" tIns="0" rIns="0" bIns="0" anchor="ctr"/>
            <a:lstStyle/>
            <a:p>
              <a:pPr algn="ctr">
                <a:spcAft>
                  <a:spcPts val="600"/>
                </a:spcAft>
                <a:defRPr/>
              </a:pPr>
              <a:endParaRPr lang="zh-CN" altLang="en-US" sz="2025"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6"/>
            <p:cNvSpPr>
              <a:spLocks noEditPoints="1"/>
            </p:cNvSpPr>
            <p:nvPr/>
          </p:nvSpPr>
          <p:spPr bwMode="auto">
            <a:xfrm>
              <a:off x="4456544" y="1153003"/>
              <a:ext cx="735738" cy="560124"/>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a:outerShdw blurRad="25400" dist="25400" dir="2700000" algn="tl" rotWithShape="0">
                <a:prstClr val="black">
                  <a:alpha val="40000"/>
                </a:prstClr>
              </a:outerShdw>
            </a:effec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3"/>
            <p:cNvSpPr txBox="1"/>
            <p:nvPr/>
          </p:nvSpPr>
          <p:spPr>
            <a:xfrm>
              <a:off x="4548874" y="1852893"/>
              <a:ext cx="530984" cy="300082"/>
            </a:xfrm>
            <a:prstGeom prst="rect">
              <a:avLst/>
            </a:prstGeom>
            <a:noFill/>
            <a:effectLst>
              <a:outerShdw blurRad="25400" dist="25400" dir="2700000" algn="tl" rotWithShape="0">
                <a:prstClr val="black">
                  <a:alpha val="40000"/>
                </a:prstClr>
              </a:outerShdw>
            </a:effectLst>
          </p:spPr>
          <p:txBody>
            <a:bodyPr wrap="none" rtlCol="0">
              <a:spAutoFit/>
            </a:bodyPr>
            <a:lstStyle/>
            <a:p>
              <a:r>
                <a:rPr lang="zh-CN" altLang="en-US" sz="1350" dirty="0">
                  <a:solidFill>
                    <a:schemeClr val="bg1"/>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sz="13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6789782" y="1903661"/>
            <a:ext cx="1295231" cy="1293813"/>
            <a:chOff x="5160169" y="2154238"/>
            <a:chExt cx="1295400" cy="1293813"/>
          </a:xfrm>
        </p:grpSpPr>
        <p:grpSp>
          <p:nvGrpSpPr>
            <p:cNvPr id="25" name="组合 24"/>
            <p:cNvGrpSpPr/>
            <p:nvPr/>
          </p:nvGrpSpPr>
          <p:grpSpPr>
            <a:xfrm>
              <a:off x="5160169" y="2154238"/>
              <a:ext cx="1295400" cy="1293813"/>
              <a:chOff x="5160169" y="2154238"/>
              <a:chExt cx="1295400" cy="1293813"/>
            </a:xfrm>
          </p:grpSpPr>
          <p:sp>
            <p:nvSpPr>
              <p:cNvPr id="28" name="Oval 53"/>
              <p:cNvSpPr>
                <a:spLocks noChangeArrowheads="1"/>
              </p:cNvSpPr>
              <p:nvPr/>
            </p:nvSpPr>
            <p:spPr bwMode="auto">
              <a:xfrm>
                <a:off x="5160169" y="2154238"/>
                <a:ext cx="1295400" cy="1293813"/>
              </a:xfrm>
              <a:prstGeom prst="ellipse">
                <a:avLst/>
              </a:prstGeom>
              <a:solidFill>
                <a:schemeClr val="tx1">
                  <a:lumMod val="65000"/>
                  <a:lumOff val="35000"/>
                  <a:alpha val="60000"/>
                </a:schemeClr>
              </a:solidFill>
              <a:ln w="28575">
                <a:solidFill>
                  <a:srgbClr val="FFFFFF"/>
                </a:solidFill>
              </a:ln>
            </p:spPr>
            <p:txBody>
              <a:bodyPr/>
              <a:lstStyle/>
              <a:p>
                <a:pPr>
                  <a:defRPr/>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9" name="Oval 54"/>
              <p:cNvSpPr>
                <a:spLocks noChangeArrowheads="1"/>
              </p:cNvSpPr>
              <p:nvPr/>
            </p:nvSpPr>
            <p:spPr bwMode="auto">
              <a:xfrm>
                <a:off x="5304632" y="2295526"/>
                <a:ext cx="1008062" cy="1009650"/>
              </a:xfrm>
              <a:prstGeom prst="ellipse">
                <a:avLst/>
              </a:prstGeom>
              <a:solidFill>
                <a:schemeClr val="accent3"/>
              </a:solidFill>
              <a:ln>
                <a:noFill/>
              </a:ln>
            </p:spPr>
            <p:txBody>
              <a:bodyPr lIns="0" tIns="0" rIns="0" bIns="0" anchor="ctr"/>
              <a:lstStyle/>
              <a:p>
                <a:pPr algn="ctr">
                  <a:spcAft>
                    <a:spcPts val="600"/>
                  </a:spcAft>
                  <a:defRPr/>
                </a:pPr>
                <a:endParaRPr lang="zh-CN" alt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Freeform 6"/>
            <p:cNvSpPr>
              <a:spLocks noEditPoints="1"/>
            </p:cNvSpPr>
            <p:nvPr/>
          </p:nvSpPr>
          <p:spPr bwMode="auto">
            <a:xfrm>
              <a:off x="5611507" y="2488208"/>
              <a:ext cx="392724" cy="391763"/>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68580" tIns="34290" rIns="68580" bIns="34290" numCol="1" anchor="t" anchorCtr="0" compatLnSpc="1"/>
            <a:lstStyle/>
            <a:p>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7"/>
            <p:cNvSpPr txBox="1"/>
            <p:nvPr/>
          </p:nvSpPr>
          <p:spPr>
            <a:xfrm>
              <a:off x="5571418" y="2853846"/>
              <a:ext cx="569461" cy="323165"/>
            </a:xfrm>
            <a:prstGeom prst="rect">
              <a:avLst/>
            </a:prstGeom>
            <a:noFill/>
            <a:effectLst>
              <a:outerShdw blurRad="25400" dist="25400" dir="2700000" algn="tl" rotWithShape="0">
                <a:prstClr val="black">
                  <a:alpha val="40000"/>
                </a:prstClr>
              </a:outerShdw>
            </a:effectLst>
          </p:spPr>
          <p:txBody>
            <a:bodyPr wrap="none" rtlCol="0">
              <a:spAutoFit/>
            </a:bodyPr>
            <a:lstStyle/>
            <a:p>
              <a:r>
                <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sz="15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矩形 29"/>
          <p:cNvSpPr/>
          <p:nvPr/>
        </p:nvSpPr>
        <p:spPr>
          <a:xfrm>
            <a:off x="1044069" y="1755035"/>
            <a:ext cx="2854231" cy="157241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cxnSp>
        <p:nvCxnSpPr>
          <p:cNvPr id="31" name="直接连接符 30"/>
          <p:cNvCxnSpPr/>
          <p:nvPr/>
        </p:nvCxnSpPr>
        <p:spPr>
          <a:xfrm>
            <a:off x="942218" y="3471466"/>
            <a:ext cx="3125794" cy="0"/>
          </a:xfrm>
          <a:prstGeom prst="line">
            <a:avLst/>
          </a:prstGeom>
          <a:ln w="2540">
            <a:solidFill>
              <a:schemeClr val="tx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32" name="矩形 31"/>
          <p:cNvSpPr>
            <a:spLocks noChangeArrowheads="1"/>
          </p:cNvSpPr>
          <p:nvPr/>
        </p:nvSpPr>
        <p:spPr bwMode="auto">
          <a:xfrm>
            <a:off x="972070" y="3582616"/>
            <a:ext cx="2961985" cy="106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2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请在此处请在此处输入您的文本，或者复制您的文本粘贴请在此处输入您的文本，或者复制您的文本粘贴到此处请在此处请在此处输入您的文本，或者复制您的文本粘贴</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32"/>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200" fill="hold"/>
                                        <p:tgtEl>
                                          <p:spTgt spid="19"/>
                                        </p:tgtEl>
                                        <p:attrNameLst>
                                          <p:attrName>ppt_w</p:attrName>
                                        </p:attrNameLst>
                                      </p:cBhvr>
                                      <p:tavLst>
                                        <p:tav tm="0">
                                          <p:val>
                                            <p:fltVal val="0"/>
                                          </p:val>
                                        </p:tav>
                                        <p:tav tm="100000">
                                          <p:val>
                                            <p:strVal val="#ppt_w"/>
                                          </p:val>
                                        </p:tav>
                                      </p:tavLst>
                                    </p:anim>
                                    <p:anim calcmode="lin" valueType="num">
                                      <p:cBhvr>
                                        <p:cTn id="12" dur="200" fill="hold"/>
                                        <p:tgtEl>
                                          <p:spTgt spid="19"/>
                                        </p:tgtEl>
                                        <p:attrNameLst>
                                          <p:attrName>ppt_h</p:attrName>
                                        </p:attrNameLst>
                                      </p:cBhvr>
                                      <p:tavLst>
                                        <p:tav tm="0">
                                          <p:val>
                                            <p:fltVal val="0"/>
                                          </p:val>
                                        </p:tav>
                                        <p:tav tm="100000">
                                          <p:val>
                                            <p:strVal val="#ppt_h"/>
                                          </p:val>
                                        </p:tav>
                                      </p:tavLst>
                                    </p:anim>
                                    <p:animEffect transition="in" filter="fade">
                                      <p:cBhvr>
                                        <p:cTn id="13" dur="200"/>
                                        <p:tgtEl>
                                          <p:spTgt spid="19"/>
                                        </p:tgtEl>
                                      </p:cBhvr>
                                    </p:animEffect>
                                  </p:childTnLst>
                                </p:cTn>
                              </p:par>
                              <p:par>
                                <p:cTn id="14" presetID="6" presetClass="emph" presetSubtype="0" autoRev="1" fill="hold" nodeType="withEffect">
                                  <p:stCondLst>
                                    <p:cond delay="150"/>
                                  </p:stCondLst>
                                  <p:childTnLst>
                                    <p:animScale>
                                      <p:cBhvr>
                                        <p:cTn id="15" dur="100" fill="hold"/>
                                        <p:tgtEl>
                                          <p:spTgt spid="19"/>
                                        </p:tgtEl>
                                      </p:cBhvr>
                                      <p:by x="130000" y="130000"/>
                                    </p:animScale>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200" fill="hold"/>
                                        <p:tgtEl>
                                          <p:spTgt spid="24"/>
                                        </p:tgtEl>
                                        <p:attrNameLst>
                                          <p:attrName>ppt_w</p:attrName>
                                        </p:attrNameLst>
                                      </p:cBhvr>
                                      <p:tavLst>
                                        <p:tav tm="0">
                                          <p:val>
                                            <p:fltVal val="0"/>
                                          </p:val>
                                        </p:tav>
                                        <p:tav tm="100000">
                                          <p:val>
                                            <p:strVal val="#ppt_w"/>
                                          </p:val>
                                        </p:tav>
                                      </p:tavLst>
                                    </p:anim>
                                    <p:anim calcmode="lin" valueType="num">
                                      <p:cBhvr>
                                        <p:cTn id="20" dur="200" fill="hold"/>
                                        <p:tgtEl>
                                          <p:spTgt spid="24"/>
                                        </p:tgtEl>
                                        <p:attrNameLst>
                                          <p:attrName>ppt_h</p:attrName>
                                        </p:attrNameLst>
                                      </p:cBhvr>
                                      <p:tavLst>
                                        <p:tav tm="0">
                                          <p:val>
                                            <p:fltVal val="0"/>
                                          </p:val>
                                        </p:tav>
                                        <p:tav tm="100000">
                                          <p:val>
                                            <p:strVal val="#ppt_h"/>
                                          </p:val>
                                        </p:tav>
                                      </p:tavLst>
                                    </p:anim>
                                    <p:animEffect transition="in" filter="fade">
                                      <p:cBhvr>
                                        <p:cTn id="21" dur="200"/>
                                        <p:tgtEl>
                                          <p:spTgt spid="24"/>
                                        </p:tgtEl>
                                      </p:cBhvr>
                                    </p:animEffect>
                                  </p:childTnLst>
                                </p:cTn>
                              </p:par>
                              <p:par>
                                <p:cTn id="22" presetID="6" presetClass="emph" presetSubtype="0" autoRev="1" fill="hold" nodeType="withEffect">
                                  <p:stCondLst>
                                    <p:cond delay="150"/>
                                  </p:stCondLst>
                                  <p:childTnLst>
                                    <p:animScale>
                                      <p:cBhvr>
                                        <p:cTn id="23" dur="100" fill="hold"/>
                                        <p:tgtEl>
                                          <p:spTgt spid="24"/>
                                        </p:tgtEl>
                                      </p:cBhvr>
                                      <p:by x="130000" y="130000"/>
                                    </p:animScale>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200" fill="hold"/>
                                        <p:tgtEl>
                                          <p:spTgt spid="8"/>
                                        </p:tgtEl>
                                        <p:attrNameLst>
                                          <p:attrName>ppt_w</p:attrName>
                                        </p:attrNameLst>
                                      </p:cBhvr>
                                      <p:tavLst>
                                        <p:tav tm="0">
                                          <p:val>
                                            <p:fltVal val="0"/>
                                          </p:val>
                                        </p:tav>
                                        <p:tav tm="100000">
                                          <p:val>
                                            <p:strVal val="#ppt_w"/>
                                          </p:val>
                                        </p:tav>
                                      </p:tavLst>
                                    </p:anim>
                                    <p:anim calcmode="lin" valueType="num">
                                      <p:cBhvr>
                                        <p:cTn id="28" dur="200" fill="hold"/>
                                        <p:tgtEl>
                                          <p:spTgt spid="8"/>
                                        </p:tgtEl>
                                        <p:attrNameLst>
                                          <p:attrName>ppt_h</p:attrName>
                                        </p:attrNameLst>
                                      </p:cBhvr>
                                      <p:tavLst>
                                        <p:tav tm="0">
                                          <p:val>
                                            <p:fltVal val="0"/>
                                          </p:val>
                                        </p:tav>
                                        <p:tav tm="100000">
                                          <p:val>
                                            <p:strVal val="#ppt_h"/>
                                          </p:val>
                                        </p:tav>
                                      </p:tavLst>
                                    </p:anim>
                                    <p:animEffect transition="in" filter="fade">
                                      <p:cBhvr>
                                        <p:cTn id="29" dur="200"/>
                                        <p:tgtEl>
                                          <p:spTgt spid="8"/>
                                        </p:tgtEl>
                                      </p:cBhvr>
                                    </p:animEffect>
                                  </p:childTnLst>
                                </p:cTn>
                              </p:par>
                              <p:par>
                                <p:cTn id="30" presetID="6" presetClass="emph" presetSubtype="0" autoRev="1" fill="hold" nodeType="withEffect">
                                  <p:stCondLst>
                                    <p:cond delay="150"/>
                                  </p:stCondLst>
                                  <p:childTnLst>
                                    <p:animScale>
                                      <p:cBhvr>
                                        <p:cTn id="31" dur="100" fill="hold"/>
                                        <p:tgtEl>
                                          <p:spTgt spid="8"/>
                                        </p:tgtEl>
                                      </p:cBhvr>
                                      <p:by x="130000" y="130000"/>
                                    </p:animScale>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700" fill="hold"/>
                                        <p:tgtEl>
                                          <p:spTgt spid="32"/>
                                        </p:tgtEl>
                                        <p:attrNameLst>
                                          <p:attrName>ppt_w</p:attrName>
                                        </p:attrNameLst>
                                      </p:cBhvr>
                                      <p:tavLst>
                                        <p:tav tm="0">
                                          <p:val>
                                            <p:fltVal val="0"/>
                                          </p:val>
                                        </p:tav>
                                        <p:tav tm="100000">
                                          <p:val>
                                            <p:strVal val="#ppt_w"/>
                                          </p:val>
                                        </p:tav>
                                      </p:tavLst>
                                    </p:anim>
                                    <p:anim calcmode="lin" valueType="num">
                                      <p:cBhvr>
                                        <p:cTn id="44" dur="1700" fill="hold"/>
                                        <p:tgtEl>
                                          <p:spTgt spid="32"/>
                                        </p:tgtEl>
                                        <p:attrNameLst>
                                          <p:attrName>ppt_h</p:attrName>
                                        </p:attrNameLst>
                                      </p:cBhvr>
                                      <p:tavLst>
                                        <p:tav tm="0">
                                          <p:val>
                                            <p:fltVal val="0"/>
                                          </p:val>
                                        </p:tav>
                                        <p:tav tm="100000">
                                          <p:val>
                                            <p:strVal val="#ppt_h"/>
                                          </p:val>
                                        </p:tav>
                                      </p:tavLst>
                                    </p:anim>
                                    <p:animEffect transition="in" filter="fade">
                                      <p:cBhvr>
                                        <p:cTn id="45" dur="17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0" grpId="0" animBg="1"/>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28"/>
          <p:cNvGrpSpPr/>
          <p:nvPr/>
        </p:nvGrpSpPr>
        <p:grpSpPr>
          <a:xfrm>
            <a:off x="3440114" y="1699643"/>
            <a:ext cx="1766888" cy="1374775"/>
            <a:chOff x="3440113" y="1592263"/>
            <a:chExt cx="1766888" cy="1374775"/>
          </a:xfrm>
        </p:grpSpPr>
        <p:sp>
          <p:nvSpPr>
            <p:cNvPr id="8" name="Freeform 5"/>
            <p:cNvSpPr/>
            <p:nvPr/>
          </p:nvSpPr>
          <p:spPr bwMode="auto">
            <a:xfrm>
              <a:off x="3440113" y="1592263"/>
              <a:ext cx="1766888" cy="1058862"/>
            </a:xfrm>
            <a:custGeom>
              <a:avLst/>
              <a:gdLst/>
              <a:ahLst/>
              <a:cxnLst>
                <a:cxn ang="0">
                  <a:pos x="0" y="429"/>
                </a:cxn>
                <a:cxn ang="0">
                  <a:pos x="0" y="429"/>
                </a:cxn>
                <a:cxn ang="0">
                  <a:pos x="713" y="0"/>
                </a:cxn>
                <a:cxn ang="0">
                  <a:pos x="1113" y="240"/>
                </a:cxn>
                <a:cxn ang="0">
                  <a:pos x="393" y="667"/>
                </a:cxn>
                <a:cxn ang="0">
                  <a:pos x="0" y="429"/>
                </a:cxn>
              </a:cxnLst>
              <a:rect l="0" t="0" r="r" b="b"/>
              <a:pathLst>
                <a:path w="1113" h="667">
                  <a:moveTo>
                    <a:pt x="0" y="429"/>
                  </a:moveTo>
                  <a:lnTo>
                    <a:pt x="0" y="429"/>
                  </a:lnTo>
                  <a:lnTo>
                    <a:pt x="713" y="0"/>
                  </a:lnTo>
                  <a:lnTo>
                    <a:pt x="1113" y="240"/>
                  </a:lnTo>
                  <a:lnTo>
                    <a:pt x="393" y="667"/>
                  </a:lnTo>
                  <a:lnTo>
                    <a:pt x="0" y="429"/>
                  </a:lnTo>
                  <a:close/>
                </a:path>
              </a:pathLst>
            </a:custGeom>
            <a:solidFill>
              <a:schemeClr val="accent3">
                <a:lumMod val="60000"/>
                <a:lumOff val="40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6"/>
            <p:cNvSpPr/>
            <p:nvPr/>
          </p:nvSpPr>
          <p:spPr bwMode="auto">
            <a:xfrm>
              <a:off x="4064000" y="1973263"/>
              <a:ext cx="1143000" cy="993775"/>
            </a:xfrm>
            <a:custGeom>
              <a:avLst/>
              <a:gdLst/>
              <a:ahLst/>
              <a:cxnLst>
                <a:cxn ang="0">
                  <a:pos x="720" y="0"/>
                </a:cxn>
                <a:cxn ang="0">
                  <a:pos x="720" y="0"/>
                </a:cxn>
                <a:cxn ang="0">
                  <a:pos x="720" y="204"/>
                </a:cxn>
                <a:cxn ang="0">
                  <a:pos x="422" y="379"/>
                </a:cxn>
                <a:cxn ang="0">
                  <a:pos x="422" y="379"/>
                </a:cxn>
                <a:cxn ang="0">
                  <a:pos x="0" y="626"/>
                </a:cxn>
                <a:cxn ang="0">
                  <a:pos x="0" y="427"/>
                </a:cxn>
                <a:cxn ang="0">
                  <a:pos x="720" y="0"/>
                </a:cxn>
              </a:cxnLst>
              <a:rect l="0" t="0" r="r" b="b"/>
              <a:pathLst>
                <a:path w="720" h="626">
                  <a:moveTo>
                    <a:pt x="720" y="0"/>
                  </a:moveTo>
                  <a:lnTo>
                    <a:pt x="720" y="0"/>
                  </a:lnTo>
                  <a:lnTo>
                    <a:pt x="720" y="204"/>
                  </a:lnTo>
                  <a:lnTo>
                    <a:pt x="422" y="379"/>
                  </a:lnTo>
                  <a:lnTo>
                    <a:pt x="422" y="379"/>
                  </a:lnTo>
                  <a:lnTo>
                    <a:pt x="0" y="626"/>
                  </a:lnTo>
                  <a:lnTo>
                    <a:pt x="0" y="427"/>
                  </a:lnTo>
                  <a:lnTo>
                    <a:pt x="720" y="0"/>
                  </a:lnTo>
                  <a:close/>
                </a:path>
              </a:pathLst>
            </a:custGeom>
            <a:solidFill>
              <a:schemeClr val="accent3">
                <a:lumMod val="75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7"/>
            <p:cNvSpPr/>
            <p:nvPr/>
          </p:nvSpPr>
          <p:spPr bwMode="auto">
            <a:xfrm>
              <a:off x="3440113" y="2273300"/>
              <a:ext cx="623888" cy="693737"/>
            </a:xfrm>
            <a:custGeom>
              <a:avLst/>
              <a:gdLst/>
              <a:ahLst/>
              <a:cxnLst>
                <a:cxn ang="0">
                  <a:pos x="0" y="197"/>
                </a:cxn>
                <a:cxn ang="0">
                  <a:pos x="0" y="0"/>
                </a:cxn>
                <a:cxn ang="0">
                  <a:pos x="393" y="238"/>
                </a:cxn>
                <a:cxn ang="0">
                  <a:pos x="393" y="437"/>
                </a:cxn>
                <a:cxn ang="0">
                  <a:pos x="0" y="197"/>
                </a:cxn>
              </a:cxnLst>
              <a:rect l="0" t="0" r="r" b="b"/>
              <a:pathLst>
                <a:path w="393" h="437">
                  <a:moveTo>
                    <a:pt x="0" y="197"/>
                  </a:moveTo>
                  <a:lnTo>
                    <a:pt x="0" y="0"/>
                  </a:lnTo>
                  <a:lnTo>
                    <a:pt x="393" y="238"/>
                  </a:lnTo>
                  <a:lnTo>
                    <a:pt x="393" y="437"/>
                  </a:lnTo>
                  <a:lnTo>
                    <a:pt x="0" y="197"/>
                  </a:lnTo>
                  <a:close/>
                </a:path>
              </a:pathLst>
            </a:custGeom>
            <a:solidFill>
              <a:schemeClr val="accent3"/>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4733926" y="2163193"/>
            <a:ext cx="1755775" cy="1355725"/>
            <a:chOff x="4733925" y="2055813"/>
            <a:chExt cx="1755775" cy="1355725"/>
          </a:xfrm>
        </p:grpSpPr>
        <p:sp>
          <p:nvSpPr>
            <p:cNvPr id="12" name="Freeform 8"/>
            <p:cNvSpPr/>
            <p:nvPr/>
          </p:nvSpPr>
          <p:spPr bwMode="auto">
            <a:xfrm>
              <a:off x="4733925" y="2055813"/>
              <a:ext cx="1755775" cy="1057275"/>
            </a:xfrm>
            <a:custGeom>
              <a:avLst/>
              <a:gdLst/>
              <a:ahLst/>
              <a:cxnLst>
                <a:cxn ang="0">
                  <a:pos x="381" y="0"/>
                </a:cxn>
                <a:cxn ang="0">
                  <a:pos x="1106" y="434"/>
                </a:cxn>
                <a:cxn ang="0">
                  <a:pos x="720" y="666"/>
                </a:cxn>
                <a:cxn ang="0">
                  <a:pos x="0" y="237"/>
                </a:cxn>
                <a:cxn ang="0">
                  <a:pos x="381" y="0"/>
                </a:cxn>
              </a:cxnLst>
              <a:rect l="0" t="0" r="r" b="b"/>
              <a:pathLst>
                <a:path w="1106" h="666">
                  <a:moveTo>
                    <a:pt x="381" y="0"/>
                  </a:moveTo>
                  <a:lnTo>
                    <a:pt x="1106" y="434"/>
                  </a:lnTo>
                  <a:lnTo>
                    <a:pt x="720" y="666"/>
                  </a:lnTo>
                  <a:lnTo>
                    <a:pt x="0" y="237"/>
                  </a:lnTo>
                  <a:lnTo>
                    <a:pt x="381" y="0"/>
                  </a:lnTo>
                  <a:close/>
                </a:path>
              </a:pathLst>
            </a:custGeom>
            <a:solidFill>
              <a:schemeClr val="accent4">
                <a:lumMod val="60000"/>
                <a:lumOff val="40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9"/>
            <p:cNvSpPr/>
            <p:nvPr/>
          </p:nvSpPr>
          <p:spPr bwMode="auto">
            <a:xfrm>
              <a:off x="5876925" y="2744788"/>
              <a:ext cx="612775" cy="666750"/>
            </a:xfrm>
            <a:custGeom>
              <a:avLst/>
              <a:gdLst/>
              <a:ahLst/>
              <a:cxnLst>
                <a:cxn ang="0">
                  <a:pos x="386" y="0"/>
                </a:cxn>
                <a:cxn ang="0">
                  <a:pos x="386" y="0"/>
                </a:cxn>
                <a:cxn ang="0">
                  <a:pos x="386" y="185"/>
                </a:cxn>
                <a:cxn ang="0">
                  <a:pos x="2" y="420"/>
                </a:cxn>
                <a:cxn ang="0">
                  <a:pos x="0" y="418"/>
                </a:cxn>
                <a:cxn ang="0">
                  <a:pos x="0" y="232"/>
                </a:cxn>
                <a:cxn ang="0">
                  <a:pos x="0" y="232"/>
                </a:cxn>
                <a:cxn ang="0">
                  <a:pos x="386" y="0"/>
                </a:cxn>
              </a:cxnLst>
              <a:rect l="0" t="0" r="r" b="b"/>
              <a:pathLst>
                <a:path w="386" h="420">
                  <a:moveTo>
                    <a:pt x="386" y="0"/>
                  </a:moveTo>
                  <a:lnTo>
                    <a:pt x="386" y="0"/>
                  </a:lnTo>
                  <a:lnTo>
                    <a:pt x="386" y="185"/>
                  </a:lnTo>
                  <a:lnTo>
                    <a:pt x="2" y="420"/>
                  </a:lnTo>
                  <a:lnTo>
                    <a:pt x="0" y="418"/>
                  </a:lnTo>
                  <a:lnTo>
                    <a:pt x="0" y="232"/>
                  </a:lnTo>
                  <a:lnTo>
                    <a:pt x="0" y="232"/>
                  </a:lnTo>
                  <a:lnTo>
                    <a:pt x="386" y="0"/>
                  </a:lnTo>
                  <a:close/>
                </a:path>
              </a:pathLst>
            </a:custGeom>
            <a:solidFill>
              <a:schemeClr val="accent4">
                <a:lumMod val="75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0"/>
            <p:cNvSpPr/>
            <p:nvPr/>
          </p:nvSpPr>
          <p:spPr bwMode="auto">
            <a:xfrm>
              <a:off x="4733925" y="2432050"/>
              <a:ext cx="1143000" cy="976312"/>
            </a:xfrm>
            <a:custGeom>
              <a:avLst/>
              <a:gdLst/>
              <a:ahLst/>
              <a:cxnLst>
                <a:cxn ang="0">
                  <a:pos x="720" y="615"/>
                </a:cxn>
                <a:cxn ang="0">
                  <a:pos x="0" y="199"/>
                </a:cxn>
                <a:cxn ang="0">
                  <a:pos x="0" y="0"/>
                </a:cxn>
                <a:cxn ang="0">
                  <a:pos x="720" y="429"/>
                </a:cxn>
                <a:cxn ang="0">
                  <a:pos x="720" y="429"/>
                </a:cxn>
                <a:cxn ang="0">
                  <a:pos x="720" y="615"/>
                </a:cxn>
              </a:cxnLst>
              <a:rect l="0" t="0" r="r" b="b"/>
              <a:pathLst>
                <a:path w="720" h="615">
                  <a:moveTo>
                    <a:pt x="720" y="615"/>
                  </a:moveTo>
                  <a:lnTo>
                    <a:pt x="0" y="199"/>
                  </a:lnTo>
                  <a:lnTo>
                    <a:pt x="0" y="0"/>
                  </a:lnTo>
                  <a:lnTo>
                    <a:pt x="720" y="429"/>
                  </a:lnTo>
                  <a:lnTo>
                    <a:pt x="720" y="429"/>
                  </a:lnTo>
                  <a:lnTo>
                    <a:pt x="720" y="615"/>
                  </a:lnTo>
                  <a:close/>
                </a:path>
              </a:pathLst>
            </a:custGeom>
            <a:solidFill>
              <a:schemeClr val="accent4"/>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29"/>
          <p:cNvGrpSpPr/>
          <p:nvPr/>
        </p:nvGrpSpPr>
        <p:grpSpPr>
          <a:xfrm>
            <a:off x="2654301" y="2471168"/>
            <a:ext cx="1766888" cy="1363662"/>
            <a:chOff x="2654300" y="2363788"/>
            <a:chExt cx="1766888" cy="1363662"/>
          </a:xfrm>
        </p:grpSpPr>
        <p:sp>
          <p:nvSpPr>
            <p:cNvPr id="16" name="Freeform 11"/>
            <p:cNvSpPr/>
            <p:nvPr/>
          </p:nvSpPr>
          <p:spPr bwMode="auto">
            <a:xfrm>
              <a:off x="2654300" y="2363788"/>
              <a:ext cx="1766888" cy="1055687"/>
            </a:xfrm>
            <a:custGeom>
              <a:avLst/>
              <a:gdLst/>
              <a:ahLst/>
              <a:cxnLst>
                <a:cxn ang="0">
                  <a:pos x="710" y="665"/>
                </a:cxn>
                <a:cxn ang="0">
                  <a:pos x="710" y="665"/>
                </a:cxn>
                <a:cxn ang="0">
                  <a:pos x="0" y="242"/>
                </a:cxn>
                <a:cxn ang="0">
                  <a:pos x="403" y="0"/>
                </a:cxn>
                <a:cxn ang="0">
                  <a:pos x="1113" y="425"/>
                </a:cxn>
                <a:cxn ang="0">
                  <a:pos x="710" y="665"/>
                </a:cxn>
              </a:cxnLst>
              <a:rect l="0" t="0" r="r" b="b"/>
              <a:pathLst>
                <a:path w="1113" h="665">
                  <a:moveTo>
                    <a:pt x="710" y="665"/>
                  </a:moveTo>
                  <a:lnTo>
                    <a:pt x="710" y="665"/>
                  </a:lnTo>
                  <a:lnTo>
                    <a:pt x="0" y="242"/>
                  </a:lnTo>
                  <a:lnTo>
                    <a:pt x="403" y="0"/>
                  </a:lnTo>
                  <a:lnTo>
                    <a:pt x="1113" y="425"/>
                  </a:lnTo>
                  <a:lnTo>
                    <a:pt x="710" y="665"/>
                  </a:lnTo>
                  <a:close/>
                </a:path>
              </a:pathLst>
            </a:custGeom>
            <a:solidFill>
              <a:schemeClr val="accent1">
                <a:lumMod val="60000"/>
                <a:lumOff val="40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2"/>
            <p:cNvSpPr/>
            <p:nvPr/>
          </p:nvSpPr>
          <p:spPr bwMode="auto">
            <a:xfrm>
              <a:off x="3781425" y="3038475"/>
              <a:ext cx="639763" cy="688975"/>
            </a:xfrm>
            <a:custGeom>
              <a:avLst/>
              <a:gdLst/>
              <a:ahLst/>
              <a:cxnLst>
                <a:cxn ang="0">
                  <a:pos x="403" y="0"/>
                </a:cxn>
                <a:cxn ang="0">
                  <a:pos x="403" y="211"/>
                </a:cxn>
                <a:cxn ang="0">
                  <a:pos x="0" y="434"/>
                </a:cxn>
                <a:cxn ang="0">
                  <a:pos x="0" y="434"/>
                </a:cxn>
                <a:cxn ang="0">
                  <a:pos x="0" y="240"/>
                </a:cxn>
                <a:cxn ang="0">
                  <a:pos x="0" y="240"/>
                </a:cxn>
                <a:cxn ang="0">
                  <a:pos x="403" y="0"/>
                </a:cxn>
                <a:cxn ang="0">
                  <a:pos x="403" y="0"/>
                </a:cxn>
              </a:cxnLst>
              <a:rect l="0" t="0" r="r" b="b"/>
              <a:pathLst>
                <a:path w="403" h="434">
                  <a:moveTo>
                    <a:pt x="403" y="0"/>
                  </a:moveTo>
                  <a:lnTo>
                    <a:pt x="403" y="211"/>
                  </a:lnTo>
                  <a:lnTo>
                    <a:pt x="0" y="434"/>
                  </a:lnTo>
                  <a:lnTo>
                    <a:pt x="0" y="434"/>
                  </a:lnTo>
                  <a:lnTo>
                    <a:pt x="0" y="240"/>
                  </a:lnTo>
                  <a:lnTo>
                    <a:pt x="0" y="240"/>
                  </a:lnTo>
                  <a:lnTo>
                    <a:pt x="403" y="0"/>
                  </a:lnTo>
                  <a:lnTo>
                    <a:pt x="403" y="0"/>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3"/>
            <p:cNvSpPr/>
            <p:nvPr/>
          </p:nvSpPr>
          <p:spPr bwMode="auto">
            <a:xfrm>
              <a:off x="2654300" y="2747963"/>
              <a:ext cx="1127125" cy="979487"/>
            </a:xfrm>
            <a:custGeom>
              <a:avLst/>
              <a:gdLst/>
              <a:ahLst/>
              <a:cxnLst>
                <a:cxn ang="0">
                  <a:pos x="710" y="617"/>
                </a:cxn>
                <a:cxn ang="0">
                  <a:pos x="0" y="202"/>
                </a:cxn>
                <a:cxn ang="0">
                  <a:pos x="0" y="0"/>
                </a:cxn>
                <a:cxn ang="0">
                  <a:pos x="710" y="423"/>
                </a:cxn>
                <a:cxn ang="0">
                  <a:pos x="710" y="617"/>
                </a:cxn>
              </a:cxnLst>
              <a:rect l="0" t="0" r="r" b="b"/>
              <a:pathLst>
                <a:path w="710" h="617">
                  <a:moveTo>
                    <a:pt x="710" y="617"/>
                  </a:moveTo>
                  <a:lnTo>
                    <a:pt x="0" y="202"/>
                  </a:lnTo>
                  <a:lnTo>
                    <a:pt x="0" y="0"/>
                  </a:lnTo>
                  <a:lnTo>
                    <a:pt x="710" y="423"/>
                  </a:lnTo>
                  <a:lnTo>
                    <a:pt x="710" y="617"/>
                  </a:lnTo>
                  <a:close/>
                </a:path>
              </a:pathLst>
            </a:custGeom>
            <a:solidFill>
              <a:schemeClr val="accent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31"/>
          <p:cNvGrpSpPr/>
          <p:nvPr/>
        </p:nvGrpSpPr>
        <p:grpSpPr>
          <a:xfrm>
            <a:off x="3937001" y="2926780"/>
            <a:ext cx="1789113" cy="1374775"/>
            <a:chOff x="3937000" y="2819400"/>
            <a:chExt cx="1789113" cy="1374775"/>
          </a:xfrm>
        </p:grpSpPr>
        <p:sp>
          <p:nvSpPr>
            <p:cNvPr id="20" name="Freeform 14"/>
            <p:cNvSpPr/>
            <p:nvPr/>
          </p:nvSpPr>
          <p:spPr bwMode="auto">
            <a:xfrm>
              <a:off x="3937000" y="3509963"/>
              <a:ext cx="642938" cy="684212"/>
            </a:xfrm>
            <a:custGeom>
              <a:avLst/>
              <a:gdLst/>
              <a:ahLst/>
              <a:cxnLst>
                <a:cxn ang="0">
                  <a:pos x="405" y="431"/>
                </a:cxn>
                <a:cxn ang="0">
                  <a:pos x="0" y="194"/>
                </a:cxn>
                <a:cxn ang="0">
                  <a:pos x="0" y="0"/>
                </a:cxn>
                <a:cxn ang="0">
                  <a:pos x="405" y="242"/>
                </a:cxn>
                <a:cxn ang="0">
                  <a:pos x="405" y="431"/>
                </a:cxn>
              </a:cxnLst>
              <a:rect l="0" t="0" r="r" b="b"/>
              <a:pathLst>
                <a:path w="405" h="431">
                  <a:moveTo>
                    <a:pt x="405" y="431"/>
                  </a:moveTo>
                  <a:lnTo>
                    <a:pt x="0" y="194"/>
                  </a:lnTo>
                  <a:lnTo>
                    <a:pt x="0" y="0"/>
                  </a:lnTo>
                  <a:lnTo>
                    <a:pt x="405" y="242"/>
                  </a:lnTo>
                  <a:lnTo>
                    <a:pt x="405" y="431"/>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5"/>
            <p:cNvSpPr/>
            <p:nvPr/>
          </p:nvSpPr>
          <p:spPr bwMode="auto">
            <a:xfrm>
              <a:off x="3937000" y="2819400"/>
              <a:ext cx="1789113" cy="1074737"/>
            </a:xfrm>
            <a:custGeom>
              <a:avLst/>
              <a:gdLst/>
              <a:ahLst/>
              <a:cxnLst>
                <a:cxn ang="0">
                  <a:pos x="405" y="677"/>
                </a:cxn>
                <a:cxn ang="0">
                  <a:pos x="405" y="677"/>
                </a:cxn>
                <a:cxn ang="0">
                  <a:pos x="0" y="435"/>
                </a:cxn>
                <a:cxn ang="0">
                  <a:pos x="729" y="0"/>
                </a:cxn>
                <a:cxn ang="0">
                  <a:pos x="1127" y="242"/>
                </a:cxn>
                <a:cxn ang="0">
                  <a:pos x="405" y="677"/>
                </a:cxn>
              </a:cxnLst>
              <a:rect l="0" t="0" r="r" b="b"/>
              <a:pathLst>
                <a:path w="1127" h="677">
                  <a:moveTo>
                    <a:pt x="405" y="677"/>
                  </a:moveTo>
                  <a:lnTo>
                    <a:pt x="405" y="677"/>
                  </a:lnTo>
                  <a:lnTo>
                    <a:pt x="0" y="435"/>
                  </a:lnTo>
                  <a:lnTo>
                    <a:pt x="729" y="0"/>
                  </a:lnTo>
                  <a:lnTo>
                    <a:pt x="1127" y="242"/>
                  </a:lnTo>
                  <a:lnTo>
                    <a:pt x="405" y="677"/>
                  </a:lnTo>
                  <a:close/>
                </a:path>
              </a:pathLst>
            </a:custGeom>
            <a:solidFill>
              <a:schemeClr val="accent2">
                <a:lumMod val="60000"/>
                <a:lumOff val="40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6"/>
            <p:cNvSpPr/>
            <p:nvPr/>
          </p:nvSpPr>
          <p:spPr bwMode="auto">
            <a:xfrm>
              <a:off x="4579938" y="3203575"/>
              <a:ext cx="1146175" cy="990600"/>
            </a:xfrm>
            <a:custGeom>
              <a:avLst/>
              <a:gdLst/>
              <a:ahLst/>
              <a:cxnLst>
                <a:cxn ang="0">
                  <a:pos x="722" y="188"/>
                </a:cxn>
                <a:cxn ang="0">
                  <a:pos x="2" y="624"/>
                </a:cxn>
                <a:cxn ang="0">
                  <a:pos x="0" y="624"/>
                </a:cxn>
                <a:cxn ang="0">
                  <a:pos x="0" y="435"/>
                </a:cxn>
                <a:cxn ang="0">
                  <a:pos x="0" y="435"/>
                </a:cxn>
                <a:cxn ang="0">
                  <a:pos x="722" y="0"/>
                </a:cxn>
                <a:cxn ang="0">
                  <a:pos x="722" y="188"/>
                </a:cxn>
              </a:cxnLst>
              <a:rect l="0" t="0" r="r" b="b"/>
              <a:pathLst>
                <a:path w="722" h="624">
                  <a:moveTo>
                    <a:pt x="722" y="188"/>
                  </a:moveTo>
                  <a:lnTo>
                    <a:pt x="2" y="624"/>
                  </a:lnTo>
                  <a:lnTo>
                    <a:pt x="0" y="624"/>
                  </a:lnTo>
                  <a:lnTo>
                    <a:pt x="0" y="435"/>
                  </a:lnTo>
                  <a:lnTo>
                    <a:pt x="0" y="435"/>
                  </a:lnTo>
                  <a:lnTo>
                    <a:pt x="722" y="0"/>
                  </a:lnTo>
                  <a:lnTo>
                    <a:pt x="722" y="188"/>
                  </a:lnTo>
                  <a:close/>
                </a:path>
              </a:pathLst>
            </a:custGeom>
            <a:solidFill>
              <a:schemeClr val="accent2">
                <a:lumMod val="50000"/>
              </a:schemeClr>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79"/>
          <p:cNvGrpSpPr/>
          <p:nvPr/>
        </p:nvGrpSpPr>
        <p:grpSpPr>
          <a:xfrm>
            <a:off x="3131826" y="2170899"/>
            <a:ext cx="785998" cy="785992"/>
            <a:chOff x="846989" y="1401020"/>
            <a:chExt cx="877416" cy="877416"/>
          </a:xfrm>
          <a:effectLst/>
        </p:grpSpPr>
        <p:sp>
          <p:nvSpPr>
            <p:cNvPr id="24" name="Teardrop 17"/>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Oval 1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90%</a:t>
              </a:r>
              <a:endPar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279"/>
          <p:cNvGrpSpPr/>
          <p:nvPr/>
        </p:nvGrpSpPr>
        <p:grpSpPr>
          <a:xfrm>
            <a:off x="4410915" y="2559978"/>
            <a:ext cx="785998" cy="785992"/>
            <a:chOff x="846989" y="1401020"/>
            <a:chExt cx="877416" cy="877416"/>
          </a:xfrm>
          <a:effectLst/>
        </p:grpSpPr>
        <p:sp>
          <p:nvSpPr>
            <p:cNvPr id="27" name="Teardrop 20"/>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Oval 2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80%</a:t>
              </a:r>
              <a:endPar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279"/>
          <p:cNvGrpSpPr/>
          <p:nvPr/>
        </p:nvGrpSpPr>
        <p:grpSpPr>
          <a:xfrm>
            <a:off x="3937001" y="1304396"/>
            <a:ext cx="785998" cy="785992"/>
            <a:chOff x="846989" y="1401020"/>
            <a:chExt cx="877416" cy="877416"/>
          </a:xfrm>
          <a:effectLst/>
        </p:grpSpPr>
        <p:sp>
          <p:nvSpPr>
            <p:cNvPr id="30" name="Teardrop 23"/>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2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70%</a:t>
              </a:r>
              <a:endPar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279"/>
          <p:cNvGrpSpPr/>
          <p:nvPr/>
        </p:nvGrpSpPr>
        <p:grpSpPr>
          <a:xfrm>
            <a:off x="5186453" y="1838184"/>
            <a:ext cx="785998" cy="785992"/>
            <a:chOff x="846989" y="1401020"/>
            <a:chExt cx="877416" cy="877416"/>
          </a:xfrm>
          <a:effectLst/>
        </p:grpSpPr>
        <p:sp>
          <p:nvSpPr>
            <p:cNvPr id="33" name="Teardrop 2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Oval 2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95%</a:t>
              </a:r>
              <a:endParaRPr lang="en-US" sz="11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Group 66"/>
          <p:cNvGrpSpPr/>
          <p:nvPr/>
        </p:nvGrpSpPr>
        <p:grpSpPr>
          <a:xfrm>
            <a:off x="6530639" y="3207032"/>
            <a:ext cx="1947726" cy="570286"/>
            <a:chOff x="5603652" y="1698219"/>
            <a:chExt cx="1947726" cy="570286"/>
          </a:xfrm>
        </p:grpSpPr>
        <p:sp>
          <p:nvSpPr>
            <p:cNvPr id="36" name="Text Placeholder 3"/>
            <p:cNvSpPr txBox="1"/>
            <p:nvPr/>
          </p:nvSpPr>
          <p:spPr>
            <a:xfrm>
              <a:off x="5603652" y="1698219"/>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accent2"/>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7" name="Text Placeholder 3"/>
            <p:cNvSpPr txBox="1"/>
            <p:nvPr/>
          </p:nvSpPr>
          <p:spPr>
            <a:xfrm>
              <a:off x="5603652" y="1960728"/>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8" name="Group 69"/>
          <p:cNvGrpSpPr/>
          <p:nvPr/>
        </p:nvGrpSpPr>
        <p:grpSpPr>
          <a:xfrm>
            <a:off x="6530639" y="2103060"/>
            <a:ext cx="1947726" cy="589164"/>
            <a:chOff x="5603652" y="1679341"/>
            <a:chExt cx="1947726" cy="589164"/>
          </a:xfrm>
        </p:grpSpPr>
        <p:sp>
          <p:nvSpPr>
            <p:cNvPr id="39" name="Text Placeholder 3"/>
            <p:cNvSpPr txBox="1"/>
            <p:nvPr/>
          </p:nvSpPr>
          <p:spPr>
            <a:xfrm>
              <a:off x="5603652" y="1679341"/>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accent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0" name="Text Placeholder 3"/>
            <p:cNvSpPr txBox="1"/>
            <p:nvPr/>
          </p:nvSpPr>
          <p:spPr>
            <a:xfrm>
              <a:off x="5603652" y="1960728"/>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75"/>
          <p:cNvGrpSpPr/>
          <p:nvPr/>
        </p:nvGrpSpPr>
        <p:grpSpPr>
          <a:xfrm>
            <a:off x="608030" y="3197593"/>
            <a:ext cx="1947726" cy="589164"/>
            <a:chOff x="5603652" y="1679341"/>
            <a:chExt cx="1947726" cy="589164"/>
          </a:xfrm>
        </p:grpSpPr>
        <p:sp>
          <p:nvSpPr>
            <p:cNvPr id="42" name="Text Placeholder 3"/>
            <p:cNvSpPr txBox="1"/>
            <p:nvPr/>
          </p:nvSpPr>
          <p:spPr>
            <a:xfrm>
              <a:off x="6781937" y="1679341"/>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3"/>
            <p:cNvSpPr txBox="1"/>
            <p:nvPr/>
          </p:nvSpPr>
          <p:spPr>
            <a:xfrm>
              <a:off x="5603652" y="1960728"/>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72"/>
          <p:cNvGrpSpPr/>
          <p:nvPr/>
        </p:nvGrpSpPr>
        <p:grpSpPr>
          <a:xfrm>
            <a:off x="608030" y="2119892"/>
            <a:ext cx="1947726" cy="555500"/>
            <a:chOff x="5603652" y="1713005"/>
            <a:chExt cx="1947726" cy="555500"/>
          </a:xfrm>
        </p:grpSpPr>
        <p:sp>
          <p:nvSpPr>
            <p:cNvPr id="45" name="Text Placeholder 3"/>
            <p:cNvSpPr txBox="1"/>
            <p:nvPr/>
          </p:nvSpPr>
          <p:spPr>
            <a:xfrm>
              <a:off x="6781937" y="1713005"/>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accent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3"/>
            <p:cNvSpPr txBox="1"/>
            <p:nvPr/>
          </p:nvSpPr>
          <p:spPr>
            <a:xfrm>
              <a:off x="5603652" y="1960728"/>
              <a:ext cx="194772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矩形 46"/>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accel="50000" decel="50000"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accel="50000" decel="50000" fill="hold" nodeType="after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ppt_x"/>
                                          </p:val>
                                        </p:tav>
                                        <p:tav tm="100000">
                                          <p:val>
                                            <p:strVal val="#ppt_x"/>
                                          </p:val>
                                        </p:tav>
                                      </p:tavLst>
                                    </p:anim>
                                    <p:anim calcmode="lin" valueType="num">
                                      <p:cBhvr additive="base">
                                        <p:cTn id="43" dur="50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8" accel="50000" decel="5000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accel="50000" decel="5000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additive="base">
                                        <p:cTn id="52" dur="500" fill="hold"/>
                                        <p:tgtEl>
                                          <p:spTgt spid="41"/>
                                        </p:tgtEl>
                                        <p:attrNameLst>
                                          <p:attrName>ppt_x</p:attrName>
                                        </p:attrNameLst>
                                      </p:cBhvr>
                                      <p:tavLst>
                                        <p:tav tm="0">
                                          <p:val>
                                            <p:strVal val="0-#ppt_w/2"/>
                                          </p:val>
                                        </p:tav>
                                        <p:tav tm="100000">
                                          <p:val>
                                            <p:strVal val="#ppt_x"/>
                                          </p:val>
                                        </p:tav>
                                      </p:tavLst>
                                    </p:anim>
                                    <p:anim calcmode="lin" valueType="num">
                                      <p:cBhvr additive="base">
                                        <p:cTn id="53" dur="500" fill="hold"/>
                                        <p:tgtEl>
                                          <p:spTgt spid="4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accel="50000" decel="50000" fill="hold"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1+#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accel="50000" decel="50000"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1+#ppt_w/2"/>
                                          </p:val>
                                        </p:tav>
                                        <p:tav tm="100000">
                                          <p:val>
                                            <p:strVal val="#ppt_x"/>
                                          </p:val>
                                        </p:tav>
                                      </p:tavLst>
                                    </p:anim>
                                    <p:anim calcmode="lin" valueType="num">
                                      <p:cBhvr additive="base">
                                        <p:cTn id="6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椭圆 6"/>
          <p:cNvSpPr/>
          <p:nvPr/>
        </p:nvSpPr>
        <p:spPr>
          <a:xfrm>
            <a:off x="3627125" y="1884240"/>
            <a:ext cx="1889754" cy="1890000"/>
          </a:xfrm>
          <a:prstGeom prst="ellipse">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5688423" y="1301756"/>
            <a:ext cx="1917381" cy="680956"/>
          </a:xfrm>
          <a:prstGeom prst="rect">
            <a:avLst/>
          </a:prstGeom>
        </p:spPr>
        <p:txBody>
          <a:bodyPr wrap="square">
            <a:spAutoFit/>
          </a:bodyPr>
          <a:lstStyle/>
          <a:p>
            <a:pP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1538199" y="1301756"/>
            <a:ext cx="1917381" cy="680956"/>
          </a:xfrm>
          <a:prstGeom prst="rect">
            <a:avLst/>
          </a:prstGeom>
        </p:spPr>
        <p:txBody>
          <a:bodyPr wrap="square">
            <a:spAutoFit/>
          </a:bodyPr>
          <a:lstStyle/>
          <a:p>
            <a:pPr algn="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394373" y="2503099"/>
            <a:ext cx="1917381" cy="680956"/>
          </a:xfrm>
          <a:prstGeom prst="rect">
            <a:avLst/>
          </a:prstGeom>
        </p:spPr>
        <p:txBody>
          <a:bodyPr wrap="square">
            <a:spAutoFit/>
          </a:bodyPr>
          <a:lstStyle/>
          <a:p>
            <a:pP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832251" y="2503099"/>
            <a:ext cx="1917381" cy="680956"/>
          </a:xfrm>
          <a:prstGeom prst="rect">
            <a:avLst/>
          </a:prstGeom>
        </p:spPr>
        <p:txBody>
          <a:bodyPr wrap="square">
            <a:spAutoFit/>
          </a:bodyPr>
          <a:lstStyle/>
          <a:p>
            <a:pPr algn="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5688423" y="3686193"/>
            <a:ext cx="1917381" cy="680956"/>
          </a:xfrm>
          <a:prstGeom prst="rect">
            <a:avLst/>
          </a:prstGeom>
        </p:spPr>
        <p:txBody>
          <a:bodyPr wrap="square">
            <a:spAutoFit/>
          </a:bodyPr>
          <a:lstStyle/>
          <a:p>
            <a:pP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1538199" y="3686193"/>
            <a:ext cx="1917381" cy="680956"/>
          </a:xfrm>
          <a:prstGeom prst="rect">
            <a:avLst/>
          </a:prstGeom>
        </p:spPr>
        <p:txBody>
          <a:bodyPr wrap="square">
            <a:spAutoFit/>
          </a:bodyPr>
          <a:lstStyle/>
          <a:p>
            <a:pPr algn="r">
              <a:lnSpc>
                <a:spcPct val="150000"/>
              </a:lnSpc>
            </a:pPr>
            <a:r>
              <a:rPr lang="zh-CN" alt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添加标</a:t>
            </a:r>
            <a:r>
              <a:rPr lang="zh-CN" altLang="en-US"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题</a:t>
            </a:r>
            <a:endParaRPr lang="en-US" altLang="zh-CN" sz="10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r">
              <a:lnSpc>
                <a:spcPct val="150000"/>
              </a:lnSpc>
            </a:pPr>
            <a:r>
              <a:rPr lang="zh-CN" altLang="en-US" sz="750" smtClea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a:t>
            </a:r>
            <a:r>
              <a:rPr lang="zh-CN" altLang="en-US" sz="7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击输入简要文字内容，概括精炼言简意赅的说明分项内容。</a:t>
            </a:r>
            <a:endParaRPr lang="en-US" altLang="zh-CN" sz="7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4926322" y="1324424"/>
            <a:ext cx="652201" cy="652286"/>
            <a:chOff x="6568487" y="1762689"/>
            <a:chExt cx="869714" cy="869714"/>
          </a:xfrm>
        </p:grpSpPr>
        <p:sp>
          <p:nvSpPr>
            <p:cNvPr id="15" name="椭圆 14"/>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5606740" y="2503097"/>
            <a:ext cx="652201" cy="652286"/>
            <a:chOff x="7475830" y="3334254"/>
            <a:chExt cx="869714" cy="869714"/>
          </a:xfrm>
        </p:grpSpPr>
        <p:sp>
          <p:nvSpPr>
            <p:cNvPr id="18" name="椭圆 17"/>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4926321" y="3681771"/>
            <a:ext cx="652201" cy="652286"/>
            <a:chOff x="6568486" y="4905819"/>
            <a:chExt cx="869714" cy="869714"/>
          </a:xfrm>
        </p:grpSpPr>
        <p:sp>
          <p:nvSpPr>
            <p:cNvPr id="21" name="椭圆 20"/>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3565483" y="3681771"/>
            <a:ext cx="652201" cy="652286"/>
            <a:chOff x="4753800" y="4905819"/>
            <a:chExt cx="869714" cy="869714"/>
          </a:xfrm>
        </p:grpSpPr>
        <p:sp>
          <p:nvSpPr>
            <p:cNvPr id="24" name="椭圆 23"/>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2885064" y="2503097"/>
            <a:ext cx="652201" cy="652286"/>
            <a:chOff x="3846456" y="3334254"/>
            <a:chExt cx="869714" cy="869714"/>
          </a:xfrm>
        </p:grpSpPr>
        <p:sp>
          <p:nvSpPr>
            <p:cNvPr id="27" name="椭圆 26"/>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565483" y="1324424"/>
            <a:ext cx="652201" cy="652286"/>
            <a:chOff x="4753799" y="1762689"/>
            <a:chExt cx="869714" cy="869714"/>
          </a:xfrm>
        </p:grpSpPr>
        <p:sp>
          <p:nvSpPr>
            <p:cNvPr id="30" name="椭圆 29"/>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矩形 31"/>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 calcmode="lin" valueType="num">
                                      <p:cBhvr>
                                        <p:cTn id="29" dur="500" fill="hold"/>
                                        <p:tgtEl>
                                          <p:spTgt spid="20"/>
                                        </p:tgtEl>
                                        <p:attrNameLst>
                                          <p:attrName>style.rotation</p:attrName>
                                        </p:attrNameLst>
                                      </p:cBhvr>
                                      <p:tavLst>
                                        <p:tav tm="0">
                                          <p:val>
                                            <p:fltVal val="360"/>
                                          </p:val>
                                        </p:tav>
                                        <p:tav tm="100000">
                                          <p:val>
                                            <p:fltVal val="0"/>
                                          </p:val>
                                        </p:tav>
                                      </p:tavLst>
                                    </p:anim>
                                    <p:animEffect transition="in" filter="fade">
                                      <p:cBhvr>
                                        <p:cTn id="30" dur="500"/>
                                        <p:tgtEl>
                                          <p:spTgt spid="20"/>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 calcmode="lin" valueType="num">
                                      <p:cBhvr>
                                        <p:cTn id="35" dur="500" fill="hold"/>
                                        <p:tgtEl>
                                          <p:spTgt spid="23"/>
                                        </p:tgtEl>
                                        <p:attrNameLst>
                                          <p:attrName>style.rotation</p:attrName>
                                        </p:attrNameLst>
                                      </p:cBhvr>
                                      <p:tavLst>
                                        <p:tav tm="0">
                                          <p:val>
                                            <p:fltVal val="360"/>
                                          </p:val>
                                        </p:tav>
                                        <p:tav tm="100000">
                                          <p:val>
                                            <p:fltVal val="0"/>
                                          </p:val>
                                        </p:tav>
                                      </p:tavLst>
                                    </p:anim>
                                    <p:animEffect transition="in" filter="fade">
                                      <p:cBhvr>
                                        <p:cTn id="36" dur="500"/>
                                        <p:tgtEl>
                                          <p:spTgt spid="23"/>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 calcmode="lin" valueType="num">
                                      <p:cBhvr>
                                        <p:cTn id="41" dur="500" fill="hold"/>
                                        <p:tgtEl>
                                          <p:spTgt spid="26"/>
                                        </p:tgtEl>
                                        <p:attrNameLst>
                                          <p:attrName>style.rotation</p:attrName>
                                        </p:attrNameLst>
                                      </p:cBhvr>
                                      <p:tavLst>
                                        <p:tav tm="0">
                                          <p:val>
                                            <p:fltVal val="360"/>
                                          </p:val>
                                        </p:tav>
                                        <p:tav tm="100000">
                                          <p:val>
                                            <p:fltVal val="0"/>
                                          </p:val>
                                        </p:tav>
                                      </p:tavLst>
                                    </p:anim>
                                    <p:animEffect transition="in" filter="fade">
                                      <p:cBhvr>
                                        <p:cTn id="42" dur="500"/>
                                        <p:tgtEl>
                                          <p:spTgt spid="26"/>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 calcmode="lin" valueType="num">
                                      <p:cBhvr>
                                        <p:cTn id="47" dur="500" fill="hold"/>
                                        <p:tgtEl>
                                          <p:spTgt spid="29"/>
                                        </p:tgtEl>
                                        <p:attrNameLst>
                                          <p:attrName>style.rotation</p:attrName>
                                        </p:attrNameLst>
                                      </p:cBhvr>
                                      <p:tavLst>
                                        <p:tav tm="0">
                                          <p:val>
                                            <p:fltVal val="360"/>
                                          </p:val>
                                        </p:tav>
                                        <p:tav tm="100000">
                                          <p:val>
                                            <p:fltVal val="0"/>
                                          </p:val>
                                        </p:tav>
                                      </p:tavLst>
                                    </p:anim>
                                    <p:animEffect transition="in" filter="fade">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1+#ppt_w/2"/>
                                          </p:val>
                                        </p:tav>
                                        <p:tav tm="100000">
                                          <p:val>
                                            <p:strVal val="#ppt_x"/>
                                          </p:val>
                                        </p:tav>
                                      </p:tavLst>
                                    </p:anim>
                                    <p:anim calcmode="lin" valueType="num">
                                      <p:cBhvr additive="base">
                                        <p:cTn id="54" dur="500" fill="hold"/>
                                        <p:tgtEl>
                                          <p:spTgt spid="8"/>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0-#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0-#ppt_w/2"/>
                                          </p:val>
                                        </p:tav>
                                        <p:tav tm="100000">
                                          <p:val>
                                            <p:strVal val="#ppt_x"/>
                                          </p:val>
                                        </p:tav>
                                      </p:tavLst>
                                    </p:anim>
                                    <p:anim calcmode="lin" valueType="num">
                                      <p:cBhvr additive="base">
                                        <p:cTn id="70" dur="500" fill="hold"/>
                                        <p:tgtEl>
                                          <p:spTgt spid="1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0-#ppt_w/2"/>
                                          </p:val>
                                        </p:tav>
                                        <p:tav tm="100000">
                                          <p:val>
                                            <p:strVal val="#ppt_x"/>
                                          </p:val>
                                        </p:tav>
                                      </p:tavLst>
                                    </p:anim>
                                    <p:anim calcmode="lin" valueType="num">
                                      <p:cBhvr additive="base">
                                        <p:cTn id="7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Shape 4"/>
          <p:cNvSpPr/>
          <p:nvPr/>
        </p:nvSpPr>
        <p:spPr>
          <a:xfrm rot="5400000">
            <a:off x="1351313" y="2649346"/>
            <a:ext cx="1471802" cy="1337585"/>
          </a:xfrm>
          <a:custGeom>
            <a:avLst/>
            <a:gdLst/>
            <a:ahLst/>
            <a:cxnLst/>
            <a:rect l="l" t="t" r="r" b="b"/>
            <a:pathLst>
              <a:path w="2037008" h="1963031">
                <a:moveTo>
                  <a:pt x="0" y="1963031"/>
                </a:moveTo>
                <a:lnTo>
                  <a:pt x="563136" y="981516"/>
                </a:lnTo>
                <a:lnTo>
                  <a:pt x="0" y="0"/>
                </a:lnTo>
                <a:lnTo>
                  <a:pt x="1473873" y="0"/>
                </a:lnTo>
                <a:lnTo>
                  <a:pt x="2037008" y="981516"/>
                </a:lnTo>
                <a:lnTo>
                  <a:pt x="1473873" y="1963031"/>
                </a:lnTo>
                <a:close/>
              </a:path>
            </a:pathLst>
          </a:custGeom>
          <a:solidFill>
            <a:schemeClr val="accent1"/>
          </a:solid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2" name="Hexagon 8"/>
          <p:cNvSpPr/>
          <p:nvPr/>
        </p:nvSpPr>
        <p:spPr>
          <a:xfrm rot="1800000">
            <a:off x="1312507" y="1534589"/>
            <a:ext cx="1547330" cy="1333895"/>
          </a:xfrm>
          <a:prstGeom prst="hexagon">
            <a:avLst>
              <a:gd name="adj" fmla="val 28912"/>
              <a:gd name="vf" fmla="val 115470"/>
            </a:avLst>
          </a:prstGeom>
          <a:blipFill>
            <a:blip r:embed="rId3"/>
            <a:stretch>
              <a:fillRect/>
            </a:stretch>
          </a:blip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3" name="Hexagon 13"/>
          <p:cNvSpPr/>
          <p:nvPr/>
        </p:nvSpPr>
        <p:spPr>
          <a:xfrm rot="1800000">
            <a:off x="2969726" y="1534588"/>
            <a:ext cx="1547330" cy="1333895"/>
          </a:xfrm>
          <a:prstGeom prst="hexagon">
            <a:avLst>
              <a:gd name="adj" fmla="val 28912"/>
              <a:gd name="vf" fmla="val 115470"/>
            </a:avLst>
          </a:prstGeom>
          <a:blipFill>
            <a:blip r:embed="rId4"/>
            <a:stretch>
              <a:fillRect/>
            </a:stretch>
          </a:blipFill>
          <a:ln w="254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Shape 14"/>
          <p:cNvSpPr/>
          <p:nvPr/>
        </p:nvSpPr>
        <p:spPr>
          <a:xfrm rot="5400000">
            <a:off x="3010033" y="2649346"/>
            <a:ext cx="1471802" cy="1337585"/>
          </a:xfrm>
          <a:custGeom>
            <a:avLst/>
            <a:gdLst/>
            <a:ahLst/>
            <a:cxnLst/>
            <a:rect l="l" t="t" r="r" b="b"/>
            <a:pathLst>
              <a:path w="2037008" h="1963031">
                <a:moveTo>
                  <a:pt x="0" y="1963031"/>
                </a:moveTo>
                <a:lnTo>
                  <a:pt x="563136" y="981516"/>
                </a:lnTo>
                <a:lnTo>
                  <a:pt x="0" y="0"/>
                </a:lnTo>
                <a:lnTo>
                  <a:pt x="1473873" y="0"/>
                </a:lnTo>
                <a:lnTo>
                  <a:pt x="2037008" y="981516"/>
                </a:lnTo>
                <a:lnTo>
                  <a:pt x="1473873" y="1963031"/>
                </a:lnTo>
                <a:close/>
              </a:path>
            </a:pathLst>
          </a:custGeom>
          <a:solidFill>
            <a:schemeClr val="accent2"/>
          </a:solidFill>
          <a:ln w="254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5" name="Hexagon 22"/>
          <p:cNvSpPr/>
          <p:nvPr/>
        </p:nvSpPr>
        <p:spPr>
          <a:xfrm rot="1800000">
            <a:off x="4626946" y="1534588"/>
            <a:ext cx="1547330" cy="1333895"/>
          </a:xfrm>
          <a:prstGeom prst="hexagon">
            <a:avLst>
              <a:gd name="adj" fmla="val 28912"/>
              <a:gd name="vf" fmla="val 115470"/>
            </a:avLst>
          </a:prstGeom>
          <a:blipFill>
            <a:blip r:embed="rId3"/>
            <a:stretch>
              <a:fillRect/>
            </a:stretch>
          </a:blipFill>
          <a:ln w="254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23"/>
          <p:cNvSpPr/>
          <p:nvPr/>
        </p:nvSpPr>
        <p:spPr>
          <a:xfrm rot="5400000">
            <a:off x="4664710" y="2649346"/>
            <a:ext cx="1471802" cy="1337585"/>
          </a:xfrm>
          <a:custGeom>
            <a:avLst/>
            <a:gdLst/>
            <a:ahLst/>
            <a:cxnLst/>
            <a:rect l="l" t="t" r="r" b="b"/>
            <a:pathLst>
              <a:path w="2037008" h="1963031">
                <a:moveTo>
                  <a:pt x="0" y="1963031"/>
                </a:moveTo>
                <a:lnTo>
                  <a:pt x="563136" y="981516"/>
                </a:lnTo>
                <a:lnTo>
                  <a:pt x="0" y="0"/>
                </a:lnTo>
                <a:lnTo>
                  <a:pt x="1473873" y="0"/>
                </a:lnTo>
                <a:lnTo>
                  <a:pt x="2037008" y="981516"/>
                </a:lnTo>
                <a:lnTo>
                  <a:pt x="1473873" y="1963031"/>
                </a:lnTo>
                <a:close/>
              </a:path>
            </a:pathLst>
          </a:custGeom>
          <a:solidFill>
            <a:schemeClr val="accent3"/>
          </a:solidFill>
          <a:ln w="254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7" name="Hexagon 31"/>
          <p:cNvSpPr/>
          <p:nvPr/>
        </p:nvSpPr>
        <p:spPr>
          <a:xfrm rot="1800000">
            <a:off x="6284164" y="1534588"/>
            <a:ext cx="1547330" cy="1333895"/>
          </a:xfrm>
          <a:prstGeom prst="hexagon">
            <a:avLst>
              <a:gd name="adj" fmla="val 28912"/>
              <a:gd name="vf" fmla="val 115470"/>
            </a:avLst>
          </a:prstGeom>
          <a:blipFill>
            <a:blip r:embed="rId4"/>
            <a:stretch>
              <a:fillRect/>
            </a:stretch>
          </a:blipFill>
          <a:ln w="254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32"/>
          <p:cNvSpPr/>
          <p:nvPr/>
        </p:nvSpPr>
        <p:spPr>
          <a:xfrm rot="5400000">
            <a:off x="6321928" y="2649346"/>
            <a:ext cx="1471802" cy="1337585"/>
          </a:xfrm>
          <a:custGeom>
            <a:avLst/>
            <a:gdLst/>
            <a:ahLst/>
            <a:cxnLst/>
            <a:rect l="l" t="t" r="r" b="b"/>
            <a:pathLst>
              <a:path w="2037008" h="1963031">
                <a:moveTo>
                  <a:pt x="0" y="1963031"/>
                </a:moveTo>
                <a:lnTo>
                  <a:pt x="563136" y="981516"/>
                </a:lnTo>
                <a:lnTo>
                  <a:pt x="0" y="0"/>
                </a:lnTo>
                <a:lnTo>
                  <a:pt x="1473873" y="0"/>
                </a:lnTo>
                <a:lnTo>
                  <a:pt x="2037008" y="981516"/>
                </a:lnTo>
                <a:lnTo>
                  <a:pt x="1473873" y="1963031"/>
                </a:lnTo>
                <a:close/>
              </a:path>
            </a:pathLst>
          </a:custGeom>
          <a:solidFill>
            <a:schemeClr val="accent4"/>
          </a:solidFill>
          <a:ln w="254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1555711" y="3006739"/>
            <a:ext cx="1051758" cy="6740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3222093" y="3006739"/>
            <a:ext cx="1051758" cy="6740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4870150" y="3006739"/>
            <a:ext cx="1051758" cy="6740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6527369" y="3006739"/>
            <a:ext cx="1051758" cy="6740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1000"/>
                                        <p:tgtEl>
                                          <p:spTgt spid="22"/>
                                        </p:tgtEl>
                                      </p:cBhvr>
                                    </p:animEffect>
                                    <p:anim calcmode="lin" valueType="num">
                                      <p:cBhvr>
                                        <p:cTn id="54" dur="1000" fill="hold"/>
                                        <p:tgtEl>
                                          <p:spTgt spid="22"/>
                                        </p:tgtEl>
                                        <p:attrNameLst>
                                          <p:attrName>ppt_x</p:attrName>
                                        </p:attrNameLst>
                                      </p:cBhvr>
                                      <p:tavLst>
                                        <p:tav tm="0">
                                          <p:val>
                                            <p:strVal val="#ppt_x"/>
                                          </p:val>
                                        </p:tav>
                                        <p:tav tm="100000">
                                          <p:val>
                                            <p:strVal val="#ppt_x"/>
                                          </p:val>
                                        </p:tav>
                                      </p:tavLst>
                                    </p:anim>
                                    <p:anim calcmode="lin" valueType="num">
                                      <p:cBhvr>
                                        <p:cTn id="55" dur="10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Number_1">
            <a:hlinkClick r:id="" action="ppaction://noaction"/>
          </p:cNvPr>
          <p:cNvSpPr/>
          <p:nvPr>
            <p:custDataLst>
              <p:tags r:id="rId1"/>
            </p:custDataLst>
          </p:nvPr>
        </p:nvSpPr>
        <p:spPr bwMode="auto">
          <a:xfrm>
            <a:off x="3289434" y="2027943"/>
            <a:ext cx="900237" cy="353675"/>
          </a:xfrm>
          <a:prstGeom prst="homePlate">
            <a:avLst/>
          </a:prstGeom>
          <a:solidFill>
            <a:schemeClr val="accent1"/>
          </a:solidFill>
          <a:ln>
            <a:noFill/>
          </a:ln>
        </p:spPr>
        <p:txBody>
          <a:bodyPr vert="horz" wrap="square" lIns="27000" tIns="0" rIns="0" bIns="0" numCol="1" anchor="ctr" anchorCtr="0" compatLnSpc="1">
            <a:noAutofit/>
          </a:bodyPr>
          <a:lstStyle/>
          <a:p>
            <a:pPr algn="ctr"/>
            <a:r>
              <a:rPr lang="zh-CN" altLang="en-US" sz="1015" b="1" spc="15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第四章</a:t>
            </a:r>
            <a:endPar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301982" y="1927845"/>
            <a:ext cx="2898501" cy="553870"/>
          </a:xfrm>
          <a:prstGeom prst="rect">
            <a:avLst/>
          </a:prstGeom>
        </p:spPr>
        <p:txBody>
          <a:bodyPr lIns="0" tIns="0" rIns="0" bIns="0">
            <a:spAutoFit/>
          </a:bodyPr>
          <a:lstStyle/>
          <a:p>
            <a:pPr algn="ctr" defTabSz="685165">
              <a:defRPr/>
            </a:pPr>
            <a:r>
              <a:rPr lang="zh-CN" altLang="en-US" sz="3600" b="1"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加入标题描述</a:t>
            </a:r>
            <a:endParaRPr lang="zh-CN" altLang="en-US" sz="3600" b="1"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1"/>
          <p:cNvSpPr txBox="1"/>
          <p:nvPr/>
        </p:nvSpPr>
        <p:spPr>
          <a:xfrm>
            <a:off x="4301982" y="2484653"/>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01982" y="2721362"/>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32"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strVal val="4*#ppt_w"/>
                                          </p:val>
                                        </p:tav>
                                        <p:tav tm="100000">
                                          <p:val>
                                            <p:strVal val="#ppt_w"/>
                                          </p:val>
                                        </p:tav>
                                      </p:tavLst>
                                    </p:anim>
                                    <p:anim calcmode="lin" valueType="num">
                                      <p:cBhvr>
                                        <p:cTn id="14" dur="500" fill="hold"/>
                                        <p:tgtEl>
                                          <p:spTgt spid="9"/>
                                        </p:tgtEl>
                                        <p:attrNameLst>
                                          <p:attrName>ppt_h</p:attrName>
                                        </p:attrNameLst>
                                      </p:cBhvr>
                                      <p:tavLst>
                                        <p:tav tm="0">
                                          <p:val>
                                            <p:strVal val="4*#ppt_h"/>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p:tgtEl>
                                          <p:spTgt spid="11"/>
                                        </p:tgtEl>
                                        <p:attrNameLst>
                                          <p:attrName>ppt_x</p:attrName>
                                        </p:attrNameLst>
                                      </p:cBhvr>
                                      <p:tavLst>
                                        <p:tav tm="0">
                                          <p:val>
                                            <p:strVal val="#ppt_x-#ppt_w*1.125000"/>
                                          </p:val>
                                        </p:tav>
                                        <p:tav tm="100000">
                                          <p:val>
                                            <p:strVal val="#ppt_x"/>
                                          </p:val>
                                        </p:tav>
                                      </p:tavLst>
                                    </p:anim>
                                    <p:animEffect transition="in" filter="wipe(righ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82"/>
          <p:cNvSpPr txBox="1"/>
          <p:nvPr/>
        </p:nvSpPr>
        <p:spPr>
          <a:xfrm>
            <a:off x="1276364" y="1764068"/>
            <a:ext cx="1104327" cy="253844"/>
          </a:xfrm>
          <a:prstGeom prst="rect">
            <a:avLst/>
          </a:prstGeom>
          <a:noFill/>
        </p:spPr>
        <p:txBody>
          <a:bodyPr wrap="square" lIns="68566" tIns="34282" rIns="68566" bIns="34282" rtlCol="0">
            <a:spAutoFit/>
          </a:bodyPr>
          <a:lstStyle/>
          <a:p>
            <a:r>
              <a:rPr lang="zh-CN" altLang="en-US" sz="1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添加内容</a:t>
            </a:r>
            <a:endParaRPr lang="zh-CN" altLang="en-US" sz="1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3"/>
          <p:cNvSpPr txBox="1"/>
          <p:nvPr/>
        </p:nvSpPr>
        <p:spPr>
          <a:xfrm>
            <a:off x="1216019" y="2055725"/>
            <a:ext cx="1952018" cy="1849721"/>
          </a:xfrm>
          <a:prstGeom prst="rect">
            <a:avLst/>
          </a:prstGeom>
          <a:noFill/>
        </p:spPr>
        <p:txBody>
          <a:bodyPr wrap="square" lIns="68566" tIns="34282" rIns="68566" bIns="34282" rtlCol="0">
            <a:spAutoFit/>
          </a:bodyPr>
          <a:lstStyle/>
          <a:p>
            <a:pPr>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您的内容打在这里，或者通过复制您的文本后，在此框中选择粘贴，您的内容打在这里，或者通过复制您的文本后，在此框中选择粘贴，</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endPar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30000"/>
              </a:lnSpc>
            </a:pPr>
            <a:endParaRPr lang="zh-CN" altLang="en-US" sz="9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圆角矩形 8"/>
          <p:cNvSpPr/>
          <p:nvPr/>
        </p:nvSpPr>
        <p:spPr>
          <a:xfrm>
            <a:off x="1073270" y="1520869"/>
            <a:ext cx="2202763" cy="2670305"/>
          </a:xfrm>
          <a:prstGeom prst="round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1583343" y="1345430"/>
            <a:ext cx="1258039" cy="324036"/>
            <a:chOff x="2109790" y="1790699"/>
            <a:chExt cx="1677610" cy="432048"/>
          </a:xfrm>
        </p:grpSpPr>
        <p:sp>
          <p:nvSpPr>
            <p:cNvPr id="11" name="圆角矩形 10"/>
            <p:cNvSpPr/>
            <p:nvPr/>
          </p:nvSpPr>
          <p:spPr>
            <a:xfrm>
              <a:off x="2109790" y="1790699"/>
              <a:ext cx="1440160"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6"/>
            <p:cNvSpPr txBox="1"/>
            <p:nvPr/>
          </p:nvSpPr>
          <p:spPr>
            <a:xfrm>
              <a:off x="2314766" y="1820157"/>
              <a:ext cx="1472634" cy="379462"/>
            </a:xfrm>
            <a:prstGeom prst="rect">
              <a:avLst/>
            </a:prstGeom>
            <a:noFill/>
          </p:spPr>
          <p:txBody>
            <a:bodyPr wrap="square" lIns="68552" tIns="34275" rIns="68552" bIns="34275" rtlCol="0">
              <a:spAutoFit/>
            </a:bodyP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完成概述</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3787248" y="1743831"/>
            <a:ext cx="1148712" cy="338123"/>
            <a:chOff x="5048726" y="2321898"/>
            <a:chExt cx="1531822" cy="450830"/>
          </a:xfrm>
          <a:solidFill>
            <a:srgbClr val="CB1B3D"/>
          </a:solidFill>
        </p:grpSpPr>
        <p:sp>
          <p:nvSpPr>
            <p:cNvPr id="19" name="圆角矩形 18"/>
            <p:cNvSpPr/>
            <p:nvPr/>
          </p:nvSpPr>
          <p:spPr>
            <a:xfrm>
              <a:off x="5048726" y="2325711"/>
              <a:ext cx="1531822" cy="4470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68"/>
            <p:cNvSpPr txBox="1"/>
            <p:nvPr/>
          </p:nvSpPr>
          <p:spPr>
            <a:xfrm>
              <a:off x="5231110" y="2321898"/>
              <a:ext cx="1244303" cy="338439"/>
            </a:xfrm>
            <a:prstGeom prst="rect">
              <a:avLst/>
            </a:prstGeom>
            <a:noFill/>
          </p:spPr>
          <p:txBody>
            <a:bodyPr wrap="square" lIns="68552" tIns="34275" rIns="68552" bIns="34275"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添加内容</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13"/>
          <p:cNvGrpSpPr/>
          <p:nvPr/>
        </p:nvGrpSpPr>
        <p:grpSpPr>
          <a:xfrm>
            <a:off x="3787248" y="2425095"/>
            <a:ext cx="1148712" cy="335264"/>
            <a:chOff x="5048726" y="3230247"/>
            <a:chExt cx="1531822" cy="447017"/>
          </a:xfrm>
          <a:solidFill>
            <a:srgbClr val="CB1B3D"/>
          </a:solidFill>
        </p:grpSpPr>
        <p:sp>
          <p:nvSpPr>
            <p:cNvPr id="22" name="圆角矩形 21"/>
            <p:cNvSpPr/>
            <p:nvPr/>
          </p:nvSpPr>
          <p:spPr>
            <a:xfrm>
              <a:off x="5048726" y="3230247"/>
              <a:ext cx="1531822" cy="44701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69"/>
            <p:cNvSpPr txBox="1"/>
            <p:nvPr/>
          </p:nvSpPr>
          <p:spPr>
            <a:xfrm>
              <a:off x="5231110" y="3257581"/>
              <a:ext cx="1244303" cy="338439"/>
            </a:xfrm>
            <a:prstGeom prst="rect">
              <a:avLst/>
            </a:prstGeom>
            <a:noFill/>
          </p:spPr>
          <p:txBody>
            <a:bodyPr wrap="square" lIns="68552" tIns="34275" rIns="68552" bIns="34275"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添加内容</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12"/>
          <p:cNvGrpSpPr/>
          <p:nvPr/>
        </p:nvGrpSpPr>
        <p:grpSpPr>
          <a:xfrm>
            <a:off x="3787248" y="3094409"/>
            <a:ext cx="1148712" cy="335298"/>
            <a:chOff x="5048726" y="4122666"/>
            <a:chExt cx="1531822" cy="447064"/>
          </a:xfrm>
          <a:solidFill>
            <a:srgbClr val="CB1B3D"/>
          </a:solidFill>
        </p:grpSpPr>
        <p:sp>
          <p:nvSpPr>
            <p:cNvPr id="25" name="圆角矩形 24"/>
            <p:cNvSpPr/>
            <p:nvPr/>
          </p:nvSpPr>
          <p:spPr>
            <a:xfrm>
              <a:off x="5048726" y="4122713"/>
              <a:ext cx="1531822" cy="4470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70"/>
            <p:cNvSpPr txBox="1"/>
            <p:nvPr/>
          </p:nvSpPr>
          <p:spPr>
            <a:xfrm>
              <a:off x="5231110" y="4122666"/>
              <a:ext cx="1244303" cy="338440"/>
            </a:xfrm>
            <a:prstGeom prst="rect">
              <a:avLst/>
            </a:prstGeom>
            <a:noFill/>
          </p:spPr>
          <p:txBody>
            <a:bodyPr wrap="square" lIns="68552" tIns="34275" rIns="68552" bIns="34275"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添加内容</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11"/>
          <p:cNvGrpSpPr/>
          <p:nvPr/>
        </p:nvGrpSpPr>
        <p:grpSpPr>
          <a:xfrm>
            <a:off x="3787248" y="3756829"/>
            <a:ext cx="1148712" cy="335263"/>
            <a:chOff x="5048726" y="5005906"/>
            <a:chExt cx="1531822" cy="447017"/>
          </a:xfrm>
          <a:solidFill>
            <a:srgbClr val="CB1B3D"/>
          </a:solidFill>
        </p:grpSpPr>
        <p:sp>
          <p:nvSpPr>
            <p:cNvPr id="28" name="圆角矩形 27"/>
            <p:cNvSpPr/>
            <p:nvPr/>
          </p:nvSpPr>
          <p:spPr>
            <a:xfrm>
              <a:off x="5048726" y="5005906"/>
              <a:ext cx="1531822" cy="4470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71"/>
            <p:cNvSpPr txBox="1"/>
            <p:nvPr/>
          </p:nvSpPr>
          <p:spPr>
            <a:xfrm>
              <a:off x="5231110" y="5015543"/>
              <a:ext cx="1244303" cy="338440"/>
            </a:xfrm>
            <a:prstGeom prst="rect">
              <a:avLst/>
            </a:prstGeom>
            <a:noFill/>
          </p:spPr>
          <p:txBody>
            <a:bodyPr wrap="square" lIns="68552" tIns="34275" rIns="68552" bIns="34275"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添加内容</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燕尾形 29"/>
          <p:cNvSpPr/>
          <p:nvPr/>
        </p:nvSpPr>
        <p:spPr>
          <a:xfrm rot="5400000">
            <a:off x="4274984" y="1400854"/>
            <a:ext cx="162018" cy="240375"/>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燕尾形 30"/>
          <p:cNvSpPr/>
          <p:nvPr/>
        </p:nvSpPr>
        <p:spPr>
          <a:xfrm rot="5400000">
            <a:off x="4274984" y="2157076"/>
            <a:ext cx="162018" cy="240375"/>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燕尾形 31"/>
          <p:cNvSpPr/>
          <p:nvPr/>
        </p:nvSpPr>
        <p:spPr>
          <a:xfrm rot="5400000">
            <a:off x="4274984" y="2818297"/>
            <a:ext cx="162018" cy="240375"/>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燕尾形 32"/>
          <p:cNvSpPr/>
          <p:nvPr/>
        </p:nvSpPr>
        <p:spPr>
          <a:xfrm rot="5400000">
            <a:off x="4274984" y="3458536"/>
            <a:ext cx="162018" cy="240375"/>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2730" y="1432930"/>
            <a:ext cx="3867871" cy="26591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2" presetClass="entr" presetSubtype="4"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2" presetClass="entr" presetSubtype="4"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2" presetClass="entr" presetSubtype="4"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2" presetClass="entr" presetSubtype="4"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42" presetClass="entr" presetSubtype="0"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1000"/>
                                        <p:tgtEl>
                                          <p:spTgt spid="2"/>
                                        </p:tgtEl>
                                      </p:cBhvr>
                                    </p:animEffect>
                                    <p:anim calcmode="lin" valueType="num">
                                      <p:cBhvr>
                                        <p:cTn id="58" dur="1000" fill="hold"/>
                                        <p:tgtEl>
                                          <p:spTgt spid="2"/>
                                        </p:tgtEl>
                                        <p:attrNameLst>
                                          <p:attrName>ppt_x</p:attrName>
                                        </p:attrNameLst>
                                      </p:cBhvr>
                                      <p:tavLst>
                                        <p:tav tm="0">
                                          <p:val>
                                            <p:strVal val="#ppt_x"/>
                                          </p:val>
                                        </p:tav>
                                        <p:tav tm="100000">
                                          <p:val>
                                            <p:strVal val="#ppt_x"/>
                                          </p:val>
                                        </p:tav>
                                      </p:tavLst>
                                    </p:anim>
                                    <p:anim calcmode="lin" valueType="num">
                                      <p:cBhvr>
                                        <p:cTn id="5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30" grpId="0" animBg="1"/>
      <p:bldP spid="31" grpId="0" animBg="1"/>
      <p:bldP spid="32" grpId="0" animBg="1"/>
      <p:bldP spid="3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 name="直接连接符 6"/>
          <p:cNvCxnSpPr/>
          <p:nvPr/>
        </p:nvCxnSpPr>
        <p:spPr>
          <a:xfrm>
            <a:off x="4234529" y="1204939"/>
            <a:ext cx="0" cy="327898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719729" y="1498782"/>
            <a:ext cx="3581308" cy="744599"/>
            <a:chOff x="6685960" y="2819082"/>
            <a:chExt cx="4775077" cy="992799"/>
          </a:xfrm>
        </p:grpSpPr>
        <p:sp>
          <p:nvSpPr>
            <p:cNvPr id="9" name="矩形 8"/>
            <p:cNvSpPr/>
            <p:nvPr/>
          </p:nvSpPr>
          <p:spPr>
            <a:xfrm>
              <a:off x="6685960" y="3171706"/>
              <a:ext cx="4775077" cy="64017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用户可以在投影仪或者计算机上进行演示也可以将演示文稿打印出来制作成胶片以便应用到更广泛的领域中</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685961" y="2819082"/>
              <a:ext cx="2241975" cy="46063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5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5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4719729" y="2499733"/>
            <a:ext cx="3581308" cy="744599"/>
            <a:chOff x="6685960" y="2819082"/>
            <a:chExt cx="4775077" cy="992799"/>
          </a:xfrm>
        </p:grpSpPr>
        <p:sp>
          <p:nvSpPr>
            <p:cNvPr id="12" name="矩形 11"/>
            <p:cNvSpPr/>
            <p:nvPr/>
          </p:nvSpPr>
          <p:spPr>
            <a:xfrm>
              <a:off x="6685960" y="3171706"/>
              <a:ext cx="4775077" cy="64017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用户可以在投影仪或者计算机上进行演示也可以将演示文稿打印出来制作成胶片以便应用到更广泛的领域中</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6685961" y="2819082"/>
              <a:ext cx="2241975" cy="46063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5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5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4719729" y="3500683"/>
            <a:ext cx="3581308" cy="744599"/>
            <a:chOff x="6685960" y="2819082"/>
            <a:chExt cx="4775077" cy="992799"/>
          </a:xfrm>
        </p:grpSpPr>
        <p:sp>
          <p:nvSpPr>
            <p:cNvPr id="15" name="矩形 14"/>
            <p:cNvSpPr/>
            <p:nvPr/>
          </p:nvSpPr>
          <p:spPr>
            <a:xfrm>
              <a:off x="6685960" y="3171706"/>
              <a:ext cx="4775077" cy="64017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用户可以在投影仪或者计算机上进行演示也可以将演示文稿打印出来制作成胶片以便应用到更广泛的领域中</a:t>
              </a:r>
              <a:endParaRPr lang="zh-CN" altLang="en-US" sz="105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6685961" y="2819082"/>
              <a:ext cx="2241975" cy="46063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5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5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矩形 17"/>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44" y="1620673"/>
            <a:ext cx="3676522" cy="22870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ppt_x</p:attrName>
                                        </p:attrNameLst>
                                      </p:cBhvr>
                                      <p:tavLst>
                                        <p:tav tm="0">
                                          <p:val>
                                            <p:strVal val="#ppt_x-#ppt_w*1.125000"/>
                                          </p:val>
                                        </p:tav>
                                        <p:tav tm="100000">
                                          <p:val>
                                            <p:strVal val="#ppt_x"/>
                                          </p:val>
                                        </p:tav>
                                      </p:tavLst>
                                    </p:anim>
                                    <p:animEffect transition="in" filter="wipe(right)">
                                      <p:cBhvr>
                                        <p:cTn id="12" dur="500"/>
                                        <p:tgtEl>
                                          <p:spTgt spid="8"/>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right)">
                                      <p:cBhvr>
                                        <p:cTn id="22" dur="500"/>
                                        <p:tgtEl>
                                          <p:spTgt spid="14"/>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1"/>
          <p:cNvSpPr/>
          <p:nvPr/>
        </p:nvSpPr>
        <p:spPr>
          <a:xfrm>
            <a:off x="769940" y="1326164"/>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34"/>
          <p:cNvSpPr/>
          <p:nvPr/>
        </p:nvSpPr>
        <p:spPr>
          <a:xfrm>
            <a:off x="769940" y="2133388"/>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38"/>
          <p:cNvSpPr/>
          <p:nvPr/>
        </p:nvSpPr>
        <p:spPr>
          <a:xfrm>
            <a:off x="769940" y="2940613"/>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41"/>
          <p:cNvSpPr/>
          <p:nvPr/>
        </p:nvSpPr>
        <p:spPr>
          <a:xfrm>
            <a:off x="769940" y="3764690"/>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latin typeface="Arial" panose="020B0604020202020204" pitchFamily="34" charset="0"/>
              <a:ea typeface="微软雅黑" panose="020B0503020204020204" pitchFamily="34" charset="-122"/>
              <a:sym typeface="Arial" panose="020B0604020202020204" pitchFamily="34" charset="0"/>
            </a:endParaRPr>
          </a:p>
        </p:txBody>
      </p:sp>
      <p:sp>
        <p:nvSpPr>
          <p:cNvPr id="11" name="Text Placeholder 3"/>
          <p:cNvSpPr txBox="1"/>
          <p:nvPr/>
        </p:nvSpPr>
        <p:spPr>
          <a:xfrm>
            <a:off x="4389937" y="1525536"/>
            <a:ext cx="4041733"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r>
              <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a:t>
            </a:r>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
          <p:cNvSpPr txBox="1"/>
          <p:nvPr/>
        </p:nvSpPr>
        <p:spPr>
          <a:xfrm>
            <a:off x="4389938" y="2360972"/>
            <a:ext cx="404173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r>
              <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a:t>
            </a:r>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 Placeholder 3"/>
          <p:cNvSpPr txBox="1"/>
          <p:nvPr/>
        </p:nvSpPr>
        <p:spPr>
          <a:xfrm>
            <a:off x="4389938" y="3128168"/>
            <a:ext cx="404173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r>
              <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a:t>
            </a:r>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 Placeholder 3"/>
          <p:cNvSpPr txBox="1"/>
          <p:nvPr/>
        </p:nvSpPr>
        <p:spPr>
          <a:xfrm>
            <a:off x="4389938" y="3954318"/>
            <a:ext cx="4041732"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r>
              <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a:t>
            </a:r>
            <a:r>
              <a:rPr lang="zh-CN" alt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r>
              <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 </a:t>
            </a:r>
            <a:endParaRPr lang="en-US" sz="1000" dirty="0" smtClean="0">
              <a:solidFill>
                <a:schemeClr val="tx2">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45"/>
          <p:cNvSpPr>
            <a:spLocks noEditPoints="1"/>
          </p:cNvSpPr>
          <p:nvPr/>
        </p:nvSpPr>
        <p:spPr bwMode="auto">
          <a:xfrm>
            <a:off x="3995932" y="155946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45"/>
          <p:cNvSpPr>
            <a:spLocks noEditPoints="1"/>
          </p:cNvSpPr>
          <p:nvPr/>
        </p:nvSpPr>
        <p:spPr bwMode="auto">
          <a:xfrm>
            <a:off x="3995932" y="238395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45"/>
          <p:cNvSpPr>
            <a:spLocks noEditPoints="1"/>
          </p:cNvSpPr>
          <p:nvPr/>
        </p:nvSpPr>
        <p:spPr bwMode="auto">
          <a:xfrm>
            <a:off x="3995932" y="3150829"/>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45"/>
          <p:cNvSpPr>
            <a:spLocks noEditPoints="1"/>
          </p:cNvSpPr>
          <p:nvPr/>
        </p:nvSpPr>
        <p:spPr bwMode="auto">
          <a:xfrm>
            <a:off x="3995932" y="397531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87"/>
          <p:cNvSpPr>
            <a:spLocks noEditPoints="1"/>
          </p:cNvSpPr>
          <p:nvPr/>
        </p:nvSpPr>
        <p:spPr bwMode="auto">
          <a:xfrm>
            <a:off x="1389343" y="1472775"/>
            <a:ext cx="531422" cy="3434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52"/>
          <p:cNvSpPr>
            <a:spLocks noEditPoints="1"/>
          </p:cNvSpPr>
          <p:nvPr/>
        </p:nvSpPr>
        <p:spPr bwMode="auto">
          <a:xfrm>
            <a:off x="1412895" y="2247374"/>
            <a:ext cx="484318" cy="484318"/>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56"/>
          <p:cNvSpPr>
            <a:spLocks noEditPoints="1"/>
          </p:cNvSpPr>
          <p:nvPr/>
        </p:nvSpPr>
        <p:spPr bwMode="auto">
          <a:xfrm>
            <a:off x="1423170" y="3090213"/>
            <a:ext cx="463769" cy="46376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52"/>
          <p:cNvSpPr>
            <a:spLocks noEditPoints="1"/>
          </p:cNvSpPr>
          <p:nvPr/>
        </p:nvSpPr>
        <p:spPr bwMode="auto">
          <a:xfrm>
            <a:off x="1428704" y="3896711"/>
            <a:ext cx="452701" cy="41835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3" name="Group 63"/>
          <p:cNvGrpSpPr/>
          <p:nvPr/>
        </p:nvGrpSpPr>
        <p:grpSpPr>
          <a:xfrm>
            <a:off x="2310039" y="1386352"/>
            <a:ext cx="1469290" cy="587716"/>
            <a:chOff x="2310038" y="1386352"/>
            <a:chExt cx="1469290" cy="587716"/>
          </a:xfrm>
        </p:grpSpPr>
        <p:sp>
          <p:nvSpPr>
            <p:cNvPr id="24" name="Freeform 32"/>
            <p:cNvSpPr/>
            <p:nvPr/>
          </p:nvSpPr>
          <p:spPr>
            <a:xfrm>
              <a:off x="2310038" y="1386352"/>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2700" kern="1200">
                <a:latin typeface="Arial" panose="020B0604020202020204" pitchFamily="34" charset="0"/>
                <a:ea typeface="微软雅黑" panose="020B0503020204020204" pitchFamily="34" charset="-122"/>
                <a:sym typeface="Arial" panose="020B0604020202020204" pitchFamily="34" charset="0"/>
              </a:endParaRPr>
            </a:p>
          </p:txBody>
        </p:sp>
        <p:sp>
          <p:nvSpPr>
            <p:cNvPr id="25" name="Text Placeholder 3"/>
            <p:cNvSpPr txBox="1"/>
            <p:nvPr/>
          </p:nvSpPr>
          <p:spPr>
            <a:xfrm>
              <a:off x="2622468" y="1587877"/>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64"/>
          <p:cNvGrpSpPr/>
          <p:nvPr/>
        </p:nvGrpSpPr>
        <p:grpSpPr>
          <a:xfrm>
            <a:off x="2310039" y="2193576"/>
            <a:ext cx="1469290" cy="587716"/>
            <a:chOff x="2310038" y="2193576"/>
            <a:chExt cx="1469290" cy="587716"/>
          </a:xfrm>
        </p:grpSpPr>
        <p:sp>
          <p:nvSpPr>
            <p:cNvPr id="27" name="Freeform 35"/>
            <p:cNvSpPr/>
            <p:nvPr/>
          </p:nvSpPr>
          <p:spPr>
            <a:xfrm>
              <a:off x="2310038" y="2193576"/>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2700" kern="1200">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
            <p:cNvSpPr txBox="1"/>
            <p:nvPr/>
          </p:nvSpPr>
          <p:spPr>
            <a:xfrm>
              <a:off x="2683880" y="2395101"/>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65"/>
          <p:cNvGrpSpPr/>
          <p:nvPr/>
        </p:nvGrpSpPr>
        <p:grpSpPr>
          <a:xfrm>
            <a:off x="2310039" y="3000800"/>
            <a:ext cx="1469290" cy="587716"/>
            <a:chOff x="2310038" y="3000800"/>
            <a:chExt cx="1469290" cy="587716"/>
          </a:xfrm>
        </p:grpSpPr>
        <p:sp>
          <p:nvSpPr>
            <p:cNvPr id="30" name="Freeform 39"/>
            <p:cNvSpPr/>
            <p:nvPr/>
          </p:nvSpPr>
          <p:spPr>
            <a:xfrm>
              <a:off x="2310038" y="3000800"/>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2700" kern="1200">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
            <p:cNvSpPr txBox="1"/>
            <p:nvPr/>
          </p:nvSpPr>
          <p:spPr>
            <a:xfrm>
              <a:off x="2599225" y="3202325"/>
              <a:ext cx="763029"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67"/>
          <p:cNvGrpSpPr/>
          <p:nvPr/>
        </p:nvGrpSpPr>
        <p:grpSpPr>
          <a:xfrm>
            <a:off x="2310039" y="3824877"/>
            <a:ext cx="1469290" cy="587716"/>
            <a:chOff x="2310038" y="3824877"/>
            <a:chExt cx="1469290" cy="587716"/>
          </a:xfrm>
        </p:grpSpPr>
        <p:sp>
          <p:nvSpPr>
            <p:cNvPr id="33" name="Freeform 42"/>
            <p:cNvSpPr/>
            <p:nvPr/>
          </p:nvSpPr>
          <p:spPr>
            <a:xfrm>
              <a:off x="2310038" y="3824877"/>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2700" kern="120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
            <p:cNvSpPr txBox="1"/>
            <p:nvPr/>
          </p:nvSpPr>
          <p:spPr>
            <a:xfrm>
              <a:off x="2659936" y="4026402"/>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添加小标题</a:t>
              </a:r>
              <a:endParaRPr kumimoji="0" lang="en-US" sz="1200" b="1" i="0" u="none" strike="noStrike" kern="1200" cap="none" spc="0" normalizeH="0" baseline="0" noProof="0" dirty="0" smtClean="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矩形 34"/>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2" presetClass="entr" presetSubtype="2" accel="50000" decel="5000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1+#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2" presetClass="entr" presetSubtype="2" accel="50000" decel="5000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accel="50000" decel="5000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2" presetClass="entr" presetSubtype="2" accel="50000" decel="5000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1+#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2" presetClass="entr" presetSubtype="2" accel="50000" decel="5000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2" presetClass="entr" presetSubtype="8" accel="50000" decel="5000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0-#ppt_w/2"/>
                                          </p:val>
                                        </p:tav>
                                        <p:tav tm="100000">
                                          <p:val>
                                            <p:strVal val="#ppt_x"/>
                                          </p:val>
                                        </p:tav>
                                      </p:tavLst>
                                    </p:anim>
                                    <p:anim calcmode="lin" valueType="num">
                                      <p:cBhvr additive="base">
                                        <p:cTn id="58" dur="500" fill="hold"/>
                                        <p:tgtEl>
                                          <p:spTgt spid="9"/>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53" presetClass="entr" presetSubtype="16"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1+#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childTnLst>
                          </p:cTn>
                        </p:par>
                        <p:par>
                          <p:cTn id="69" fill="hold">
                            <p:stCondLst>
                              <p:cond delay="4000"/>
                            </p:stCondLst>
                            <p:childTnLst>
                              <p:par>
                                <p:cTn id="70" presetID="53" presetClass="entr" presetSubtype="16"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2" presetClass="entr" presetSubtype="2" accel="50000" decel="50000"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500" fill="hold"/>
                                        <p:tgtEl>
                                          <p:spTgt spid="13"/>
                                        </p:tgtEl>
                                        <p:attrNameLst>
                                          <p:attrName>ppt_x</p:attrName>
                                        </p:attrNameLst>
                                      </p:cBhvr>
                                      <p:tavLst>
                                        <p:tav tm="0">
                                          <p:val>
                                            <p:strVal val="1+#ppt_w/2"/>
                                          </p:val>
                                        </p:tav>
                                        <p:tav tm="100000">
                                          <p:val>
                                            <p:strVal val="#ppt_x"/>
                                          </p:val>
                                        </p:tav>
                                      </p:tavLst>
                                    </p:anim>
                                    <p:anim calcmode="lin" valueType="num">
                                      <p:cBhvr additive="base">
                                        <p:cTn id="78" dur="500" fill="hold"/>
                                        <p:tgtEl>
                                          <p:spTgt spid="13"/>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accel="50000" decel="50000" fill="hold" grpId="0" nodeType="after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0-#ppt_w/2"/>
                                          </p:val>
                                        </p:tav>
                                        <p:tav tm="100000">
                                          <p:val>
                                            <p:strVal val="#ppt_x"/>
                                          </p:val>
                                        </p:tav>
                                      </p:tavLst>
                                    </p:anim>
                                    <p:anim calcmode="lin" valueType="num">
                                      <p:cBhvr additive="base">
                                        <p:cTn id="83" dur="500" fill="hold"/>
                                        <p:tgtEl>
                                          <p:spTgt spid="10"/>
                                        </p:tgtEl>
                                        <p:attrNameLst>
                                          <p:attrName>ppt_y</p:attrName>
                                        </p:attrNameLst>
                                      </p:cBhvr>
                                      <p:tavLst>
                                        <p:tav tm="0">
                                          <p:val>
                                            <p:strVal val="#ppt_y"/>
                                          </p:val>
                                        </p:tav>
                                        <p:tav tm="100000">
                                          <p:val>
                                            <p:strVal val="#ppt_y"/>
                                          </p:val>
                                        </p:tav>
                                      </p:tavLst>
                                    </p:anim>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500" fill="hold"/>
                                        <p:tgtEl>
                                          <p:spTgt spid="32"/>
                                        </p:tgtEl>
                                        <p:attrNameLst>
                                          <p:attrName>ppt_x</p:attrName>
                                        </p:attrNameLst>
                                      </p:cBhvr>
                                      <p:tavLst>
                                        <p:tav tm="0">
                                          <p:val>
                                            <p:strVal val="1+#ppt_w/2"/>
                                          </p:val>
                                        </p:tav>
                                        <p:tav tm="100000">
                                          <p:val>
                                            <p:strVal val="#ppt_x"/>
                                          </p:val>
                                        </p:tav>
                                      </p:tavLst>
                                    </p:anim>
                                    <p:anim calcmode="lin" valueType="num">
                                      <p:cBhvr additive="base">
                                        <p:cTn id="93" dur="500" fill="hold"/>
                                        <p:tgtEl>
                                          <p:spTgt spid="32"/>
                                        </p:tgtEl>
                                        <p:attrNameLst>
                                          <p:attrName>ppt_y</p:attrName>
                                        </p:attrNameLst>
                                      </p:cBhvr>
                                      <p:tavLst>
                                        <p:tav tm="0">
                                          <p:val>
                                            <p:strVal val="#ppt_y"/>
                                          </p:val>
                                        </p:tav>
                                        <p:tav tm="100000">
                                          <p:val>
                                            <p:strVal val="#ppt_y"/>
                                          </p:val>
                                        </p:tav>
                                      </p:tavLst>
                                    </p:anim>
                                  </p:childTnLst>
                                </p:cTn>
                              </p:par>
                            </p:childTnLst>
                          </p:cTn>
                        </p:par>
                        <p:par>
                          <p:cTn id="94" fill="hold">
                            <p:stCondLst>
                              <p:cond delay="550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2" presetClass="entr" presetSubtype="2" accel="50000" decel="50000" fill="hold" grpId="0" nodeType="with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500" fill="hold"/>
                                        <p:tgtEl>
                                          <p:spTgt spid="14"/>
                                        </p:tgtEl>
                                        <p:attrNameLst>
                                          <p:attrName>ppt_x</p:attrName>
                                        </p:attrNameLst>
                                      </p:cBhvr>
                                      <p:tavLst>
                                        <p:tav tm="0">
                                          <p:val>
                                            <p:strVal val="1+#ppt_w/2"/>
                                          </p:val>
                                        </p:tav>
                                        <p:tav tm="100000">
                                          <p:val>
                                            <p:strVal val="#ppt_x"/>
                                          </p:val>
                                        </p:tav>
                                      </p:tavLst>
                                    </p:anim>
                                    <p:anim calcmode="lin" valueType="num">
                                      <p:cBhvr additive="base">
                                        <p:cTn id="10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6"/>
          <p:cNvGrpSpPr/>
          <p:nvPr/>
        </p:nvGrpSpPr>
        <p:grpSpPr>
          <a:xfrm>
            <a:off x="1354385" y="1331767"/>
            <a:ext cx="7225616" cy="478912"/>
            <a:chOff x="1805847" y="1772480"/>
            <a:chExt cx="9634154" cy="638549"/>
          </a:xfrm>
        </p:grpSpPr>
        <p:grpSp>
          <p:nvGrpSpPr>
            <p:cNvPr id="8" name="Group 31"/>
            <p:cNvGrpSpPr/>
            <p:nvPr/>
          </p:nvGrpSpPr>
          <p:grpSpPr>
            <a:xfrm>
              <a:off x="1805847" y="1772480"/>
              <a:ext cx="7195684" cy="638549"/>
              <a:chOff x="1721944" y="1598308"/>
              <a:chExt cx="7195684" cy="638549"/>
            </a:xfrm>
          </p:grpSpPr>
          <p:sp>
            <p:nvSpPr>
              <p:cNvPr id="11" name="Parallelogram 3"/>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Shape 12"/>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grpSp>
        <p:sp>
          <p:nvSpPr>
            <p:cNvPr id="9" name="矩形 8"/>
            <p:cNvSpPr/>
            <p:nvPr/>
          </p:nvSpPr>
          <p:spPr>
            <a:xfrm>
              <a:off x="2579539" y="1792697"/>
              <a:ext cx="5040317" cy="35941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9198026" y="1916145"/>
              <a:ext cx="2241975" cy="4268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350" b="1"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1354385" y="2180572"/>
            <a:ext cx="7225616" cy="478912"/>
            <a:chOff x="1805847" y="2904219"/>
            <a:chExt cx="9634154" cy="638549"/>
          </a:xfrm>
        </p:grpSpPr>
        <p:grpSp>
          <p:nvGrpSpPr>
            <p:cNvPr id="14" name="Group 30"/>
            <p:cNvGrpSpPr/>
            <p:nvPr/>
          </p:nvGrpSpPr>
          <p:grpSpPr>
            <a:xfrm>
              <a:off x="1805847" y="2904219"/>
              <a:ext cx="7195683" cy="638549"/>
              <a:chOff x="1721944" y="2772656"/>
              <a:chExt cx="7195683" cy="638549"/>
            </a:xfrm>
          </p:grpSpPr>
          <p:sp>
            <p:nvSpPr>
              <p:cNvPr id="17" name="Parallelogram 5"/>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13"/>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矩形 14"/>
            <p:cNvSpPr/>
            <p:nvPr/>
          </p:nvSpPr>
          <p:spPr>
            <a:xfrm>
              <a:off x="9198026" y="3022862"/>
              <a:ext cx="2241975" cy="4268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350" b="1"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2579539" y="2913947"/>
              <a:ext cx="5040317" cy="35941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1354385" y="3029376"/>
            <a:ext cx="7225616" cy="478912"/>
            <a:chOff x="1805847" y="4035958"/>
            <a:chExt cx="9634154" cy="638549"/>
          </a:xfrm>
        </p:grpSpPr>
        <p:grpSp>
          <p:nvGrpSpPr>
            <p:cNvPr id="20" name="Group 29"/>
            <p:cNvGrpSpPr/>
            <p:nvPr/>
          </p:nvGrpSpPr>
          <p:grpSpPr>
            <a:xfrm>
              <a:off x="1805847" y="4035958"/>
              <a:ext cx="7195683" cy="638549"/>
              <a:chOff x="1721944" y="3774974"/>
              <a:chExt cx="7195683" cy="638549"/>
            </a:xfrm>
          </p:grpSpPr>
          <p:sp>
            <p:nvSpPr>
              <p:cNvPr id="23" name="Parallelogram 7"/>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19"/>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矩形 20"/>
            <p:cNvSpPr/>
            <p:nvPr/>
          </p:nvSpPr>
          <p:spPr>
            <a:xfrm>
              <a:off x="9198026" y="4150233"/>
              <a:ext cx="2241975" cy="4268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350" b="1"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2579539" y="4046165"/>
              <a:ext cx="5040317" cy="35941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1354385" y="3878180"/>
            <a:ext cx="7225616" cy="478912"/>
            <a:chOff x="1805847" y="5167697"/>
            <a:chExt cx="9634154" cy="638549"/>
          </a:xfrm>
        </p:grpSpPr>
        <p:grpSp>
          <p:nvGrpSpPr>
            <p:cNvPr id="26" name="Group 28"/>
            <p:cNvGrpSpPr/>
            <p:nvPr/>
          </p:nvGrpSpPr>
          <p:grpSpPr>
            <a:xfrm>
              <a:off x="1805847" y="5167697"/>
              <a:ext cx="7195683" cy="638549"/>
              <a:chOff x="1721944" y="4691064"/>
              <a:chExt cx="7195683" cy="638549"/>
            </a:xfrm>
          </p:grpSpPr>
          <p:sp>
            <p:nvSpPr>
              <p:cNvPr id="29" name="Parallelogram 9"/>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Shape 18"/>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矩形 26"/>
            <p:cNvSpPr/>
            <p:nvPr/>
          </p:nvSpPr>
          <p:spPr>
            <a:xfrm>
              <a:off x="9198026" y="5286340"/>
              <a:ext cx="2241975" cy="4268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b="1" dirty="0">
                  <a:latin typeface="Arial" panose="020B0604020202020204" pitchFamily="34" charset="0"/>
                  <a:ea typeface="微软雅黑" panose="020B0503020204020204" pitchFamily="34" charset="-122"/>
                  <a:sym typeface="Arial" panose="020B0604020202020204" pitchFamily="34" charset="0"/>
                </a:rPr>
                <a:t>标题文字添加</a:t>
              </a:r>
              <a:endParaRPr lang="zh-CN" altLang="en-US" sz="1350" b="1"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2579539" y="5173914"/>
              <a:ext cx="5040317" cy="35941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矩形 30"/>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0-#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35"/>
          <p:cNvGrpSpPr/>
          <p:nvPr/>
        </p:nvGrpSpPr>
        <p:grpSpPr>
          <a:xfrm>
            <a:off x="4033711" y="2059263"/>
            <a:ext cx="2552297" cy="3084236"/>
            <a:chOff x="4037013" y="2519363"/>
            <a:chExt cx="2303463" cy="2633662"/>
          </a:xfrm>
        </p:grpSpPr>
        <p:sp>
          <p:nvSpPr>
            <p:cNvPr id="8" name="Freeform: Shape 104"/>
            <p:cNvSpPr/>
            <p:nvPr/>
          </p:nvSpPr>
          <p:spPr bwMode="auto">
            <a:xfrm>
              <a:off x="4037013" y="2647950"/>
              <a:ext cx="2047875" cy="2505075"/>
            </a:xfrm>
            <a:custGeom>
              <a:avLst/>
              <a:gdLst/>
              <a:ahLst/>
              <a:cxnLst>
                <a:cxn ang="0">
                  <a:pos x="403" y="0"/>
                </a:cxn>
                <a:cxn ang="0">
                  <a:pos x="403" y="0"/>
                </a:cxn>
                <a:cxn ang="0">
                  <a:pos x="0" y="404"/>
                </a:cxn>
                <a:cxn ang="0">
                  <a:pos x="0" y="666"/>
                </a:cxn>
                <a:cxn ang="0">
                  <a:pos x="74" y="666"/>
                </a:cxn>
                <a:cxn ang="0">
                  <a:pos x="74" y="404"/>
                </a:cxn>
                <a:cxn ang="0">
                  <a:pos x="405" y="74"/>
                </a:cxn>
                <a:cxn ang="0">
                  <a:pos x="544" y="74"/>
                </a:cxn>
                <a:cxn ang="0">
                  <a:pos x="544" y="0"/>
                </a:cxn>
                <a:cxn ang="0">
                  <a:pos x="403" y="0"/>
                </a:cxn>
              </a:cxnLst>
              <a:rect l="0" t="0" r="r" b="b"/>
              <a:pathLst>
                <a:path w="544" h="666">
                  <a:moveTo>
                    <a:pt x="403" y="0"/>
                  </a:moveTo>
                  <a:cubicBezTo>
                    <a:pt x="403" y="0"/>
                    <a:pt x="403" y="0"/>
                    <a:pt x="403" y="0"/>
                  </a:cubicBezTo>
                  <a:cubicBezTo>
                    <a:pt x="180" y="1"/>
                    <a:pt x="0" y="182"/>
                    <a:pt x="0" y="404"/>
                  </a:cubicBezTo>
                  <a:cubicBezTo>
                    <a:pt x="0" y="666"/>
                    <a:pt x="0" y="666"/>
                    <a:pt x="0" y="666"/>
                  </a:cubicBezTo>
                  <a:cubicBezTo>
                    <a:pt x="74" y="666"/>
                    <a:pt x="74" y="666"/>
                    <a:pt x="74" y="666"/>
                  </a:cubicBezTo>
                  <a:cubicBezTo>
                    <a:pt x="74" y="404"/>
                    <a:pt x="74" y="404"/>
                    <a:pt x="74" y="404"/>
                  </a:cubicBezTo>
                  <a:cubicBezTo>
                    <a:pt x="74" y="222"/>
                    <a:pt x="223" y="74"/>
                    <a:pt x="405" y="74"/>
                  </a:cubicBezTo>
                  <a:cubicBezTo>
                    <a:pt x="544" y="74"/>
                    <a:pt x="544" y="74"/>
                    <a:pt x="544" y="74"/>
                  </a:cubicBezTo>
                  <a:cubicBezTo>
                    <a:pt x="544" y="0"/>
                    <a:pt x="544" y="0"/>
                    <a:pt x="544" y="0"/>
                  </a:cubicBezTo>
                  <a:lnTo>
                    <a:pt x="403" y="0"/>
                  </a:lnTo>
                  <a:close/>
                </a:path>
              </a:pathLst>
            </a:custGeom>
            <a:solidFill>
              <a:schemeClr val="accent4"/>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Shape 105"/>
            <p:cNvSpPr/>
            <p:nvPr/>
          </p:nvSpPr>
          <p:spPr bwMode="auto">
            <a:xfrm>
              <a:off x="6084888" y="2519363"/>
              <a:ext cx="255588" cy="508000"/>
            </a:xfrm>
            <a:custGeom>
              <a:avLst/>
              <a:gdLst/>
              <a:ahLst/>
              <a:cxnLst>
                <a:cxn ang="0">
                  <a:pos x="0" y="320"/>
                </a:cxn>
                <a:cxn ang="0">
                  <a:pos x="161" y="159"/>
                </a:cxn>
                <a:cxn ang="0">
                  <a:pos x="0" y="0"/>
                </a:cxn>
                <a:cxn ang="0">
                  <a:pos x="0" y="320"/>
                </a:cxn>
              </a:cxnLst>
              <a:rect l="0" t="0" r="r" b="b"/>
              <a:pathLst>
                <a:path w="161" h="320">
                  <a:moveTo>
                    <a:pt x="0" y="320"/>
                  </a:moveTo>
                  <a:lnTo>
                    <a:pt x="161" y="159"/>
                  </a:lnTo>
                  <a:lnTo>
                    <a:pt x="0" y="0"/>
                  </a:lnTo>
                  <a:lnTo>
                    <a:pt x="0" y="320"/>
                  </a:lnTo>
                  <a:close/>
                </a:path>
              </a:pathLst>
            </a:custGeom>
            <a:solidFill>
              <a:schemeClr val="accent4"/>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Shape 106"/>
            <p:cNvSpPr/>
            <p:nvPr/>
          </p:nvSpPr>
          <p:spPr bwMode="auto">
            <a:xfrm>
              <a:off x="4830763" y="2895600"/>
              <a:ext cx="161925" cy="109538"/>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Shape 107"/>
            <p:cNvSpPr/>
            <p:nvPr/>
          </p:nvSpPr>
          <p:spPr bwMode="auto">
            <a:xfrm>
              <a:off x="5203825" y="2779713"/>
              <a:ext cx="161925" cy="74613"/>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08"/>
            <p:cNvSpPr/>
            <p:nvPr/>
          </p:nvSpPr>
          <p:spPr bwMode="auto">
            <a:xfrm>
              <a:off x="5583238" y="2763838"/>
              <a:ext cx="161925" cy="4127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09"/>
            <p:cNvSpPr/>
            <p:nvPr/>
          </p:nvSpPr>
          <p:spPr bwMode="auto">
            <a:xfrm>
              <a:off x="5964238" y="2763838"/>
              <a:ext cx="120650" cy="4127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Shape 110"/>
            <p:cNvSpPr/>
            <p:nvPr/>
          </p:nvSpPr>
          <p:spPr bwMode="auto">
            <a:xfrm>
              <a:off x="4527550" y="3109913"/>
              <a:ext cx="142875" cy="139700"/>
            </a:xfrm>
            <a:custGeom>
              <a:avLst/>
              <a:gdLst/>
              <a:ahLst/>
              <a:cxnLst>
                <a:cxn ang="0">
                  <a:pos x="8" y="37"/>
                </a:cxn>
                <a:cxn ang="0">
                  <a:pos x="38" y="8"/>
                </a:cxn>
                <a:cxn ang="0">
                  <a:pos x="30" y="0"/>
                </a:cxn>
                <a:cxn ang="0">
                  <a:pos x="0" y="29"/>
                </a:cxn>
                <a:cxn ang="0">
                  <a:pos x="8" y="37"/>
                </a:cxn>
              </a:cxnLst>
              <a:rect l="0" t="0" r="r" b="b"/>
              <a:pathLst>
                <a:path w="38" h="37">
                  <a:moveTo>
                    <a:pt x="8" y="37"/>
                  </a:moveTo>
                  <a:cubicBezTo>
                    <a:pt x="17" y="27"/>
                    <a:pt x="27" y="17"/>
                    <a:pt x="38" y="8"/>
                  </a:cubicBezTo>
                  <a:cubicBezTo>
                    <a:pt x="30" y="0"/>
                    <a:pt x="30" y="0"/>
                    <a:pt x="30" y="0"/>
                  </a:cubicBezTo>
                  <a:cubicBezTo>
                    <a:pt x="20" y="9"/>
                    <a:pt x="10" y="19"/>
                    <a:pt x="0" y="29"/>
                  </a:cubicBezTo>
                  <a:lnTo>
                    <a:pt x="8" y="37"/>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Shape 111"/>
            <p:cNvSpPr/>
            <p:nvPr/>
          </p:nvSpPr>
          <p:spPr bwMode="auto">
            <a:xfrm>
              <a:off x="4297363" y="3422650"/>
              <a:ext cx="112713" cy="157163"/>
            </a:xfrm>
            <a:custGeom>
              <a:avLst/>
              <a:gdLst/>
              <a:ahLst/>
              <a:cxnLst>
                <a:cxn ang="0">
                  <a:pos x="10" y="42"/>
                </a:cxn>
                <a:cxn ang="0">
                  <a:pos x="30" y="5"/>
                </a:cxn>
                <a:cxn ang="0">
                  <a:pos x="20" y="0"/>
                </a:cxn>
                <a:cxn ang="0">
                  <a:pos x="0" y="37"/>
                </a:cxn>
                <a:cxn ang="0">
                  <a:pos x="10" y="42"/>
                </a:cxn>
              </a:cxnLst>
              <a:rect l="0" t="0" r="r" b="b"/>
              <a:pathLst>
                <a:path w="30" h="42">
                  <a:moveTo>
                    <a:pt x="10" y="42"/>
                  </a:moveTo>
                  <a:cubicBezTo>
                    <a:pt x="16" y="29"/>
                    <a:pt x="23" y="17"/>
                    <a:pt x="30" y="5"/>
                  </a:cubicBezTo>
                  <a:cubicBezTo>
                    <a:pt x="20" y="0"/>
                    <a:pt x="20" y="0"/>
                    <a:pt x="20" y="0"/>
                  </a:cubicBezTo>
                  <a:cubicBezTo>
                    <a:pt x="13" y="12"/>
                    <a:pt x="6" y="24"/>
                    <a:pt x="0" y="37"/>
                  </a:cubicBezTo>
                  <a:lnTo>
                    <a:pt x="10" y="42"/>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112"/>
            <p:cNvSpPr/>
            <p:nvPr/>
          </p:nvSpPr>
          <p:spPr bwMode="auto">
            <a:xfrm>
              <a:off x="4176713" y="3787775"/>
              <a:ext cx="76200" cy="165100"/>
            </a:xfrm>
            <a:custGeom>
              <a:avLst/>
              <a:gdLst/>
              <a:ahLst/>
              <a:cxnLst>
                <a:cxn ang="0">
                  <a:pos x="11" y="44"/>
                </a:cxn>
                <a:cxn ang="0">
                  <a:pos x="20" y="3"/>
                </a:cxn>
                <a:cxn ang="0">
                  <a:pos x="9" y="0"/>
                </a:cxn>
                <a:cxn ang="0">
                  <a:pos x="0" y="41"/>
                </a:cxn>
                <a:cxn ang="0">
                  <a:pos x="11" y="44"/>
                </a:cxn>
              </a:cxnLst>
              <a:rect l="0" t="0" r="r" b="b"/>
              <a:pathLst>
                <a:path w="20" h="44">
                  <a:moveTo>
                    <a:pt x="11" y="44"/>
                  </a:moveTo>
                  <a:cubicBezTo>
                    <a:pt x="13" y="30"/>
                    <a:pt x="16" y="16"/>
                    <a:pt x="20" y="3"/>
                  </a:cubicBezTo>
                  <a:cubicBezTo>
                    <a:pt x="9" y="0"/>
                    <a:pt x="9" y="0"/>
                    <a:pt x="9" y="0"/>
                  </a:cubicBezTo>
                  <a:cubicBezTo>
                    <a:pt x="5" y="14"/>
                    <a:pt x="2" y="27"/>
                    <a:pt x="0" y="41"/>
                  </a:cubicBezTo>
                  <a:lnTo>
                    <a:pt x="11" y="44"/>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13"/>
            <p:cNvSpPr/>
            <p:nvPr/>
          </p:nvSpPr>
          <p:spPr bwMode="auto">
            <a:xfrm>
              <a:off x="4157663" y="4156075"/>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14"/>
            <p:cNvSpPr/>
            <p:nvPr/>
          </p:nvSpPr>
          <p:spPr bwMode="auto">
            <a:xfrm>
              <a:off x="4157663" y="4911725"/>
              <a:ext cx="41275" cy="158750"/>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115"/>
            <p:cNvSpPr/>
            <p:nvPr/>
          </p:nvSpPr>
          <p:spPr bwMode="auto">
            <a:xfrm>
              <a:off x="4157663" y="4532313"/>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36"/>
          <p:cNvGrpSpPr/>
          <p:nvPr/>
        </p:nvGrpSpPr>
        <p:grpSpPr>
          <a:xfrm>
            <a:off x="4348742" y="1532324"/>
            <a:ext cx="566396" cy="3611173"/>
            <a:chOff x="4252913" y="1631950"/>
            <a:chExt cx="511175" cy="3521075"/>
          </a:xfrm>
        </p:grpSpPr>
        <p:sp>
          <p:nvSpPr>
            <p:cNvPr id="21" name="Freeform: Shape 92"/>
            <p:cNvSpPr/>
            <p:nvPr/>
          </p:nvSpPr>
          <p:spPr bwMode="auto">
            <a:xfrm>
              <a:off x="4252913" y="1631950"/>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3"/>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2" name="Group 93"/>
            <p:cNvGrpSpPr/>
            <p:nvPr/>
          </p:nvGrpSpPr>
          <p:grpSpPr>
            <a:xfrm>
              <a:off x="4368800" y="1879600"/>
              <a:ext cx="277813" cy="3273425"/>
              <a:chOff x="4368800" y="1879600"/>
              <a:chExt cx="277813" cy="3273425"/>
            </a:xfrm>
          </p:grpSpPr>
          <p:sp>
            <p:nvSpPr>
              <p:cNvPr id="23" name="Rectangle 94"/>
              <p:cNvSpPr/>
              <p:nvPr/>
            </p:nvSpPr>
            <p:spPr bwMode="auto">
              <a:xfrm>
                <a:off x="4368800" y="1879600"/>
                <a:ext cx="277813" cy="3273425"/>
              </a:xfrm>
              <a:prstGeom prst="rect">
                <a:avLst/>
              </a:prstGeom>
              <a:solidFill>
                <a:schemeClr val="accent3"/>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95"/>
              <p:cNvSpPr/>
              <p:nvPr/>
            </p:nvSpPr>
            <p:spPr bwMode="auto">
              <a:xfrm>
                <a:off x="4489450" y="3400425"/>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96"/>
              <p:cNvSpPr/>
              <p:nvPr/>
            </p:nvSpPr>
            <p:spPr bwMode="auto">
              <a:xfrm>
                <a:off x="4489450" y="3024188"/>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97"/>
              <p:cNvSpPr/>
              <p:nvPr/>
            </p:nvSpPr>
            <p:spPr bwMode="auto">
              <a:xfrm>
                <a:off x="4489450" y="4911725"/>
                <a:ext cx="41275" cy="158750"/>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98"/>
              <p:cNvSpPr/>
              <p:nvPr/>
            </p:nvSpPr>
            <p:spPr bwMode="auto">
              <a:xfrm>
                <a:off x="4489450" y="4532313"/>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99"/>
              <p:cNvSpPr/>
              <p:nvPr/>
            </p:nvSpPr>
            <p:spPr bwMode="auto">
              <a:xfrm>
                <a:off x="4489450" y="4156075"/>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100"/>
              <p:cNvSpPr/>
              <p:nvPr/>
            </p:nvSpPr>
            <p:spPr bwMode="auto">
              <a:xfrm>
                <a:off x="4489450" y="3779838"/>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101"/>
              <p:cNvSpPr/>
              <p:nvPr/>
            </p:nvSpPr>
            <p:spPr bwMode="auto">
              <a:xfrm>
                <a:off x="4489450" y="2647950"/>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102"/>
              <p:cNvSpPr/>
              <p:nvPr/>
            </p:nvSpPr>
            <p:spPr bwMode="auto">
              <a:xfrm>
                <a:off x="4489450" y="2266950"/>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103"/>
              <p:cNvSpPr/>
              <p:nvPr/>
            </p:nvSpPr>
            <p:spPr bwMode="auto">
              <a:xfrm>
                <a:off x="4489450" y="1890713"/>
                <a:ext cx="41275"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3" name="Group 37"/>
          <p:cNvGrpSpPr/>
          <p:nvPr/>
        </p:nvGrpSpPr>
        <p:grpSpPr>
          <a:xfrm>
            <a:off x="2659937" y="3676501"/>
            <a:ext cx="1321004" cy="1466999"/>
            <a:chOff x="2797175" y="3829050"/>
            <a:chExt cx="1192213" cy="1323975"/>
          </a:xfrm>
        </p:grpSpPr>
        <p:sp>
          <p:nvSpPr>
            <p:cNvPr id="34" name="Freeform: Shape 84"/>
            <p:cNvSpPr/>
            <p:nvPr/>
          </p:nvSpPr>
          <p:spPr bwMode="auto">
            <a:xfrm>
              <a:off x="2913063" y="3829050"/>
              <a:ext cx="1076325" cy="1323975"/>
            </a:xfrm>
            <a:custGeom>
              <a:avLst/>
              <a:gdLst/>
              <a:ahLst/>
              <a:cxnLst>
                <a:cxn ang="0">
                  <a:pos x="143" y="0"/>
                </a:cxn>
                <a:cxn ang="0">
                  <a:pos x="0" y="142"/>
                </a:cxn>
                <a:cxn ang="0">
                  <a:pos x="75" y="142"/>
                </a:cxn>
                <a:cxn ang="0">
                  <a:pos x="143" y="74"/>
                </a:cxn>
                <a:cxn ang="0">
                  <a:pos x="211" y="142"/>
                </a:cxn>
                <a:cxn ang="0">
                  <a:pos x="211" y="352"/>
                </a:cxn>
                <a:cxn ang="0">
                  <a:pos x="286" y="352"/>
                </a:cxn>
                <a:cxn ang="0">
                  <a:pos x="286" y="142"/>
                </a:cxn>
                <a:cxn ang="0">
                  <a:pos x="143" y="0"/>
                </a:cxn>
              </a:cxnLst>
              <a:rect l="0" t="0" r="r" b="b"/>
              <a:pathLst>
                <a:path w="286" h="352">
                  <a:moveTo>
                    <a:pt x="143" y="0"/>
                  </a:moveTo>
                  <a:cubicBezTo>
                    <a:pt x="64" y="0"/>
                    <a:pt x="0" y="64"/>
                    <a:pt x="0" y="142"/>
                  </a:cubicBezTo>
                  <a:cubicBezTo>
                    <a:pt x="75" y="142"/>
                    <a:pt x="75" y="142"/>
                    <a:pt x="75" y="142"/>
                  </a:cubicBezTo>
                  <a:cubicBezTo>
                    <a:pt x="75" y="105"/>
                    <a:pt x="105" y="74"/>
                    <a:pt x="143" y="74"/>
                  </a:cubicBezTo>
                  <a:cubicBezTo>
                    <a:pt x="181" y="74"/>
                    <a:pt x="211" y="105"/>
                    <a:pt x="211" y="142"/>
                  </a:cubicBezTo>
                  <a:cubicBezTo>
                    <a:pt x="211" y="352"/>
                    <a:pt x="211" y="352"/>
                    <a:pt x="211" y="352"/>
                  </a:cubicBezTo>
                  <a:cubicBezTo>
                    <a:pt x="286" y="352"/>
                    <a:pt x="286" y="352"/>
                    <a:pt x="286" y="352"/>
                  </a:cubicBezTo>
                  <a:cubicBezTo>
                    <a:pt x="286" y="142"/>
                    <a:pt x="286" y="142"/>
                    <a:pt x="286" y="142"/>
                  </a:cubicBezTo>
                  <a:cubicBezTo>
                    <a:pt x="286" y="64"/>
                    <a:pt x="222" y="0"/>
                    <a:pt x="143" y="0"/>
                  </a:cubicBezTo>
                  <a:close/>
                </a:path>
              </a:pathLst>
            </a:custGeom>
            <a:solidFill>
              <a:schemeClr val="accent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85"/>
            <p:cNvSpPr/>
            <p:nvPr/>
          </p:nvSpPr>
          <p:spPr bwMode="auto">
            <a:xfrm>
              <a:off x="3827463" y="4911725"/>
              <a:ext cx="41275" cy="158750"/>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86"/>
            <p:cNvSpPr/>
            <p:nvPr/>
          </p:nvSpPr>
          <p:spPr bwMode="auto">
            <a:xfrm>
              <a:off x="3827463" y="4532313"/>
              <a:ext cx="41275" cy="157163"/>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Shape 87"/>
            <p:cNvSpPr/>
            <p:nvPr/>
          </p:nvSpPr>
          <p:spPr bwMode="auto">
            <a:xfrm>
              <a:off x="3781425" y="4164013"/>
              <a:ext cx="87313" cy="173038"/>
            </a:xfrm>
            <a:custGeom>
              <a:avLst/>
              <a:gdLst/>
              <a:ahLst/>
              <a:cxnLst>
                <a:cxn ang="0">
                  <a:pos x="19" y="22"/>
                </a:cxn>
                <a:cxn ang="0">
                  <a:pos x="10" y="0"/>
                </a:cxn>
                <a:cxn ang="0">
                  <a:pos x="0" y="5"/>
                </a:cxn>
                <a:cxn ang="0">
                  <a:pos x="8" y="25"/>
                </a:cxn>
                <a:cxn ang="0">
                  <a:pos x="12" y="46"/>
                </a:cxn>
                <a:cxn ang="0">
                  <a:pos x="23" y="46"/>
                </a:cxn>
                <a:cxn ang="0">
                  <a:pos x="19" y="22"/>
                </a:cxn>
              </a:cxnLst>
              <a:rect l="0" t="0" r="r" b="b"/>
              <a:pathLst>
                <a:path w="23" h="46">
                  <a:moveTo>
                    <a:pt x="19" y="22"/>
                  </a:moveTo>
                  <a:cubicBezTo>
                    <a:pt x="17" y="14"/>
                    <a:pt x="14" y="7"/>
                    <a:pt x="10" y="0"/>
                  </a:cubicBezTo>
                  <a:cubicBezTo>
                    <a:pt x="0" y="5"/>
                    <a:pt x="0" y="5"/>
                    <a:pt x="0" y="5"/>
                  </a:cubicBezTo>
                  <a:cubicBezTo>
                    <a:pt x="3" y="12"/>
                    <a:pt x="6" y="18"/>
                    <a:pt x="8" y="25"/>
                  </a:cubicBezTo>
                  <a:cubicBezTo>
                    <a:pt x="10" y="32"/>
                    <a:pt x="11" y="39"/>
                    <a:pt x="12" y="46"/>
                  </a:cubicBezTo>
                  <a:cubicBezTo>
                    <a:pt x="23" y="46"/>
                    <a:pt x="23" y="46"/>
                    <a:pt x="23" y="46"/>
                  </a:cubicBezTo>
                  <a:cubicBezTo>
                    <a:pt x="22" y="38"/>
                    <a:pt x="21" y="30"/>
                    <a:pt x="19" y="22"/>
                  </a:cubicBez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Shape 88"/>
            <p:cNvSpPr/>
            <p:nvPr/>
          </p:nvSpPr>
          <p:spPr bwMode="auto">
            <a:xfrm>
              <a:off x="3517900" y="3949700"/>
              <a:ext cx="173038" cy="104775"/>
            </a:xfrm>
            <a:custGeom>
              <a:avLst/>
              <a:gdLst/>
              <a:ahLst/>
              <a:cxnLst>
                <a:cxn ang="0">
                  <a:pos x="25" y="7"/>
                </a:cxn>
                <a:cxn ang="0">
                  <a:pos x="2" y="0"/>
                </a:cxn>
                <a:cxn ang="0">
                  <a:pos x="0" y="11"/>
                </a:cxn>
                <a:cxn ang="0">
                  <a:pos x="20" y="17"/>
                </a:cxn>
                <a:cxn ang="0">
                  <a:pos x="39" y="28"/>
                </a:cxn>
                <a:cxn ang="0">
                  <a:pos x="46" y="18"/>
                </a:cxn>
                <a:cxn ang="0">
                  <a:pos x="25" y="7"/>
                </a:cxn>
              </a:cxnLst>
              <a:rect l="0" t="0" r="r" b="b"/>
              <a:pathLst>
                <a:path w="46" h="28">
                  <a:moveTo>
                    <a:pt x="25" y="7"/>
                  </a:moveTo>
                  <a:cubicBezTo>
                    <a:pt x="17" y="4"/>
                    <a:pt x="10" y="2"/>
                    <a:pt x="2" y="0"/>
                  </a:cubicBezTo>
                  <a:cubicBezTo>
                    <a:pt x="0" y="11"/>
                    <a:pt x="0" y="11"/>
                    <a:pt x="0" y="11"/>
                  </a:cubicBezTo>
                  <a:cubicBezTo>
                    <a:pt x="7" y="12"/>
                    <a:pt x="14" y="14"/>
                    <a:pt x="20" y="17"/>
                  </a:cubicBezTo>
                  <a:cubicBezTo>
                    <a:pt x="27" y="20"/>
                    <a:pt x="33" y="24"/>
                    <a:pt x="39" y="28"/>
                  </a:cubicBezTo>
                  <a:cubicBezTo>
                    <a:pt x="46" y="18"/>
                    <a:pt x="46" y="18"/>
                    <a:pt x="46" y="18"/>
                  </a:cubicBezTo>
                  <a:cubicBezTo>
                    <a:pt x="39" y="14"/>
                    <a:pt x="32" y="10"/>
                    <a:pt x="25" y="7"/>
                  </a:cubicBez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Shape 89"/>
            <p:cNvSpPr/>
            <p:nvPr/>
          </p:nvSpPr>
          <p:spPr bwMode="auto">
            <a:xfrm>
              <a:off x="3154363" y="3967163"/>
              <a:ext cx="165100" cy="128588"/>
            </a:xfrm>
            <a:custGeom>
              <a:avLst/>
              <a:gdLst/>
              <a:ahLst/>
              <a:cxnLst>
                <a:cxn ang="0">
                  <a:pos x="19" y="11"/>
                </a:cxn>
                <a:cxn ang="0">
                  <a:pos x="0" y="26"/>
                </a:cxn>
                <a:cxn ang="0">
                  <a:pos x="8" y="34"/>
                </a:cxn>
                <a:cxn ang="0">
                  <a:pos x="25" y="20"/>
                </a:cxn>
                <a:cxn ang="0">
                  <a:pos x="44" y="11"/>
                </a:cxn>
                <a:cxn ang="0">
                  <a:pos x="40" y="0"/>
                </a:cxn>
                <a:cxn ang="0">
                  <a:pos x="19" y="11"/>
                </a:cxn>
              </a:cxnLst>
              <a:rect l="0" t="0" r="r" b="b"/>
              <a:pathLst>
                <a:path w="44" h="34">
                  <a:moveTo>
                    <a:pt x="19" y="11"/>
                  </a:moveTo>
                  <a:cubicBezTo>
                    <a:pt x="12" y="15"/>
                    <a:pt x="6" y="20"/>
                    <a:pt x="0" y="26"/>
                  </a:cubicBezTo>
                  <a:cubicBezTo>
                    <a:pt x="8" y="34"/>
                    <a:pt x="8" y="34"/>
                    <a:pt x="8" y="34"/>
                  </a:cubicBezTo>
                  <a:cubicBezTo>
                    <a:pt x="13" y="29"/>
                    <a:pt x="19" y="24"/>
                    <a:pt x="25" y="20"/>
                  </a:cubicBezTo>
                  <a:cubicBezTo>
                    <a:pt x="31" y="16"/>
                    <a:pt x="37" y="13"/>
                    <a:pt x="44" y="11"/>
                  </a:cubicBezTo>
                  <a:cubicBezTo>
                    <a:pt x="40" y="0"/>
                    <a:pt x="40" y="0"/>
                    <a:pt x="40" y="0"/>
                  </a:cubicBezTo>
                  <a:cubicBezTo>
                    <a:pt x="33" y="3"/>
                    <a:pt x="26" y="7"/>
                    <a:pt x="19" y="11"/>
                  </a:cubicBez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Shape 90"/>
            <p:cNvSpPr/>
            <p:nvPr/>
          </p:nvSpPr>
          <p:spPr bwMode="auto">
            <a:xfrm>
              <a:off x="3033713" y="4254500"/>
              <a:ext cx="52388" cy="107950"/>
            </a:xfrm>
            <a:custGeom>
              <a:avLst/>
              <a:gdLst/>
              <a:ahLst/>
              <a:cxnLst>
                <a:cxn ang="0">
                  <a:pos x="0" y="24"/>
                </a:cxn>
                <a:cxn ang="0">
                  <a:pos x="0" y="29"/>
                </a:cxn>
                <a:cxn ang="0">
                  <a:pos x="11" y="29"/>
                </a:cxn>
                <a:cxn ang="0">
                  <a:pos x="11" y="24"/>
                </a:cxn>
                <a:cxn ang="0">
                  <a:pos x="14" y="3"/>
                </a:cxn>
                <a:cxn ang="0">
                  <a:pos x="3" y="0"/>
                </a:cxn>
                <a:cxn ang="0">
                  <a:pos x="0" y="24"/>
                </a:cxn>
              </a:cxnLst>
              <a:rect l="0" t="0" r="r" b="b"/>
              <a:pathLst>
                <a:path w="14" h="29">
                  <a:moveTo>
                    <a:pt x="0" y="24"/>
                  </a:moveTo>
                  <a:cubicBezTo>
                    <a:pt x="0" y="26"/>
                    <a:pt x="0" y="28"/>
                    <a:pt x="0" y="29"/>
                  </a:cubicBezTo>
                  <a:cubicBezTo>
                    <a:pt x="11" y="29"/>
                    <a:pt x="11" y="29"/>
                    <a:pt x="11" y="29"/>
                  </a:cubicBezTo>
                  <a:cubicBezTo>
                    <a:pt x="11" y="28"/>
                    <a:pt x="11" y="26"/>
                    <a:pt x="11" y="24"/>
                  </a:cubicBezTo>
                  <a:cubicBezTo>
                    <a:pt x="11" y="17"/>
                    <a:pt x="12" y="10"/>
                    <a:pt x="14" y="3"/>
                  </a:cubicBezTo>
                  <a:cubicBezTo>
                    <a:pt x="3" y="0"/>
                    <a:pt x="3" y="0"/>
                    <a:pt x="3" y="0"/>
                  </a:cubicBezTo>
                  <a:cubicBezTo>
                    <a:pt x="1" y="8"/>
                    <a:pt x="0" y="16"/>
                    <a:pt x="0" y="24"/>
                  </a:cubicBez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Shape 91"/>
            <p:cNvSpPr/>
            <p:nvPr/>
          </p:nvSpPr>
          <p:spPr bwMode="auto">
            <a:xfrm>
              <a:off x="2797175" y="4362450"/>
              <a:ext cx="511175" cy="255588"/>
            </a:xfrm>
            <a:custGeom>
              <a:avLst/>
              <a:gdLst/>
              <a:ahLst/>
              <a:cxnLst>
                <a:cxn ang="0">
                  <a:pos x="0" y="0"/>
                </a:cxn>
                <a:cxn ang="0">
                  <a:pos x="161" y="161"/>
                </a:cxn>
                <a:cxn ang="0">
                  <a:pos x="322" y="0"/>
                </a:cxn>
                <a:cxn ang="0">
                  <a:pos x="0" y="0"/>
                </a:cxn>
              </a:cxnLst>
              <a:rect l="0" t="0" r="r" b="b"/>
              <a:pathLst>
                <a:path w="322" h="161">
                  <a:moveTo>
                    <a:pt x="0" y="0"/>
                  </a:moveTo>
                  <a:lnTo>
                    <a:pt x="161" y="161"/>
                  </a:lnTo>
                  <a:lnTo>
                    <a:pt x="322" y="0"/>
                  </a:lnTo>
                  <a:lnTo>
                    <a:pt x="0" y="0"/>
                  </a:lnTo>
                  <a:close/>
                </a:path>
              </a:pathLst>
            </a:custGeom>
            <a:solidFill>
              <a:schemeClr val="accent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38"/>
          <p:cNvGrpSpPr/>
          <p:nvPr/>
        </p:nvGrpSpPr>
        <p:grpSpPr>
          <a:xfrm>
            <a:off x="2880358" y="1871774"/>
            <a:ext cx="2341217" cy="3271726"/>
            <a:chOff x="3195638" y="2200275"/>
            <a:chExt cx="2112962" cy="2952751"/>
          </a:xfrm>
        </p:grpSpPr>
        <p:sp>
          <p:nvSpPr>
            <p:cNvPr id="43" name="Freeform: Shape 72"/>
            <p:cNvSpPr/>
            <p:nvPr/>
          </p:nvSpPr>
          <p:spPr bwMode="auto">
            <a:xfrm>
              <a:off x="3311525" y="2455863"/>
              <a:ext cx="1997075" cy="2697163"/>
            </a:xfrm>
            <a:custGeom>
              <a:avLst/>
              <a:gdLst/>
              <a:ahLst/>
              <a:cxnLst>
                <a:cxn ang="0">
                  <a:pos x="435" y="198"/>
                </a:cxn>
                <a:cxn ang="0">
                  <a:pos x="208" y="118"/>
                </a:cxn>
                <a:cxn ang="0">
                  <a:pos x="112" y="85"/>
                </a:cxn>
                <a:cxn ang="0">
                  <a:pos x="74" y="0"/>
                </a:cxn>
                <a:cxn ang="0">
                  <a:pos x="0" y="0"/>
                </a:cxn>
                <a:cxn ang="0">
                  <a:pos x="63" y="141"/>
                </a:cxn>
                <a:cxn ang="0">
                  <a:pos x="208" y="192"/>
                </a:cxn>
                <a:cxn ang="0">
                  <a:pos x="386" y="254"/>
                </a:cxn>
                <a:cxn ang="0">
                  <a:pos x="457" y="414"/>
                </a:cxn>
                <a:cxn ang="0">
                  <a:pos x="457" y="717"/>
                </a:cxn>
                <a:cxn ang="0">
                  <a:pos x="531" y="717"/>
                </a:cxn>
                <a:cxn ang="0">
                  <a:pos x="531" y="414"/>
                </a:cxn>
                <a:cxn ang="0">
                  <a:pos x="435" y="198"/>
                </a:cxn>
              </a:cxnLst>
              <a:rect l="0" t="0" r="r" b="b"/>
              <a:pathLst>
                <a:path w="531" h="717">
                  <a:moveTo>
                    <a:pt x="435" y="198"/>
                  </a:moveTo>
                  <a:cubicBezTo>
                    <a:pt x="376" y="146"/>
                    <a:pt x="296" y="118"/>
                    <a:pt x="208" y="118"/>
                  </a:cubicBezTo>
                  <a:cubicBezTo>
                    <a:pt x="170" y="118"/>
                    <a:pt x="136" y="106"/>
                    <a:pt x="112" y="85"/>
                  </a:cubicBezTo>
                  <a:cubicBezTo>
                    <a:pt x="87" y="64"/>
                    <a:pt x="74" y="34"/>
                    <a:pt x="74" y="0"/>
                  </a:cubicBezTo>
                  <a:cubicBezTo>
                    <a:pt x="0" y="0"/>
                    <a:pt x="0" y="0"/>
                    <a:pt x="0" y="0"/>
                  </a:cubicBezTo>
                  <a:cubicBezTo>
                    <a:pt x="0" y="55"/>
                    <a:pt x="22" y="106"/>
                    <a:pt x="63" y="141"/>
                  </a:cubicBezTo>
                  <a:cubicBezTo>
                    <a:pt x="101" y="174"/>
                    <a:pt x="153" y="192"/>
                    <a:pt x="208" y="192"/>
                  </a:cubicBezTo>
                  <a:cubicBezTo>
                    <a:pt x="278" y="192"/>
                    <a:pt x="341" y="214"/>
                    <a:pt x="386" y="254"/>
                  </a:cubicBezTo>
                  <a:cubicBezTo>
                    <a:pt x="432" y="294"/>
                    <a:pt x="457" y="350"/>
                    <a:pt x="457" y="414"/>
                  </a:cubicBezTo>
                  <a:cubicBezTo>
                    <a:pt x="457" y="717"/>
                    <a:pt x="457" y="717"/>
                    <a:pt x="457" y="717"/>
                  </a:cubicBezTo>
                  <a:cubicBezTo>
                    <a:pt x="531" y="717"/>
                    <a:pt x="531" y="717"/>
                    <a:pt x="531" y="717"/>
                  </a:cubicBezTo>
                  <a:cubicBezTo>
                    <a:pt x="531" y="414"/>
                    <a:pt x="531" y="414"/>
                    <a:pt x="531" y="414"/>
                  </a:cubicBezTo>
                  <a:cubicBezTo>
                    <a:pt x="531" y="329"/>
                    <a:pt x="497" y="252"/>
                    <a:pt x="435" y="198"/>
                  </a:cubicBezTo>
                  <a:close/>
                </a:path>
              </a:pathLst>
            </a:custGeom>
            <a:solidFill>
              <a:schemeClr val="accent2"/>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Shape 73"/>
            <p:cNvSpPr/>
            <p:nvPr/>
          </p:nvSpPr>
          <p:spPr bwMode="auto">
            <a:xfrm>
              <a:off x="4281488" y="3019425"/>
              <a:ext cx="173038" cy="82550"/>
            </a:xfrm>
            <a:custGeom>
              <a:avLst/>
              <a:gdLst/>
              <a:ahLst/>
              <a:cxnLst>
                <a:cxn ang="0">
                  <a:pos x="0" y="11"/>
                </a:cxn>
                <a:cxn ang="0">
                  <a:pos x="22" y="16"/>
                </a:cxn>
                <a:cxn ang="0">
                  <a:pos x="42" y="22"/>
                </a:cxn>
                <a:cxn ang="0">
                  <a:pos x="46" y="12"/>
                </a:cxn>
                <a:cxn ang="0">
                  <a:pos x="25" y="5"/>
                </a:cxn>
                <a:cxn ang="0">
                  <a:pos x="3" y="0"/>
                </a:cxn>
                <a:cxn ang="0">
                  <a:pos x="0" y="11"/>
                </a:cxn>
              </a:cxnLst>
              <a:rect l="0" t="0" r="r" b="b"/>
              <a:pathLst>
                <a:path w="46" h="22">
                  <a:moveTo>
                    <a:pt x="0" y="11"/>
                  </a:moveTo>
                  <a:cubicBezTo>
                    <a:pt x="7" y="12"/>
                    <a:pt x="15" y="14"/>
                    <a:pt x="22" y="16"/>
                  </a:cubicBezTo>
                  <a:cubicBezTo>
                    <a:pt x="29" y="17"/>
                    <a:pt x="35" y="19"/>
                    <a:pt x="42" y="22"/>
                  </a:cubicBezTo>
                  <a:cubicBezTo>
                    <a:pt x="46" y="12"/>
                    <a:pt x="46" y="12"/>
                    <a:pt x="46" y="12"/>
                  </a:cubicBezTo>
                  <a:cubicBezTo>
                    <a:pt x="39" y="9"/>
                    <a:pt x="32" y="7"/>
                    <a:pt x="25" y="5"/>
                  </a:cubicBezTo>
                  <a:cubicBezTo>
                    <a:pt x="18" y="3"/>
                    <a:pt x="10" y="1"/>
                    <a:pt x="3" y="0"/>
                  </a:cubicBezTo>
                  <a:lnTo>
                    <a:pt x="0" y="11"/>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Shape 74"/>
            <p:cNvSpPr/>
            <p:nvPr/>
          </p:nvSpPr>
          <p:spPr bwMode="auto">
            <a:xfrm>
              <a:off x="4646613" y="3128963"/>
              <a:ext cx="166688" cy="131763"/>
            </a:xfrm>
            <a:custGeom>
              <a:avLst/>
              <a:gdLst/>
              <a:ahLst/>
              <a:cxnLst>
                <a:cxn ang="0">
                  <a:pos x="0" y="9"/>
                </a:cxn>
                <a:cxn ang="0">
                  <a:pos x="20" y="22"/>
                </a:cxn>
                <a:cxn ang="0">
                  <a:pos x="36" y="35"/>
                </a:cxn>
                <a:cxn ang="0">
                  <a:pos x="44" y="27"/>
                </a:cxn>
                <a:cxn ang="0">
                  <a:pos x="26" y="13"/>
                </a:cxn>
                <a:cxn ang="0">
                  <a:pos x="7" y="0"/>
                </a:cxn>
                <a:cxn ang="0">
                  <a:pos x="0" y="9"/>
                </a:cxn>
              </a:cxnLst>
              <a:rect l="0" t="0" r="r" b="b"/>
              <a:pathLst>
                <a:path w="44" h="35">
                  <a:moveTo>
                    <a:pt x="0" y="9"/>
                  </a:moveTo>
                  <a:cubicBezTo>
                    <a:pt x="7" y="13"/>
                    <a:pt x="13" y="17"/>
                    <a:pt x="20" y="22"/>
                  </a:cubicBezTo>
                  <a:cubicBezTo>
                    <a:pt x="25" y="26"/>
                    <a:pt x="31" y="31"/>
                    <a:pt x="36" y="35"/>
                  </a:cubicBezTo>
                  <a:cubicBezTo>
                    <a:pt x="44" y="27"/>
                    <a:pt x="44" y="27"/>
                    <a:pt x="44" y="27"/>
                  </a:cubicBezTo>
                  <a:cubicBezTo>
                    <a:pt x="38" y="22"/>
                    <a:pt x="32" y="18"/>
                    <a:pt x="26" y="13"/>
                  </a:cubicBezTo>
                  <a:cubicBezTo>
                    <a:pt x="20" y="8"/>
                    <a:pt x="14" y="4"/>
                    <a:pt x="7" y="0"/>
                  </a:cubicBezTo>
                  <a:lnTo>
                    <a:pt x="0" y="9"/>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Shape 75"/>
            <p:cNvSpPr/>
            <p:nvPr/>
          </p:nvSpPr>
          <p:spPr bwMode="auto">
            <a:xfrm>
              <a:off x="3868738" y="2974975"/>
              <a:ext cx="176213" cy="63500"/>
            </a:xfrm>
            <a:custGeom>
              <a:avLst/>
              <a:gdLst/>
              <a:ahLst/>
              <a:cxnLst>
                <a:cxn ang="0">
                  <a:pos x="47" y="6"/>
                </a:cxn>
                <a:cxn ang="0">
                  <a:pos x="23" y="4"/>
                </a:cxn>
                <a:cxn ang="0">
                  <a:pos x="3" y="0"/>
                </a:cxn>
                <a:cxn ang="0">
                  <a:pos x="0" y="11"/>
                </a:cxn>
                <a:cxn ang="0">
                  <a:pos x="22" y="15"/>
                </a:cxn>
                <a:cxn ang="0">
                  <a:pos x="45" y="17"/>
                </a:cxn>
                <a:cxn ang="0">
                  <a:pos x="47" y="6"/>
                </a:cxn>
              </a:cxnLst>
              <a:rect l="0" t="0" r="r" b="b"/>
              <a:pathLst>
                <a:path w="47" h="17">
                  <a:moveTo>
                    <a:pt x="47" y="6"/>
                  </a:moveTo>
                  <a:cubicBezTo>
                    <a:pt x="39" y="5"/>
                    <a:pt x="31" y="5"/>
                    <a:pt x="23" y="4"/>
                  </a:cubicBezTo>
                  <a:cubicBezTo>
                    <a:pt x="17" y="3"/>
                    <a:pt x="10" y="2"/>
                    <a:pt x="3" y="0"/>
                  </a:cubicBezTo>
                  <a:cubicBezTo>
                    <a:pt x="0" y="11"/>
                    <a:pt x="0" y="11"/>
                    <a:pt x="0" y="11"/>
                  </a:cubicBezTo>
                  <a:cubicBezTo>
                    <a:pt x="7" y="13"/>
                    <a:pt x="15" y="14"/>
                    <a:pt x="22" y="15"/>
                  </a:cubicBezTo>
                  <a:cubicBezTo>
                    <a:pt x="30" y="16"/>
                    <a:pt x="37" y="16"/>
                    <a:pt x="45" y="17"/>
                  </a:cubicBezTo>
                  <a:lnTo>
                    <a:pt x="47" y="6"/>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Shape 76"/>
            <p:cNvSpPr/>
            <p:nvPr/>
          </p:nvSpPr>
          <p:spPr bwMode="auto">
            <a:xfrm>
              <a:off x="3522663" y="2749550"/>
              <a:ext cx="146050" cy="149225"/>
            </a:xfrm>
            <a:custGeom>
              <a:avLst/>
              <a:gdLst/>
              <a:ahLst/>
              <a:cxnLst>
                <a:cxn ang="0">
                  <a:pos x="39" y="32"/>
                </a:cxn>
                <a:cxn ang="0">
                  <a:pos x="23" y="16"/>
                </a:cxn>
                <a:cxn ang="0">
                  <a:pos x="10" y="0"/>
                </a:cxn>
                <a:cxn ang="0">
                  <a:pos x="0" y="6"/>
                </a:cxn>
                <a:cxn ang="0">
                  <a:pos x="15" y="24"/>
                </a:cxn>
                <a:cxn ang="0">
                  <a:pos x="31" y="40"/>
                </a:cxn>
                <a:cxn ang="0">
                  <a:pos x="39" y="32"/>
                </a:cxn>
              </a:cxnLst>
              <a:rect l="0" t="0" r="r" b="b"/>
              <a:pathLst>
                <a:path w="39" h="40">
                  <a:moveTo>
                    <a:pt x="39" y="32"/>
                  </a:moveTo>
                  <a:cubicBezTo>
                    <a:pt x="33" y="27"/>
                    <a:pt x="28" y="22"/>
                    <a:pt x="23" y="16"/>
                  </a:cubicBezTo>
                  <a:cubicBezTo>
                    <a:pt x="18" y="11"/>
                    <a:pt x="14" y="6"/>
                    <a:pt x="10" y="0"/>
                  </a:cubicBezTo>
                  <a:cubicBezTo>
                    <a:pt x="0" y="6"/>
                    <a:pt x="0" y="6"/>
                    <a:pt x="0" y="6"/>
                  </a:cubicBezTo>
                  <a:cubicBezTo>
                    <a:pt x="5" y="12"/>
                    <a:pt x="10" y="18"/>
                    <a:pt x="15" y="24"/>
                  </a:cubicBezTo>
                  <a:cubicBezTo>
                    <a:pt x="20" y="29"/>
                    <a:pt x="25" y="35"/>
                    <a:pt x="31" y="40"/>
                  </a:cubicBezTo>
                  <a:lnTo>
                    <a:pt x="39" y="32"/>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77"/>
            <p:cNvSpPr/>
            <p:nvPr/>
          </p:nvSpPr>
          <p:spPr bwMode="auto">
            <a:xfrm>
              <a:off x="5146675" y="4911725"/>
              <a:ext cx="42863" cy="158750"/>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9" name="Rectangle 78"/>
            <p:cNvSpPr/>
            <p:nvPr/>
          </p:nvSpPr>
          <p:spPr bwMode="auto">
            <a:xfrm>
              <a:off x="5146675" y="4532313"/>
              <a:ext cx="42863"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79"/>
            <p:cNvSpPr/>
            <p:nvPr/>
          </p:nvSpPr>
          <p:spPr bwMode="auto">
            <a:xfrm>
              <a:off x="5146675" y="4156075"/>
              <a:ext cx="42863"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Shape 80"/>
            <p:cNvSpPr/>
            <p:nvPr/>
          </p:nvSpPr>
          <p:spPr bwMode="auto">
            <a:xfrm>
              <a:off x="5121275" y="3768725"/>
              <a:ext cx="68263" cy="168275"/>
            </a:xfrm>
            <a:custGeom>
              <a:avLst/>
              <a:gdLst/>
              <a:ahLst/>
              <a:cxnLst>
                <a:cxn ang="0">
                  <a:pos x="0" y="2"/>
                </a:cxn>
                <a:cxn ang="0">
                  <a:pos x="5" y="25"/>
                </a:cxn>
                <a:cxn ang="0">
                  <a:pos x="7" y="45"/>
                </a:cxn>
                <a:cxn ang="0">
                  <a:pos x="18" y="45"/>
                </a:cxn>
                <a:cxn ang="0">
                  <a:pos x="16" y="23"/>
                </a:cxn>
                <a:cxn ang="0">
                  <a:pos x="11" y="0"/>
                </a:cxn>
                <a:cxn ang="0">
                  <a:pos x="0" y="2"/>
                </a:cxn>
              </a:cxnLst>
              <a:rect l="0" t="0" r="r" b="b"/>
              <a:pathLst>
                <a:path w="18" h="45">
                  <a:moveTo>
                    <a:pt x="0" y="2"/>
                  </a:moveTo>
                  <a:cubicBezTo>
                    <a:pt x="2" y="10"/>
                    <a:pt x="3" y="17"/>
                    <a:pt x="5" y="25"/>
                  </a:cubicBezTo>
                  <a:cubicBezTo>
                    <a:pt x="6" y="32"/>
                    <a:pt x="7" y="39"/>
                    <a:pt x="7" y="45"/>
                  </a:cubicBezTo>
                  <a:cubicBezTo>
                    <a:pt x="18" y="45"/>
                    <a:pt x="18" y="45"/>
                    <a:pt x="18" y="45"/>
                  </a:cubicBezTo>
                  <a:cubicBezTo>
                    <a:pt x="18" y="38"/>
                    <a:pt x="17" y="30"/>
                    <a:pt x="16" y="23"/>
                  </a:cubicBezTo>
                  <a:cubicBezTo>
                    <a:pt x="14" y="15"/>
                    <a:pt x="13" y="8"/>
                    <a:pt x="11" y="0"/>
                  </a:cubicBezTo>
                  <a:lnTo>
                    <a:pt x="0" y="2"/>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Shape 81"/>
            <p:cNvSpPr/>
            <p:nvPr/>
          </p:nvSpPr>
          <p:spPr bwMode="auto">
            <a:xfrm>
              <a:off x="4959350" y="3395663"/>
              <a:ext cx="123825" cy="161925"/>
            </a:xfrm>
            <a:custGeom>
              <a:avLst/>
              <a:gdLst/>
              <a:ahLst/>
              <a:cxnLst>
                <a:cxn ang="0">
                  <a:pos x="0" y="6"/>
                </a:cxn>
                <a:cxn ang="0">
                  <a:pos x="12" y="25"/>
                </a:cxn>
                <a:cxn ang="0">
                  <a:pos x="22" y="43"/>
                </a:cxn>
                <a:cxn ang="0">
                  <a:pos x="33" y="39"/>
                </a:cxn>
                <a:cxn ang="0">
                  <a:pos x="22" y="19"/>
                </a:cxn>
                <a:cxn ang="0">
                  <a:pos x="9" y="0"/>
                </a:cxn>
                <a:cxn ang="0">
                  <a:pos x="0" y="6"/>
                </a:cxn>
              </a:cxnLst>
              <a:rect l="0" t="0" r="r" b="b"/>
              <a:pathLst>
                <a:path w="33" h="43">
                  <a:moveTo>
                    <a:pt x="0" y="6"/>
                  </a:moveTo>
                  <a:cubicBezTo>
                    <a:pt x="4" y="12"/>
                    <a:pt x="8" y="19"/>
                    <a:pt x="12" y="25"/>
                  </a:cubicBezTo>
                  <a:cubicBezTo>
                    <a:pt x="16" y="31"/>
                    <a:pt x="19" y="37"/>
                    <a:pt x="22" y="43"/>
                  </a:cubicBezTo>
                  <a:cubicBezTo>
                    <a:pt x="33" y="39"/>
                    <a:pt x="33" y="39"/>
                    <a:pt x="33" y="39"/>
                  </a:cubicBezTo>
                  <a:cubicBezTo>
                    <a:pt x="29" y="32"/>
                    <a:pt x="26" y="26"/>
                    <a:pt x="22" y="19"/>
                  </a:cubicBezTo>
                  <a:cubicBezTo>
                    <a:pt x="18" y="13"/>
                    <a:pt x="14" y="6"/>
                    <a:pt x="9" y="0"/>
                  </a:cubicBezTo>
                  <a:lnTo>
                    <a:pt x="0" y="6"/>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Shape 82"/>
            <p:cNvSpPr/>
            <p:nvPr/>
          </p:nvSpPr>
          <p:spPr bwMode="auto">
            <a:xfrm>
              <a:off x="3424238" y="2455863"/>
              <a:ext cx="52388" cy="79375"/>
            </a:xfrm>
            <a:custGeom>
              <a:avLst/>
              <a:gdLst/>
              <a:ahLst/>
              <a:cxnLst>
                <a:cxn ang="0">
                  <a:pos x="3" y="21"/>
                </a:cxn>
                <a:cxn ang="0">
                  <a:pos x="14" y="21"/>
                </a:cxn>
                <a:cxn ang="0">
                  <a:pos x="11" y="0"/>
                </a:cxn>
                <a:cxn ang="0">
                  <a:pos x="0" y="0"/>
                </a:cxn>
                <a:cxn ang="0">
                  <a:pos x="3" y="21"/>
                </a:cxn>
              </a:cxnLst>
              <a:rect l="0" t="0" r="r" b="b"/>
              <a:pathLst>
                <a:path w="14" h="21">
                  <a:moveTo>
                    <a:pt x="3" y="21"/>
                  </a:moveTo>
                  <a:cubicBezTo>
                    <a:pt x="14" y="21"/>
                    <a:pt x="14" y="21"/>
                    <a:pt x="14" y="21"/>
                  </a:cubicBezTo>
                  <a:cubicBezTo>
                    <a:pt x="12" y="14"/>
                    <a:pt x="12" y="7"/>
                    <a:pt x="11" y="0"/>
                  </a:cubicBezTo>
                  <a:cubicBezTo>
                    <a:pt x="0" y="0"/>
                    <a:pt x="0" y="0"/>
                    <a:pt x="0" y="0"/>
                  </a:cubicBezTo>
                  <a:cubicBezTo>
                    <a:pt x="0" y="7"/>
                    <a:pt x="1" y="14"/>
                    <a:pt x="3" y="21"/>
                  </a:cubicBez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Shape 83"/>
            <p:cNvSpPr/>
            <p:nvPr/>
          </p:nvSpPr>
          <p:spPr bwMode="auto">
            <a:xfrm>
              <a:off x="3195638" y="2200275"/>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2"/>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134"/>
          <p:cNvGrpSpPr/>
          <p:nvPr/>
        </p:nvGrpSpPr>
        <p:grpSpPr>
          <a:xfrm>
            <a:off x="3808349" y="779380"/>
            <a:ext cx="1647183" cy="752945"/>
            <a:chOff x="5010879" y="5704566"/>
            <a:chExt cx="2196244" cy="1003927"/>
          </a:xfrm>
          <a:noFill/>
        </p:grpSpPr>
        <p:sp>
          <p:nvSpPr>
            <p:cNvPr id="56" name="TextBox 135"/>
            <p:cNvSpPr txBox="1"/>
            <p:nvPr/>
          </p:nvSpPr>
          <p:spPr bwMode="auto">
            <a:xfrm>
              <a:off x="5017485" y="5704566"/>
              <a:ext cx="2183033" cy="365391"/>
            </a:xfrm>
            <a:prstGeom prst="rect">
              <a:avLst/>
            </a:prstGeom>
            <a:grpFill/>
          </p:spPr>
          <p:txBody>
            <a:bodyPr wrap="none" lIns="0" tIns="0" rIns="0" bIns="0" anchor="b" anchorCtr="1">
              <a:normAutofit/>
            </a:bodyPr>
            <a:lstStyle/>
            <a:p>
              <a:r>
                <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6"/>
            <p:cNvSpPr txBox="1"/>
            <p:nvPr/>
          </p:nvSpPr>
          <p:spPr bwMode="auto">
            <a:xfrm>
              <a:off x="5010879" y="6069958"/>
              <a:ext cx="2196244" cy="638535"/>
            </a:xfrm>
            <a:prstGeom prst="rect">
              <a:avLst/>
            </a:prstGeom>
            <a:grpFill/>
          </p:spPr>
          <p:txBody>
            <a:bodyPr wrap="square" lIns="90000" tIns="46800" rIns="90000" bIns="46800">
              <a:normAutofit fontScale="77500" lnSpcReduction="20000"/>
            </a:bodyPr>
            <a:lstStyle/>
            <a:p>
              <a:pPr latinLnBrk="0">
                <a:lnSpc>
                  <a:spcPct val="120000"/>
                </a:lnSpc>
              </a:pPr>
              <a:r>
                <a:rPr lang="zh-CN" altLang="en-US" sz="1000" b="0" dirty="0" smtClean="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 </a:t>
              </a:r>
              <a:br>
                <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137"/>
          <p:cNvGrpSpPr/>
          <p:nvPr/>
        </p:nvGrpSpPr>
        <p:grpSpPr>
          <a:xfrm>
            <a:off x="6586008" y="2215924"/>
            <a:ext cx="2065968" cy="649603"/>
            <a:chOff x="8601584" y="1451933"/>
            <a:chExt cx="2196245" cy="866137"/>
          </a:xfrm>
        </p:grpSpPr>
        <p:sp>
          <p:nvSpPr>
            <p:cNvPr id="59" name="TextBox 138"/>
            <p:cNvSpPr txBox="1"/>
            <p:nvPr/>
          </p:nvSpPr>
          <p:spPr bwMode="auto">
            <a:xfrm>
              <a:off x="8601584" y="1451933"/>
              <a:ext cx="2196244" cy="309958"/>
            </a:xfrm>
            <a:prstGeom prst="rect">
              <a:avLst/>
            </a:prstGeom>
            <a:noFill/>
          </p:spPr>
          <p:txBody>
            <a:bodyPr wrap="none" lIns="216000" tIns="0" rIns="360000" bIns="0" anchor="ctr" anchorCtr="0">
              <a:normAutofit/>
            </a:bodyPr>
            <a:lstStyle/>
            <a:p>
              <a:pPr algn="l"/>
              <a:r>
                <a:rPr lang="zh-CN" altLang="en-US" sz="1400">
                  <a:solidFill>
                    <a:schemeClr val="accent4">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4">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9"/>
            <p:cNvSpPr txBox="1"/>
            <p:nvPr/>
          </p:nvSpPr>
          <p:spPr bwMode="auto">
            <a:xfrm>
              <a:off x="8601585" y="1761891"/>
              <a:ext cx="2196244" cy="556179"/>
            </a:xfrm>
            <a:prstGeom prst="rect">
              <a:avLst/>
            </a:prstGeom>
            <a:noFill/>
          </p:spPr>
          <p:txBody>
            <a:bodyPr wrap="square" lIns="216000" tIns="0" rIns="360000" bIns="0">
              <a:normAutofit fontScale="85000" lnSpcReduction="20000"/>
            </a:bodyPr>
            <a:lstStyle/>
            <a:p>
              <a:pPr algn="l" latinLnBrk="0">
                <a:lnSpc>
                  <a:spcPct val="120000"/>
                </a:lnSpc>
              </a:pPr>
              <a:r>
                <a:rPr lang="zh-CN" altLang="en-US" sz="1000" b="0" dirty="0" smtClean="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 </a:t>
              </a:r>
              <a:br>
                <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Group 140"/>
          <p:cNvGrpSpPr/>
          <p:nvPr/>
        </p:nvGrpSpPr>
        <p:grpSpPr>
          <a:xfrm>
            <a:off x="585181" y="3711335"/>
            <a:ext cx="2074757" cy="649603"/>
            <a:chOff x="1415480" y="1669738"/>
            <a:chExt cx="2913191" cy="866137"/>
          </a:xfrm>
        </p:grpSpPr>
        <p:sp>
          <p:nvSpPr>
            <p:cNvPr id="62" name="TextBox 141"/>
            <p:cNvSpPr txBox="1"/>
            <p:nvPr/>
          </p:nvSpPr>
          <p:spPr bwMode="auto">
            <a:xfrm>
              <a:off x="1415480" y="1669738"/>
              <a:ext cx="2913191" cy="309958"/>
            </a:xfrm>
            <a:prstGeom prst="rect">
              <a:avLst/>
            </a:prstGeom>
            <a:noFill/>
          </p:spPr>
          <p:txBody>
            <a:bodyPr wrap="none" lIns="360000" tIns="0" rIns="216000" bIns="0" anchor="ctr" anchorCtr="0">
              <a:normAutofit/>
            </a:bodyPr>
            <a:lstStyle/>
            <a:p>
              <a:pPr algn="r"/>
              <a:r>
                <a:rPr lang="zh-CN" altLang="en-US" sz="140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42"/>
            <p:cNvSpPr txBox="1"/>
            <p:nvPr/>
          </p:nvSpPr>
          <p:spPr bwMode="auto">
            <a:xfrm>
              <a:off x="1415480" y="1979696"/>
              <a:ext cx="2913191" cy="556179"/>
            </a:xfrm>
            <a:prstGeom prst="rect">
              <a:avLst/>
            </a:prstGeom>
            <a:noFill/>
          </p:spPr>
          <p:txBody>
            <a:bodyPr wrap="square" lIns="360000" tIns="0" rIns="216000" bIns="0" anchor="t" anchorCtr="0">
              <a:normAutofit fontScale="85000" lnSpcReduction="20000"/>
            </a:bodyPr>
            <a:lstStyle/>
            <a:p>
              <a:pPr algn="r" latinLnBrk="0">
                <a:lnSpc>
                  <a:spcPct val="120000"/>
                </a:lnSpc>
              </a:pPr>
              <a:r>
                <a:rPr lang="zh-CN" altLang="en-US" sz="1000" b="0" dirty="0" smtClean="0">
                  <a:solidFill>
                    <a:schemeClr val="tx1"/>
                  </a:solidFill>
                  <a:effectLst/>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143"/>
          <p:cNvGrpSpPr/>
          <p:nvPr/>
        </p:nvGrpSpPr>
        <p:grpSpPr>
          <a:xfrm>
            <a:off x="2339010" y="1118830"/>
            <a:ext cx="1647183" cy="752945"/>
            <a:chOff x="5010879" y="5704566"/>
            <a:chExt cx="2196244" cy="1003927"/>
          </a:xfrm>
          <a:noFill/>
        </p:grpSpPr>
        <p:sp>
          <p:nvSpPr>
            <p:cNvPr id="65" name="TextBox 144"/>
            <p:cNvSpPr txBox="1"/>
            <p:nvPr/>
          </p:nvSpPr>
          <p:spPr bwMode="auto">
            <a:xfrm>
              <a:off x="5017485" y="5704566"/>
              <a:ext cx="2183033" cy="365391"/>
            </a:xfrm>
            <a:prstGeom prst="rect">
              <a:avLst/>
            </a:prstGeom>
            <a:grpFill/>
          </p:spPr>
          <p:txBody>
            <a:bodyPr wrap="none" lIns="0" tIns="0" rIns="0" bIns="0" anchor="b" anchorCtr="1">
              <a:normAutofit/>
            </a:bodyPr>
            <a:lstStyle/>
            <a:p>
              <a:r>
                <a:rPr lang="zh-CN" altLang="en-US" sz="140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145"/>
            <p:cNvSpPr txBox="1"/>
            <p:nvPr/>
          </p:nvSpPr>
          <p:spPr bwMode="auto">
            <a:xfrm>
              <a:off x="5010879" y="6069958"/>
              <a:ext cx="2196244" cy="638535"/>
            </a:xfrm>
            <a:prstGeom prst="rect">
              <a:avLst/>
            </a:prstGeom>
            <a:grpFill/>
          </p:spPr>
          <p:txBody>
            <a:bodyPr wrap="square" lIns="90000" tIns="46800" rIns="90000" bIns="46800">
              <a:normAutofit fontScale="77500" lnSpcReduction="20000"/>
            </a:bodyPr>
            <a:lstStyle/>
            <a:p>
              <a:pPr latinLnBrk="0">
                <a:lnSpc>
                  <a:spcPct val="120000"/>
                </a:lnSpc>
              </a:pPr>
              <a:r>
                <a:rPr lang="zh-CN" altLang="en-US" sz="1000" b="0" dirty="0" smtClean="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 </a:t>
              </a:r>
              <a:br>
                <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7" name="Group 146"/>
          <p:cNvGrpSpPr/>
          <p:nvPr/>
        </p:nvGrpSpPr>
        <p:grpSpPr>
          <a:xfrm>
            <a:off x="6323500" y="3050911"/>
            <a:ext cx="2159677" cy="649603"/>
            <a:chOff x="8601584" y="1451933"/>
            <a:chExt cx="2196245" cy="866137"/>
          </a:xfrm>
        </p:grpSpPr>
        <p:sp>
          <p:nvSpPr>
            <p:cNvPr id="68" name="TextBox 147"/>
            <p:cNvSpPr txBox="1"/>
            <p:nvPr/>
          </p:nvSpPr>
          <p:spPr bwMode="auto">
            <a:xfrm>
              <a:off x="8601584" y="1451933"/>
              <a:ext cx="2196244" cy="309958"/>
            </a:xfrm>
            <a:prstGeom prst="rect">
              <a:avLst/>
            </a:prstGeom>
            <a:noFill/>
          </p:spPr>
          <p:txBody>
            <a:bodyPr wrap="none" lIns="216000" tIns="0" rIns="360000" bIns="0" anchor="ctr" anchorCtr="0">
              <a:normAutofit/>
            </a:bodyPr>
            <a:lstStyle/>
            <a:p>
              <a:pPr algn="l"/>
              <a:r>
                <a:rPr lang="zh-CN" altLang="en-US" sz="1400" dirty="0">
                  <a:solidFill>
                    <a:schemeClr val="accent5">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dirty="0">
                <a:solidFill>
                  <a:schemeClr val="accent5">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48"/>
            <p:cNvSpPr txBox="1"/>
            <p:nvPr/>
          </p:nvSpPr>
          <p:spPr bwMode="auto">
            <a:xfrm>
              <a:off x="8601585" y="1761891"/>
              <a:ext cx="2196244" cy="556179"/>
            </a:xfrm>
            <a:prstGeom prst="rect">
              <a:avLst/>
            </a:prstGeom>
            <a:noFill/>
          </p:spPr>
          <p:txBody>
            <a:bodyPr wrap="square" lIns="216000" tIns="0" rIns="360000" bIns="0">
              <a:normAutofit fontScale="85000" lnSpcReduction="20000"/>
            </a:bodyPr>
            <a:lstStyle/>
            <a:p>
              <a:pPr algn="l" latinLnBrk="0">
                <a:lnSpc>
                  <a:spcPct val="120000"/>
                </a:lnSpc>
              </a:pPr>
              <a:r>
                <a:rPr lang="zh-CN" altLang="en-US" sz="1000" b="0" dirty="0" smtClean="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 </a:t>
              </a:r>
              <a:br>
                <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3"/>
          <p:cNvGrpSpPr/>
          <p:nvPr/>
        </p:nvGrpSpPr>
        <p:grpSpPr>
          <a:xfrm>
            <a:off x="5294486" y="2897267"/>
            <a:ext cx="1029012" cy="2246233"/>
            <a:chOff x="6998212" y="3863022"/>
            <a:chExt cx="1372016" cy="2994977"/>
          </a:xfrm>
        </p:grpSpPr>
        <p:grpSp>
          <p:nvGrpSpPr>
            <p:cNvPr id="71" name="Group 34"/>
            <p:cNvGrpSpPr/>
            <p:nvPr/>
          </p:nvGrpSpPr>
          <p:grpSpPr>
            <a:xfrm>
              <a:off x="6998212" y="3863022"/>
              <a:ext cx="1372016" cy="2994977"/>
              <a:chOff x="4700587" y="3125788"/>
              <a:chExt cx="928689" cy="2027238"/>
            </a:xfrm>
          </p:grpSpPr>
          <p:sp>
            <p:nvSpPr>
              <p:cNvPr id="74" name="Freeform: Shape 116"/>
              <p:cNvSpPr/>
              <p:nvPr/>
            </p:nvSpPr>
            <p:spPr bwMode="auto">
              <a:xfrm>
                <a:off x="4700587" y="3244850"/>
                <a:ext cx="673100" cy="1908176"/>
              </a:xfrm>
              <a:custGeom>
                <a:avLst/>
                <a:gdLst/>
                <a:ahLst/>
                <a:cxnLst>
                  <a:cxn ang="0">
                    <a:pos x="0" y="179"/>
                  </a:cxn>
                  <a:cxn ang="0">
                    <a:pos x="0" y="507"/>
                  </a:cxn>
                  <a:cxn ang="0">
                    <a:pos x="74" y="507"/>
                  </a:cxn>
                  <a:cxn ang="0">
                    <a:pos x="74" y="179"/>
                  </a:cxn>
                  <a:cxn ang="0">
                    <a:pos x="179" y="75"/>
                  </a:cxn>
                  <a:cxn ang="0">
                    <a:pos x="179" y="0"/>
                  </a:cxn>
                  <a:cxn ang="0">
                    <a:pos x="0" y="179"/>
                  </a:cxn>
                </a:cxnLst>
                <a:rect l="0" t="0" r="r" b="b"/>
                <a:pathLst>
                  <a:path w="179" h="507">
                    <a:moveTo>
                      <a:pt x="0" y="179"/>
                    </a:moveTo>
                    <a:cubicBezTo>
                      <a:pt x="0" y="507"/>
                      <a:pt x="0" y="507"/>
                      <a:pt x="0" y="507"/>
                    </a:cubicBezTo>
                    <a:cubicBezTo>
                      <a:pt x="74" y="507"/>
                      <a:pt x="74" y="507"/>
                      <a:pt x="74" y="507"/>
                    </a:cubicBezTo>
                    <a:cubicBezTo>
                      <a:pt x="74" y="179"/>
                      <a:pt x="74" y="179"/>
                      <a:pt x="74" y="179"/>
                    </a:cubicBezTo>
                    <a:cubicBezTo>
                      <a:pt x="74" y="122"/>
                      <a:pt x="121" y="75"/>
                      <a:pt x="179" y="75"/>
                    </a:cubicBezTo>
                    <a:cubicBezTo>
                      <a:pt x="179" y="0"/>
                      <a:pt x="179" y="0"/>
                      <a:pt x="179" y="0"/>
                    </a:cubicBezTo>
                    <a:cubicBezTo>
                      <a:pt x="80" y="0"/>
                      <a:pt x="0" y="81"/>
                      <a:pt x="0" y="179"/>
                    </a:cubicBezTo>
                    <a:close/>
                  </a:path>
                </a:pathLst>
              </a:custGeom>
              <a:solidFill>
                <a:schemeClr val="accent5"/>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Shape 117"/>
              <p:cNvSpPr/>
              <p:nvPr/>
            </p:nvSpPr>
            <p:spPr bwMode="auto">
              <a:xfrm>
                <a:off x="5373688" y="3125788"/>
                <a:ext cx="255588" cy="508000"/>
              </a:xfrm>
              <a:custGeom>
                <a:avLst/>
                <a:gdLst/>
                <a:ahLst/>
                <a:cxnLst>
                  <a:cxn ang="0">
                    <a:pos x="0" y="320"/>
                  </a:cxn>
                  <a:cxn ang="0">
                    <a:pos x="161" y="161"/>
                  </a:cxn>
                  <a:cxn ang="0">
                    <a:pos x="0" y="0"/>
                  </a:cxn>
                  <a:cxn ang="0">
                    <a:pos x="0" y="320"/>
                  </a:cxn>
                </a:cxnLst>
                <a:rect l="0" t="0" r="r" b="b"/>
                <a:pathLst>
                  <a:path w="161" h="320">
                    <a:moveTo>
                      <a:pt x="0" y="320"/>
                    </a:moveTo>
                    <a:lnTo>
                      <a:pt x="161" y="161"/>
                    </a:lnTo>
                    <a:lnTo>
                      <a:pt x="0" y="0"/>
                    </a:lnTo>
                    <a:lnTo>
                      <a:pt x="0" y="320"/>
                    </a:lnTo>
                    <a:close/>
                  </a:path>
                </a:pathLst>
              </a:custGeom>
              <a:solidFill>
                <a:schemeClr val="accent5"/>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Shape 118"/>
              <p:cNvSpPr/>
              <p:nvPr/>
            </p:nvSpPr>
            <p:spPr bwMode="auto">
              <a:xfrm>
                <a:off x="5319713" y="3365500"/>
                <a:ext cx="53975" cy="46038"/>
              </a:xfrm>
              <a:custGeom>
                <a:avLst/>
                <a:gdLst/>
                <a:ahLst/>
                <a:cxnLst>
                  <a:cxn ang="0">
                    <a:pos x="14" y="0"/>
                  </a:cxn>
                  <a:cxn ang="0">
                    <a:pos x="0" y="1"/>
                  </a:cxn>
                  <a:cxn ang="0">
                    <a:pos x="0" y="12"/>
                  </a:cxn>
                  <a:cxn ang="0">
                    <a:pos x="14" y="11"/>
                  </a:cxn>
                  <a:cxn ang="0">
                    <a:pos x="14" y="0"/>
                  </a:cxn>
                </a:cxnLst>
                <a:rect l="0" t="0" r="r" b="b"/>
                <a:pathLst>
                  <a:path w="14" h="12">
                    <a:moveTo>
                      <a:pt x="14" y="0"/>
                    </a:moveTo>
                    <a:cubicBezTo>
                      <a:pt x="9" y="0"/>
                      <a:pt x="5" y="0"/>
                      <a:pt x="0" y="1"/>
                    </a:cubicBezTo>
                    <a:cubicBezTo>
                      <a:pt x="0" y="12"/>
                      <a:pt x="0" y="12"/>
                      <a:pt x="0" y="12"/>
                    </a:cubicBezTo>
                    <a:cubicBezTo>
                      <a:pt x="4" y="11"/>
                      <a:pt x="9" y="11"/>
                      <a:pt x="14" y="11"/>
                    </a:cubicBezTo>
                    <a:lnTo>
                      <a:pt x="14" y="0"/>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7" name="Rectangle 119"/>
              <p:cNvSpPr/>
              <p:nvPr/>
            </p:nvSpPr>
            <p:spPr bwMode="auto">
              <a:xfrm>
                <a:off x="4816475" y="4911725"/>
                <a:ext cx="44450" cy="158750"/>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8" name="Rectangle 120"/>
              <p:cNvSpPr/>
              <p:nvPr/>
            </p:nvSpPr>
            <p:spPr bwMode="auto">
              <a:xfrm>
                <a:off x="4816475" y="4532313"/>
                <a:ext cx="44450"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121"/>
              <p:cNvSpPr/>
              <p:nvPr/>
            </p:nvSpPr>
            <p:spPr bwMode="auto">
              <a:xfrm>
                <a:off x="4816475" y="4156075"/>
                <a:ext cx="44450" cy="161925"/>
              </a:xfrm>
              <a:prstGeom prst="rect">
                <a:avLst/>
              </a:prstGeom>
              <a:solidFill>
                <a:srgbClr val="FFFFFF"/>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Shape 122"/>
              <p:cNvSpPr/>
              <p:nvPr/>
            </p:nvSpPr>
            <p:spPr bwMode="auto">
              <a:xfrm>
                <a:off x="4816475" y="3783013"/>
                <a:ext cx="60325" cy="166688"/>
              </a:xfrm>
              <a:custGeom>
                <a:avLst/>
                <a:gdLst/>
                <a:ahLst/>
                <a:cxnLst>
                  <a:cxn ang="0">
                    <a:pos x="12" y="44"/>
                  </a:cxn>
                  <a:cxn ang="0">
                    <a:pos x="16" y="1"/>
                  </a:cxn>
                  <a:cxn ang="0">
                    <a:pos x="5" y="0"/>
                  </a:cxn>
                  <a:cxn ang="0">
                    <a:pos x="1" y="42"/>
                  </a:cxn>
                  <a:cxn ang="0">
                    <a:pos x="12" y="44"/>
                  </a:cxn>
                </a:cxnLst>
                <a:rect l="0" t="0" r="r" b="b"/>
                <a:pathLst>
                  <a:path w="16" h="44">
                    <a:moveTo>
                      <a:pt x="12" y="44"/>
                    </a:moveTo>
                    <a:cubicBezTo>
                      <a:pt x="11" y="29"/>
                      <a:pt x="13" y="15"/>
                      <a:pt x="16" y="1"/>
                    </a:cubicBezTo>
                    <a:cubicBezTo>
                      <a:pt x="5" y="0"/>
                      <a:pt x="5" y="0"/>
                      <a:pt x="5" y="0"/>
                    </a:cubicBezTo>
                    <a:cubicBezTo>
                      <a:pt x="2" y="14"/>
                      <a:pt x="0" y="28"/>
                      <a:pt x="1" y="42"/>
                    </a:cubicBezTo>
                    <a:lnTo>
                      <a:pt x="12" y="44"/>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Freeform: Shape 149"/>
            <p:cNvSpPr/>
            <p:nvPr/>
          </p:nvSpPr>
          <p:spPr bwMode="auto">
            <a:xfrm rot="20207692">
              <a:off x="7214945" y="4473216"/>
              <a:ext cx="239223" cy="171037"/>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Shape 150"/>
            <p:cNvSpPr/>
            <p:nvPr/>
          </p:nvSpPr>
          <p:spPr bwMode="auto">
            <a:xfrm rot="21091586">
              <a:off x="7505683" y="4267614"/>
              <a:ext cx="239223" cy="116504"/>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81" name="矩形 80"/>
          <p:cNvSpPr/>
          <p:nvPr/>
        </p:nvSpPr>
        <p:spPr>
          <a:xfrm>
            <a:off x="45827" y="-1"/>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down)">
                                      <p:cBhvr>
                                        <p:cTn id="7" dur="500"/>
                                        <p:tgtEl>
                                          <p:spTgt spid="70"/>
                                        </p:tgtEl>
                                      </p:cBhvr>
                                    </p:animEffect>
                                  </p:childTnLst>
                                </p:cTn>
                              </p:par>
                              <p:par>
                                <p:cTn id="8" presetID="22" presetClass="entr" presetSubtype="4"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wipe(down)">
                                      <p:cBhvr>
                                        <p:cTn id="10" dur="500"/>
                                        <p:tgtEl>
                                          <p:spTgt spid="42"/>
                                        </p:tgtEl>
                                      </p:cBhvr>
                                    </p:animEffect>
                                  </p:childTnLst>
                                </p:cTn>
                              </p:par>
                              <p:par>
                                <p:cTn id="11" presetID="22" presetClass="entr" presetSubtype="4"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par>
                                <p:cTn id="17" presetID="2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p:cTn id="23" dur="500" fill="hold"/>
                                        <p:tgtEl>
                                          <p:spTgt spid="67"/>
                                        </p:tgtEl>
                                        <p:attrNameLst>
                                          <p:attrName>ppt_w</p:attrName>
                                        </p:attrNameLst>
                                      </p:cBhvr>
                                      <p:tavLst>
                                        <p:tav tm="0">
                                          <p:val>
                                            <p:fltVal val="0"/>
                                          </p:val>
                                        </p:tav>
                                        <p:tav tm="100000">
                                          <p:val>
                                            <p:strVal val="#ppt_w"/>
                                          </p:val>
                                        </p:tav>
                                      </p:tavLst>
                                    </p:anim>
                                    <p:anim calcmode="lin" valueType="num">
                                      <p:cBhvr>
                                        <p:cTn id="24" dur="500" fill="hold"/>
                                        <p:tgtEl>
                                          <p:spTgt spid="67"/>
                                        </p:tgtEl>
                                        <p:attrNameLst>
                                          <p:attrName>ppt_h</p:attrName>
                                        </p:attrNameLst>
                                      </p:cBhvr>
                                      <p:tavLst>
                                        <p:tav tm="0">
                                          <p:val>
                                            <p:fltVal val="0"/>
                                          </p:val>
                                        </p:tav>
                                        <p:tav tm="100000">
                                          <p:val>
                                            <p:strVal val="#ppt_h"/>
                                          </p:val>
                                        </p:tav>
                                      </p:tavLst>
                                    </p:anim>
                                    <p:animEffect transition="in" filter="fade">
                                      <p:cBhvr>
                                        <p:cTn id="25" dur="500"/>
                                        <p:tgtEl>
                                          <p:spTgt spid="67"/>
                                        </p:tgtEl>
                                      </p:cBhvr>
                                    </p:animEffect>
                                  </p:childTnLst>
                                </p:cTn>
                              </p:par>
                              <p:par>
                                <p:cTn id="26" presetID="53" presetClass="entr" presetSubtype="16"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p:cTn id="28" dur="500" fill="hold"/>
                                        <p:tgtEl>
                                          <p:spTgt spid="58"/>
                                        </p:tgtEl>
                                        <p:attrNameLst>
                                          <p:attrName>ppt_w</p:attrName>
                                        </p:attrNameLst>
                                      </p:cBhvr>
                                      <p:tavLst>
                                        <p:tav tm="0">
                                          <p:val>
                                            <p:fltVal val="0"/>
                                          </p:val>
                                        </p:tav>
                                        <p:tav tm="100000">
                                          <p:val>
                                            <p:strVal val="#ppt_w"/>
                                          </p:val>
                                        </p:tav>
                                      </p:tavLst>
                                    </p:anim>
                                    <p:anim calcmode="lin" valueType="num">
                                      <p:cBhvr>
                                        <p:cTn id="29" dur="500" fill="hold"/>
                                        <p:tgtEl>
                                          <p:spTgt spid="58"/>
                                        </p:tgtEl>
                                        <p:attrNameLst>
                                          <p:attrName>ppt_h</p:attrName>
                                        </p:attrNameLst>
                                      </p:cBhvr>
                                      <p:tavLst>
                                        <p:tav tm="0">
                                          <p:val>
                                            <p:fltVal val="0"/>
                                          </p:val>
                                        </p:tav>
                                        <p:tav tm="100000">
                                          <p:val>
                                            <p:strVal val="#ppt_h"/>
                                          </p:val>
                                        </p:tav>
                                      </p:tavLst>
                                    </p:anim>
                                    <p:animEffect transition="in" filter="fade">
                                      <p:cBhvr>
                                        <p:cTn id="30" dur="500"/>
                                        <p:tgtEl>
                                          <p:spTgt spid="58"/>
                                        </p:tgtEl>
                                      </p:cBhvr>
                                    </p:animEffect>
                                  </p:childTnLst>
                                </p:cTn>
                              </p:par>
                              <p:par>
                                <p:cTn id="31" presetID="53" presetClass="entr" presetSubtype="16"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par>
                                <p:cTn id="36" presetID="53" presetClass="entr" presetSubtype="16"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ppt_w</p:attrName>
                                        </p:attrNameLst>
                                      </p:cBhvr>
                                      <p:tavLst>
                                        <p:tav tm="0">
                                          <p:val>
                                            <p:fltVal val="0"/>
                                          </p:val>
                                        </p:tav>
                                        <p:tav tm="100000">
                                          <p:val>
                                            <p:strVal val="#ppt_w"/>
                                          </p:val>
                                        </p:tav>
                                      </p:tavLst>
                                    </p:anim>
                                    <p:anim calcmode="lin" valueType="num">
                                      <p:cBhvr>
                                        <p:cTn id="39" dur="500" fill="hold"/>
                                        <p:tgtEl>
                                          <p:spTgt spid="64"/>
                                        </p:tgtEl>
                                        <p:attrNameLst>
                                          <p:attrName>ppt_h</p:attrName>
                                        </p:attrNameLst>
                                      </p:cBhvr>
                                      <p:tavLst>
                                        <p:tav tm="0">
                                          <p:val>
                                            <p:fltVal val="0"/>
                                          </p:val>
                                        </p:tav>
                                        <p:tav tm="100000">
                                          <p:val>
                                            <p:strVal val="#ppt_h"/>
                                          </p:val>
                                        </p:tav>
                                      </p:tavLst>
                                    </p:anim>
                                    <p:animEffect transition="in" filter="fade">
                                      <p:cBhvr>
                                        <p:cTn id="40" dur="500"/>
                                        <p:tgtEl>
                                          <p:spTgt spid="64"/>
                                        </p:tgtEl>
                                      </p:cBhvr>
                                    </p:animEffect>
                                  </p:childTnLst>
                                </p:cTn>
                              </p:par>
                              <p:par>
                                <p:cTn id="41" presetID="53" presetClass="entr" presetSubtype="16" fill="hold" nodeType="with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MH_Number_1">
            <a:hlinkClick r:id="" action="ppaction://noaction"/>
          </p:cNvPr>
          <p:cNvSpPr/>
          <p:nvPr>
            <p:custDataLst>
              <p:tags r:id="rId1"/>
            </p:custDataLst>
          </p:nvPr>
        </p:nvSpPr>
        <p:spPr bwMode="auto">
          <a:xfrm>
            <a:off x="3289434" y="2027943"/>
            <a:ext cx="900237" cy="353675"/>
          </a:xfrm>
          <a:prstGeom prst="homePlate">
            <a:avLst/>
          </a:prstGeom>
          <a:solidFill>
            <a:schemeClr val="accent1"/>
          </a:solidFill>
          <a:ln>
            <a:noFill/>
          </a:ln>
        </p:spPr>
        <p:txBody>
          <a:bodyPr vert="horz" wrap="square" lIns="27000" tIns="0" rIns="0" bIns="0" numCol="1" anchor="ctr" anchorCtr="0" compatLnSpc="1">
            <a:noAutofit/>
          </a:bodyPr>
          <a:lstStyle/>
          <a:p>
            <a:pPr algn="ctr"/>
            <a:r>
              <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rPr>
              <a:t>第一章</a:t>
            </a:r>
            <a:endParaRPr lang="zh-CN" altLang="en-US" sz="1015" b="1" spc="15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4301982" y="1927845"/>
            <a:ext cx="2898501" cy="553870"/>
          </a:xfrm>
          <a:prstGeom prst="rect">
            <a:avLst/>
          </a:prstGeom>
        </p:spPr>
        <p:txBody>
          <a:bodyPr lIns="0" tIns="0" rIns="0" bIns="0">
            <a:spAutoFit/>
          </a:bodyPr>
          <a:lstStyle/>
          <a:p>
            <a:pPr algn="ctr" defTabSz="685165">
              <a:defRPr/>
            </a:pPr>
            <a:r>
              <a:rPr lang="zh-CN" altLang="en-US" sz="3600" b="1"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加入标题描述</a:t>
            </a:r>
            <a:endParaRPr lang="zh-CN" altLang="en-US" sz="3600" b="1"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4301982" y="2484653"/>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301982" y="2721362"/>
            <a:ext cx="2853345" cy="230832"/>
          </a:xfrm>
          <a:prstGeom prst="rect">
            <a:avLst/>
          </a:prstGeom>
          <a:noFill/>
        </p:spPr>
        <p:txBody>
          <a:bodyPr wrap="none">
            <a:spAutoFit/>
          </a:bodyPr>
          <a:lstStyle/>
          <a:p>
            <a:pPr marL="128270" lvl="1" indent="-128270" defTabSz="685165">
              <a:buFont typeface="Arial" panose="020B0604020202020204" pitchFamily="34" charset="0"/>
              <a:buChar char="•"/>
              <a:defRPr/>
            </a:pPr>
            <a:r>
              <a:rPr lang="zh-CN" altLang="en-US" sz="900" noProof="1">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900" noProof="1">
              <a:solidFill>
                <a:srgbClr val="FFFFFF">
                  <a:lumMod val="50000"/>
                </a:srgb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32"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strVal val="4*#ppt_w"/>
                                          </p:val>
                                        </p:tav>
                                        <p:tav tm="100000">
                                          <p:val>
                                            <p:strVal val="#ppt_w"/>
                                          </p:val>
                                        </p:tav>
                                      </p:tavLst>
                                    </p:anim>
                                    <p:anim calcmode="lin" valueType="num">
                                      <p:cBhvr>
                                        <p:cTn id="14" dur="500" fill="hold"/>
                                        <p:tgtEl>
                                          <p:spTgt spid="10"/>
                                        </p:tgtEl>
                                        <p:attrNameLst>
                                          <p:attrName>ppt_h</p:attrName>
                                        </p:attrNameLst>
                                      </p:cBhvr>
                                      <p:tavLst>
                                        <p:tav tm="0">
                                          <p:val>
                                            <p:strVal val="4*#ppt_h"/>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p:tgtEl>
                                          <p:spTgt spid="11"/>
                                        </p:tgtEl>
                                        <p:attrNameLst>
                                          <p:attrName>ppt_x</p:attrName>
                                        </p:attrNameLst>
                                      </p:cBhvr>
                                      <p:tavLst>
                                        <p:tav tm="0">
                                          <p:val>
                                            <p:strVal val="#ppt_x-#ppt_w*1.125000"/>
                                          </p:val>
                                        </p:tav>
                                        <p:tav tm="100000">
                                          <p:val>
                                            <p:strVal val="#ppt_x"/>
                                          </p:val>
                                        </p:tav>
                                      </p:tavLst>
                                    </p:anim>
                                    <p:animEffect transition="in" filter="wipe(right)">
                                      <p:cBhvr>
                                        <p:cTn id="19" dur="500"/>
                                        <p:tgtEl>
                                          <p:spTgt spid="1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p:tgtEl>
                                          <p:spTgt spid="12"/>
                                        </p:tgtEl>
                                        <p:attrNameLst>
                                          <p:attrName>ppt_x</p:attrName>
                                        </p:attrNameLst>
                                      </p:cBhvr>
                                      <p:tavLst>
                                        <p:tav tm="0">
                                          <p:val>
                                            <p:strVal val="#ppt_x-#ppt_w*1.125000"/>
                                          </p:val>
                                        </p:tav>
                                        <p:tav tm="100000">
                                          <p:val>
                                            <p:strVal val="#ppt_x"/>
                                          </p:val>
                                        </p:tav>
                                      </p:tavLst>
                                    </p:anim>
                                    <p:animEffect transition="in" filter="wipe(right)">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群星 - We Wish You A Merry Christmas">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2452688" y="1244600"/>
            <a:ext cx="609600" cy="60960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45096" t="50575"/>
          <a:stretch>
            <a:fillRect/>
          </a:stretch>
        </p:blipFill>
        <p:spPr>
          <a:xfrm>
            <a:off x="520263" y="3011214"/>
            <a:ext cx="2368656" cy="2132286"/>
          </a:xfrm>
          <a:prstGeom prst="rect">
            <a:avLst/>
          </a:prstGeom>
        </p:spPr>
      </p:pic>
      <p:sp>
        <p:nvSpPr>
          <p:cNvPr id="12" name="0"/>
          <p:cNvSpPr>
            <a:spLocks noChangeArrowheads="1"/>
          </p:cNvSpPr>
          <p:nvPr/>
        </p:nvSpPr>
        <p:spPr bwMode="auto">
          <a:xfrm>
            <a:off x="2331511" y="2932962"/>
            <a:ext cx="4609885" cy="307777"/>
          </a:xfrm>
          <a:prstGeom prst="rect">
            <a:avLst/>
          </a:prstGeom>
          <a:noFill/>
          <a:ln w="9525">
            <a:noFill/>
            <a:miter lim="800000"/>
          </a:ln>
        </p:spPr>
        <p:txBody>
          <a:bodyPr wrap="square" lIns="0" tIns="0" rIns="0" bIns="0">
            <a:spAutoFit/>
          </a:bodyPr>
          <a:lstStyle/>
          <a:p>
            <a:pPr algn="ctr">
              <a:buFont typeface="Arial" panose="020B0604020202020204" pitchFamily="34" charset="0"/>
              <a:buNone/>
            </a:pPr>
            <a:r>
              <a:rPr lang="zh-CN" altLang="en-US" sz="20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●添加小标题 ●添加小标题   </a:t>
            </a:r>
            <a:endParaRPr lang="zh-CN" altLang="en-US" sz="20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Rectangle 20"/>
          <p:cNvSpPr>
            <a:spLocks noChangeArrowheads="1"/>
          </p:cNvSpPr>
          <p:nvPr/>
        </p:nvSpPr>
        <p:spPr bwMode="auto">
          <a:xfrm>
            <a:off x="2841257" y="3320136"/>
            <a:ext cx="359039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anose="020B0604020202020204" pitchFamily="34" charset="0"/>
              <a:buNone/>
            </a:pPr>
            <a:r>
              <a:rPr lang="en-US" altLang="zh-CN"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We have many PowerPoint </a:t>
            </a:r>
            <a:r>
              <a:rPr lang="zh-CN" altLang="en-US"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templates</a:t>
            </a:r>
            <a:r>
              <a:rPr lang="en-US" altLang="zh-CN"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that has been specifically designed to help anyone that is stepping into the world of PowerPoint for the very first time.</a:t>
            </a:r>
            <a:endParaRPr lang="zh-CN" altLang="en-US" sz="800" dirty="0">
              <a:solidFill>
                <a:srgbClr val="53585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 name="文本框 7"/>
          <p:cNvSpPr txBox="1"/>
          <p:nvPr/>
        </p:nvSpPr>
        <p:spPr>
          <a:xfrm>
            <a:off x="840136" y="1530126"/>
            <a:ext cx="7817727" cy="1323439"/>
          </a:xfrm>
          <a:prstGeom prst="rect">
            <a:avLst/>
          </a:prstGeom>
          <a:noFill/>
        </p:spPr>
        <p:txBody>
          <a:bodyPr wrap="square" rtlCol="0">
            <a:spAutoFit/>
          </a:bodyPr>
          <a:lstStyle/>
          <a:p>
            <a:pPr algn="ctr"/>
            <a:r>
              <a:rPr lang="zh-CN" altLang="en-US" sz="8000" b="1" spc="-150" dirty="0">
                <a:solidFill>
                  <a:schemeClr val="tx2"/>
                </a:solidFill>
                <a:latin typeface="Arial" panose="020B0604020202020204" pitchFamily="34" charset="0"/>
                <a:ea typeface="微软雅黑" panose="020B0503020204020204" pitchFamily="34" charset="-122"/>
                <a:sym typeface="Arial" panose="020B0604020202020204" pitchFamily="34" charset="0"/>
              </a:rPr>
              <a:t>感谢您的聆听</a:t>
            </a:r>
            <a:endParaRPr lang="en-US" altLang="zh-CN" sz="8000" b="1" spc="-15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
                                        </p:tgtEl>
                                      </p:cBhvr>
                                    </p:cmd>
                                  </p:childTnLst>
                                </p:cTn>
                              </p:par>
                              <p:par>
                                <p:cTn id="7" presetID="17" presetClass="entr" presetSubtype="1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900" fill="hold"/>
                                        <p:tgtEl>
                                          <p:spTgt spid="9"/>
                                        </p:tgtEl>
                                        <p:attrNameLst>
                                          <p:attrName>ppt_w</p:attrName>
                                        </p:attrNameLst>
                                      </p:cBhvr>
                                      <p:tavLst>
                                        <p:tav tm="0">
                                          <p:val>
                                            <p:fltVal val="0"/>
                                          </p:val>
                                        </p:tav>
                                        <p:tav tm="100000">
                                          <p:val>
                                            <p:strVal val="#ppt_w"/>
                                          </p:val>
                                        </p:tav>
                                      </p:tavLst>
                                    </p:anim>
                                    <p:anim calcmode="lin" valueType="num">
                                      <p:cBhvr>
                                        <p:cTn id="10" dur="900" fill="hold"/>
                                        <p:tgtEl>
                                          <p:spTgt spid="9"/>
                                        </p:tgtEl>
                                        <p:attrNameLst>
                                          <p:attrName>ppt_h</p:attrName>
                                        </p:attrNameLst>
                                      </p:cBhvr>
                                      <p:tavLst>
                                        <p:tav tm="0">
                                          <p:val>
                                            <p:strVal val="#ppt_h"/>
                                          </p:val>
                                        </p:tav>
                                        <p:tav tm="100000">
                                          <p:val>
                                            <p:strVal val="#ppt_h"/>
                                          </p:val>
                                        </p:tav>
                                      </p:tavLst>
                                    </p:anim>
                                  </p:childTnLst>
                                </p:cTn>
                              </p:par>
                            </p:childTnLst>
                          </p:cTn>
                        </p:par>
                        <p:par>
                          <p:cTn id="11" fill="hold">
                            <p:stCondLst>
                              <p:cond delay="0"/>
                            </p:stCondLst>
                            <p:childTnLst>
                              <p:par>
                                <p:cTn id="12" presetID="42"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200"/>
                                        <p:tgtEl>
                                          <p:spTgt spid="10"/>
                                        </p:tgtEl>
                                      </p:cBhvr>
                                    </p:animEffect>
                                    <p:anim calcmode="lin" valueType="num">
                                      <p:cBhvr>
                                        <p:cTn id="15" dur="1200" fill="hold"/>
                                        <p:tgtEl>
                                          <p:spTgt spid="10"/>
                                        </p:tgtEl>
                                        <p:attrNameLst>
                                          <p:attrName>ppt_x</p:attrName>
                                        </p:attrNameLst>
                                      </p:cBhvr>
                                      <p:tavLst>
                                        <p:tav tm="0">
                                          <p:val>
                                            <p:strVal val="#ppt_x"/>
                                          </p:val>
                                        </p:tav>
                                        <p:tav tm="100000">
                                          <p:val>
                                            <p:strVal val="#ppt_x"/>
                                          </p:val>
                                        </p:tav>
                                      </p:tavLst>
                                    </p:anim>
                                    <p:anim calcmode="lin" valueType="num">
                                      <p:cBhvr>
                                        <p:cTn id="16" dur="12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9"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3" presetClass="entr" presetSubtype="1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par>
                          <p:cTn id="26" fill="hold">
                            <p:stCondLst>
                              <p:cond delay="2500"/>
                            </p:stCondLst>
                            <p:childTnLst>
                              <p:par>
                                <p:cTn id="27" presetID="16" presetClass="entr" presetSubtype="21" fill="hold" grpId="0" nodeType="afterEffect">
                                  <p:stCondLst>
                                    <p:cond delay="0"/>
                                  </p:stCondLst>
                                  <p:iterate type="wd">
                                    <p:tmPct val="10000"/>
                                  </p:iterate>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0" repeatCount="indefinite" fill="hold" display="0">
                  <p:stCondLst>
                    <p:cond delay="indefinite"/>
                  </p:stCondLst>
                  <p:endCondLst>
                    <p:cond evt="onStopAudio" delay="0">
                      <p:tgtEl>
                        <p:sldTgt/>
                      </p:tgtEl>
                    </p:cond>
                  </p:endCondLst>
                </p:cTn>
                <p:tgtEl>
                  <p:spTgt spid="6"/>
                </p:tgtEl>
              </p:cMediaNode>
            </p:audio>
          </p:childTnLst>
        </p:cTn>
      </p:par>
    </p:tnLst>
    <p:bldLst>
      <p:bldP spid="12" grpId="0"/>
      <p:bldP spid="13"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椭圆 6"/>
          <p:cNvSpPr/>
          <p:nvPr/>
        </p:nvSpPr>
        <p:spPr>
          <a:xfrm>
            <a:off x="3924189" y="4371951"/>
            <a:ext cx="1499030" cy="461231"/>
          </a:xfrm>
          <a:prstGeom prst="ellipse">
            <a:avLst/>
          </a:prstGeom>
          <a:gradFill flip="none" rotWithShape="1">
            <a:gsLst>
              <a:gs pos="0">
                <a:schemeClr val="tx1">
                  <a:alpha val="44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2859702" y="2717026"/>
            <a:ext cx="3051446" cy="1561106"/>
            <a:chOff x="3116689" y="2717026"/>
            <a:chExt cx="3051446" cy="1561106"/>
          </a:xfrm>
          <a:effectLst/>
        </p:grpSpPr>
        <p:grpSp>
          <p:nvGrpSpPr>
            <p:cNvPr id="9" name="组合 8"/>
            <p:cNvGrpSpPr/>
            <p:nvPr/>
          </p:nvGrpSpPr>
          <p:grpSpPr>
            <a:xfrm>
              <a:off x="3666493" y="2717026"/>
              <a:ext cx="2339840" cy="1561106"/>
              <a:chOff x="3666493" y="2717026"/>
              <a:chExt cx="2339840" cy="1561106"/>
            </a:xfrm>
          </p:grpSpPr>
          <p:grpSp>
            <p:nvGrpSpPr>
              <p:cNvPr id="12" name="组合 11"/>
              <p:cNvGrpSpPr/>
              <p:nvPr/>
            </p:nvGrpSpPr>
            <p:grpSpPr>
              <a:xfrm rot="7733674">
                <a:off x="4055860" y="2327659"/>
                <a:ext cx="1561106" cy="2339840"/>
                <a:chOff x="2428899" y="2027784"/>
                <a:chExt cx="1512071" cy="2128167"/>
              </a:xfrm>
            </p:grpSpPr>
            <p:sp>
              <p:nvSpPr>
                <p:cNvPr id="14" name="矩形 4"/>
                <p:cNvSpPr/>
                <p:nvPr/>
              </p:nvSpPr>
              <p:spPr>
                <a:xfrm>
                  <a:off x="2653446" y="2141512"/>
                  <a:ext cx="1158464" cy="2013371"/>
                </a:xfrm>
                <a:custGeom>
                  <a:avLst/>
                  <a:gdLst>
                    <a:gd name="connsiteX0" fmla="*/ 0 w 1017970"/>
                    <a:gd name="connsiteY0" fmla="*/ 0 h 1656184"/>
                    <a:gd name="connsiteX1" fmla="*/ 1017970 w 1017970"/>
                    <a:gd name="connsiteY1" fmla="*/ 0 h 1656184"/>
                    <a:gd name="connsiteX2" fmla="*/ 1017970 w 1017970"/>
                    <a:gd name="connsiteY2" fmla="*/ 1656184 h 1656184"/>
                    <a:gd name="connsiteX3" fmla="*/ 0 w 1017970"/>
                    <a:gd name="connsiteY3" fmla="*/ 1656184 h 1656184"/>
                    <a:gd name="connsiteX4" fmla="*/ 0 w 1017970"/>
                    <a:gd name="connsiteY4" fmla="*/ 0 h 1656184"/>
                    <a:gd name="connsiteX0-1" fmla="*/ 0 w 1134651"/>
                    <a:gd name="connsiteY0-2" fmla="*/ 0 h 1656184"/>
                    <a:gd name="connsiteX1-3" fmla="*/ 1134651 w 1134651"/>
                    <a:gd name="connsiteY1-4" fmla="*/ 345282 h 1656184"/>
                    <a:gd name="connsiteX2-5" fmla="*/ 1017970 w 1134651"/>
                    <a:gd name="connsiteY2-6" fmla="*/ 1656184 h 1656184"/>
                    <a:gd name="connsiteX3-7" fmla="*/ 0 w 1134651"/>
                    <a:gd name="connsiteY3-8" fmla="*/ 1656184 h 1656184"/>
                    <a:gd name="connsiteX4-9" fmla="*/ 0 w 1134651"/>
                    <a:gd name="connsiteY4-10" fmla="*/ 0 h 1656184"/>
                    <a:gd name="connsiteX0-11" fmla="*/ 0 w 1158464"/>
                    <a:gd name="connsiteY0-12" fmla="*/ 0 h 2013371"/>
                    <a:gd name="connsiteX1-13" fmla="*/ 1134651 w 1158464"/>
                    <a:gd name="connsiteY1-14" fmla="*/ 345282 h 2013371"/>
                    <a:gd name="connsiteX2-15" fmla="*/ 1158464 w 1158464"/>
                    <a:gd name="connsiteY2-16" fmla="*/ 2013371 h 2013371"/>
                    <a:gd name="connsiteX3-17" fmla="*/ 0 w 1158464"/>
                    <a:gd name="connsiteY3-18" fmla="*/ 1656184 h 2013371"/>
                    <a:gd name="connsiteX4-19" fmla="*/ 0 w 1158464"/>
                    <a:gd name="connsiteY4-20" fmla="*/ 0 h 2013371"/>
                    <a:gd name="connsiteX0-21" fmla="*/ 0 w 1158464"/>
                    <a:gd name="connsiteY0-22" fmla="*/ 0 h 2013371"/>
                    <a:gd name="connsiteX1-23" fmla="*/ 1134651 w 1158464"/>
                    <a:gd name="connsiteY1-24" fmla="*/ 345282 h 2013371"/>
                    <a:gd name="connsiteX2-25" fmla="*/ 1158464 w 1158464"/>
                    <a:gd name="connsiteY2-26" fmla="*/ 2013371 h 2013371"/>
                    <a:gd name="connsiteX3-27" fmla="*/ 14287 w 1158464"/>
                    <a:gd name="connsiteY3-28" fmla="*/ 1629990 h 2013371"/>
                    <a:gd name="connsiteX4-29" fmla="*/ 0 w 1158464"/>
                    <a:gd name="connsiteY4-30" fmla="*/ 0 h 20133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58464" h="2013371">
                      <a:moveTo>
                        <a:pt x="0" y="0"/>
                      </a:moveTo>
                      <a:lnTo>
                        <a:pt x="1134651" y="345282"/>
                      </a:lnTo>
                      <a:lnTo>
                        <a:pt x="1158464" y="2013371"/>
                      </a:lnTo>
                      <a:lnTo>
                        <a:pt x="14287" y="1629990"/>
                      </a:lnTo>
                      <a:lnTo>
                        <a:pt x="0" y="0"/>
                      </a:lnTo>
                      <a:close/>
                    </a:path>
                  </a:pathLst>
                </a:custGeom>
                <a:gradFill>
                  <a:gsLst>
                    <a:gs pos="45000">
                      <a:schemeClr val="bg1">
                        <a:lumMod val="85000"/>
                      </a:schemeClr>
                    </a:gs>
                    <a:gs pos="100000">
                      <a:schemeClr val="bg1">
                        <a:lumMod val="5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
                <p:cNvSpPr/>
                <p:nvPr/>
              </p:nvSpPr>
              <p:spPr>
                <a:xfrm>
                  <a:off x="2428899" y="2716064"/>
                  <a:ext cx="1133442" cy="1389385"/>
                </a:xfrm>
                <a:custGeom>
                  <a:avLst/>
                  <a:gdLst>
                    <a:gd name="connsiteX0" fmla="*/ 0 w 1181067"/>
                    <a:gd name="connsiteY0" fmla="*/ 0 h 1944216"/>
                    <a:gd name="connsiteX1" fmla="*/ 1181067 w 1181067"/>
                    <a:gd name="connsiteY1" fmla="*/ 0 h 1944216"/>
                    <a:gd name="connsiteX2" fmla="*/ 1181067 w 1181067"/>
                    <a:gd name="connsiteY2" fmla="*/ 1944216 h 1944216"/>
                    <a:gd name="connsiteX3" fmla="*/ 0 w 1181067"/>
                    <a:gd name="connsiteY3" fmla="*/ 1944216 h 1944216"/>
                    <a:gd name="connsiteX4" fmla="*/ 0 w 1181067"/>
                    <a:gd name="connsiteY4" fmla="*/ 0 h 1944216"/>
                    <a:gd name="connsiteX0-1" fmla="*/ 0 w 1233455"/>
                    <a:gd name="connsiteY0-2" fmla="*/ 0 h 2296641"/>
                    <a:gd name="connsiteX1-3" fmla="*/ 1233455 w 1233455"/>
                    <a:gd name="connsiteY1-4" fmla="*/ 352425 h 2296641"/>
                    <a:gd name="connsiteX2-5" fmla="*/ 1233455 w 1233455"/>
                    <a:gd name="connsiteY2-6" fmla="*/ 2296641 h 2296641"/>
                    <a:gd name="connsiteX3-7" fmla="*/ 52388 w 1233455"/>
                    <a:gd name="connsiteY3-8" fmla="*/ 2296641 h 2296641"/>
                    <a:gd name="connsiteX4-9" fmla="*/ 0 w 1233455"/>
                    <a:gd name="connsiteY4-10" fmla="*/ 0 h 2296641"/>
                    <a:gd name="connsiteX0-11" fmla="*/ 0 w 1233455"/>
                    <a:gd name="connsiteY0-12" fmla="*/ 0 h 2296641"/>
                    <a:gd name="connsiteX1-13" fmla="*/ 864362 w 1233455"/>
                    <a:gd name="connsiteY1-14" fmla="*/ 300037 h 2296641"/>
                    <a:gd name="connsiteX2-15" fmla="*/ 1233455 w 1233455"/>
                    <a:gd name="connsiteY2-16" fmla="*/ 2296641 h 2296641"/>
                    <a:gd name="connsiteX3-17" fmla="*/ 52388 w 1233455"/>
                    <a:gd name="connsiteY3-18" fmla="*/ 2296641 h 2296641"/>
                    <a:gd name="connsiteX4-19" fmla="*/ 0 w 1233455"/>
                    <a:gd name="connsiteY4-20" fmla="*/ 0 h 2296641"/>
                    <a:gd name="connsiteX0-21" fmla="*/ 0 w 1128680"/>
                    <a:gd name="connsiteY0-22" fmla="*/ 0 h 2296641"/>
                    <a:gd name="connsiteX1-23" fmla="*/ 864362 w 1128680"/>
                    <a:gd name="connsiteY1-24" fmla="*/ 300037 h 2296641"/>
                    <a:gd name="connsiteX2-25" fmla="*/ 1128680 w 1128680"/>
                    <a:gd name="connsiteY2-26" fmla="*/ 1389385 h 2296641"/>
                    <a:gd name="connsiteX3-27" fmla="*/ 52388 w 1128680"/>
                    <a:gd name="connsiteY3-28" fmla="*/ 2296641 h 2296641"/>
                    <a:gd name="connsiteX4-29" fmla="*/ 0 w 1128680"/>
                    <a:gd name="connsiteY4-30" fmla="*/ 0 h 2296641"/>
                    <a:gd name="connsiteX0-31" fmla="*/ 0 w 1128680"/>
                    <a:gd name="connsiteY0-32" fmla="*/ 0 h 1389385"/>
                    <a:gd name="connsiteX1-33" fmla="*/ 864362 w 1128680"/>
                    <a:gd name="connsiteY1-34" fmla="*/ 300037 h 1389385"/>
                    <a:gd name="connsiteX2-35" fmla="*/ 1128680 w 1128680"/>
                    <a:gd name="connsiteY2-36" fmla="*/ 1389385 h 1389385"/>
                    <a:gd name="connsiteX3-37" fmla="*/ 228601 w 1128680"/>
                    <a:gd name="connsiteY3-38" fmla="*/ 1051247 h 1389385"/>
                    <a:gd name="connsiteX4-39" fmla="*/ 0 w 1128680"/>
                    <a:gd name="connsiteY4-40" fmla="*/ 0 h 1389385"/>
                    <a:gd name="connsiteX0-41" fmla="*/ 0 w 1128680"/>
                    <a:gd name="connsiteY0-42" fmla="*/ 0 h 1389385"/>
                    <a:gd name="connsiteX1-43" fmla="*/ 864362 w 1128680"/>
                    <a:gd name="connsiteY1-44" fmla="*/ 300037 h 1389385"/>
                    <a:gd name="connsiteX2-45" fmla="*/ 1128680 w 1128680"/>
                    <a:gd name="connsiteY2-46" fmla="*/ 1389385 h 1389385"/>
                    <a:gd name="connsiteX3-47" fmla="*/ 228601 w 1128680"/>
                    <a:gd name="connsiteY3-48" fmla="*/ 1051247 h 1389385"/>
                    <a:gd name="connsiteX4-49" fmla="*/ 0 w 1128680"/>
                    <a:gd name="connsiteY4-50" fmla="*/ 0 h 1389385"/>
                    <a:gd name="connsiteX0-51" fmla="*/ 0 w 1128680"/>
                    <a:gd name="connsiteY0-52" fmla="*/ 0 h 1389385"/>
                    <a:gd name="connsiteX1-53" fmla="*/ 864362 w 1128680"/>
                    <a:gd name="connsiteY1-54" fmla="*/ 300037 h 1389385"/>
                    <a:gd name="connsiteX2-55" fmla="*/ 1128680 w 1128680"/>
                    <a:gd name="connsiteY2-56" fmla="*/ 1389385 h 1389385"/>
                    <a:gd name="connsiteX3-57" fmla="*/ 228601 w 1128680"/>
                    <a:gd name="connsiteY3-58" fmla="*/ 1051247 h 1389385"/>
                    <a:gd name="connsiteX4-59" fmla="*/ 0 w 1128680"/>
                    <a:gd name="connsiteY4-60" fmla="*/ 0 h 1389385"/>
                    <a:gd name="connsiteX0-61" fmla="*/ 0 w 1128680"/>
                    <a:gd name="connsiteY0-62" fmla="*/ 0 h 1389385"/>
                    <a:gd name="connsiteX1-63" fmla="*/ 864362 w 1128680"/>
                    <a:gd name="connsiteY1-64" fmla="*/ 300037 h 1389385"/>
                    <a:gd name="connsiteX2-65" fmla="*/ 1128680 w 1128680"/>
                    <a:gd name="connsiteY2-66" fmla="*/ 1389385 h 1389385"/>
                    <a:gd name="connsiteX3-67" fmla="*/ 228601 w 1128680"/>
                    <a:gd name="connsiteY3-68" fmla="*/ 1051247 h 1389385"/>
                    <a:gd name="connsiteX4-69" fmla="*/ 0 w 1128680"/>
                    <a:gd name="connsiteY4-70" fmla="*/ 0 h 1389385"/>
                    <a:gd name="connsiteX0-71" fmla="*/ 0 w 1128680"/>
                    <a:gd name="connsiteY0-72" fmla="*/ 0 h 1389385"/>
                    <a:gd name="connsiteX1-73" fmla="*/ 864362 w 1128680"/>
                    <a:gd name="connsiteY1-74" fmla="*/ 300037 h 1389385"/>
                    <a:gd name="connsiteX2-75" fmla="*/ 1128680 w 1128680"/>
                    <a:gd name="connsiteY2-76" fmla="*/ 1389385 h 1389385"/>
                    <a:gd name="connsiteX3-77" fmla="*/ 228601 w 1128680"/>
                    <a:gd name="connsiteY3-78" fmla="*/ 1051247 h 1389385"/>
                    <a:gd name="connsiteX4-79" fmla="*/ 0 w 1128680"/>
                    <a:gd name="connsiteY4-80" fmla="*/ 0 h 1389385"/>
                    <a:gd name="connsiteX0-81" fmla="*/ 0 w 1128680"/>
                    <a:gd name="connsiteY0-82" fmla="*/ 0 h 1389385"/>
                    <a:gd name="connsiteX1-83" fmla="*/ 864362 w 1128680"/>
                    <a:gd name="connsiteY1-84" fmla="*/ 300037 h 1389385"/>
                    <a:gd name="connsiteX2-85" fmla="*/ 1128680 w 1128680"/>
                    <a:gd name="connsiteY2-86" fmla="*/ 1389385 h 1389385"/>
                    <a:gd name="connsiteX3-87" fmla="*/ 228601 w 1128680"/>
                    <a:gd name="connsiteY3-88" fmla="*/ 1051247 h 1389385"/>
                    <a:gd name="connsiteX4-89" fmla="*/ 0 w 1128680"/>
                    <a:gd name="connsiteY4-90" fmla="*/ 0 h 1389385"/>
                    <a:gd name="connsiteX0-91" fmla="*/ 0 w 1133442"/>
                    <a:gd name="connsiteY0-92" fmla="*/ 0 h 1389385"/>
                    <a:gd name="connsiteX1-93" fmla="*/ 864362 w 1133442"/>
                    <a:gd name="connsiteY1-94" fmla="*/ 300037 h 1389385"/>
                    <a:gd name="connsiteX2-95" fmla="*/ 1133442 w 1133442"/>
                    <a:gd name="connsiteY2-96" fmla="*/ 1389385 h 1389385"/>
                    <a:gd name="connsiteX3-97" fmla="*/ 228601 w 1133442"/>
                    <a:gd name="connsiteY3-98" fmla="*/ 1051247 h 1389385"/>
                    <a:gd name="connsiteX4-99" fmla="*/ 0 w 1133442"/>
                    <a:gd name="connsiteY4-100" fmla="*/ 0 h 138938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33442" h="1389385">
                      <a:moveTo>
                        <a:pt x="0" y="0"/>
                      </a:moveTo>
                      <a:lnTo>
                        <a:pt x="864362" y="300037"/>
                      </a:lnTo>
                      <a:cubicBezTo>
                        <a:pt x="1071530" y="622672"/>
                        <a:pt x="1119155" y="957213"/>
                        <a:pt x="1133442" y="1389385"/>
                      </a:cubicBezTo>
                      <a:lnTo>
                        <a:pt x="228601" y="1051247"/>
                      </a:lnTo>
                      <a:cubicBezTo>
                        <a:pt x="230982" y="684162"/>
                        <a:pt x="176212" y="338510"/>
                        <a:pt x="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2"/>
                <p:cNvSpPr/>
                <p:nvPr/>
              </p:nvSpPr>
              <p:spPr>
                <a:xfrm>
                  <a:off x="2428899" y="2241426"/>
                  <a:ext cx="1226617" cy="794569"/>
                </a:xfrm>
                <a:custGeom>
                  <a:avLst/>
                  <a:gdLst>
                    <a:gd name="connsiteX0" fmla="*/ 0 w 936104"/>
                    <a:gd name="connsiteY0" fmla="*/ 0 h 504056"/>
                    <a:gd name="connsiteX1" fmla="*/ 936104 w 936104"/>
                    <a:gd name="connsiteY1" fmla="*/ 0 h 504056"/>
                    <a:gd name="connsiteX2" fmla="*/ 936104 w 936104"/>
                    <a:gd name="connsiteY2" fmla="*/ 504056 h 504056"/>
                    <a:gd name="connsiteX3" fmla="*/ 0 w 936104"/>
                    <a:gd name="connsiteY3" fmla="*/ 504056 h 504056"/>
                    <a:gd name="connsiteX4" fmla="*/ 0 w 936104"/>
                    <a:gd name="connsiteY4" fmla="*/ 0 h 504056"/>
                    <a:gd name="connsiteX0-1" fmla="*/ 0 w 936104"/>
                    <a:gd name="connsiteY0-2" fmla="*/ 0 h 618356"/>
                    <a:gd name="connsiteX1-3" fmla="*/ 936104 w 936104"/>
                    <a:gd name="connsiteY1-4" fmla="*/ 114300 h 618356"/>
                    <a:gd name="connsiteX2-5" fmla="*/ 936104 w 936104"/>
                    <a:gd name="connsiteY2-6" fmla="*/ 618356 h 618356"/>
                    <a:gd name="connsiteX3-7" fmla="*/ 0 w 936104"/>
                    <a:gd name="connsiteY3-8" fmla="*/ 618356 h 618356"/>
                    <a:gd name="connsiteX4-9" fmla="*/ 0 w 936104"/>
                    <a:gd name="connsiteY4-10" fmla="*/ 0 h 618356"/>
                    <a:gd name="connsiteX0-11" fmla="*/ 342900 w 1279004"/>
                    <a:gd name="connsiteY0-12" fmla="*/ 0 h 618356"/>
                    <a:gd name="connsiteX1-13" fmla="*/ 1279004 w 1279004"/>
                    <a:gd name="connsiteY1-14" fmla="*/ 114300 h 618356"/>
                    <a:gd name="connsiteX2-15" fmla="*/ 1279004 w 1279004"/>
                    <a:gd name="connsiteY2-16" fmla="*/ 618356 h 618356"/>
                    <a:gd name="connsiteX3-17" fmla="*/ 0 w 1279004"/>
                    <a:gd name="connsiteY3-18" fmla="*/ 485006 h 618356"/>
                    <a:gd name="connsiteX4-19" fmla="*/ 342900 w 1279004"/>
                    <a:gd name="connsiteY4-20" fmla="*/ 0 h 618356"/>
                    <a:gd name="connsiteX0-21" fmla="*/ 342900 w 1279004"/>
                    <a:gd name="connsiteY0-22" fmla="*/ 0 h 787425"/>
                    <a:gd name="connsiteX1-23" fmla="*/ 1279004 w 1279004"/>
                    <a:gd name="connsiteY1-24" fmla="*/ 114300 h 787425"/>
                    <a:gd name="connsiteX2-25" fmla="*/ 862285 w 1279004"/>
                    <a:gd name="connsiteY2-26" fmla="*/ 787425 h 787425"/>
                    <a:gd name="connsiteX3-27" fmla="*/ 0 w 1279004"/>
                    <a:gd name="connsiteY3-28" fmla="*/ 485006 h 787425"/>
                    <a:gd name="connsiteX4-29" fmla="*/ 342900 w 1279004"/>
                    <a:gd name="connsiteY4-30" fmla="*/ 0 h 787425"/>
                    <a:gd name="connsiteX0-31" fmla="*/ 342900 w 1226617"/>
                    <a:gd name="connsiteY0-32" fmla="*/ 0 h 787425"/>
                    <a:gd name="connsiteX1-33" fmla="*/ 1226617 w 1226617"/>
                    <a:gd name="connsiteY1-34" fmla="*/ 276225 h 787425"/>
                    <a:gd name="connsiteX2-35" fmla="*/ 862285 w 1226617"/>
                    <a:gd name="connsiteY2-36" fmla="*/ 787425 h 787425"/>
                    <a:gd name="connsiteX3-37" fmla="*/ 0 w 1226617"/>
                    <a:gd name="connsiteY3-38" fmla="*/ 485006 h 787425"/>
                    <a:gd name="connsiteX4-39" fmla="*/ 342900 w 1226617"/>
                    <a:gd name="connsiteY4-40" fmla="*/ 0 h 787425"/>
                    <a:gd name="connsiteX0-41" fmla="*/ 342900 w 1226617"/>
                    <a:gd name="connsiteY0-42" fmla="*/ 0 h 787425"/>
                    <a:gd name="connsiteX1-43" fmla="*/ 1226617 w 1226617"/>
                    <a:gd name="connsiteY1-44" fmla="*/ 276225 h 787425"/>
                    <a:gd name="connsiteX2-45" fmla="*/ 862285 w 1226617"/>
                    <a:gd name="connsiteY2-46" fmla="*/ 787425 h 787425"/>
                    <a:gd name="connsiteX3-47" fmla="*/ 0 w 1226617"/>
                    <a:gd name="connsiteY3-48" fmla="*/ 485006 h 787425"/>
                    <a:gd name="connsiteX4-49" fmla="*/ 342900 w 1226617"/>
                    <a:gd name="connsiteY4-50" fmla="*/ 0 h 787425"/>
                    <a:gd name="connsiteX0-51" fmla="*/ 342900 w 1226617"/>
                    <a:gd name="connsiteY0-52" fmla="*/ 0 h 787425"/>
                    <a:gd name="connsiteX1-53" fmla="*/ 1226617 w 1226617"/>
                    <a:gd name="connsiteY1-54" fmla="*/ 276225 h 787425"/>
                    <a:gd name="connsiteX2-55" fmla="*/ 862285 w 1226617"/>
                    <a:gd name="connsiteY2-56" fmla="*/ 787425 h 787425"/>
                    <a:gd name="connsiteX3-57" fmla="*/ 0 w 1226617"/>
                    <a:gd name="connsiteY3-58" fmla="*/ 485006 h 787425"/>
                    <a:gd name="connsiteX4-59" fmla="*/ 342900 w 1226617"/>
                    <a:gd name="connsiteY4-60" fmla="*/ 0 h 787425"/>
                    <a:gd name="connsiteX0-61" fmla="*/ 342900 w 1226617"/>
                    <a:gd name="connsiteY0-62" fmla="*/ 0 h 787425"/>
                    <a:gd name="connsiteX1-63" fmla="*/ 1226617 w 1226617"/>
                    <a:gd name="connsiteY1-64" fmla="*/ 276225 h 787425"/>
                    <a:gd name="connsiteX2-65" fmla="*/ 862285 w 1226617"/>
                    <a:gd name="connsiteY2-66" fmla="*/ 787425 h 787425"/>
                    <a:gd name="connsiteX3-67" fmla="*/ 0 w 1226617"/>
                    <a:gd name="connsiteY3-68" fmla="*/ 485006 h 787425"/>
                    <a:gd name="connsiteX4-69" fmla="*/ 342900 w 1226617"/>
                    <a:gd name="connsiteY4-70" fmla="*/ 0 h 787425"/>
                    <a:gd name="connsiteX0-71" fmla="*/ 342900 w 1226617"/>
                    <a:gd name="connsiteY0-72" fmla="*/ 0 h 787425"/>
                    <a:gd name="connsiteX1-73" fmla="*/ 1226617 w 1226617"/>
                    <a:gd name="connsiteY1-74" fmla="*/ 276225 h 787425"/>
                    <a:gd name="connsiteX2-75" fmla="*/ 862285 w 1226617"/>
                    <a:gd name="connsiteY2-76" fmla="*/ 787425 h 787425"/>
                    <a:gd name="connsiteX3-77" fmla="*/ 0 w 1226617"/>
                    <a:gd name="connsiteY3-78" fmla="*/ 485006 h 787425"/>
                    <a:gd name="connsiteX4-79" fmla="*/ 342900 w 1226617"/>
                    <a:gd name="connsiteY4-80" fmla="*/ 0 h 787425"/>
                    <a:gd name="connsiteX0-81" fmla="*/ 342900 w 1226617"/>
                    <a:gd name="connsiteY0-82" fmla="*/ 0 h 794569"/>
                    <a:gd name="connsiteX1-83" fmla="*/ 1226617 w 1226617"/>
                    <a:gd name="connsiteY1-84" fmla="*/ 276225 h 794569"/>
                    <a:gd name="connsiteX2-85" fmla="*/ 874191 w 1226617"/>
                    <a:gd name="connsiteY2-86" fmla="*/ 794569 h 794569"/>
                    <a:gd name="connsiteX3-87" fmla="*/ 0 w 1226617"/>
                    <a:gd name="connsiteY3-88" fmla="*/ 485006 h 794569"/>
                    <a:gd name="connsiteX4-89" fmla="*/ 342900 w 1226617"/>
                    <a:gd name="connsiteY4-90" fmla="*/ 0 h 79456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26617" h="794569">
                      <a:moveTo>
                        <a:pt x="342900" y="0"/>
                      </a:moveTo>
                      <a:lnTo>
                        <a:pt x="1226617" y="276225"/>
                      </a:lnTo>
                      <a:cubicBezTo>
                        <a:pt x="1069454" y="413287"/>
                        <a:pt x="964678" y="605119"/>
                        <a:pt x="874191" y="794569"/>
                      </a:cubicBezTo>
                      <a:lnTo>
                        <a:pt x="0" y="485006"/>
                      </a:lnTo>
                      <a:cubicBezTo>
                        <a:pt x="80962" y="292380"/>
                        <a:pt x="207169" y="116425"/>
                        <a:pt x="342900" y="0"/>
                      </a:cubicBezTo>
                      <a:close/>
                    </a:path>
                  </a:pathLst>
                </a:cu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3"/>
                <p:cNvSpPr/>
                <p:nvPr/>
              </p:nvSpPr>
              <p:spPr>
                <a:xfrm>
                  <a:off x="3293565" y="2530599"/>
                  <a:ext cx="404044" cy="1574850"/>
                </a:xfrm>
                <a:custGeom>
                  <a:avLst/>
                  <a:gdLst>
                    <a:gd name="connsiteX0" fmla="*/ 0 w 504056"/>
                    <a:gd name="connsiteY0" fmla="*/ 0 h 1008112"/>
                    <a:gd name="connsiteX1" fmla="*/ 504056 w 504056"/>
                    <a:gd name="connsiteY1" fmla="*/ 0 h 1008112"/>
                    <a:gd name="connsiteX2" fmla="*/ 504056 w 504056"/>
                    <a:gd name="connsiteY2" fmla="*/ 1008112 h 1008112"/>
                    <a:gd name="connsiteX3" fmla="*/ 0 w 504056"/>
                    <a:gd name="connsiteY3" fmla="*/ 1008112 h 1008112"/>
                    <a:gd name="connsiteX4" fmla="*/ 0 w 504056"/>
                    <a:gd name="connsiteY4" fmla="*/ 0 h 1008112"/>
                    <a:gd name="connsiteX0-1" fmla="*/ 0 w 913631"/>
                    <a:gd name="connsiteY0-2" fmla="*/ 235743 h 1008112"/>
                    <a:gd name="connsiteX1-3" fmla="*/ 913631 w 913631"/>
                    <a:gd name="connsiteY1-4" fmla="*/ 0 h 1008112"/>
                    <a:gd name="connsiteX2-5" fmla="*/ 913631 w 913631"/>
                    <a:gd name="connsiteY2-6" fmla="*/ 1008112 h 1008112"/>
                    <a:gd name="connsiteX3-7" fmla="*/ 409575 w 913631"/>
                    <a:gd name="connsiteY3-8" fmla="*/ 1008112 h 1008112"/>
                    <a:gd name="connsiteX4-9" fmla="*/ 0 w 913631"/>
                    <a:gd name="connsiteY4-10" fmla="*/ 235743 h 1008112"/>
                    <a:gd name="connsiteX0-11" fmla="*/ 0 w 913631"/>
                    <a:gd name="connsiteY0-12" fmla="*/ 492918 h 1265287"/>
                    <a:gd name="connsiteX1-13" fmla="*/ 344512 w 913631"/>
                    <a:gd name="connsiteY1-14" fmla="*/ 0 h 1265287"/>
                    <a:gd name="connsiteX2-15" fmla="*/ 913631 w 913631"/>
                    <a:gd name="connsiteY2-16" fmla="*/ 1265287 h 1265287"/>
                    <a:gd name="connsiteX3-17" fmla="*/ 409575 w 913631"/>
                    <a:gd name="connsiteY3-18" fmla="*/ 1265287 h 1265287"/>
                    <a:gd name="connsiteX4-19" fmla="*/ 0 w 913631"/>
                    <a:gd name="connsiteY4-20" fmla="*/ 492918 h 1265287"/>
                    <a:gd name="connsiteX0-21" fmla="*/ 0 w 913631"/>
                    <a:gd name="connsiteY0-22" fmla="*/ 492918 h 1574850"/>
                    <a:gd name="connsiteX1-23" fmla="*/ 344512 w 913631"/>
                    <a:gd name="connsiteY1-24" fmla="*/ 0 h 1574850"/>
                    <a:gd name="connsiteX2-25" fmla="*/ 913631 w 913631"/>
                    <a:gd name="connsiteY2-26" fmla="*/ 1265287 h 1574850"/>
                    <a:gd name="connsiteX3-27" fmla="*/ 261938 w 913631"/>
                    <a:gd name="connsiteY3-28" fmla="*/ 1574850 h 1574850"/>
                    <a:gd name="connsiteX4-29" fmla="*/ 0 w 913631"/>
                    <a:gd name="connsiteY4-30" fmla="*/ 492918 h 1574850"/>
                    <a:gd name="connsiteX0-31" fmla="*/ 0 w 399281"/>
                    <a:gd name="connsiteY0-32" fmla="*/ 492918 h 1574850"/>
                    <a:gd name="connsiteX1-33" fmla="*/ 344512 w 399281"/>
                    <a:gd name="connsiteY1-34" fmla="*/ 0 h 1574850"/>
                    <a:gd name="connsiteX2-35" fmla="*/ 399281 w 399281"/>
                    <a:gd name="connsiteY2-36" fmla="*/ 1501030 h 1574850"/>
                    <a:gd name="connsiteX3-37" fmla="*/ 261938 w 399281"/>
                    <a:gd name="connsiteY3-38" fmla="*/ 1574850 h 1574850"/>
                    <a:gd name="connsiteX4-39" fmla="*/ 0 w 399281"/>
                    <a:gd name="connsiteY4-40" fmla="*/ 492918 h 1574850"/>
                    <a:gd name="connsiteX0-41" fmla="*/ 0 w 399281"/>
                    <a:gd name="connsiteY0-42" fmla="*/ 492918 h 1574850"/>
                    <a:gd name="connsiteX1-43" fmla="*/ 344512 w 399281"/>
                    <a:gd name="connsiteY1-44" fmla="*/ 0 h 1574850"/>
                    <a:gd name="connsiteX2-45" fmla="*/ 399281 w 399281"/>
                    <a:gd name="connsiteY2-46" fmla="*/ 1501030 h 1574850"/>
                    <a:gd name="connsiteX3-47" fmla="*/ 261938 w 399281"/>
                    <a:gd name="connsiteY3-48" fmla="*/ 1574850 h 1574850"/>
                    <a:gd name="connsiteX4-49" fmla="*/ 0 w 399281"/>
                    <a:gd name="connsiteY4-50" fmla="*/ 492918 h 1574850"/>
                    <a:gd name="connsiteX0-51" fmla="*/ 0 w 399281"/>
                    <a:gd name="connsiteY0-52" fmla="*/ 492918 h 1574850"/>
                    <a:gd name="connsiteX1-53" fmla="*/ 344512 w 399281"/>
                    <a:gd name="connsiteY1-54" fmla="*/ 0 h 1574850"/>
                    <a:gd name="connsiteX2-55" fmla="*/ 399281 w 399281"/>
                    <a:gd name="connsiteY2-56" fmla="*/ 1501030 h 1574850"/>
                    <a:gd name="connsiteX3-57" fmla="*/ 261938 w 399281"/>
                    <a:gd name="connsiteY3-58" fmla="*/ 1574850 h 1574850"/>
                    <a:gd name="connsiteX4-59" fmla="*/ 0 w 399281"/>
                    <a:gd name="connsiteY4-60" fmla="*/ 492918 h 1574850"/>
                    <a:gd name="connsiteX0-61" fmla="*/ 0 w 399281"/>
                    <a:gd name="connsiteY0-62" fmla="*/ 492918 h 1574850"/>
                    <a:gd name="connsiteX1-63" fmla="*/ 344512 w 399281"/>
                    <a:gd name="connsiteY1-64" fmla="*/ 0 h 1574850"/>
                    <a:gd name="connsiteX2-65" fmla="*/ 399281 w 399281"/>
                    <a:gd name="connsiteY2-66" fmla="*/ 1501030 h 1574850"/>
                    <a:gd name="connsiteX3-67" fmla="*/ 261938 w 399281"/>
                    <a:gd name="connsiteY3-68" fmla="*/ 1574850 h 1574850"/>
                    <a:gd name="connsiteX4-69" fmla="*/ 0 w 399281"/>
                    <a:gd name="connsiteY4-70" fmla="*/ 492918 h 1574850"/>
                    <a:gd name="connsiteX0-71" fmla="*/ 0 w 399281"/>
                    <a:gd name="connsiteY0-72" fmla="*/ 492918 h 1574850"/>
                    <a:gd name="connsiteX1-73" fmla="*/ 344512 w 399281"/>
                    <a:gd name="connsiteY1-74" fmla="*/ 0 h 1574850"/>
                    <a:gd name="connsiteX2-75" fmla="*/ 399281 w 399281"/>
                    <a:gd name="connsiteY2-76" fmla="*/ 1501030 h 1574850"/>
                    <a:gd name="connsiteX3-77" fmla="*/ 261938 w 399281"/>
                    <a:gd name="connsiteY3-78" fmla="*/ 1574850 h 1574850"/>
                    <a:gd name="connsiteX4-79" fmla="*/ 0 w 399281"/>
                    <a:gd name="connsiteY4-80" fmla="*/ 492918 h 1574850"/>
                    <a:gd name="connsiteX0-81" fmla="*/ 0 w 399281"/>
                    <a:gd name="connsiteY0-82" fmla="*/ 492918 h 1574850"/>
                    <a:gd name="connsiteX1-83" fmla="*/ 344512 w 399281"/>
                    <a:gd name="connsiteY1-84" fmla="*/ 0 h 1574850"/>
                    <a:gd name="connsiteX2-85" fmla="*/ 399281 w 399281"/>
                    <a:gd name="connsiteY2-86" fmla="*/ 1501030 h 1574850"/>
                    <a:gd name="connsiteX3-87" fmla="*/ 261938 w 399281"/>
                    <a:gd name="connsiteY3-88" fmla="*/ 1574850 h 1574850"/>
                    <a:gd name="connsiteX4-89" fmla="*/ 0 w 399281"/>
                    <a:gd name="connsiteY4-90" fmla="*/ 492918 h 1574850"/>
                    <a:gd name="connsiteX0-91" fmla="*/ 0 w 399281"/>
                    <a:gd name="connsiteY0-92" fmla="*/ 492918 h 1574850"/>
                    <a:gd name="connsiteX1-93" fmla="*/ 344512 w 399281"/>
                    <a:gd name="connsiteY1-94" fmla="*/ 0 h 1574850"/>
                    <a:gd name="connsiteX2-95" fmla="*/ 399281 w 399281"/>
                    <a:gd name="connsiteY2-96" fmla="*/ 1501030 h 1574850"/>
                    <a:gd name="connsiteX3-97" fmla="*/ 261938 w 399281"/>
                    <a:gd name="connsiteY3-98" fmla="*/ 1574850 h 1574850"/>
                    <a:gd name="connsiteX4-99" fmla="*/ 0 w 399281"/>
                    <a:gd name="connsiteY4-100" fmla="*/ 492918 h 1574850"/>
                    <a:gd name="connsiteX0-101" fmla="*/ 0 w 399281"/>
                    <a:gd name="connsiteY0-102" fmla="*/ 492918 h 1574850"/>
                    <a:gd name="connsiteX1-103" fmla="*/ 344512 w 399281"/>
                    <a:gd name="connsiteY1-104" fmla="*/ 0 h 1574850"/>
                    <a:gd name="connsiteX2-105" fmla="*/ 399281 w 399281"/>
                    <a:gd name="connsiteY2-106" fmla="*/ 1501030 h 1574850"/>
                    <a:gd name="connsiteX3-107" fmla="*/ 261938 w 399281"/>
                    <a:gd name="connsiteY3-108" fmla="*/ 1574850 h 1574850"/>
                    <a:gd name="connsiteX4-109" fmla="*/ 0 w 399281"/>
                    <a:gd name="connsiteY4-110" fmla="*/ 492918 h 1574850"/>
                    <a:gd name="connsiteX0-111" fmla="*/ 0 w 404044"/>
                    <a:gd name="connsiteY0-112" fmla="*/ 507206 h 1574850"/>
                    <a:gd name="connsiteX1-113" fmla="*/ 349275 w 404044"/>
                    <a:gd name="connsiteY1-114" fmla="*/ 0 h 1574850"/>
                    <a:gd name="connsiteX2-115" fmla="*/ 404044 w 404044"/>
                    <a:gd name="connsiteY2-116" fmla="*/ 1501030 h 1574850"/>
                    <a:gd name="connsiteX3-117" fmla="*/ 266701 w 404044"/>
                    <a:gd name="connsiteY3-118" fmla="*/ 1574850 h 1574850"/>
                    <a:gd name="connsiteX4-119" fmla="*/ 0 w 404044"/>
                    <a:gd name="connsiteY4-120" fmla="*/ 507206 h 15748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04044" h="1574850">
                      <a:moveTo>
                        <a:pt x="0" y="507206"/>
                      </a:moveTo>
                      <a:cubicBezTo>
                        <a:pt x="74356" y="316706"/>
                        <a:pt x="191576" y="130968"/>
                        <a:pt x="349275" y="0"/>
                      </a:cubicBezTo>
                      <a:lnTo>
                        <a:pt x="404044" y="1501030"/>
                      </a:lnTo>
                      <a:lnTo>
                        <a:pt x="266701" y="1574850"/>
                      </a:lnTo>
                      <a:cubicBezTo>
                        <a:pt x="241300" y="1214207"/>
                        <a:pt x="227807" y="898806"/>
                        <a:pt x="0" y="507206"/>
                      </a:cubicBezTo>
                      <a:close/>
                    </a:path>
                  </a:pathLst>
                </a:custGeom>
                <a:solidFill>
                  <a:schemeClr val="accent2">
                    <a:lumMod val="40000"/>
                    <a:lumOff val="60000"/>
                  </a:schemeClr>
                </a:solidFill>
                <a:ln>
                  <a:noFill/>
                </a:ln>
                <a:effectLst>
                  <a:outerShdw blurRad="50800" dist="38100" dir="618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5"/>
                <p:cNvSpPr/>
                <p:nvPr/>
              </p:nvSpPr>
              <p:spPr>
                <a:xfrm>
                  <a:off x="2650628" y="2027784"/>
                  <a:ext cx="1290342" cy="2128167"/>
                </a:xfrm>
                <a:custGeom>
                  <a:avLst/>
                  <a:gdLst>
                    <a:gd name="connsiteX0" fmla="*/ 0 w 630363"/>
                    <a:gd name="connsiteY0" fmla="*/ 0 h 216024"/>
                    <a:gd name="connsiteX1" fmla="*/ 630363 w 630363"/>
                    <a:gd name="connsiteY1" fmla="*/ 0 h 216024"/>
                    <a:gd name="connsiteX2" fmla="*/ 630363 w 630363"/>
                    <a:gd name="connsiteY2" fmla="*/ 216024 h 216024"/>
                    <a:gd name="connsiteX3" fmla="*/ 0 w 630363"/>
                    <a:gd name="connsiteY3" fmla="*/ 216024 h 216024"/>
                    <a:gd name="connsiteX4" fmla="*/ 0 w 630363"/>
                    <a:gd name="connsiteY4" fmla="*/ 0 h 216024"/>
                    <a:gd name="connsiteX0-1" fmla="*/ 642938 w 1273301"/>
                    <a:gd name="connsiteY0-2" fmla="*/ 0 h 216024"/>
                    <a:gd name="connsiteX1-3" fmla="*/ 1273301 w 1273301"/>
                    <a:gd name="connsiteY1-4" fmla="*/ 0 h 216024"/>
                    <a:gd name="connsiteX2-5" fmla="*/ 1273301 w 1273301"/>
                    <a:gd name="connsiteY2-6" fmla="*/ 216024 h 216024"/>
                    <a:gd name="connsiteX3-7" fmla="*/ 0 w 1273301"/>
                    <a:gd name="connsiteY3-8" fmla="*/ 1711 h 216024"/>
                    <a:gd name="connsiteX4-9" fmla="*/ 642938 w 1273301"/>
                    <a:gd name="connsiteY4-10" fmla="*/ 0 h 216024"/>
                    <a:gd name="connsiteX0-11" fmla="*/ 145257 w 1273301"/>
                    <a:gd name="connsiteY0-12" fmla="*/ 0 h 327942"/>
                    <a:gd name="connsiteX1-13" fmla="*/ 1273301 w 1273301"/>
                    <a:gd name="connsiteY1-14" fmla="*/ 111918 h 327942"/>
                    <a:gd name="connsiteX2-15" fmla="*/ 1273301 w 1273301"/>
                    <a:gd name="connsiteY2-16" fmla="*/ 327942 h 327942"/>
                    <a:gd name="connsiteX3-17" fmla="*/ 0 w 1273301"/>
                    <a:gd name="connsiteY3-18" fmla="*/ 113629 h 327942"/>
                    <a:gd name="connsiteX4-19" fmla="*/ 145257 w 1273301"/>
                    <a:gd name="connsiteY4-20" fmla="*/ 0 h 327942"/>
                    <a:gd name="connsiteX0-21" fmla="*/ 145257 w 1273301"/>
                    <a:gd name="connsiteY0-22" fmla="*/ 0 h 459087"/>
                    <a:gd name="connsiteX1-23" fmla="*/ 1273301 w 1273301"/>
                    <a:gd name="connsiteY1-24" fmla="*/ 111918 h 459087"/>
                    <a:gd name="connsiteX2-25" fmla="*/ 1273301 w 1273301"/>
                    <a:gd name="connsiteY2-26" fmla="*/ 327942 h 459087"/>
                    <a:gd name="connsiteX3-27" fmla="*/ 1135561 w 1273301"/>
                    <a:gd name="connsiteY3-28" fmla="*/ 458241 h 459087"/>
                    <a:gd name="connsiteX4-29" fmla="*/ 0 w 1273301"/>
                    <a:gd name="connsiteY4-30" fmla="*/ 113629 h 459087"/>
                    <a:gd name="connsiteX5" fmla="*/ 145257 w 1273301"/>
                    <a:gd name="connsiteY5" fmla="*/ 0 h 459087"/>
                    <a:gd name="connsiteX0-31" fmla="*/ 145257 w 1273301"/>
                    <a:gd name="connsiteY0-32" fmla="*/ 0 h 458241"/>
                    <a:gd name="connsiteX1-33" fmla="*/ 1273301 w 1273301"/>
                    <a:gd name="connsiteY1-34" fmla="*/ 111918 h 458241"/>
                    <a:gd name="connsiteX2-35" fmla="*/ 1273301 w 1273301"/>
                    <a:gd name="connsiteY2-36" fmla="*/ 327942 h 458241"/>
                    <a:gd name="connsiteX3-37" fmla="*/ 1135561 w 1273301"/>
                    <a:gd name="connsiteY3-38" fmla="*/ 458241 h 458241"/>
                    <a:gd name="connsiteX4-39" fmla="*/ 0 w 1273301"/>
                    <a:gd name="connsiteY4-40" fmla="*/ 113629 h 458241"/>
                    <a:gd name="connsiteX5-41" fmla="*/ 145257 w 1273301"/>
                    <a:gd name="connsiteY5-42" fmla="*/ 0 h 458241"/>
                    <a:gd name="connsiteX0-43" fmla="*/ 145257 w 1273301"/>
                    <a:gd name="connsiteY0-44" fmla="*/ 0 h 458241"/>
                    <a:gd name="connsiteX1-45" fmla="*/ 1273301 w 1273301"/>
                    <a:gd name="connsiteY1-46" fmla="*/ 111918 h 458241"/>
                    <a:gd name="connsiteX2-47" fmla="*/ 1273301 w 1273301"/>
                    <a:gd name="connsiteY2-48" fmla="*/ 327942 h 458241"/>
                    <a:gd name="connsiteX3-49" fmla="*/ 1135561 w 1273301"/>
                    <a:gd name="connsiteY3-50" fmla="*/ 458241 h 458241"/>
                    <a:gd name="connsiteX4-51" fmla="*/ 0 w 1273301"/>
                    <a:gd name="connsiteY4-52" fmla="*/ 113629 h 458241"/>
                    <a:gd name="connsiteX5-53" fmla="*/ 145257 w 1273301"/>
                    <a:gd name="connsiteY5-54" fmla="*/ 0 h 458241"/>
                    <a:gd name="connsiteX0-55" fmla="*/ 145257 w 1273301"/>
                    <a:gd name="connsiteY0-56" fmla="*/ 0 h 2128167"/>
                    <a:gd name="connsiteX1-57" fmla="*/ 1273301 w 1273301"/>
                    <a:gd name="connsiteY1-58" fmla="*/ 111918 h 2128167"/>
                    <a:gd name="connsiteX2-59" fmla="*/ 1159001 w 1273301"/>
                    <a:gd name="connsiteY2-60" fmla="*/ 2128167 h 2128167"/>
                    <a:gd name="connsiteX3-61" fmla="*/ 1135561 w 1273301"/>
                    <a:gd name="connsiteY3-62" fmla="*/ 458241 h 2128167"/>
                    <a:gd name="connsiteX4-63" fmla="*/ 0 w 1273301"/>
                    <a:gd name="connsiteY4-64" fmla="*/ 113629 h 2128167"/>
                    <a:gd name="connsiteX5-65" fmla="*/ 145257 w 1273301"/>
                    <a:gd name="connsiteY5-66" fmla="*/ 0 h 2128167"/>
                    <a:gd name="connsiteX0-67" fmla="*/ 145257 w 1259013"/>
                    <a:gd name="connsiteY0-68" fmla="*/ 0 h 2128167"/>
                    <a:gd name="connsiteX1-69" fmla="*/ 1259013 w 1259013"/>
                    <a:gd name="connsiteY1-70" fmla="*/ 347662 h 2128167"/>
                    <a:gd name="connsiteX2-71" fmla="*/ 1159001 w 1259013"/>
                    <a:gd name="connsiteY2-72" fmla="*/ 2128167 h 2128167"/>
                    <a:gd name="connsiteX3-73" fmla="*/ 1135561 w 1259013"/>
                    <a:gd name="connsiteY3-74" fmla="*/ 458241 h 2128167"/>
                    <a:gd name="connsiteX4-75" fmla="*/ 0 w 1259013"/>
                    <a:gd name="connsiteY4-76" fmla="*/ 113629 h 2128167"/>
                    <a:gd name="connsiteX5-77" fmla="*/ 145257 w 1259013"/>
                    <a:gd name="connsiteY5-78" fmla="*/ 0 h 2128167"/>
                    <a:gd name="connsiteX0-79" fmla="*/ 145257 w 1294640"/>
                    <a:gd name="connsiteY0-80" fmla="*/ 0 h 2128167"/>
                    <a:gd name="connsiteX1-81" fmla="*/ 1259013 w 1294640"/>
                    <a:gd name="connsiteY1-82" fmla="*/ 347662 h 2128167"/>
                    <a:gd name="connsiteX2-83" fmla="*/ 1290342 w 1294640"/>
                    <a:gd name="connsiteY2-84" fmla="*/ 2025104 h 2128167"/>
                    <a:gd name="connsiteX3-85" fmla="*/ 1159001 w 1294640"/>
                    <a:gd name="connsiteY3-86" fmla="*/ 2128167 h 2128167"/>
                    <a:gd name="connsiteX4-87" fmla="*/ 1135561 w 1294640"/>
                    <a:gd name="connsiteY4-88" fmla="*/ 458241 h 2128167"/>
                    <a:gd name="connsiteX5-89" fmla="*/ 0 w 1294640"/>
                    <a:gd name="connsiteY5-90" fmla="*/ 113629 h 2128167"/>
                    <a:gd name="connsiteX6" fmla="*/ 145257 w 1294640"/>
                    <a:gd name="connsiteY6" fmla="*/ 0 h 2128167"/>
                    <a:gd name="connsiteX0-91" fmla="*/ 145257 w 1290342"/>
                    <a:gd name="connsiteY0-92" fmla="*/ 0 h 2128167"/>
                    <a:gd name="connsiteX1-93" fmla="*/ 1259013 w 1290342"/>
                    <a:gd name="connsiteY1-94" fmla="*/ 347662 h 2128167"/>
                    <a:gd name="connsiteX2-95" fmla="*/ 1290342 w 1290342"/>
                    <a:gd name="connsiteY2-96" fmla="*/ 2025104 h 2128167"/>
                    <a:gd name="connsiteX3-97" fmla="*/ 1159001 w 1290342"/>
                    <a:gd name="connsiteY3-98" fmla="*/ 2128167 h 2128167"/>
                    <a:gd name="connsiteX4-99" fmla="*/ 1135561 w 1290342"/>
                    <a:gd name="connsiteY4-100" fmla="*/ 458241 h 2128167"/>
                    <a:gd name="connsiteX5-101" fmla="*/ 0 w 1290342"/>
                    <a:gd name="connsiteY5-102" fmla="*/ 113629 h 2128167"/>
                    <a:gd name="connsiteX6-103" fmla="*/ 145257 w 1290342"/>
                    <a:gd name="connsiteY6-104" fmla="*/ 0 h 2128167"/>
                    <a:gd name="connsiteX0-105" fmla="*/ 145257 w 1290342"/>
                    <a:gd name="connsiteY0-106" fmla="*/ 0 h 2128167"/>
                    <a:gd name="connsiteX1-107" fmla="*/ 1259013 w 1290342"/>
                    <a:gd name="connsiteY1-108" fmla="*/ 347662 h 2128167"/>
                    <a:gd name="connsiteX2-109" fmla="*/ 1290342 w 1290342"/>
                    <a:gd name="connsiteY2-110" fmla="*/ 2025104 h 2128167"/>
                    <a:gd name="connsiteX3-111" fmla="*/ 1159001 w 1290342"/>
                    <a:gd name="connsiteY3-112" fmla="*/ 2128167 h 2128167"/>
                    <a:gd name="connsiteX4-113" fmla="*/ 1135561 w 1290342"/>
                    <a:gd name="connsiteY4-114" fmla="*/ 458241 h 2128167"/>
                    <a:gd name="connsiteX5-115" fmla="*/ 0 w 1290342"/>
                    <a:gd name="connsiteY5-116" fmla="*/ 113629 h 2128167"/>
                    <a:gd name="connsiteX6-117" fmla="*/ 145257 w 1290342"/>
                    <a:gd name="connsiteY6-118" fmla="*/ 0 h 2128167"/>
                    <a:gd name="connsiteX0-119" fmla="*/ 145257 w 1290342"/>
                    <a:gd name="connsiteY0-120" fmla="*/ 0 h 2128167"/>
                    <a:gd name="connsiteX1-121" fmla="*/ 1266157 w 1290342"/>
                    <a:gd name="connsiteY1-122" fmla="*/ 359568 h 2128167"/>
                    <a:gd name="connsiteX2-123" fmla="*/ 1290342 w 1290342"/>
                    <a:gd name="connsiteY2-124" fmla="*/ 2025104 h 2128167"/>
                    <a:gd name="connsiteX3-125" fmla="*/ 1159001 w 1290342"/>
                    <a:gd name="connsiteY3-126" fmla="*/ 2128167 h 2128167"/>
                    <a:gd name="connsiteX4-127" fmla="*/ 1135561 w 1290342"/>
                    <a:gd name="connsiteY4-128" fmla="*/ 458241 h 2128167"/>
                    <a:gd name="connsiteX5-129" fmla="*/ 0 w 1290342"/>
                    <a:gd name="connsiteY5-130" fmla="*/ 113629 h 2128167"/>
                    <a:gd name="connsiteX6-131" fmla="*/ 145257 w 1290342"/>
                    <a:gd name="connsiteY6-132" fmla="*/ 0 h 21281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41" y="connsiteY5-42"/>
                    </a:cxn>
                    <a:cxn ang="0">
                      <a:pos x="connsiteX6-103" y="connsiteY6-104"/>
                    </a:cxn>
                  </a:cxnLst>
                  <a:rect l="l" t="t" r="r" b="b"/>
                  <a:pathLst>
                    <a:path w="1290342" h="2128167">
                      <a:moveTo>
                        <a:pt x="145257" y="0"/>
                      </a:moveTo>
                      <a:lnTo>
                        <a:pt x="1266157" y="359568"/>
                      </a:lnTo>
                      <a:lnTo>
                        <a:pt x="1290342" y="2025104"/>
                      </a:lnTo>
                      <a:lnTo>
                        <a:pt x="1159001" y="2128167"/>
                      </a:lnTo>
                      <a:lnTo>
                        <a:pt x="1135561" y="458241"/>
                      </a:lnTo>
                      <a:lnTo>
                        <a:pt x="0" y="113629"/>
                      </a:lnTo>
                      <a:lnTo>
                        <a:pt x="145257" y="0"/>
                      </a:lnTo>
                      <a:close/>
                    </a:path>
                  </a:pathLst>
                </a:custGeom>
                <a:gradFill>
                  <a:gsLst>
                    <a:gs pos="82000">
                      <a:schemeClr val="bg1">
                        <a:lumMod val="85000"/>
                      </a:schemeClr>
                    </a:gs>
                    <a:gs pos="100000">
                      <a:schemeClr val="bg1">
                        <a:lumMod val="50000"/>
                      </a:schemeClr>
                    </a:gs>
                  </a:gsLst>
                  <a:lin ang="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等腰三角形 6"/>
                <p:cNvSpPr/>
                <p:nvPr/>
              </p:nvSpPr>
              <p:spPr>
                <a:xfrm>
                  <a:off x="2719575" y="3481733"/>
                  <a:ext cx="785833" cy="523871"/>
                </a:xfrm>
                <a:custGeom>
                  <a:avLst/>
                  <a:gdLst>
                    <a:gd name="connsiteX0" fmla="*/ 0 w 952489"/>
                    <a:gd name="connsiteY0" fmla="*/ 792088 h 792088"/>
                    <a:gd name="connsiteX1" fmla="*/ 476245 w 952489"/>
                    <a:gd name="connsiteY1" fmla="*/ 0 h 792088"/>
                    <a:gd name="connsiteX2" fmla="*/ 952489 w 952489"/>
                    <a:gd name="connsiteY2" fmla="*/ 792088 h 792088"/>
                    <a:gd name="connsiteX3" fmla="*/ 0 w 952489"/>
                    <a:gd name="connsiteY3" fmla="*/ 792088 h 792088"/>
                    <a:gd name="connsiteX0-1" fmla="*/ 0 w 973926"/>
                    <a:gd name="connsiteY0-2" fmla="*/ 1034976 h 1034976"/>
                    <a:gd name="connsiteX1-3" fmla="*/ 973926 w 973926"/>
                    <a:gd name="connsiteY1-4" fmla="*/ 0 h 1034976"/>
                    <a:gd name="connsiteX2-5" fmla="*/ 952489 w 973926"/>
                    <a:gd name="connsiteY2-6" fmla="*/ 1034976 h 1034976"/>
                    <a:gd name="connsiteX3-7" fmla="*/ 0 w 973926"/>
                    <a:gd name="connsiteY3-8" fmla="*/ 1034976 h 1034976"/>
                    <a:gd name="connsiteX0-9" fmla="*/ 0 w 966782"/>
                    <a:gd name="connsiteY0-10" fmla="*/ 1113557 h 1113557"/>
                    <a:gd name="connsiteX1-11" fmla="*/ 966782 w 966782"/>
                    <a:gd name="connsiteY1-12" fmla="*/ 0 h 1113557"/>
                    <a:gd name="connsiteX2-13" fmla="*/ 952489 w 966782"/>
                    <a:gd name="connsiteY2-14" fmla="*/ 1113557 h 1113557"/>
                    <a:gd name="connsiteX3-15" fmla="*/ 0 w 966782"/>
                    <a:gd name="connsiteY3-16" fmla="*/ 1113557 h 1113557"/>
                    <a:gd name="connsiteX0-17" fmla="*/ 0 w 1064408"/>
                    <a:gd name="connsiteY0-18" fmla="*/ 1113557 h 1113557"/>
                    <a:gd name="connsiteX1-19" fmla="*/ 966782 w 1064408"/>
                    <a:gd name="connsiteY1-20" fmla="*/ 0 h 1113557"/>
                    <a:gd name="connsiteX2-21" fmla="*/ 1064408 w 1064408"/>
                    <a:gd name="connsiteY2-22" fmla="*/ 520626 h 1113557"/>
                    <a:gd name="connsiteX3-23" fmla="*/ 0 w 1064408"/>
                    <a:gd name="connsiteY3-24" fmla="*/ 1113557 h 1113557"/>
                    <a:gd name="connsiteX0-25" fmla="*/ 0 w 778658"/>
                    <a:gd name="connsiteY0-26" fmla="*/ 277738 h 520626"/>
                    <a:gd name="connsiteX1-27" fmla="*/ 681032 w 778658"/>
                    <a:gd name="connsiteY1-28" fmla="*/ 0 h 520626"/>
                    <a:gd name="connsiteX2-29" fmla="*/ 778658 w 778658"/>
                    <a:gd name="connsiteY2-30" fmla="*/ 520626 h 520626"/>
                    <a:gd name="connsiteX3-31" fmla="*/ 0 w 778658"/>
                    <a:gd name="connsiteY3-32" fmla="*/ 277738 h 520626"/>
                    <a:gd name="connsiteX0-33" fmla="*/ 0 w 778658"/>
                    <a:gd name="connsiteY0-34" fmla="*/ 277738 h 520626"/>
                    <a:gd name="connsiteX1-35" fmla="*/ 681032 w 778658"/>
                    <a:gd name="connsiteY1-36" fmla="*/ 0 h 520626"/>
                    <a:gd name="connsiteX2-37" fmla="*/ 778658 w 778658"/>
                    <a:gd name="connsiteY2-38" fmla="*/ 520626 h 520626"/>
                    <a:gd name="connsiteX3-39" fmla="*/ 0 w 778658"/>
                    <a:gd name="connsiteY3-40" fmla="*/ 277738 h 520626"/>
                    <a:gd name="connsiteX0-41" fmla="*/ 0 w 778658"/>
                    <a:gd name="connsiteY0-42" fmla="*/ 277738 h 523871"/>
                    <a:gd name="connsiteX1-43" fmla="*/ 681032 w 778658"/>
                    <a:gd name="connsiteY1-44" fmla="*/ 0 h 523871"/>
                    <a:gd name="connsiteX2-45" fmla="*/ 778658 w 778658"/>
                    <a:gd name="connsiteY2-46" fmla="*/ 520626 h 523871"/>
                    <a:gd name="connsiteX3-47" fmla="*/ 0 w 778658"/>
                    <a:gd name="connsiteY3-48" fmla="*/ 277738 h 523871"/>
                    <a:gd name="connsiteX0-49" fmla="*/ 0 w 785705"/>
                    <a:gd name="connsiteY0-50" fmla="*/ 277738 h 523871"/>
                    <a:gd name="connsiteX1-51" fmla="*/ 681032 w 785705"/>
                    <a:gd name="connsiteY1-52" fmla="*/ 0 h 523871"/>
                    <a:gd name="connsiteX2-53" fmla="*/ 778658 w 785705"/>
                    <a:gd name="connsiteY2-54" fmla="*/ 520626 h 523871"/>
                    <a:gd name="connsiteX3-55" fmla="*/ 0 w 785705"/>
                    <a:gd name="connsiteY3-56" fmla="*/ 277738 h 523871"/>
                    <a:gd name="connsiteX0-57" fmla="*/ 0 w 785833"/>
                    <a:gd name="connsiteY0-58" fmla="*/ 277738 h 523871"/>
                    <a:gd name="connsiteX1-59" fmla="*/ 681032 w 785833"/>
                    <a:gd name="connsiteY1-60" fmla="*/ 0 h 523871"/>
                    <a:gd name="connsiteX2-61" fmla="*/ 778658 w 785833"/>
                    <a:gd name="connsiteY2-62" fmla="*/ 520626 h 523871"/>
                    <a:gd name="connsiteX3-63" fmla="*/ 0 w 785833"/>
                    <a:gd name="connsiteY3-64" fmla="*/ 277738 h 523871"/>
                    <a:gd name="connsiteX0-65" fmla="*/ 0 w 785833"/>
                    <a:gd name="connsiteY0-66" fmla="*/ 277738 h 523871"/>
                    <a:gd name="connsiteX1-67" fmla="*/ 681032 w 785833"/>
                    <a:gd name="connsiteY1-68" fmla="*/ 0 h 523871"/>
                    <a:gd name="connsiteX2-69" fmla="*/ 778658 w 785833"/>
                    <a:gd name="connsiteY2-70" fmla="*/ 520626 h 523871"/>
                    <a:gd name="connsiteX3-71" fmla="*/ 0 w 785833"/>
                    <a:gd name="connsiteY3-72" fmla="*/ 277738 h 523871"/>
                    <a:gd name="connsiteX0-73" fmla="*/ 0 w 785833"/>
                    <a:gd name="connsiteY0-74" fmla="*/ 277738 h 523871"/>
                    <a:gd name="connsiteX1-75" fmla="*/ 681032 w 785833"/>
                    <a:gd name="connsiteY1-76" fmla="*/ 0 h 523871"/>
                    <a:gd name="connsiteX2-77" fmla="*/ 778658 w 785833"/>
                    <a:gd name="connsiteY2-78" fmla="*/ 520626 h 523871"/>
                    <a:gd name="connsiteX3-79" fmla="*/ 0 w 785833"/>
                    <a:gd name="connsiteY3-80" fmla="*/ 277738 h 523871"/>
                  </a:gdLst>
                  <a:ahLst/>
                  <a:cxnLst>
                    <a:cxn ang="0">
                      <a:pos x="connsiteX0-1" y="connsiteY0-2"/>
                    </a:cxn>
                    <a:cxn ang="0">
                      <a:pos x="connsiteX1-3" y="connsiteY1-4"/>
                    </a:cxn>
                    <a:cxn ang="0">
                      <a:pos x="connsiteX2-5" y="connsiteY2-6"/>
                    </a:cxn>
                    <a:cxn ang="0">
                      <a:pos x="connsiteX3-7" y="connsiteY3-8"/>
                    </a:cxn>
                  </a:cxnLst>
                  <a:rect l="l" t="t" r="r" b="b"/>
                  <a:pathLst>
                    <a:path w="785833" h="523871">
                      <a:moveTo>
                        <a:pt x="0" y="277738"/>
                      </a:moveTo>
                      <a:cubicBezTo>
                        <a:pt x="227011" y="185159"/>
                        <a:pt x="461164" y="273554"/>
                        <a:pt x="681032" y="0"/>
                      </a:cubicBezTo>
                      <a:cubicBezTo>
                        <a:pt x="715955" y="61623"/>
                        <a:pt x="812791" y="489959"/>
                        <a:pt x="778658" y="520626"/>
                      </a:cubicBezTo>
                      <a:cubicBezTo>
                        <a:pt x="750086" y="549201"/>
                        <a:pt x="254790" y="382513"/>
                        <a:pt x="0" y="277738"/>
                      </a:cubicBezTo>
                      <a:close/>
                    </a:path>
                  </a:pathLst>
                </a:custGeom>
                <a:gradFill>
                  <a:gsLst>
                    <a:gs pos="95000">
                      <a:schemeClr val="bg1">
                        <a:alpha val="20000"/>
                      </a:schemeClr>
                    </a:gs>
                    <a:gs pos="0">
                      <a:schemeClr val="bg1">
                        <a:alpha val="20000"/>
                      </a:schemeClr>
                    </a:gs>
                  </a:gsLst>
                  <a:lin ang="4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同心圆 19"/>
                <p:cNvSpPr/>
                <p:nvPr/>
              </p:nvSpPr>
              <p:spPr>
                <a:xfrm>
                  <a:off x="2876986" y="3512820"/>
                  <a:ext cx="274639" cy="274639"/>
                </a:xfrm>
                <a:prstGeom prst="donut">
                  <a:avLst>
                    <a:gd name="adj" fmla="val 15692"/>
                  </a:avLst>
                </a:prstGeom>
                <a:solidFill>
                  <a:schemeClr val="bg1"/>
                </a:soli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矩形 18"/>
              <p:cNvSpPr/>
              <p:nvPr/>
            </p:nvSpPr>
            <p:spPr>
              <a:xfrm rot="2092531" flipV="1">
                <a:off x="4862369" y="3252776"/>
                <a:ext cx="336824" cy="69593"/>
              </a:xfrm>
              <a:custGeom>
                <a:avLst/>
                <a:gdLst>
                  <a:gd name="connsiteX0" fmla="*/ 0 w 419450"/>
                  <a:gd name="connsiteY0" fmla="*/ 0 h 45719"/>
                  <a:gd name="connsiteX1" fmla="*/ 419450 w 419450"/>
                  <a:gd name="connsiteY1" fmla="*/ 0 h 45719"/>
                  <a:gd name="connsiteX2" fmla="*/ 419450 w 419450"/>
                  <a:gd name="connsiteY2" fmla="*/ 45719 h 45719"/>
                  <a:gd name="connsiteX3" fmla="*/ 0 w 419450"/>
                  <a:gd name="connsiteY3" fmla="*/ 45719 h 45719"/>
                  <a:gd name="connsiteX4" fmla="*/ 0 w 419450"/>
                  <a:gd name="connsiteY4" fmla="*/ 0 h 45719"/>
                  <a:gd name="connsiteX0-1" fmla="*/ 0 w 420812"/>
                  <a:gd name="connsiteY0-2" fmla="*/ 0 h 45719"/>
                  <a:gd name="connsiteX1-3" fmla="*/ 419450 w 420812"/>
                  <a:gd name="connsiteY1-4" fmla="*/ 0 h 45719"/>
                  <a:gd name="connsiteX2-5" fmla="*/ 420812 w 420812"/>
                  <a:gd name="connsiteY2-6" fmla="*/ 43766 h 45719"/>
                  <a:gd name="connsiteX3-7" fmla="*/ 0 w 420812"/>
                  <a:gd name="connsiteY3-8" fmla="*/ 45719 h 45719"/>
                  <a:gd name="connsiteX4-9" fmla="*/ 0 w 420812"/>
                  <a:gd name="connsiteY4-10" fmla="*/ 0 h 45719"/>
                  <a:gd name="connsiteX0-11" fmla="*/ 0 w 420812"/>
                  <a:gd name="connsiteY0-12" fmla="*/ 20417 h 66136"/>
                  <a:gd name="connsiteX1-13" fmla="*/ 419450 w 420812"/>
                  <a:gd name="connsiteY1-14" fmla="*/ 20417 h 66136"/>
                  <a:gd name="connsiteX2-15" fmla="*/ 420812 w 420812"/>
                  <a:gd name="connsiteY2-16" fmla="*/ 64183 h 66136"/>
                  <a:gd name="connsiteX3-17" fmla="*/ 0 w 420812"/>
                  <a:gd name="connsiteY3-18" fmla="*/ 66136 h 66136"/>
                  <a:gd name="connsiteX4-19" fmla="*/ 0 w 420812"/>
                  <a:gd name="connsiteY4-20" fmla="*/ 20417 h 66136"/>
                  <a:gd name="connsiteX0-21" fmla="*/ 0 w 420812"/>
                  <a:gd name="connsiteY0-22" fmla="*/ 29245 h 74964"/>
                  <a:gd name="connsiteX1-23" fmla="*/ 419450 w 420812"/>
                  <a:gd name="connsiteY1-24" fmla="*/ 29245 h 74964"/>
                  <a:gd name="connsiteX2-25" fmla="*/ 420812 w 420812"/>
                  <a:gd name="connsiteY2-26" fmla="*/ 73011 h 74964"/>
                  <a:gd name="connsiteX3-27" fmla="*/ 0 w 420812"/>
                  <a:gd name="connsiteY3-28" fmla="*/ 74964 h 74964"/>
                  <a:gd name="connsiteX4-29" fmla="*/ 0 w 420812"/>
                  <a:gd name="connsiteY4-30" fmla="*/ 29245 h 74964"/>
                  <a:gd name="connsiteX0-31" fmla="*/ 0 w 420812"/>
                  <a:gd name="connsiteY0-32" fmla="*/ 29245 h 74964"/>
                  <a:gd name="connsiteX1-33" fmla="*/ 419450 w 420812"/>
                  <a:gd name="connsiteY1-34" fmla="*/ 29245 h 74964"/>
                  <a:gd name="connsiteX2-35" fmla="*/ 420812 w 420812"/>
                  <a:gd name="connsiteY2-36" fmla="*/ 73011 h 74964"/>
                  <a:gd name="connsiteX3-37" fmla="*/ 0 w 420812"/>
                  <a:gd name="connsiteY3-38" fmla="*/ 74964 h 74964"/>
                  <a:gd name="connsiteX4-39" fmla="*/ 0 w 420812"/>
                  <a:gd name="connsiteY4-40" fmla="*/ 29245 h 74964"/>
                  <a:gd name="connsiteX0-41" fmla="*/ 0 w 420812"/>
                  <a:gd name="connsiteY0-42" fmla="*/ 29245 h 74964"/>
                  <a:gd name="connsiteX1-43" fmla="*/ 419450 w 420812"/>
                  <a:gd name="connsiteY1-44" fmla="*/ 29245 h 74964"/>
                  <a:gd name="connsiteX2-45" fmla="*/ 420812 w 420812"/>
                  <a:gd name="connsiteY2-46" fmla="*/ 73011 h 74964"/>
                  <a:gd name="connsiteX3-47" fmla="*/ 0 w 420812"/>
                  <a:gd name="connsiteY3-48" fmla="*/ 74964 h 74964"/>
                  <a:gd name="connsiteX4-49" fmla="*/ 0 w 420812"/>
                  <a:gd name="connsiteY4-50" fmla="*/ 29245 h 74964"/>
                  <a:gd name="connsiteX0-51" fmla="*/ 0 w 420812"/>
                  <a:gd name="connsiteY0-52" fmla="*/ 29245 h 74964"/>
                  <a:gd name="connsiteX1-53" fmla="*/ 419450 w 420812"/>
                  <a:gd name="connsiteY1-54" fmla="*/ 29245 h 74964"/>
                  <a:gd name="connsiteX2-55" fmla="*/ 420812 w 420812"/>
                  <a:gd name="connsiteY2-56" fmla="*/ 73011 h 74964"/>
                  <a:gd name="connsiteX3-57" fmla="*/ 0 w 420812"/>
                  <a:gd name="connsiteY3-58" fmla="*/ 74964 h 74964"/>
                  <a:gd name="connsiteX4-59" fmla="*/ 0 w 420812"/>
                  <a:gd name="connsiteY4-60" fmla="*/ 29245 h 74964"/>
                  <a:gd name="connsiteX0-61" fmla="*/ 0 w 420812"/>
                  <a:gd name="connsiteY0-62" fmla="*/ 29245 h 74964"/>
                  <a:gd name="connsiteX1-63" fmla="*/ 419450 w 420812"/>
                  <a:gd name="connsiteY1-64" fmla="*/ 29245 h 74964"/>
                  <a:gd name="connsiteX2-65" fmla="*/ 420812 w 420812"/>
                  <a:gd name="connsiteY2-66" fmla="*/ 73011 h 74964"/>
                  <a:gd name="connsiteX3-67" fmla="*/ 0 w 420812"/>
                  <a:gd name="connsiteY3-68" fmla="*/ 74964 h 74964"/>
                  <a:gd name="connsiteX4-69" fmla="*/ 0 w 420812"/>
                  <a:gd name="connsiteY4-70" fmla="*/ 29245 h 74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0812" h="74964">
                    <a:moveTo>
                      <a:pt x="0" y="29245"/>
                    </a:moveTo>
                    <a:cubicBezTo>
                      <a:pt x="123952" y="-2131"/>
                      <a:pt x="230380" y="-16694"/>
                      <a:pt x="419450" y="29245"/>
                    </a:cubicBezTo>
                    <a:lnTo>
                      <a:pt x="420812" y="73011"/>
                    </a:lnTo>
                    <a:cubicBezTo>
                      <a:pt x="277524" y="28019"/>
                      <a:pt x="123813" y="39622"/>
                      <a:pt x="0" y="74964"/>
                    </a:cubicBezTo>
                    <a:lnTo>
                      <a:pt x="0" y="29245"/>
                    </a:lnTo>
                    <a:close/>
                  </a:path>
                </a:pathLst>
              </a:custGeom>
              <a:solidFill>
                <a:schemeClr val="bg1"/>
              </a:solidFill>
              <a:ln>
                <a:noFill/>
              </a:ln>
              <a:scene3d>
                <a:camera prst="orthographicFront">
                  <a:rot lat="300000" lon="1919997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 name="椭圆 9"/>
            <p:cNvSpPr/>
            <p:nvPr/>
          </p:nvSpPr>
          <p:spPr>
            <a:xfrm rot="19651903" flipH="1">
              <a:off x="4735369" y="4066219"/>
              <a:ext cx="1432766" cy="28800"/>
            </a:xfrm>
            <a:prstGeom prst="ellipse">
              <a:avLst/>
            </a:prstGeom>
            <a:gradFill flip="none" rotWithShape="1">
              <a:gsLst>
                <a:gs pos="0">
                  <a:schemeClr val="bg1">
                    <a:alpha val="61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rot="2253353" flipH="1" flipV="1">
              <a:off x="3116689" y="3822658"/>
              <a:ext cx="2274466" cy="28800"/>
            </a:xfrm>
            <a:prstGeom prst="ellipse">
              <a:avLst/>
            </a:prstGeom>
            <a:gradFill flip="none" rotWithShape="1">
              <a:gsLst>
                <a:gs pos="0">
                  <a:schemeClr val="bg1">
                    <a:alpha val="61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3146481" y="2171200"/>
            <a:ext cx="1081375" cy="616575"/>
            <a:chOff x="3013572" y="2859782"/>
            <a:chExt cx="1081375" cy="616575"/>
          </a:xfrm>
        </p:grpSpPr>
        <p:cxnSp>
          <p:nvCxnSpPr>
            <p:cNvPr id="22" name="直接连接符 21"/>
            <p:cNvCxnSpPr/>
            <p:nvPr/>
          </p:nvCxnSpPr>
          <p:spPr>
            <a:xfrm>
              <a:off x="4094947" y="2859782"/>
              <a:ext cx="0" cy="616575"/>
            </a:xfrm>
            <a:prstGeom prst="line">
              <a:avLst/>
            </a:prstGeom>
            <a:ln>
              <a:solidFill>
                <a:schemeClr val="tx1"/>
              </a:solidFill>
              <a:prstDash val="sysDot"/>
              <a:headEnd type="none"/>
              <a:tailEnd type="stealt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3013572" y="2859782"/>
              <a:ext cx="1081375" cy="0"/>
            </a:xfrm>
            <a:prstGeom prst="line">
              <a:avLst/>
            </a:prstGeom>
            <a:ln>
              <a:solidFill>
                <a:schemeClr val="tx1"/>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rot="10800000">
            <a:off x="3306599" y="1867407"/>
            <a:ext cx="525110" cy="303794"/>
            <a:chOff x="1767820" y="2283718"/>
            <a:chExt cx="645915" cy="373684"/>
          </a:xfrm>
        </p:grpSpPr>
        <p:grpSp>
          <p:nvGrpSpPr>
            <p:cNvPr id="25" name="组合 24"/>
            <p:cNvGrpSpPr/>
            <p:nvPr/>
          </p:nvGrpSpPr>
          <p:grpSpPr>
            <a:xfrm>
              <a:off x="1806624" y="2283718"/>
              <a:ext cx="566566" cy="328199"/>
              <a:chOff x="3748658" y="3051135"/>
              <a:chExt cx="566566" cy="328199"/>
            </a:xfrm>
            <a:solidFill>
              <a:srgbClr val="EB7513"/>
            </a:solidFill>
          </p:grpSpPr>
          <p:sp>
            <p:nvSpPr>
              <p:cNvPr id="27" name="矩形 26"/>
              <p:cNvSpPr/>
              <p:nvPr/>
            </p:nvSpPr>
            <p:spPr>
              <a:xfrm>
                <a:off x="3748658" y="3147815"/>
                <a:ext cx="566566" cy="2315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等腰三角形 27"/>
              <p:cNvSpPr/>
              <p:nvPr/>
            </p:nvSpPr>
            <p:spPr>
              <a:xfrm>
                <a:off x="3949859" y="3051135"/>
                <a:ext cx="175664" cy="15143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Text Box 11"/>
            <p:cNvSpPr txBox="1">
              <a:spLocks noChangeArrowheads="1"/>
            </p:cNvSpPr>
            <p:nvPr/>
          </p:nvSpPr>
          <p:spPr bwMode="auto">
            <a:xfrm rot="10800000">
              <a:off x="1767820" y="2335607"/>
              <a:ext cx="645915" cy="32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dirty="0">
                  <a:solidFill>
                    <a:prstClr val="white"/>
                  </a:solidFill>
                  <a:latin typeface="Arial" panose="020B0604020202020204" pitchFamily="34" charset="0"/>
                  <a:ea typeface="微软雅黑" panose="020B0503020204020204" pitchFamily="34" charset="-122"/>
                  <a:sym typeface="Arial" panose="020B0604020202020204" pitchFamily="34" charset="0"/>
                </a:rPr>
                <a:t>YES</a:t>
              </a:r>
              <a:endParaRPr lang="zh-CN" altLang="en-US" sz="11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flipH="1">
            <a:off x="4875928" y="2587229"/>
            <a:ext cx="1081375" cy="616575"/>
            <a:chOff x="3013572" y="2859782"/>
            <a:chExt cx="1081375" cy="616575"/>
          </a:xfrm>
        </p:grpSpPr>
        <p:cxnSp>
          <p:nvCxnSpPr>
            <p:cNvPr id="30" name="直接连接符 29"/>
            <p:cNvCxnSpPr/>
            <p:nvPr/>
          </p:nvCxnSpPr>
          <p:spPr>
            <a:xfrm>
              <a:off x="4094947" y="2859782"/>
              <a:ext cx="0" cy="616575"/>
            </a:xfrm>
            <a:prstGeom prst="line">
              <a:avLst/>
            </a:prstGeom>
            <a:ln>
              <a:solidFill>
                <a:schemeClr val="tx1"/>
              </a:solidFill>
              <a:prstDash val="sysDot"/>
              <a:headEnd type="none"/>
              <a:tailEnd type="stealt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3013572" y="2859782"/>
              <a:ext cx="1081375" cy="0"/>
            </a:xfrm>
            <a:prstGeom prst="line">
              <a:avLst/>
            </a:prstGeom>
            <a:ln>
              <a:solidFill>
                <a:schemeClr val="tx1"/>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rot="10800000">
            <a:off x="5206088" y="2284022"/>
            <a:ext cx="525110" cy="303215"/>
            <a:chOff x="1757861" y="2283718"/>
            <a:chExt cx="645915" cy="372973"/>
          </a:xfrm>
        </p:grpSpPr>
        <p:grpSp>
          <p:nvGrpSpPr>
            <p:cNvPr id="33" name="组合 32"/>
            <p:cNvGrpSpPr/>
            <p:nvPr/>
          </p:nvGrpSpPr>
          <p:grpSpPr>
            <a:xfrm>
              <a:off x="1806624" y="2283718"/>
              <a:ext cx="566566" cy="328199"/>
              <a:chOff x="3748658" y="3051135"/>
              <a:chExt cx="566566" cy="328199"/>
            </a:xfrm>
            <a:solidFill>
              <a:srgbClr val="EB7513"/>
            </a:solidFill>
          </p:grpSpPr>
          <p:sp>
            <p:nvSpPr>
              <p:cNvPr id="35" name="矩形 34"/>
              <p:cNvSpPr/>
              <p:nvPr/>
            </p:nvSpPr>
            <p:spPr>
              <a:xfrm>
                <a:off x="3748658" y="3147815"/>
                <a:ext cx="566566" cy="2315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等腰三角形 35"/>
              <p:cNvSpPr/>
              <p:nvPr/>
            </p:nvSpPr>
            <p:spPr>
              <a:xfrm>
                <a:off x="3949859" y="3051135"/>
                <a:ext cx="175664" cy="15143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 Box 11"/>
            <p:cNvSpPr txBox="1">
              <a:spLocks noChangeArrowheads="1"/>
            </p:cNvSpPr>
            <p:nvPr/>
          </p:nvSpPr>
          <p:spPr bwMode="auto">
            <a:xfrm rot="10800000">
              <a:off x="1757861" y="2334895"/>
              <a:ext cx="645915" cy="3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100" dirty="0">
                  <a:solidFill>
                    <a:prstClr val="white"/>
                  </a:solidFill>
                  <a:latin typeface="Arial" panose="020B0604020202020204" pitchFamily="34" charset="0"/>
                  <a:ea typeface="微软雅黑" panose="020B0503020204020204" pitchFamily="34" charset="-122"/>
                  <a:sym typeface="Arial" panose="020B0604020202020204" pitchFamily="34" charset="0"/>
                </a:rPr>
                <a:t>NO</a:t>
              </a:r>
              <a:endParaRPr lang="zh-CN" altLang="en-US" sz="11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矩形 36"/>
          <p:cNvSpPr/>
          <p:nvPr/>
        </p:nvSpPr>
        <p:spPr>
          <a:xfrm>
            <a:off x="1308520" y="2096154"/>
            <a:ext cx="28800" cy="15804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1353230" y="1998497"/>
            <a:ext cx="1650488" cy="1118255"/>
          </a:xfrm>
          <a:prstGeom prst="rect">
            <a:avLst/>
          </a:prstGeom>
        </p:spPr>
        <p:txBody>
          <a:bodyPr wrap="square">
            <a:spAutoFit/>
          </a:bodyPr>
          <a:lstStyle/>
          <a:p>
            <a:pPr algn="just">
              <a:lnSpc>
                <a:spcPts val="1600"/>
              </a:lnSpc>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a:t>
            </a:r>
            <a:endParaRPr lang="zh-CN" altLang="en-US" sz="10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595943" y="3616753"/>
            <a:ext cx="722102" cy="106495"/>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组合 39"/>
          <p:cNvGrpSpPr/>
          <p:nvPr/>
        </p:nvGrpSpPr>
        <p:grpSpPr>
          <a:xfrm>
            <a:off x="841617" y="2878832"/>
            <a:ext cx="476428" cy="803226"/>
            <a:chOff x="1331119" y="2604821"/>
            <a:chExt cx="823913" cy="1389063"/>
          </a:xfrm>
        </p:grpSpPr>
        <p:sp>
          <p:nvSpPr>
            <p:cNvPr id="41" name="Freeform 6"/>
            <p:cNvSpPr/>
            <p:nvPr/>
          </p:nvSpPr>
          <p:spPr bwMode="auto">
            <a:xfrm>
              <a:off x="2031207" y="2798496"/>
              <a:ext cx="123825" cy="139700"/>
            </a:xfrm>
            <a:custGeom>
              <a:avLst/>
              <a:gdLst>
                <a:gd name="T0" fmla="*/ 0 w 7"/>
                <a:gd name="T1" fmla="*/ 8 h 8"/>
                <a:gd name="T2" fmla="*/ 2 w 7"/>
                <a:gd name="T3" fmla="*/ 8 h 8"/>
                <a:gd name="T4" fmla="*/ 5 w 7"/>
                <a:gd name="T5" fmla="*/ 6 h 8"/>
                <a:gd name="T6" fmla="*/ 5 w 7"/>
                <a:gd name="T7" fmla="*/ 5 h 8"/>
                <a:gd name="T8" fmla="*/ 6 w 7"/>
                <a:gd name="T9" fmla="*/ 3 h 8"/>
                <a:gd name="T10" fmla="*/ 6 w 7"/>
                <a:gd name="T11" fmla="*/ 3 h 8"/>
                <a:gd name="T12" fmla="*/ 6 w 7"/>
                <a:gd name="T13" fmla="*/ 2 h 8"/>
                <a:gd name="T14" fmla="*/ 7 w 7"/>
                <a:gd name="T15" fmla="*/ 0 h 8"/>
                <a:gd name="T16" fmla="*/ 6 w 7"/>
                <a:gd name="T17" fmla="*/ 0 h 8"/>
                <a:gd name="T18" fmla="*/ 6 w 7"/>
                <a:gd name="T19" fmla="*/ 1 h 8"/>
                <a:gd name="T20" fmla="*/ 5 w 7"/>
                <a:gd name="T21" fmla="*/ 2 h 8"/>
                <a:gd name="T22" fmla="*/ 4 w 7"/>
                <a:gd name="T23" fmla="*/ 4 h 8"/>
                <a:gd name="T24" fmla="*/ 2 w 7"/>
                <a:gd name="T25" fmla="*/ 5 h 8"/>
                <a:gd name="T26" fmla="*/ 0 w 7"/>
                <a:gd name="T27" fmla="*/ 6 h 8"/>
                <a:gd name="T28" fmla="*/ 0 w 7"/>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0" y="8"/>
                  </a:move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ubicBezTo>
                    <a:pt x="7" y="0"/>
                    <a:pt x="7" y="0"/>
                    <a:pt x="6" y="0"/>
                  </a:cubicBezTo>
                  <a:cubicBezTo>
                    <a:pt x="6" y="1"/>
                    <a:pt x="6" y="1"/>
                    <a:pt x="6" y="1"/>
                  </a:cubicBezTo>
                  <a:cubicBezTo>
                    <a:pt x="6" y="1"/>
                    <a:pt x="5" y="1"/>
                    <a:pt x="5" y="2"/>
                  </a:cubicBezTo>
                  <a:cubicBezTo>
                    <a:pt x="4" y="2"/>
                    <a:pt x="4" y="3"/>
                    <a:pt x="4" y="4"/>
                  </a:cubicBezTo>
                  <a:cubicBezTo>
                    <a:pt x="3" y="4"/>
                    <a:pt x="2" y="4"/>
                    <a:pt x="2" y="5"/>
                  </a:cubicBezTo>
                  <a:cubicBezTo>
                    <a:pt x="1" y="6"/>
                    <a:pt x="0" y="6"/>
                    <a:pt x="0" y="6"/>
                  </a:cubicBezTo>
                  <a:cubicBezTo>
                    <a:pt x="0" y="6"/>
                    <a:pt x="0" y="7"/>
                    <a:pt x="0" y="8"/>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7"/>
            <p:cNvSpPr/>
            <p:nvPr/>
          </p:nvSpPr>
          <p:spPr bwMode="auto">
            <a:xfrm>
              <a:off x="2031207" y="2798496"/>
              <a:ext cx="123825" cy="139700"/>
            </a:xfrm>
            <a:custGeom>
              <a:avLst/>
              <a:gdLst>
                <a:gd name="T0" fmla="*/ 7 w 7"/>
                <a:gd name="T1" fmla="*/ 0 h 8"/>
                <a:gd name="T2" fmla="*/ 7 w 7"/>
                <a:gd name="T3" fmla="*/ 0 h 8"/>
                <a:gd name="T4" fmla="*/ 6 w 7"/>
                <a:gd name="T5" fmla="*/ 2 h 8"/>
                <a:gd name="T6" fmla="*/ 5 w 7"/>
                <a:gd name="T7" fmla="*/ 4 h 8"/>
                <a:gd name="T8" fmla="*/ 6 w 7"/>
                <a:gd name="T9" fmla="*/ 4 h 8"/>
                <a:gd name="T10" fmla="*/ 4 w 7"/>
                <a:gd name="T11" fmla="*/ 6 h 8"/>
                <a:gd name="T12" fmla="*/ 2 w 7"/>
                <a:gd name="T13" fmla="*/ 7 h 8"/>
                <a:gd name="T14" fmla="*/ 1 w 7"/>
                <a:gd name="T15" fmla="*/ 7 h 8"/>
                <a:gd name="T16" fmla="*/ 0 w 7"/>
                <a:gd name="T17" fmla="*/ 7 h 8"/>
                <a:gd name="T18" fmla="*/ 0 w 7"/>
                <a:gd name="T19" fmla="*/ 8 h 8"/>
                <a:gd name="T20" fmla="*/ 2 w 7"/>
                <a:gd name="T21" fmla="*/ 8 h 8"/>
                <a:gd name="T22" fmla="*/ 5 w 7"/>
                <a:gd name="T23" fmla="*/ 6 h 8"/>
                <a:gd name="T24" fmla="*/ 5 w 7"/>
                <a:gd name="T25" fmla="*/ 5 h 8"/>
                <a:gd name="T26" fmla="*/ 6 w 7"/>
                <a:gd name="T27" fmla="*/ 3 h 8"/>
                <a:gd name="T28" fmla="*/ 6 w 7"/>
                <a:gd name="T29" fmla="*/ 3 h 8"/>
                <a:gd name="T30" fmla="*/ 6 w 7"/>
                <a:gd name="T31" fmla="*/ 2 h 8"/>
                <a:gd name="T32" fmla="*/ 7 w 7"/>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8">
                  <a:moveTo>
                    <a:pt x="7" y="0"/>
                  </a:moveTo>
                  <a:cubicBezTo>
                    <a:pt x="7" y="0"/>
                    <a:pt x="7" y="0"/>
                    <a:pt x="7" y="0"/>
                  </a:cubicBezTo>
                  <a:cubicBezTo>
                    <a:pt x="7" y="1"/>
                    <a:pt x="6" y="2"/>
                    <a:pt x="6" y="2"/>
                  </a:cubicBezTo>
                  <a:cubicBezTo>
                    <a:pt x="5" y="4"/>
                    <a:pt x="5" y="4"/>
                    <a:pt x="5" y="4"/>
                  </a:cubicBezTo>
                  <a:cubicBezTo>
                    <a:pt x="5" y="4"/>
                    <a:pt x="6" y="3"/>
                    <a:pt x="6" y="4"/>
                  </a:cubicBezTo>
                  <a:cubicBezTo>
                    <a:pt x="5" y="4"/>
                    <a:pt x="4" y="6"/>
                    <a:pt x="4" y="6"/>
                  </a:cubicBezTo>
                  <a:cubicBezTo>
                    <a:pt x="4" y="6"/>
                    <a:pt x="3" y="7"/>
                    <a:pt x="2" y="7"/>
                  </a:cubicBezTo>
                  <a:cubicBezTo>
                    <a:pt x="1" y="8"/>
                    <a:pt x="1" y="7"/>
                    <a:pt x="1" y="7"/>
                  </a:cubicBezTo>
                  <a:cubicBezTo>
                    <a:pt x="0" y="7"/>
                    <a:pt x="0" y="7"/>
                    <a:pt x="0" y="7"/>
                  </a:cubicBezTo>
                  <a:cubicBezTo>
                    <a:pt x="0" y="8"/>
                    <a:pt x="0" y="8"/>
                    <a:pt x="0" y="8"/>
                  </a:cubicBez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8"/>
            <p:cNvSpPr/>
            <p:nvPr/>
          </p:nvSpPr>
          <p:spPr bwMode="auto">
            <a:xfrm>
              <a:off x="2101057" y="2850883"/>
              <a:ext cx="34925" cy="34925"/>
            </a:xfrm>
            <a:custGeom>
              <a:avLst/>
              <a:gdLst>
                <a:gd name="T0" fmla="*/ 0 w 2"/>
                <a:gd name="T1" fmla="*/ 2 h 2"/>
                <a:gd name="T2" fmla="*/ 2 w 2"/>
                <a:gd name="T3" fmla="*/ 1 h 2"/>
                <a:gd name="T4" fmla="*/ 1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0" y="2"/>
                    <a:pt x="1" y="1"/>
                    <a:pt x="2" y="1"/>
                  </a:cubicBezTo>
                  <a:cubicBezTo>
                    <a:pt x="1" y="0"/>
                    <a:pt x="1" y="0"/>
                    <a:pt x="1" y="0"/>
                  </a:cubicBezTo>
                  <a:cubicBezTo>
                    <a:pt x="1" y="0"/>
                    <a:pt x="0" y="1"/>
                    <a:pt x="0" y="2"/>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9"/>
            <p:cNvSpPr/>
            <p:nvPr/>
          </p:nvSpPr>
          <p:spPr bwMode="auto">
            <a:xfrm>
              <a:off x="2101057" y="2815958"/>
              <a:ext cx="34925" cy="34925"/>
            </a:xfrm>
            <a:custGeom>
              <a:avLst/>
              <a:gdLst>
                <a:gd name="T0" fmla="*/ 0 w 2"/>
                <a:gd name="T1" fmla="*/ 2 h 2"/>
                <a:gd name="T2" fmla="*/ 1 w 2"/>
                <a:gd name="T3" fmla="*/ 1 h 2"/>
                <a:gd name="T4" fmla="*/ 2 w 2"/>
                <a:gd name="T5" fmla="*/ 0 h 2"/>
                <a:gd name="T6" fmla="*/ 1 w 2"/>
                <a:gd name="T7" fmla="*/ 1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1" y="1"/>
                    <a:pt x="1" y="1"/>
                  </a:cubicBezTo>
                  <a:cubicBezTo>
                    <a:pt x="1" y="1"/>
                    <a:pt x="2" y="0"/>
                    <a:pt x="2" y="0"/>
                  </a:cubicBezTo>
                  <a:cubicBezTo>
                    <a:pt x="1" y="1"/>
                    <a:pt x="1" y="1"/>
                    <a:pt x="1" y="1"/>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0"/>
            <p:cNvSpPr/>
            <p:nvPr/>
          </p:nvSpPr>
          <p:spPr bwMode="auto">
            <a:xfrm>
              <a:off x="2066132" y="2868346"/>
              <a:ext cx="17463" cy="69850"/>
            </a:xfrm>
            <a:custGeom>
              <a:avLst/>
              <a:gdLst>
                <a:gd name="T0" fmla="*/ 1 w 1"/>
                <a:gd name="T1" fmla="*/ 0 h 4"/>
                <a:gd name="T2" fmla="*/ 0 w 1"/>
                <a:gd name="T3" fmla="*/ 1 h 4"/>
                <a:gd name="T4" fmla="*/ 1 w 1"/>
                <a:gd name="T5" fmla="*/ 4 h 4"/>
                <a:gd name="T6" fmla="*/ 1 w 1"/>
                <a:gd name="T7" fmla="*/ 0 h 4"/>
              </a:gdLst>
              <a:ahLst/>
              <a:cxnLst>
                <a:cxn ang="0">
                  <a:pos x="T0" y="T1"/>
                </a:cxn>
                <a:cxn ang="0">
                  <a:pos x="T2" y="T3"/>
                </a:cxn>
                <a:cxn ang="0">
                  <a:pos x="T4" y="T5"/>
                </a:cxn>
                <a:cxn ang="0">
                  <a:pos x="T6" y="T7"/>
                </a:cxn>
              </a:cxnLst>
              <a:rect l="0" t="0" r="r" b="b"/>
              <a:pathLst>
                <a:path w="1" h="4">
                  <a:moveTo>
                    <a:pt x="1" y="0"/>
                  </a:moveTo>
                  <a:cubicBezTo>
                    <a:pt x="0" y="1"/>
                    <a:pt x="0" y="1"/>
                    <a:pt x="0" y="1"/>
                  </a:cubicBezTo>
                  <a:cubicBezTo>
                    <a:pt x="1" y="4"/>
                    <a:pt x="1" y="4"/>
                    <a:pt x="1" y="4"/>
                  </a:cubicBezTo>
                  <a:cubicBezTo>
                    <a:pt x="1" y="4"/>
                    <a:pt x="1" y="2"/>
                    <a:pt x="1"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1"/>
            <p:cNvSpPr/>
            <p:nvPr/>
          </p:nvSpPr>
          <p:spPr bwMode="auto">
            <a:xfrm>
              <a:off x="1383507" y="3255696"/>
              <a:ext cx="69850" cy="104775"/>
            </a:xfrm>
            <a:custGeom>
              <a:avLst/>
              <a:gdLst>
                <a:gd name="T0" fmla="*/ 0 w 4"/>
                <a:gd name="T1" fmla="*/ 0 h 6"/>
                <a:gd name="T2" fmla="*/ 0 w 4"/>
                <a:gd name="T3" fmla="*/ 5 h 6"/>
                <a:gd name="T4" fmla="*/ 4 w 4"/>
                <a:gd name="T5" fmla="*/ 6 h 6"/>
                <a:gd name="T6" fmla="*/ 2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0" y="4"/>
                    <a:pt x="0" y="5"/>
                  </a:cubicBezTo>
                  <a:cubicBezTo>
                    <a:pt x="1" y="5"/>
                    <a:pt x="4" y="6"/>
                    <a:pt x="4" y="6"/>
                  </a:cubicBezTo>
                  <a:cubicBezTo>
                    <a:pt x="2" y="0"/>
                    <a:pt x="2" y="0"/>
                    <a:pt x="2"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2"/>
            <p:cNvSpPr/>
            <p:nvPr/>
          </p:nvSpPr>
          <p:spPr bwMode="auto">
            <a:xfrm>
              <a:off x="1523207" y="2727058"/>
              <a:ext cx="87313" cy="123825"/>
            </a:xfrm>
            <a:custGeom>
              <a:avLst/>
              <a:gdLst>
                <a:gd name="T0" fmla="*/ 5 w 5"/>
                <a:gd name="T1" fmla="*/ 3 h 7"/>
                <a:gd name="T2" fmla="*/ 5 w 5"/>
                <a:gd name="T3" fmla="*/ 4 h 7"/>
                <a:gd name="T4" fmla="*/ 3 w 5"/>
                <a:gd name="T5" fmla="*/ 7 h 7"/>
                <a:gd name="T6" fmla="*/ 1 w 5"/>
                <a:gd name="T7" fmla="*/ 6 h 7"/>
                <a:gd name="T8" fmla="*/ 0 w 5"/>
                <a:gd name="T9" fmla="*/ 4 h 7"/>
                <a:gd name="T10" fmla="*/ 0 w 5"/>
                <a:gd name="T11" fmla="*/ 1 h 7"/>
                <a:gd name="T12" fmla="*/ 5 w 5"/>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3"/>
                  </a:moveTo>
                  <a:cubicBezTo>
                    <a:pt x="5" y="4"/>
                    <a:pt x="5" y="4"/>
                    <a:pt x="5" y="4"/>
                  </a:cubicBezTo>
                  <a:cubicBezTo>
                    <a:pt x="5" y="4"/>
                    <a:pt x="3" y="6"/>
                    <a:pt x="3" y="7"/>
                  </a:cubicBezTo>
                  <a:cubicBezTo>
                    <a:pt x="2" y="7"/>
                    <a:pt x="1" y="6"/>
                    <a:pt x="1" y="6"/>
                  </a:cubicBezTo>
                  <a:cubicBezTo>
                    <a:pt x="0" y="4"/>
                    <a:pt x="0" y="4"/>
                    <a:pt x="0" y="4"/>
                  </a:cubicBezTo>
                  <a:cubicBezTo>
                    <a:pt x="0" y="4"/>
                    <a:pt x="0" y="2"/>
                    <a:pt x="0" y="1"/>
                  </a:cubicBezTo>
                  <a:cubicBezTo>
                    <a:pt x="0" y="0"/>
                    <a:pt x="4" y="2"/>
                    <a:pt x="5" y="3"/>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3"/>
            <p:cNvSpPr/>
            <p:nvPr/>
          </p:nvSpPr>
          <p:spPr bwMode="auto">
            <a:xfrm>
              <a:off x="1540670" y="2761983"/>
              <a:ext cx="52388" cy="88900"/>
            </a:xfrm>
            <a:custGeom>
              <a:avLst/>
              <a:gdLst>
                <a:gd name="T0" fmla="*/ 0 w 3"/>
                <a:gd name="T1" fmla="*/ 0 h 5"/>
                <a:gd name="T2" fmla="*/ 1 w 3"/>
                <a:gd name="T3" fmla="*/ 2 h 5"/>
                <a:gd name="T4" fmla="*/ 3 w 3"/>
                <a:gd name="T5" fmla="*/ 3 h 5"/>
                <a:gd name="T6" fmla="*/ 2 w 3"/>
                <a:gd name="T7" fmla="*/ 5 h 5"/>
                <a:gd name="T8" fmla="*/ 0 w 3"/>
                <a:gd name="T9" fmla="*/ 4 h 5"/>
                <a:gd name="T10" fmla="*/ 0 w 3"/>
                <a:gd name="T11" fmla="*/ 3 h 5"/>
                <a:gd name="T12" fmla="*/ 0 w 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0" y="0"/>
                  </a:moveTo>
                  <a:cubicBezTo>
                    <a:pt x="0" y="0"/>
                    <a:pt x="1" y="1"/>
                    <a:pt x="1" y="2"/>
                  </a:cubicBezTo>
                  <a:cubicBezTo>
                    <a:pt x="1" y="2"/>
                    <a:pt x="3" y="3"/>
                    <a:pt x="3" y="3"/>
                  </a:cubicBezTo>
                  <a:cubicBezTo>
                    <a:pt x="3" y="4"/>
                    <a:pt x="2" y="5"/>
                    <a:pt x="2" y="5"/>
                  </a:cubicBezTo>
                  <a:cubicBezTo>
                    <a:pt x="1" y="5"/>
                    <a:pt x="0" y="4"/>
                    <a:pt x="0" y="4"/>
                  </a:cubicBezTo>
                  <a:cubicBezTo>
                    <a:pt x="0" y="3"/>
                    <a:pt x="0" y="3"/>
                    <a:pt x="0" y="3"/>
                  </a:cubicBezTo>
                  <a:cubicBezTo>
                    <a:pt x="0" y="2"/>
                    <a:pt x="0" y="0"/>
                    <a:pt x="0" y="0"/>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4"/>
            <p:cNvSpPr/>
            <p:nvPr/>
          </p:nvSpPr>
          <p:spPr bwMode="auto">
            <a:xfrm>
              <a:off x="1488282" y="2604821"/>
              <a:ext cx="157163" cy="139700"/>
            </a:xfrm>
            <a:custGeom>
              <a:avLst/>
              <a:gdLst>
                <a:gd name="T0" fmla="*/ 8 w 9"/>
                <a:gd name="T1" fmla="*/ 2 h 8"/>
                <a:gd name="T2" fmla="*/ 8 w 9"/>
                <a:gd name="T3" fmla="*/ 2 h 8"/>
                <a:gd name="T4" fmla="*/ 6 w 9"/>
                <a:gd name="T5" fmla="*/ 0 h 8"/>
                <a:gd name="T6" fmla="*/ 3 w 9"/>
                <a:gd name="T7" fmla="*/ 0 h 8"/>
                <a:gd name="T8" fmla="*/ 1 w 9"/>
                <a:gd name="T9" fmla="*/ 2 h 8"/>
                <a:gd name="T10" fmla="*/ 1 w 9"/>
                <a:gd name="T11" fmla="*/ 4 h 8"/>
                <a:gd name="T12" fmla="*/ 1 w 9"/>
                <a:gd name="T13" fmla="*/ 7 h 8"/>
                <a:gd name="T14" fmla="*/ 8 w 9"/>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2"/>
                  </a:moveTo>
                  <a:cubicBezTo>
                    <a:pt x="8" y="2"/>
                    <a:pt x="9" y="2"/>
                    <a:pt x="8" y="2"/>
                  </a:cubicBezTo>
                  <a:cubicBezTo>
                    <a:pt x="8" y="1"/>
                    <a:pt x="7" y="0"/>
                    <a:pt x="6" y="0"/>
                  </a:cubicBezTo>
                  <a:cubicBezTo>
                    <a:pt x="5" y="0"/>
                    <a:pt x="3" y="0"/>
                    <a:pt x="3" y="0"/>
                  </a:cubicBezTo>
                  <a:cubicBezTo>
                    <a:pt x="3" y="0"/>
                    <a:pt x="2" y="1"/>
                    <a:pt x="1" y="2"/>
                  </a:cubicBezTo>
                  <a:cubicBezTo>
                    <a:pt x="0" y="3"/>
                    <a:pt x="1" y="4"/>
                    <a:pt x="1" y="4"/>
                  </a:cubicBezTo>
                  <a:cubicBezTo>
                    <a:pt x="1" y="4"/>
                    <a:pt x="0" y="7"/>
                    <a:pt x="1" y="7"/>
                  </a:cubicBezTo>
                  <a:cubicBezTo>
                    <a:pt x="1" y="7"/>
                    <a:pt x="4" y="8"/>
                    <a:pt x="8" y="2"/>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5"/>
            <p:cNvSpPr/>
            <p:nvPr/>
          </p:nvSpPr>
          <p:spPr bwMode="auto">
            <a:xfrm>
              <a:off x="1505745" y="2639746"/>
              <a:ext cx="139700" cy="158750"/>
            </a:xfrm>
            <a:custGeom>
              <a:avLst/>
              <a:gdLst>
                <a:gd name="T0" fmla="*/ 7 w 8"/>
                <a:gd name="T1" fmla="*/ 9 h 9"/>
                <a:gd name="T2" fmla="*/ 5 w 8"/>
                <a:gd name="T3" fmla="*/ 9 h 9"/>
                <a:gd name="T4" fmla="*/ 3 w 8"/>
                <a:gd name="T5" fmla="*/ 8 h 9"/>
                <a:gd name="T6" fmla="*/ 2 w 8"/>
                <a:gd name="T7" fmla="*/ 6 h 9"/>
                <a:gd name="T8" fmla="*/ 1 w 8"/>
                <a:gd name="T9" fmla="*/ 6 h 9"/>
                <a:gd name="T10" fmla="*/ 0 w 8"/>
                <a:gd name="T11" fmla="*/ 5 h 9"/>
                <a:gd name="T12" fmla="*/ 0 w 8"/>
                <a:gd name="T13" fmla="*/ 3 h 9"/>
                <a:gd name="T14" fmla="*/ 1 w 8"/>
                <a:gd name="T15" fmla="*/ 3 h 9"/>
                <a:gd name="T16" fmla="*/ 2 w 8"/>
                <a:gd name="T17" fmla="*/ 5 h 9"/>
                <a:gd name="T18" fmla="*/ 2 w 8"/>
                <a:gd name="T19" fmla="*/ 5 h 9"/>
                <a:gd name="T20" fmla="*/ 2 w 8"/>
                <a:gd name="T21" fmla="*/ 3 h 9"/>
                <a:gd name="T22" fmla="*/ 3 w 8"/>
                <a:gd name="T23" fmla="*/ 2 h 9"/>
                <a:gd name="T24" fmla="*/ 3 w 8"/>
                <a:gd name="T25" fmla="*/ 1 h 9"/>
                <a:gd name="T26" fmla="*/ 4 w 8"/>
                <a:gd name="T27" fmla="*/ 0 h 9"/>
                <a:gd name="T28" fmla="*/ 7 w 8"/>
                <a:gd name="T29" fmla="*/ 0 h 9"/>
                <a:gd name="T30" fmla="*/ 8 w 8"/>
                <a:gd name="T31" fmla="*/ 2 h 9"/>
                <a:gd name="T32" fmla="*/ 8 w 8"/>
                <a:gd name="T33" fmla="*/ 3 h 9"/>
                <a:gd name="T34" fmla="*/ 8 w 8"/>
                <a:gd name="T35" fmla="*/ 5 h 9"/>
                <a:gd name="T36" fmla="*/ 7 w 8"/>
                <a:gd name="T37" fmla="*/ 8 h 9"/>
                <a:gd name="T38" fmla="*/ 7 w 8"/>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7" y="9"/>
                  </a:move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6" y="0"/>
                    <a:pt x="7" y="0"/>
                  </a:cubicBezTo>
                  <a:cubicBezTo>
                    <a:pt x="7" y="0"/>
                    <a:pt x="8" y="1"/>
                    <a:pt x="8" y="2"/>
                  </a:cubicBezTo>
                  <a:cubicBezTo>
                    <a:pt x="8" y="2"/>
                    <a:pt x="8" y="3"/>
                    <a:pt x="8" y="3"/>
                  </a:cubicBezTo>
                  <a:cubicBezTo>
                    <a:pt x="8" y="3"/>
                    <a:pt x="8" y="4"/>
                    <a:pt x="8" y="5"/>
                  </a:cubicBezTo>
                  <a:cubicBezTo>
                    <a:pt x="8" y="6"/>
                    <a:pt x="7" y="7"/>
                    <a:pt x="7" y="8"/>
                  </a:cubicBezTo>
                  <a:cubicBezTo>
                    <a:pt x="7" y="8"/>
                    <a:pt x="7" y="8"/>
                    <a:pt x="7" y="9"/>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6"/>
            <p:cNvSpPr/>
            <p:nvPr/>
          </p:nvSpPr>
          <p:spPr bwMode="auto">
            <a:xfrm>
              <a:off x="1505745" y="2639746"/>
              <a:ext cx="122238" cy="158750"/>
            </a:xfrm>
            <a:custGeom>
              <a:avLst/>
              <a:gdLst>
                <a:gd name="T0" fmla="*/ 0 w 7"/>
                <a:gd name="T1" fmla="*/ 3 h 9"/>
                <a:gd name="T2" fmla="*/ 1 w 7"/>
                <a:gd name="T3" fmla="*/ 3 h 9"/>
                <a:gd name="T4" fmla="*/ 2 w 7"/>
                <a:gd name="T5" fmla="*/ 5 h 9"/>
                <a:gd name="T6" fmla="*/ 2 w 7"/>
                <a:gd name="T7" fmla="*/ 5 h 9"/>
                <a:gd name="T8" fmla="*/ 2 w 7"/>
                <a:gd name="T9" fmla="*/ 3 h 9"/>
                <a:gd name="T10" fmla="*/ 3 w 7"/>
                <a:gd name="T11" fmla="*/ 2 h 9"/>
                <a:gd name="T12" fmla="*/ 3 w 7"/>
                <a:gd name="T13" fmla="*/ 1 h 9"/>
                <a:gd name="T14" fmla="*/ 4 w 7"/>
                <a:gd name="T15" fmla="*/ 0 h 9"/>
                <a:gd name="T16" fmla="*/ 4 w 7"/>
                <a:gd name="T17" fmla="*/ 0 h 9"/>
                <a:gd name="T18" fmla="*/ 5 w 7"/>
                <a:gd name="T19" fmla="*/ 2 h 9"/>
                <a:gd name="T20" fmla="*/ 4 w 7"/>
                <a:gd name="T21" fmla="*/ 3 h 9"/>
                <a:gd name="T22" fmla="*/ 4 w 7"/>
                <a:gd name="T23" fmla="*/ 4 h 9"/>
                <a:gd name="T24" fmla="*/ 3 w 7"/>
                <a:gd name="T25" fmla="*/ 4 h 9"/>
                <a:gd name="T26" fmla="*/ 4 w 7"/>
                <a:gd name="T27" fmla="*/ 5 h 9"/>
                <a:gd name="T28" fmla="*/ 5 w 7"/>
                <a:gd name="T29" fmla="*/ 5 h 9"/>
                <a:gd name="T30" fmla="*/ 5 w 7"/>
                <a:gd name="T31" fmla="*/ 7 h 9"/>
                <a:gd name="T32" fmla="*/ 6 w 7"/>
                <a:gd name="T33" fmla="*/ 8 h 9"/>
                <a:gd name="T34" fmla="*/ 7 w 7"/>
                <a:gd name="T35" fmla="*/ 8 h 9"/>
                <a:gd name="T36" fmla="*/ 7 w 7"/>
                <a:gd name="T37" fmla="*/ 9 h 9"/>
                <a:gd name="T38" fmla="*/ 5 w 7"/>
                <a:gd name="T39" fmla="*/ 9 h 9"/>
                <a:gd name="T40" fmla="*/ 3 w 7"/>
                <a:gd name="T41" fmla="*/ 8 h 9"/>
                <a:gd name="T42" fmla="*/ 2 w 7"/>
                <a:gd name="T43" fmla="*/ 6 h 9"/>
                <a:gd name="T44" fmla="*/ 1 w 7"/>
                <a:gd name="T45" fmla="*/ 6 h 9"/>
                <a:gd name="T46" fmla="*/ 0 w 7"/>
                <a:gd name="T47" fmla="*/ 5 h 9"/>
                <a:gd name="T48" fmla="*/ 0 w 7"/>
                <a:gd name="T4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9">
                  <a:moveTo>
                    <a:pt x="0" y="3"/>
                  </a:move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4" y="0"/>
                    <a:pt x="4" y="0"/>
                  </a:cubicBezTo>
                  <a:cubicBezTo>
                    <a:pt x="5" y="1"/>
                    <a:pt x="5" y="2"/>
                    <a:pt x="5" y="2"/>
                  </a:cubicBezTo>
                  <a:cubicBezTo>
                    <a:pt x="5" y="2"/>
                    <a:pt x="4" y="3"/>
                    <a:pt x="4" y="3"/>
                  </a:cubicBezTo>
                  <a:cubicBezTo>
                    <a:pt x="4" y="3"/>
                    <a:pt x="4" y="3"/>
                    <a:pt x="4" y="4"/>
                  </a:cubicBezTo>
                  <a:cubicBezTo>
                    <a:pt x="4" y="4"/>
                    <a:pt x="3" y="4"/>
                    <a:pt x="3" y="4"/>
                  </a:cubicBezTo>
                  <a:cubicBezTo>
                    <a:pt x="3" y="4"/>
                    <a:pt x="3" y="5"/>
                    <a:pt x="4" y="5"/>
                  </a:cubicBezTo>
                  <a:cubicBezTo>
                    <a:pt x="4" y="6"/>
                    <a:pt x="5" y="5"/>
                    <a:pt x="5" y="5"/>
                  </a:cubicBezTo>
                  <a:cubicBezTo>
                    <a:pt x="4" y="6"/>
                    <a:pt x="4" y="7"/>
                    <a:pt x="5" y="7"/>
                  </a:cubicBezTo>
                  <a:cubicBezTo>
                    <a:pt x="5" y="8"/>
                    <a:pt x="5" y="8"/>
                    <a:pt x="6" y="8"/>
                  </a:cubicBezTo>
                  <a:cubicBezTo>
                    <a:pt x="6" y="8"/>
                    <a:pt x="7" y="8"/>
                    <a:pt x="7" y="8"/>
                  </a:cubicBezTo>
                  <a:cubicBezTo>
                    <a:pt x="7" y="8"/>
                    <a:pt x="7" y="9"/>
                    <a:pt x="7" y="9"/>
                  </a:cubicBez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7"/>
            <p:cNvSpPr/>
            <p:nvPr/>
          </p:nvSpPr>
          <p:spPr bwMode="auto">
            <a:xfrm>
              <a:off x="1435895" y="3643046"/>
              <a:ext cx="69850" cy="34925"/>
            </a:xfrm>
            <a:custGeom>
              <a:avLst/>
              <a:gdLst>
                <a:gd name="T0" fmla="*/ 1 w 4"/>
                <a:gd name="T1" fmla="*/ 2 h 2"/>
                <a:gd name="T2" fmla="*/ 2 w 4"/>
                <a:gd name="T3" fmla="*/ 0 h 2"/>
                <a:gd name="T4" fmla="*/ 1 w 4"/>
                <a:gd name="T5" fmla="*/ 2 h 2"/>
              </a:gdLst>
              <a:ahLst/>
              <a:cxnLst>
                <a:cxn ang="0">
                  <a:pos x="T0" y="T1"/>
                </a:cxn>
                <a:cxn ang="0">
                  <a:pos x="T2" y="T3"/>
                </a:cxn>
                <a:cxn ang="0">
                  <a:pos x="T4" y="T5"/>
                </a:cxn>
              </a:cxnLst>
              <a:rect l="0" t="0" r="r" b="b"/>
              <a:pathLst>
                <a:path w="4" h="2">
                  <a:moveTo>
                    <a:pt x="1" y="2"/>
                  </a:moveTo>
                  <a:cubicBezTo>
                    <a:pt x="3" y="2"/>
                    <a:pt x="4" y="0"/>
                    <a:pt x="2" y="0"/>
                  </a:cubicBezTo>
                  <a:cubicBezTo>
                    <a:pt x="1" y="0"/>
                    <a:pt x="0" y="2"/>
                    <a:pt x="1" y="2"/>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8"/>
            <p:cNvSpPr/>
            <p:nvPr/>
          </p:nvSpPr>
          <p:spPr bwMode="auto">
            <a:xfrm>
              <a:off x="1383507" y="3906571"/>
              <a:ext cx="104775" cy="87313"/>
            </a:xfrm>
            <a:custGeom>
              <a:avLst/>
              <a:gdLst>
                <a:gd name="T0" fmla="*/ 2 w 6"/>
                <a:gd name="T1" fmla="*/ 0 h 5"/>
                <a:gd name="T2" fmla="*/ 0 w 6"/>
                <a:gd name="T3" fmla="*/ 5 h 5"/>
                <a:gd name="T4" fmla="*/ 5 w 6"/>
                <a:gd name="T5" fmla="*/ 4 h 5"/>
                <a:gd name="T6" fmla="*/ 5 w 6"/>
                <a:gd name="T7" fmla="*/ 2 h 5"/>
                <a:gd name="T8" fmla="*/ 6 w 6"/>
                <a:gd name="T9" fmla="*/ 1 h 5"/>
                <a:gd name="T10" fmla="*/ 2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2" y="0"/>
                  </a:moveTo>
                  <a:cubicBezTo>
                    <a:pt x="2" y="0"/>
                    <a:pt x="0" y="3"/>
                    <a:pt x="0" y="5"/>
                  </a:cubicBezTo>
                  <a:cubicBezTo>
                    <a:pt x="0" y="5"/>
                    <a:pt x="5" y="5"/>
                    <a:pt x="5" y="4"/>
                  </a:cubicBezTo>
                  <a:cubicBezTo>
                    <a:pt x="5" y="2"/>
                    <a:pt x="5" y="2"/>
                    <a:pt x="5" y="2"/>
                  </a:cubicBezTo>
                  <a:cubicBezTo>
                    <a:pt x="5" y="2"/>
                    <a:pt x="6" y="3"/>
                    <a:pt x="6" y="1"/>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9"/>
            <p:cNvSpPr/>
            <p:nvPr/>
          </p:nvSpPr>
          <p:spPr bwMode="auto">
            <a:xfrm>
              <a:off x="1680370" y="3889108"/>
              <a:ext cx="123825" cy="104775"/>
            </a:xfrm>
            <a:custGeom>
              <a:avLst/>
              <a:gdLst>
                <a:gd name="T0" fmla="*/ 0 w 7"/>
                <a:gd name="T1" fmla="*/ 1 h 6"/>
                <a:gd name="T2" fmla="*/ 0 w 7"/>
                <a:gd name="T3" fmla="*/ 3 h 6"/>
                <a:gd name="T4" fmla="*/ 2 w 7"/>
                <a:gd name="T5" fmla="*/ 5 h 6"/>
                <a:gd name="T6" fmla="*/ 2 w 7"/>
                <a:gd name="T7" fmla="*/ 6 h 6"/>
                <a:gd name="T8" fmla="*/ 2 w 7"/>
                <a:gd name="T9" fmla="*/ 6 h 6"/>
                <a:gd name="T10" fmla="*/ 7 w 7"/>
                <a:gd name="T11" fmla="*/ 6 h 6"/>
                <a:gd name="T12" fmla="*/ 7 w 7"/>
                <a:gd name="T13" fmla="*/ 5 h 6"/>
                <a:gd name="T14" fmla="*/ 4 w 7"/>
                <a:gd name="T15" fmla="*/ 1 h 6"/>
                <a:gd name="T16" fmla="*/ 0 w 7"/>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6">
                  <a:moveTo>
                    <a:pt x="0" y="1"/>
                  </a:moveTo>
                  <a:cubicBezTo>
                    <a:pt x="0" y="1"/>
                    <a:pt x="0" y="3"/>
                    <a:pt x="0" y="3"/>
                  </a:cubicBezTo>
                  <a:cubicBezTo>
                    <a:pt x="0" y="3"/>
                    <a:pt x="1" y="4"/>
                    <a:pt x="2" y="5"/>
                  </a:cubicBezTo>
                  <a:cubicBezTo>
                    <a:pt x="2" y="5"/>
                    <a:pt x="2" y="6"/>
                    <a:pt x="2" y="6"/>
                  </a:cubicBezTo>
                  <a:cubicBezTo>
                    <a:pt x="2" y="6"/>
                    <a:pt x="2" y="6"/>
                    <a:pt x="2" y="6"/>
                  </a:cubicBezTo>
                  <a:cubicBezTo>
                    <a:pt x="2" y="6"/>
                    <a:pt x="6" y="6"/>
                    <a:pt x="7" y="6"/>
                  </a:cubicBezTo>
                  <a:cubicBezTo>
                    <a:pt x="7" y="5"/>
                    <a:pt x="7" y="5"/>
                    <a:pt x="7" y="5"/>
                  </a:cubicBezTo>
                  <a:cubicBezTo>
                    <a:pt x="7" y="5"/>
                    <a:pt x="4" y="2"/>
                    <a:pt x="4"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20"/>
            <p:cNvSpPr/>
            <p:nvPr/>
          </p:nvSpPr>
          <p:spPr bwMode="auto">
            <a:xfrm>
              <a:off x="1400970" y="3166796"/>
              <a:ext cx="368300" cy="774700"/>
            </a:xfrm>
            <a:custGeom>
              <a:avLst/>
              <a:gdLst>
                <a:gd name="T0" fmla="*/ 1 w 21"/>
                <a:gd name="T1" fmla="*/ 43 h 44"/>
                <a:gd name="T2" fmla="*/ 5 w 21"/>
                <a:gd name="T3" fmla="*/ 42 h 44"/>
                <a:gd name="T4" fmla="*/ 5 w 21"/>
                <a:gd name="T5" fmla="*/ 37 h 44"/>
                <a:gd name="T6" fmla="*/ 8 w 21"/>
                <a:gd name="T7" fmla="*/ 23 h 44"/>
                <a:gd name="T8" fmla="*/ 10 w 21"/>
                <a:gd name="T9" fmla="*/ 13 h 44"/>
                <a:gd name="T10" fmla="*/ 11 w 21"/>
                <a:gd name="T11" fmla="*/ 15 h 44"/>
                <a:gd name="T12" fmla="*/ 16 w 21"/>
                <a:gd name="T13" fmla="*/ 42 h 44"/>
                <a:gd name="T14" fmla="*/ 20 w 21"/>
                <a:gd name="T15" fmla="*/ 43 h 44"/>
                <a:gd name="T16" fmla="*/ 20 w 21"/>
                <a:gd name="T17" fmla="*/ 39 h 44"/>
                <a:gd name="T18" fmla="*/ 20 w 21"/>
                <a:gd name="T19" fmla="*/ 31 h 44"/>
                <a:gd name="T20" fmla="*/ 20 w 21"/>
                <a:gd name="T21" fmla="*/ 21 h 44"/>
                <a:gd name="T22" fmla="*/ 19 w 21"/>
                <a:gd name="T23" fmla="*/ 9 h 44"/>
                <a:gd name="T24" fmla="*/ 19 w 21"/>
                <a:gd name="T25" fmla="*/ 7 h 44"/>
                <a:gd name="T26" fmla="*/ 18 w 21"/>
                <a:gd name="T27" fmla="*/ 5 h 44"/>
                <a:gd name="T28" fmla="*/ 18 w 21"/>
                <a:gd name="T29" fmla="*/ 1 h 44"/>
                <a:gd name="T30" fmla="*/ 10 w 21"/>
                <a:gd name="T31" fmla="*/ 2 h 44"/>
                <a:gd name="T32" fmla="*/ 4 w 21"/>
                <a:gd name="T33" fmla="*/ 0 h 44"/>
                <a:gd name="T34" fmla="*/ 4 w 21"/>
                <a:gd name="T35" fmla="*/ 2 h 44"/>
                <a:gd name="T36" fmla="*/ 1 w 21"/>
                <a:gd name="T37" fmla="*/ 6 h 44"/>
                <a:gd name="T38" fmla="*/ 1 w 21"/>
                <a:gd name="T39" fmla="*/ 9 h 44"/>
                <a:gd name="T40" fmla="*/ 1 w 21"/>
                <a:gd name="T41" fmla="*/ 20 h 44"/>
                <a:gd name="T42" fmla="*/ 1 w 21"/>
                <a:gd name="T43" fmla="*/ 33 h 44"/>
                <a:gd name="T44" fmla="*/ 0 w 21"/>
                <a:gd name="T45" fmla="*/ 40 h 44"/>
                <a:gd name="T46" fmla="*/ 1 w 21"/>
                <a:gd name="T4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4">
                  <a:moveTo>
                    <a:pt x="1" y="43"/>
                  </a:moveTo>
                  <a:cubicBezTo>
                    <a:pt x="1" y="43"/>
                    <a:pt x="5" y="44"/>
                    <a:pt x="5" y="42"/>
                  </a:cubicBezTo>
                  <a:cubicBezTo>
                    <a:pt x="6" y="41"/>
                    <a:pt x="5" y="37"/>
                    <a:pt x="5" y="37"/>
                  </a:cubicBezTo>
                  <a:cubicBezTo>
                    <a:pt x="5" y="37"/>
                    <a:pt x="7" y="23"/>
                    <a:pt x="8" y="23"/>
                  </a:cubicBezTo>
                  <a:cubicBezTo>
                    <a:pt x="8" y="23"/>
                    <a:pt x="9" y="17"/>
                    <a:pt x="10" y="13"/>
                  </a:cubicBezTo>
                  <a:cubicBezTo>
                    <a:pt x="11" y="15"/>
                    <a:pt x="11" y="15"/>
                    <a:pt x="11" y="15"/>
                  </a:cubicBezTo>
                  <a:cubicBezTo>
                    <a:pt x="11" y="15"/>
                    <a:pt x="13" y="39"/>
                    <a:pt x="16" y="42"/>
                  </a:cubicBezTo>
                  <a:cubicBezTo>
                    <a:pt x="16" y="42"/>
                    <a:pt x="19" y="44"/>
                    <a:pt x="20" y="43"/>
                  </a:cubicBezTo>
                  <a:cubicBezTo>
                    <a:pt x="20" y="43"/>
                    <a:pt x="21" y="42"/>
                    <a:pt x="20" y="39"/>
                  </a:cubicBezTo>
                  <a:cubicBezTo>
                    <a:pt x="20" y="39"/>
                    <a:pt x="21" y="34"/>
                    <a:pt x="20" y="31"/>
                  </a:cubicBezTo>
                  <a:cubicBezTo>
                    <a:pt x="20" y="31"/>
                    <a:pt x="20" y="23"/>
                    <a:pt x="20" y="21"/>
                  </a:cubicBezTo>
                  <a:cubicBezTo>
                    <a:pt x="20" y="19"/>
                    <a:pt x="19" y="10"/>
                    <a:pt x="19" y="9"/>
                  </a:cubicBezTo>
                  <a:cubicBezTo>
                    <a:pt x="19" y="7"/>
                    <a:pt x="19" y="7"/>
                    <a:pt x="19" y="7"/>
                  </a:cubicBezTo>
                  <a:cubicBezTo>
                    <a:pt x="18" y="5"/>
                    <a:pt x="18" y="5"/>
                    <a:pt x="18" y="5"/>
                  </a:cubicBezTo>
                  <a:cubicBezTo>
                    <a:pt x="18" y="1"/>
                    <a:pt x="18" y="1"/>
                    <a:pt x="18" y="1"/>
                  </a:cubicBezTo>
                  <a:cubicBezTo>
                    <a:pt x="18" y="1"/>
                    <a:pt x="13" y="3"/>
                    <a:pt x="10" y="2"/>
                  </a:cubicBezTo>
                  <a:cubicBezTo>
                    <a:pt x="4" y="0"/>
                    <a:pt x="4" y="0"/>
                    <a:pt x="4" y="0"/>
                  </a:cubicBezTo>
                  <a:cubicBezTo>
                    <a:pt x="4" y="2"/>
                    <a:pt x="4" y="2"/>
                    <a:pt x="4" y="2"/>
                  </a:cubicBezTo>
                  <a:cubicBezTo>
                    <a:pt x="4" y="2"/>
                    <a:pt x="1" y="5"/>
                    <a:pt x="1" y="6"/>
                  </a:cubicBezTo>
                  <a:cubicBezTo>
                    <a:pt x="1" y="9"/>
                    <a:pt x="1" y="9"/>
                    <a:pt x="1" y="9"/>
                  </a:cubicBezTo>
                  <a:cubicBezTo>
                    <a:pt x="1" y="9"/>
                    <a:pt x="1" y="17"/>
                    <a:pt x="1" y="20"/>
                  </a:cubicBezTo>
                  <a:cubicBezTo>
                    <a:pt x="1" y="20"/>
                    <a:pt x="0" y="31"/>
                    <a:pt x="1" y="33"/>
                  </a:cubicBezTo>
                  <a:cubicBezTo>
                    <a:pt x="1" y="33"/>
                    <a:pt x="0" y="39"/>
                    <a:pt x="0" y="40"/>
                  </a:cubicBezTo>
                  <a:cubicBezTo>
                    <a:pt x="0" y="40"/>
                    <a:pt x="1" y="43"/>
                    <a:pt x="1" y="43"/>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Rectangle 21"/>
            <p:cNvSpPr>
              <a:spLocks noChangeArrowheads="1"/>
            </p:cNvSpPr>
            <p:nvPr/>
          </p:nvSpPr>
          <p:spPr bwMode="auto">
            <a:xfrm>
              <a:off x="1627982" y="3290621"/>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22"/>
            <p:cNvSpPr/>
            <p:nvPr/>
          </p:nvSpPr>
          <p:spPr bwMode="auto">
            <a:xfrm>
              <a:off x="1680370" y="3325546"/>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3"/>
            <p:cNvSpPr/>
            <p:nvPr/>
          </p:nvSpPr>
          <p:spPr bwMode="auto">
            <a:xfrm>
              <a:off x="1680370" y="3377933"/>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4"/>
            <p:cNvSpPr/>
            <p:nvPr/>
          </p:nvSpPr>
          <p:spPr bwMode="auto">
            <a:xfrm>
              <a:off x="1418432" y="3238233"/>
              <a:ext cx="315913" cy="685800"/>
            </a:xfrm>
            <a:custGeom>
              <a:avLst/>
              <a:gdLst>
                <a:gd name="T0" fmla="*/ 18 w 18"/>
                <a:gd name="T1" fmla="*/ 39 h 39"/>
                <a:gd name="T2" fmla="*/ 17 w 18"/>
                <a:gd name="T3" fmla="*/ 35 h 39"/>
                <a:gd name="T4" fmla="*/ 16 w 18"/>
                <a:gd name="T5" fmla="*/ 31 h 39"/>
                <a:gd name="T6" fmla="*/ 18 w 18"/>
                <a:gd name="T7" fmla="*/ 25 h 39"/>
                <a:gd name="T8" fmla="*/ 16 w 18"/>
                <a:gd name="T9" fmla="*/ 27 h 39"/>
                <a:gd name="T10" fmla="*/ 16 w 18"/>
                <a:gd name="T11" fmla="*/ 24 h 39"/>
                <a:gd name="T12" fmla="*/ 15 w 18"/>
                <a:gd name="T13" fmla="*/ 15 h 39"/>
                <a:gd name="T14" fmla="*/ 15 w 18"/>
                <a:gd name="T15" fmla="*/ 21 h 39"/>
                <a:gd name="T16" fmla="*/ 13 w 18"/>
                <a:gd name="T17" fmla="*/ 12 h 39"/>
                <a:gd name="T18" fmla="*/ 15 w 18"/>
                <a:gd name="T19" fmla="*/ 8 h 39"/>
                <a:gd name="T20" fmla="*/ 11 w 18"/>
                <a:gd name="T21" fmla="*/ 8 h 39"/>
                <a:gd name="T22" fmla="*/ 15 w 18"/>
                <a:gd name="T23" fmla="*/ 5 h 39"/>
                <a:gd name="T24" fmla="*/ 11 w 18"/>
                <a:gd name="T25" fmla="*/ 6 h 39"/>
                <a:gd name="T26" fmla="*/ 12 w 18"/>
                <a:gd name="T27" fmla="*/ 3 h 39"/>
                <a:gd name="T28" fmla="*/ 8 w 18"/>
                <a:gd name="T29" fmla="*/ 4 h 39"/>
                <a:gd name="T30" fmla="*/ 4 w 18"/>
                <a:gd name="T31" fmla="*/ 0 h 39"/>
                <a:gd name="T32" fmla="*/ 6 w 18"/>
                <a:gd name="T33" fmla="*/ 5 h 39"/>
                <a:gd name="T34" fmla="*/ 3 w 18"/>
                <a:gd name="T35" fmla="*/ 3 h 39"/>
                <a:gd name="T36" fmla="*/ 1 w 18"/>
                <a:gd name="T37" fmla="*/ 0 h 39"/>
                <a:gd name="T38" fmla="*/ 0 w 18"/>
                <a:gd name="T39" fmla="*/ 2 h 39"/>
                <a:gd name="T40" fmla="*/ 0 w 18"/>
                <a:gd name="T41" fmla="*/ 3 h 39"/>
                <a:gd name="T42" fmla="*/ 7 w 18"/>
                <a:gd name="T43" fmla="*/ 8 h 39"/>
                <a:gd name="T44" fmla="*/ 2 w 18"/>
                <a:gd name="T45" fmla="*/ 7 h 39"/>
                <a:gd name="T46" fmla="*/ 6 w 18"/>
                <a:gd name="T47" fmla="*/ 9 h 39"/>
                <a:gd name="T48" fmla="*/ 4 w 18"/>
                <a:gd name="T49" fmla="*/ 16 h 39"/>
                <a:gd name="T50" fmla="*/ 4 w 18"/>
                <a:gd name="T51" fmla="*/ 23 h 39"/>
                <a:gd name="T52" fmla="*/ 2 w 18"/>
                <a:gd name="T53" fmla="*/ 19 h 39"/>
                <a:gd name="T54" fmla="*/ 2 w 18"/>
                <a:gd name="T55" fmla="*/ 27 h 39"/>
                <a:gd name="T56" fmla="*/ 3 w 18"/>
                <a:gd name="T57" fmla="*/ 34 h 39"/>
                <a:gd name="T58" fmla="*/ 1 w 18"/>
                <a:gd name="T59" fmla="*/ 30 h 39"/>
                <a:gd name="T60" fmla="*/ 2 w 18"/>
                <a:gd name="T61" fmla="*/ 36 h 39"/>
                <a:gd name="T62" fmla="*/ 2 w 18"/>
                <a:gd name="T63" fmla="*/ 39 h 39"/>
                <a:gd name="T64" fmla="*/ 4 w 18"/>
                <a:gd name="T65" fmla="*/ 38 h 39"/>
                <a:gd name="T66" fmla="*/ 4 w 18"/>
                <a:gd name="T67" fmla="*/ 33 h 39"/>
                <a:gd name="T68" fmla="*/ 7 w 18"/>
                <a:gd name="T69" fmla="*/ 19 h 39"/>
                <a:gd name="T70" fmla="*/ 9 w 18"/>
                <a:gd name="T71" fmla="*/ 9 h 39"/>
                <a:gd name="T72" fmla="*/ 10 w 18"/>
                <a:gd name="T73" fmla="*/ 11 h 39"/>
                <a:gd name="T74" fmla="*/ 15 w 18"/>
                <a:gd name="T75" fmla="*/ 38 h 39"/>
                <a:gd name="T76" fmla="*/ 18 w 18"/>
                <a:gd name="T7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39">
                  <a:moveTo>
                    <a:pt x="18" y="39"/>
                  </a:moveTo>
                  <a:cubicBezTo>
                    <a:pt x="18" y="38"/>
                    <a:pt x="18" y="36"/>
                    <a:pt x="17" y="35"/>
                  </a:cubicBezTo>
                  <a:cubicBezTo>
                    <a:pt x="16" y="33"/>
                    <a:pt x="16" y="31"/>
                    <a:pt x="16" y="31"/>
                  </a:cubicBezTo>
                  <a:cubicBezTo>
                    <a:pt x="18" y="31"/>
                    <a:pt x="18" y="25"/>
                    <a:pt x="18" y="25"/>
                  </a:cubicBezTo>
                  <a:cubicBezTo>
                    <a:pt x="18" y="25"/>
                    <a:pt x="16" y="28"/>
                    <a:pt x="16" y="27"/>
                  </a:cubicBezTo>
                  <a:cubicBezTo>
                    <a:pt x="15" y="27"/>
                    <a:pt x="15" y="26"/>
                    <a:pt x="16" y="24"/>
                  </a:cubicBezTo>
                  <a:cubicBezTo>
                    <a:pt x="16" y="21"/>
                    <a:pt x="15" y="15"/>
                    <a:pt x="15" y="15"/>
                  </a:cubicBezTo>
                  <a:cubicBezTo>
                    <a:pt x="15" y="17"/>
                    <a:pt x="15" y="21"/>
                    <a:pt x="15" y="21"/>
                  </a:cubicBezTo>
                  <a:cubicBezTo>
                    <a:pt x="15" y="21"/>
                    <a:pt x="13" y="14"/>
                    <a:pt x="13" y="12"/>
                  </a:cubicBezTo>
                  <a:cubicBezTo>
                    <a:pt x="12" y="10"/>
                    <a:pt x="15" y="8"/>
                    <a:pt x="15" y="8"/>
                  </a:cubicBezTo>
                  <a:cubicBezTo>
                    <a:pt x="13" y="10"/>
                    <a:pt x="11" y="8"/>
                    <a:pt x="11" y="8"/>
                  </a:cubicBezTo>
                  <a:cubicBezTo>
                    <a:pt x="12" y="8"/>
                    <a:pt x="15" y="5"/>
                    <a:pt x="15" y="5"/>
                  </a:cubicBezTo>
                  <a:cubicBezTo>
                    <a:pt x="14" y="6"/>
                    <a:pt x="11" y="6"/>
                    <a:pt x="11" y="6"/>
                  </a:cubicBezTo>
                  <a:cubicBezTo>
                    <a:pt x="12" y="3"/>
                    <a:pt x="12" y="3"/>
                    <a:pt x="12" y="3"/>
                  </a:cubicBezTo>
                  <a:cubicBezTo>
                    <a:pt x="11" y="5"/>
                    <a:pt x="9" y="6"/>
                    <a:pt x="8" y="4"/>
                  </a:cubicBezTo>
                  <a:cubicBezTo>
                    <a:pt x="7" y="2"/>
                    <a:pt x="4" y="0"/>
                    <a:pt x="4" y="0"/>
                  </a:cubicBezTo>
                  <a:cubicBezTo>
                    <a:pt x="5" y="1"/>
                    <a:pt x="6" y="5"/>
                    <a:pt x="6" y="5"/>
                  </a:cubicBezTo>
                  <a:cubicBezTo>
                    <a:pt x="6" y="5"/>
                    <a:pt x="6" y="5"/>
                    <a:pt x="3" y="3"/>
                  </a:cubicBezTo>
                  <a:cubicBezTo>
                    <a:pt x="1" y="3"/>
                    <a:pt x="1" y="1"/>
                    <a:pt x="1" y="0"/>
                  </a:cubicBezTo>
                  <a:cubicBezTo>
                    <a:pt x="0" y="1"/>
                    <a:pt x="0" y="2"/>
                    <a:pt x="0" y="2"/>
                  </a:cubicBezTo>
                  <a:cubicBezTo>
                    <a:pt x="0" y="3"/>
                    <a:pt x="0" y="3"/>
                    <a:pt x="0" y="3"/>
                  </a:cubicBezTo>
                  <a:cubicBezTo>
                    <a:pt x="1" y="8"/>
                    <a:pt x="8" y="7"/>
                    <a:pt x="7" y="8"/>
                  </a:cubicBezTo>
                  <a:cubicBezTo>
                    <a:pt x="6" y="9"/>
                    <a:pt x="2" y="7"/>
                    <a:pt x="2" y="7"/>
                  </a:cubicBezTo>
                  <a:cubicBezTo>
                    <a:pt x="3" y="9"/>
                    <a:pt x="6" y="9"/>
                    <a:pt x="6" y="9"/>
                  </a:cubicBezTo>
                  <a:cubicBezTo>
                    <a:pt x="6" y="9"/>
                    <a:pt x="6" y="12"/>
                    <a:pt x="4" y="16"/>
                  </a:cubicBezTo>
                  <a:cubicBezTo>
                    <a:pt x="2" y="20"/>
                    <a:pt x="4" y="23"/>
                    <a:pt x="4" y="23"/>
                  </a:cubicBezTo>
                  <a:cubicBezTo>
                    <a:pt x="2" y="23"/>
                    <a:pt x="2" y="19"/>
                    <a:pt x="2" y="19"/>
                  </a:cubicBezTo>
                  <a:cubicBezTo>
                    <a:pt x="2" y="19"/>
                    <a:pt x="2" y="25"/>
                    <a:pt x="2" y="27"/>
                  </a:cubicBezTo>
                  <a:cubicBezTo>
                    <a:pt x="1" y="29"/>
                    <a:pt x="3" y="34"/>
                    <a:pt x="3" y="34"/>
                  </a:cubicBezTo>
                  <a:cubicBezTo>
                    <a:pt x="1" y="34"/>
                    <a:pt x="1" y="30"/>
                    <a:pt x="1" y="30"/>
                  </a:cubicBezTo>
                  <a:cubicBezTo>
                    <a:pt x="0" y="30"/>
                    <a:pt x="1" y="34"/>
                    <a:pt x="2" y="36"/>
                  </a:cubicBezTo>
                  <a:cubicBezTo>
                    <a:pt x="2" y="37"/>
                    <a:pt x="2" y="38"/>
                    <a:pt x="2" y="39"/>
                  </a:cubicBezTo>
                  <a:cubicBezTo>
                    <a:pt x="3" y="39"/>
                    <a:pt x="4" y="39"/>
                    <a:pt x="4" y="38"/>
                  </a:cubicBezTo>
                  <a:cubicBezTo>
                    <a:pt x="5" y="37"/>
                    <a:pt x="4" y="33"/>
                    <a:pt x="4" y="33"/>
                  </a:cubicBezTo>
                  <a:cubicBezTo>
                    <a:pt x="4" y="33"/>
                    <a:pt x="6" y="19"/>
                    <a:pt x="7" y="19"/>
                  </a:cubicBezTo>
                  <a:cubicBezTo>
                    <a:pt x="7" y="19"/>
                    <a:pt x="8" y="13"/>
                    <a:pt x="9" y="9"/>
                  </a:cubicBezTo>
                  <a:cubicBezTo>
                    <a:pt x="10" y="11"/>
                    <a:pt x="10" y="11"/>
                    <a:pt x="10" y="11"/>
                  </a:cubicBezTo>
                  <a:cubicBezTo>
                    <a:pt x="10" y="11"/>
                    <a:pt x="12" y="35"/>
                    <a:pt x="15" y="38"/>
                  </a:cubicBezTo>
                  <a:cubicBezTo>
                    <a:pt x="15" y="38"/>
                    <a:pt x="16" y="39"/>
                    <a:pt x="18" y="3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25"/>
            <p:cNvSpPr/>
            <p:nvPr/>
          </p:nvSpPr>
          <p:spPr bwMode="auto">
            <a:xfrm>
              <a:off x="1400970" y="3255696"/>
              <a:ext cx="52388" cy="69850"/>
            </a:xfrm>
            <a:custGeom>
              <a:avLst/>
              <a:gdLst>
                <a:gd name="T0" fmla="*/ 0 w 3"/>
                <a:gd name="T1" fmla="*/ 2 h 4"/>
                <a:gd name="T2" fmla="*/ 2 w 3"/>
                <a:gd name="T3" fmla="*/ 4 h 4"/>
                <a:gd name="T4" fmla="*/ 2 w 3"/>
                <a:gd name="T5" fmla="*/ 2 h 4"/>
                <a:gd name="T6" fmla="*/ 3 w 3"/>
                <a:gd name="T7" fmla="*/ 0 h 4"/>
                <a:gd name="T8" fmla="*/ 0 w 3"/>
                <a:gd name="T9" fmla="*/ 2 h 4"/>
              </a:gdLst>
              <a:ahLst/>
              <a:cxnLst>
                <a:cxn ang="0">
                  <a:pos x="T0" y="T1"/>
                </a:cxn>
                <a:cxn ang="0">
                  <a:pos x="T2" y="T3"/>
                </a:cxn>
                <a:cxn ang="0">
                  <a:pos x="T4" y="T5"/>
                </a:cxn>
                <a:cxn ang="0">
                  <a:pos x="T6" y="T7"/>
                </a:cxn>
                <a:cxn ang="0">
                  <a:pos x="T8" y="T9"/>
                </a:cxn>
              </a:cxnLst>
              <a:rect l="0" t="0" r="r" b="b"/>
              <a:pathLst>
                <a:path w="3" h="4">
                  <a:moveTo>
                    <a:pt x="0" y="2"/>
                  </a:moveTo>
                  <a:cubicBezTo>
                    <a:pt x="0" y="2"/>
                    <a:pt x="1" y="4"/>
                    <a:pt x="2" y="4"/>
                  </a:cubicBezTo>
                  <a:cubicBezTo>
                    <a:pt x="2" y="4"/>
                    <a:pt x="1" y="3"/>
                    <a:pt x="2" y="2"/>
                  </a:cubicBezTo>
                  <a:cubicBezTo>
                    <a:pt x="2" y="2"/>
                    <a:pt x="3" y="1"/>
                    <a:pt x="3" y="0"/>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26"/>
            <p:cNvSpPr/>
            <p:nvPr/>
          </p:nvSpPr>
          <p:spPr bwMode="auto">
            <a:xfrm>
              <a:off x="1435895" y="2798496"/>
              <a:ext cx="280988" cy="403225"/>
            </a:xfrm>
            <a:custGeom>
              <a:avLst/>
              <a:gdLst>
                <a:gd name="T0" fmla="*/ 5 w 16"/>
                <a:gd name="T1" fmla="*/ 0 h 23"/>
                <a:gd name="T2" fmla="*/ 7 w 16"/>
                <a:gd name="T3" fmla="*/ 2 h 23"/>
                <a:gd name="T4" fmla="*/ 10 w 16"/>
                <a:gd name="T5" fmla="*/ 1 h 23"/>
                <a:gd name="T6" fmla="*/ 13 w 16"/>
                <a:gd name="T7" fmla="*/ 16 h 23"/>
                <a:gd name="T8" fmla="*/ 16 w 16"/>
                <a:gd name="T9" fmla="*/ 22 h 23"/>
                <a:gd name="T10" fmla="*/ 8 w 16"/>
                <a:gd name="T11" fmla="*/ 23 h 23"/>
                <a:gd name="T12" fmla="*/ 0 w 16"/>
                <a:gd name="T13" fmla="*/ 23 h 23"/>
                <a:gd name="T14" fmla="*/ 0 w 16"/>
                <a:gd name="T15" fmla="*/ 7 h 23"/>
                <a:gd name="T16" fmla="*/ 5 w 1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5" y="0"/>
                  </a:moveTo>
                  <a:cubicBezTo>
                    <a:pt x="5" y="0"/>
                    <a:pt x="6" y="2"/>
                    <a:pt x="7" y="2"/>
                  </a:cubicBezTo>
                  <a:cubicBezTo>
                    <a:pt x="7" y="2"/>
                    <a:pt x="9" y="3"/>
                    <a:pt x="10" y="1"/>
                  </a:cubicBezTo>
                  <a:cubicBezTo>
                    <a:pt x="13" y="16"/>
                    <a:pt x="13" y="16"/>
                    <a:pt x="13" y="16"/>
                  </a:cubicBezTo>
                  <a:cubicBezTo>
                    <a:pt x="16" y="22"/>
                    <a:pt x="16" y="22"/>
                    <a:pt x="16" y="22"/>
                  </a:cubicBezTo>
                  <a:cubicBezTo>
                    <a:pt x="8" y="23"/>
                    <a:pt x="8" y="23"/>
                    <a:pt x="8" y="23"/>
                  </a:cubicBezTo>
                  <a:cubicBezTo>
                    <a:pt x="0" y="23"/>
                    <a:pt x="0" y="23"/>
                    <a:pt x="0" y="23"/>
                  </a:cubicBezTo>
                  <a:cubicBezTo>
                    <a:pt x="0" y="7"/>
                    <a:pt x="0" y="7"/>
                    <a:pt x="0" y="7"/>
                  </a:cubicBezTo>
                  <a:lnTo>
                    <a:pt x="5" y="0"/>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27"/>
            <p:cNvSpPr/>
            <p:nvPr/>
          </p:nvSpPr>
          <p:spPr bwMode="auto">
            <a:xfrm>
              <a:off x="1488282" y="2833421"/>
              <a:ext cx="52388" cy="52388"/>
            </a:xfrm>
            <a:custGeom>
              <a:avLst/>
              <a:gdLst>
                <a:gd name="T0" fmla="*/ 0 w 33"/>
                <a:gd name="T1" fmla="*/ 33 h 33"/>
                <a:gd name="T2" fmla="*/ 33 w 33"/>
                <a:gd name="T3" fmla="*/ 0 h 33"/>
                <a:gd name="T4" fmla="*/ 0 w 33"/>
                <a:gd name="T5" fmla="*/ 33 h 33"/>
                <a:gd name="T6" fmla="*/ 0 w 33"/>
                <a:gd name="T7" fmla="*/ 33 h 33"/>
              </a:gdLst>
              <a:ahLst/>
              <a:cxnLst>
                <a:cxn ang="0">
                  <a:pos x="T0" y="T1"/>
                </a:cxn>
                <a:cxn ang="0">
                  <a:pos x="T2" y="T3"/>
                </a:cxn>
                <a:cxn ang="0">
                  <a:pos x="T4" y="T5"/>
                </a:cxn>
                <a:cxn ang="0">
                  <a:pos x="T6" y="T7"/>
                </a:cxn>
              </a:cxnLst>
              <a:rect l="0" t="0" r="r" b="b"/>
              <a:pathLst>
                <a:path w="33" h="33">
                  <a:moveTo>
                    <a:pt x="0" y="33"/>
                  </a:moveTo>
                  <a:lnTo>
                    <a:pt x="33" y="0"/>
                  </a:lnTo>
                  <a:lnTo>
                    <a:pt x="0" y="33"/>
                  </a:lnTo>
                  <a:lnTo>
                    <a:pt x="0" y="33"/>
                  </a:ln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28"/>
            <p:cNvSpPr/>
            <p:nvPr/>
          </p:nvSpPr>
          <p:spPr bwMode="auto">
            <a:xfrm>
              <a:off x="1575595" y="2850883"/>
              <a:ext cx="123825" cy="333375"/>
            </a:xfrm>
            <a:custGeom>
              <a:avLst/>
              <a:gdLst>
                <a:gd name="T0" fmla="*/ 0 w 7"/>
                <a:gd name="T1" fmla="*/ 0 h 19"/>
                <a:gd name="T2" fmla="*/ 2 w 7"/>
                <a:gd name="T3" fmla="*/ 2 h 19"/>
                <a:gd name="T4" fmla="*/ 5 w 7"/>
                <a:gd name="T5" fmla="*/ 10 h 19"/>
                <a:gd name="T6" fmla="*/ 7 w 7"/>
                <a:gd name="T7" fmla="*/ 18 h 19"/>
                <a:gd name="T8" fmla="*/ 2 w 7"/>
                <a:gd name="T9" fmla="*/ 17 h 19"/>
                <a:gd name="T10" fmla="*/ 4 w 7"/>
                <a:gd name="T11" fmla="*/ 15 h 19"/>
                <a:gd name="T12" fmla="*/ 2 w 7"/>
                <a:gd name="T13" fmla="*/ 12 h 19"/>
                <a:gd name="T14" fmla="*/ 2 w 7"/>
                <a:gd name="T15" fmla="*/ 10 h 19"/>
                <a:gd name="T16" fmla="*/ 2 w 7"/>
                <a:gd name="T17" fmla="*/ 3 h 19"/>
                <a:gd name="T18" fmla="*/ 0 w 7"/>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9">
                  <a:moveTo>
                    <a:pt x="0" y="0"/>
                  </a:moveTo>
                  <a:cubicBezTo>
                    <a:pt x="2" y="2"/>
                    <a:pt x="2" y="2"/>
                    <a:pt x="2" y="2"/>
                  </a:cubicBezTo>
                  <a:cubicBezTo>
                    <a:pt x="5" y="10"/>
                    <a:pt x="5" y="10"/>
                    <a:pt x="5" y="10"/>
                  </a:cubicBezTo>
                  <a:cubicBezTo>
                    <a:pt x="7" y="18"/>
                    <a:pt x="7" y="18"/>
                    <a:pt x="7" y="18"/>
                  </a:cubicBezTo>
                  <a:cubicBezTo>
                    <a:pt x="7" y="18"/>
                    <a:pt x="3" y="19"/>
                    <a:pt x="2" y="17"/>
                  </a:cubicBezTo>
                  <a:cubicBezTo>
                    <a:pt x="2" y="17"/>
                    <a:pt x="5" y="18"/>
                    <a:pt x="4" y="15"/>
                  </a:cubicBezTo>
                  <a:cubicBezTo>
                    <a:pt x="4" y="13"/>
                    <a:pt x="2" y="13"/>
                    <a:pt x="2" y="12"/>
                  </a:cubicBezTo>
                  <a:cubicBezTo>
                    <a:pt x="2" y="12"/>
                    <a:pt x="2" y="12"/>
                    <a:pt x="2" y="10"/>
                  </a:cubicBezTo>
                  <a:cubicBezTo>
                    <a:pt x="2" y="8"/>
                    <a:pt x="2" y="3"/>
                    <a:pt x="2" y="3"/>
                  </a:cubicBezTo>
                  <a:cubicBezTo>
                    <a:pt x="2" y="3"/>
                    <a:pt x="1" y="1"/>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29"/>
            <p:cNvSpPr/>
            <p:nvPr/>
          </p:nvSpPr>
          <p:spPr bwMode="auto">
            <a:xfrm>
              <a:off x="1331119" y="2798496"/>
              <a:ext cx="174625" cy="509588"/>
            </a:xfrm>
            <a:custGeom>
              <a:avLst/>
              <a:gdLst>
                <a:gd name="T0" fmla="*/ 4 w 10"/>
                <a:gd name="T1" fmla="*/ 29 h 29"/>
                <a:gd name="T2" fmla="*/ 7 w 10"/>
                <a:gd name="T3" fmla="*/ 27 h 29"/>
                <a:gd name="T4" fmla="*/ 10 w 10"/>
                <a:gd name="T5" fmla="*/ 15 h 29"/>
                <a:gd name="T6" fmla="*/ 10 w 10"/>
                <a:gd name="T7" fmla="*/ 0 h 29"/>
                <a:gd name="T8" fmla="*/ 9 w 10"/>
                <a:gd name="T9" fmla="*/ 2 h 29"/>
                <a:gd name="T10" fmla="*/ 2 w 10"/>
                <a:gd name="T11" fmla="*/ 3 h 29"/>
                <a:gd name="T12" fmla="*/ 0 w 10"/>
                <a:gd name="T13" fmla="*/ 16 h 29"/>
                <a:gd name="T14" fmla="*/ 1 w 10"/>
                <a:gd name="T15" fmla="*/ 22 h 29"/>
                <a:gd name="T16" fmla="*/ 4 w 1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9">
                  <a:moveTo>
                    <a:pt x="4" y="29"/>
                  </a:moveTo>
                  <a:cubicBezTo>
                    <a:pt x="4" y="29"/>
                    <a:pt x="5" y="27"/>
                    <a:pt x="7" y="27"/>
                  </a:cubicBezTo>
                  <a:cubicBezTo>
                    <a:pt x="7" y="27"/>
                    <a:pt x="9" y="21"/>
                    <a:pt x="10" y="15"/>
                  </a:cubicBezTo>
                  <a:cubicBezTo>
                    <a:pt x="10" y="10"/>
                    <a:pt x="9" y="2"/>
                    <a:pt x="10" y="0"/>
                  </a:cubicBezTo>
                  <a:cubicBezTo>
                    <a:pt x="10" y="0"/>
                    <a:pt x="10" y="1"/>
                    <a:pt x="9" y="2"/>
                  </a:cubicBezTo>
                  <a:cubicBezTo>
                    <a:pt x="9" y="2"/>
                    <a:pt x="4" y="2"/>
                    <a:pt x="2" y="3"/>
                  </a:cubicBezTo>
                  <a:cubicBezTo>
                    <a:pt x="2" y="3"/>
                    <a:pt x="1" y="8"/>
                    <a:pt x="0" y="16"/>
                  </a:cubicBezTo>
                  <a:cubicBezTo>
                    <a:pt x="0" y="16"/>
                    <a:pt x="1" y="21"/>
                    <a:pt x="1" y="22"/>
                  </a:cubicBezTo>
                  <a:cubicBezTo>
                    <a:pt x="1" y="23"/>
                    <a:pt x="3" y="27"/>
                    <a:pt x="4" y="29"/>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30"/>
            <p:cNvSpPr/>
            <p:nvPr/>
          </p:nvSpPr>
          <p:spPr bwMode="auto">
            <a:xfrm>
              <a:off x="1488282" y="3166796"/>
              <a:ext cx="211138" cy="71438"/>
            </a:xfrm>
            <a:custGeom>
              <a:avLst/>
              <a:gdLst>
                <a:gd name="T0" fmla="*/ 11 w 12"/>
                <a:gd name="T1" fmla="*/ 0 h 4"/>
                <a:gd name="T2" fmla="*/ 0 w 12"/>
                <a:gd name="T3" fmla="*/ 2 h 4"/>
                <a:gd name="T4" fmla="*/ 0 w 12"/>
                <a:gd name="T5" fmla="*/ 2 h 4"/>
                <a:gd name="T6" fmla="*/ 12 w 12"/>
                <a:gd name="T7" fmla="*/ 2 h 4"/>
                <a:gd name="T8" fmla="*/ 11 w 12"/>
                <a:gd name="T9" fmla="*/ 0 h 4"/>
              </a:gdLst>
              <a:ahLst/>
              <a:cxnLst>
                <a:cxn ang="0">
                  <a:pos x="T0" y="T1"/>
                </a:cxn>
                <a:cxn ang="0">
                  <a:pos x="T2" y="T3"/>
                </a:cxn>
                <a:cxn ang="0">
                  <a:pos x="T4" y="T5"/>
                </a:cxn>
                <a:cxn ang="0">
                  <a:pos x="T6" y="T7"/>
                </a:cxn>
                <a:cxn ang="0">
                  <a:pos x="T8" y="T9"/>
                </a:cxn>
              </a:cxnLst>
              <a:rect l="0" t="0" r="r" b="b"/>
              <a:pathLst>
                <a:path w="12" h="4">
                  <a:moveTo>
                    <a:pt x="11" y="0"/>
                  </a:moveTo>
                  <a:cubicBezTo>
                    <a:pt x="7" y="2"/>
                    <a:pt x="2" y="2"/>
                    <a:pt x="0" y="2"/>
                  </a:cubicBezTo>
                  <a:cubicBezTo>
                    <a:pt x="0" y="2"/>
                    <a:pt x="0" y="2"/>
                    <a:pt x="0" y="2"/>
                  </a:cubicBezTo>
                  <a:cubicBezTo>
                    <a:pt x="0" y="2"/>
                    <a:pt x="7" y="4"/>
                    <a:pt x="12" y="2"/>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31"/>
            <p:cNvSpPr/>
            <p:nvPr/>
          </p:nvSpPr>
          <p:spPr bwMode="auto">
            <a:xfrm>
              <a:off x="1435895" y="2850883"/>
              <a:ext cx="69850" cy="280988"/>
            </a:xfrm>
            <a:custGeom>
              <a:avLst/>
              <a:gdLst>
                <a:gd name="T0" fmla="*/ 3 w 4"/>
                <a:gd name="T1" fmla="*/ 16 h 16"/>
                <a:gd name="T2" fmla="*/ 4 w 4"/>
                <a:gd name="T3" fmla="*/ 12 h 16"/>
                <a:gd name="T4" fmla="*/ 4 w 4"/>
                <a:gd name="T5" fmla="*/ 12 h 16"/>
                <a:gd name="T6" fmla="*/ 1 w 4"/>
                <a:gd name="T7" fmla="*/ 2 h 16"/>
                <a:gd name="T8" fmla="*/ 2 w 4"/>
                <a:gd name="T9" fmla="*/ 1 h 16"/>
                <a:gd name="T10" fmla="*/ 1 w 4"/>
                <a:gd name="T11" fmla="*/ 0 h 16"/>
                <a:gd name="T12" fmla="*/ 1 w 4"/>
                <a:gd name="T13" fmla="*/ 1 h 16"/>
                <a:gd name="T14" fmla="*/ 0 w 4"/>
                <a:gd name="T15" fmla="*/ 2 h 16"/>
                <a:gd name="T16" fmla="*/ 3 w 4"/>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3" y="16"/>
                  </a:moveTo>
                  <a:cubicBezTo>
                    <a:pt x="3" y="15"/>
                    <a:pt x="4" y="14"/>
                    <a:pt x="4" y="12"/>
                  </a:cubicBezTo>
                  <a:cubicBezTo>
                    <a:pt x="4" y="12"/>
                    <a:pt x="4" y="12"/>
                    <a:pt x="4" y="12"/>
                  </a:cubicBezTo>
                  <a:cubicBezTo>
                    <a:pt x="2" y="8"/>
                    <a:pt x="1" y="2"/>
                    <a:pt x="1" y="2"/>
                  </a:cubicBezTo>
                  <a:cubicBezTo>
                    <a:pt x="2" y="1"/>
                    <a:pt x="2" y="1"/>
                    <a:pt x="2" y="1"/>
                  </a:cubicBezTo>
                  <a:cubicBezTo>
                    <a:pt x="1" y="1"/>
                    <a:pt x="1" y="0"/>
                    <a:pt x="1" y="0"/>
                  </a:cubicBezTo>
                  <a:cubicBezTo>
                    <a:pt x="1" y="1"/>
                    <a:pt x="1" y="1"/>
                    <a:pt x="1" y="1"/>
                  </a:cubicBezTo>
                  <a:cubicBezTo>
                    <a:pt x="1" y="2"/>
                    <a:pt x="0" y="2"/>
                    <a:pt x="0" y="2"/>
                  </a:cubicBezTo>
                  <a:cubicBezTo>
                    <a:pt x="2" y="8"/>
                    <a:pt x="3" y="13"/>
                    <a:pt x="3" y="1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32"/>
            <p:cNvSpPr/>
            <p:nvPr/>
          </p:nvSpPr>
          <p:spPr bwMode="auto">
            <a:xfrm>
              <a:off x="1453357" y="2990583"/>
              <a:ext cx="0" cy="19050"/>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33"/>
            <p:cNvSpPr/>
            <p:nvPr/>
          </p:nvSpPr>
          <p:spPr bwMode="auto">
            <a:xfrm>
              <a:off x="1348582" y="2885808"/>
              <a:ext cx="122238" cy="369888"/>
            </a:xfrm>
            <a:custGeom>
              <a:avLst/>
              <a:gdLst>
                <a:gd name="T0" fmla="*/ 7 w 7"/>
                <a:gd name="T1" fmla="*/ 20 h 21"/>
                <a:gd name="T2" fmla="*/ 6 w 7"/>
                <a:gd name="T3" fmla="*/ 16 h 21"/>
                <a:gd name="T4" fmla="*/ 6 w 7"/>
                <a:gd name="T5" fmla="*/ 7 h 21"/>
                <a:gd name="T6" fmla="*/ 5 w 7"/>
                <a:gd name="T7" fmla="*/ 13 h 21"/>
                <a:gd name="T8" fmla="*/ 5 w 7"/>
                <a:gd name="T9" fmla="*/ 6 h 21"/>
                <a:gd name="T10" fmla="*/ 5 w 7"/>
                <a:gd name="T11" fmla="*/ 16 h 21"/>
                <a:gd name="T12" fmla="*/ 3 w 7"/>
                <a:gd name="T13" fmla="*/ 10 h 21"/>
                <a:gd name="T14" fmla="*/ 2 w 7"/>
                <a:gd name="T15" fmla="*/ 0 h 21"/>
                <a:gd name="T16" fmla="*/ 2 w 7"/>
                <a:gd name="T17" fmla="*/ 9 h 21"/>
                <a:gd name="T18" fmla="*/ 0 w 7"/>
                <a:gd name="T19" fmla="*/ 7 h 21"/>
                <a:gd name="T20" fmla="*/ 2 w 7"/>
                <a:gd name="T21" fmla="*/ 10 h 21"/>
                <a:gd name="T22" fmla="*/ 1 w 7"/>
                <a:gd name="T23" fmla="*/ 11 h 21"/>
                <a:gd name="T24" fmla="*/ 2 w 7"/>
                <a:gd name="T25" fmla="*/ 11 h 21"/>
                <a:gd name="T26" fmla="*/ 1 w 7"/>
                <a:gd name="T27" fmla="*/ 12 h 21"/>
                <a:gd name="T28" fmla="*/ 3 w 7"/>
                <a:gd name="T29" fmla="*/ 12 h 21"/>
                <a:gd name="T30" fmla="*/ 1 w 7"/>
                <a:gd name="T31" fmla="*/ 13 h 21"/>
                <a:gd name="T32" fmla="*/ 3 w 7"/>
                <a:gd name="T33" fmla="*/ 14 h 21"/>
                <a:gd name="T34" fmla="*/ 6 w 7"/>
                <a:gd name="T35" fmla="*/ 21 h 21"/>
                <a:gd name="T36" fmla="*/ 7 w 7"/>
                <a:gd name="T3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1">
                  <a:moveTo>
                    <a:pt x="7" y="20"/>
                  </a:moveTo>
                  <a:cubicBezTo>
                    <a:pt x="6" y="18"/>
                    <a:pt x="6" y="16"/>
                    <a:pt x="6" y="16"/>
                  </a:cubicBezTo>
                  <a:cubicBezTo>
                    <a:pt x="6" y="13"/>
                    <a:pt x="6" y="9"/>
                    <a:pt x="6" y="7"/>
                  </a:cubicBezTo>
                  <a:cubicBezTo>
                    <a:pt x="6" y="10"/>
                    <a:pt x="5" y="13"/>
                    <a:pt x="5" y="13"/>
                  </a:cubicBezTo>
                  <a:cubicBezTo>
                    <a:pt x="5" y="11"/>
                    <a:pt x="5" y="6"/>
                    <a:pt x="5" y="6"/>
                  </a:cubicBezTo>
                  <a:cubicBezTo>
                    <a:pt x="5" y="6"/>
                    <a:pt x="5" y="16"/>
                    <a:pt x="5" y="16"/>
                  </a:cubicBezTo>
                  <a:cubicBezTo>
                    <a:pt x="3" y="14"/>
                    <a:pt x="3" y="10"/>
                    <a:pt x="3" y="10"/>
                  </a:cubicBezTo>
                  <a:cubicBezTo>
                    <a:pt x="3" y="7"/>
                    <a:pt x="2" y="0"/>
                    <a:pt x="2" y="0"/>
                  </a:cubicBezTo>
                  <a:cubicBezTo>
                    <a:pt x="2" y="0"/>
                    <a:pt x="3" y="8"/>
                    <a:pt x="2" y="9"/>
                  </a:cubicBezTo>
                  <a:cubicBezTo>
                    <a:pt x="1" y="10"/>
                    <a:pt x="0" y="7"/>
                    <a:pt x="0" y="7"/>
                  </a:cubicBezTo>
                  <a:cubicBezTo>
                    <a:pt x="1" y="9"/>
                    <a:pt x="2" y="10"/>
                    <a:pt x="2" y="10"/>
                  </a:cubicBezTo>
                  <a:cubicBezTo>
                    <a:pt x="2" y="10"/>
                    <a:pt x="1" y="11"/>
                    <a:pt x="1" y="11"/>
                  </a:cubicBezTo>
                  <a:cubicBezTo>
                    <a:pt x="2" y="11"/>
                    <a:pt x="2" y="11"/>
                    <a:pt x="2" y="11"/>
                  </a:cubicBezTo>
                  <a:cubicBezTo>
                    <a:pt x="2" y="11"/>
                    <a:pt x="1" y="12"/>
                    <a:pt x="1" y="12"/>
                  </a:cubicBezTo>
                  <a:cubicBezTo>
                    <a:pt x="2" y="12"/>
                    <a:pt x="3" y="12"/>
                    <a:pt x="3" y="12"/>
                  </a:cubicBezTo>
                  <a:cubicBezTo>
                    <a:pt x="2" y="12"/>
                    <a:pt x="1" y="13"/>
                    <a:pt x="1" y="13"/>
                  </a:cubicBezTo>
                  <a:cubicBezTo>
                    <a:pt x="2" y="13"/>
                    <a:pt x="3" y="14"/>
                    <a:pt x="3" y="14"/>
                  </a:cubicBezTo>
                  <a:cubicBezTo>
                    <a:pt x="3" y="15"/>
                    <a:pt x="5" y="19"/>
                    <a:pt x="6" y="21"/>
                  </a:cubicBezTo>
                  <a:cubicBezTo>
                    <a:pt x="6" y="21"/>
                    <a:pt x="6" y="21"/>
                    <a:pt x="7" y="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34"/>
            <p:cNvSpPr/>
            <p:nvPr/>
          </p:nvSpPr>
          <p:spPr bwMode="auto">
            <a:xfrm>
              <a:off x="1610520" y="2815958"/>
              <a:ext cx="473075" cy="544513"/>
            </a:xfrm>
            <a:custGeom>
              <a:avLst/>
              <a:gdLst>
                <a:gd name="T0" fmla="*/ 0 w 27"/>
                <a:gd name="T1" fmla="*/ 1 h 31"/>
                <a:gd name="T2" fmla="*/ 0 w 27"/>
                <a:gd name="T3" fmla="*/ 13 h 31"/>
                <a:gd name="T4" fmla="*/ 10 w 27"/>
                <a:gd name="T5" fmla="*/ 31 h 31"/>
                <a:gd name="T6" fmla="*/ 11 w 27"/>
                <a:gd name="T7" fmla="*/ 30 h 31"/>
                <a:gd name="T8" fmla="*/ 9 w 27"/>
                <a:gd name="T9" fmla="*/ 15 h 31"/>
                <a:gd name="T10" fmla="*/ 8 w 27"/>
                <a:gd name="T11" fmla="*/ 9 h 31"/>
                <a:gd name="T12" fmla="*/ 13 w 27"/>
                <a:gd name="T13" fmla="*/ 9 h 31"/>
                <a:gd name="T14" fmla="*/ 14 w 27"/>
                <a:gd name="T15" fmla="*/ 10 h 31"/>
                <a:gd name="T16" fmla="*/ 19 w 27"/>
                <a:gd name="T17" fmla="*/ 9 h 31"/>
                <a:gd name="T18" fmla="*/ 27 w 27"/>
                <a:gd name="T19" fmla="*/ 7 h 31"/>
                <a:gd name="T20" fmla="*/ 26 w 27"/>
                <a:gd name="T21" fmla="*/ 3 h 31"/>
                <a:gd name="T22" fmla="*/ 15 w 27"/>
                <a:gd name="T23" fmla="*/ 4 h 31"/>
                <a:gd name="T24" fmla="*/ 11 w 27"/>
                <a:gd name="T25" fmla="*/ 4 h 31"/>
                <a:gd name="T26" fmla="*/ 9 w 27"/>
                <a:gd name="T27" fmla="*/ 4 h 31"/>
                <a:gd name="T28" fmla="*/ 9 w 27"/>
                <a:gd name="T29" fmla="*/ 3 h 31"/>
                <a:gd name="T30" fmla="*/ 7 w 27"/>
                <a:gd name="T31" fmla="*/ 3 h 31"/>
                <a:gd name="T32" fmla="*/ 7 w 27"/>
                <a:gd name="T33" fmla="*/ 1 h 31"/>
                <a:gd name="T34" fmla="*/ 3 w 27"/>
                <a:gd name="T35" fmla="*/ 0 h 31"/>
                <a:gd name="T36" fmla="*/ 1 w 27"/>
                <a:gd name="T37" fmla="*/ 0 h 31"/>
                <a:gd name="T38" fmla="*/ 0 w 27"/>
                <a:gd name="T39"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31">
                  <a:moveTo>
                    <a:pt x="0" y="1"/>
                  </a:moveTo>
                  <a:cubicBezTo>
                    <a:pt x="0" y="1"/>
                    <a:pt x="0" y="9"/>
                    <a:pt x="0" y="13"/>
                  </a:cubicBezTo>
                  <a:cubicBezTo>
                    <a:pt x="0" y="13"/>
                    <a:pt x="5" y="29"/>
                    <a:pt x="10" y="31"/>
                  </a:cubicBezTo>
                  <a:cubicBezTo>
                    <a:pt x="10" y="31"/>
                    <a:pt x="11" y="30"/>
                    <a:pt x="11" y="30"/>
                  </a:cubicBezTo>
                  <a:cubicBezTo>
                    <a:pt x="12" y="29"/>
                    <a:pt x="9" y="16"/>
                    <a:pt x="9" y="15"/>
                  </a:cubicBezTo>
                  <a:cubicBezTo>
                    <a:pt x="9" y="14"/>
                    <a:pt x="8" y="9"/>
                    <a:pt x="8" y="9"/>
                  </a:cubicBezTo>
                  <a:cubicBezTo>
                    <a:pt x="8" y="9"/>
                    <a:pt x="12" y="9"/>
                    <a:pt x="13" y="9"/>
                  </a:cubicBezTo>
                  <a:cubicBezTo>
                    <a:pt x="13" y="9"/>
                    <a:pt x="13" y="10"/>
                    <a:pt x="14" y="10"/>
                  </a:cubicBezTo>
                  <a:cubicBezTo>
                    <a:pt x="15" y="10"/>
                    <a:pt x="19" y="9"/>
                    <a:pt x="19" y="9"/>
                  </a:cubicBezTo>
                  <a:cubicBezTo>
                    <a:pt x="20" y="9"/>
                    <a:pt x="27" y="8"/>
                    <a:pt x="27" y="7"/>
                  </a:cubicBezTo>
                  <a:cubicBezTo>
                    <a:pt x="27" y="7"/>
                    <a:pt x="26" y="4"/>
                    <a:pt x="26" y="3"/>
                  </a:cubicBezTo>
                  <a:cubicBezTo>
                    <a:pt x="26" y="3"/>
                    <a:pt x="17" y="4"/>
                    <a:pt x="15" y="4"/>
                  </a:cubicBezTo>
                  <a:cubicBezTo>
                    <a:pt x="15" y="4"/>
                    <a:pt x="11" y="4"/>
                    <a:pt x="11" y="4"/>
                  </a:cubicBezTo>
                  <a:cubicBezTo>
                    <a:pt x="11" y="4"/>
                    <a:pt x="9" y="4"/>
                    <a:pt x="9" y="4"/>
                  </a:cubicBezTo>
                  <a:cubicBezTo>
                    <a:pt x="9" y="4"/>
                    <a:pt x="9" y="3"/>
                    <a:pt x="9" y="3"/>
                  </a:cubicBezTo>
                  <a:cubicBezTo>
                    <a:pt x="8" y="3"/>
                    <a:pt x="7" y="3"/>
                    <a:pt x="7" y="3"/>
                  </a:cubicBezTo>
                  <a:cubicBezTo>
                    <a:pt x="7" y="3"/>
                    <a:pt x="8" y="1"/>
                    <a:pt x="7" y="1"/>
                  </a:cubicBezTo>
                  <a:cubicBezTo>
                    <a:pt x="6" y="0"/>
                    <a:pt x="3" y="1"/>
                    <a:pt x="3" y="0"/>
                  </a:cubicBezTo>
                  <a:cubicBezTo>
                    <a:pt x="2" y="0"/>
                    <a:pt x="1" y="0"/>
                    <a:pt x="1" y="0"/>
                  </a:cubicBez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35"/>
            <p:cNvSpPr/>
            <p:nvPr/>
          </p:nvSpPr>
          <p:spPr bwMode="auto">
            <a:xfrm>
              <a:off x="1610520" y="2815958"/>
              <a:ext cx="455613" cy="509588"/>
            </a:xfrm>
            <a:custGeom>
              <a:avLst/>
              <a:gdLst>
                <a:gd name="T0" fmla="*/ 26 w 26"/>
                <a:gd name="T1" fmla="*/ 4 h 29"/>
                <a:gd name="T2" fmla="*/ 15 w 26"/>
                <a:gd name="T3" fmla="*/ 5 h 29"/>
                <a:gd name="T4" fmla="*/ 11 w 26"/>
                <a:gd name="T5" fmla="*/ 7 h 29"/>
                <a:gd name="T6" fmla="*/ 13 w 26"/>
                <a:gd name="T7" fmla="*/ 5 h 29"/>
                <a:gd name="T8" fmla="*/ 10 w 26"/>
                <a:gd name="T9" fmla="*/ 7 h 29"/>
                <a:gd name="T10" fmla="*/ 12 w 26"/>
                <a:gd name="T11" fmla="*/ 5 h 29"/>
                <a:gd name="T12" fmla="*/ 9 w 26"/>
                <a:gd name="T13" fmla="*/ 7 h 29"/>
                <a:gd name="T14" fmla="*/ 10 w 26"/>
                <a:gd name="T15" fmla="*/ 5 h 29"/>
                <a:gd name="T16" fmla="*/ 10 w 26"/>
                <a:gd name="T17" fmla="*/ 4 h 29"/>
                <a:gd name="T18" fmla="*/ 9 w 26"/>
                <a:gd name="T19" fmla="*/ 4 h 29"/>
                <a:gd name="T20" fmla="*/ 8 w 26"/>
                <a:gd name="T21" fmla="*/ 7 h 29"/>
                <a:gd name="T22" fmla="*/ 8 w 26"/>
                <a:gd name="T23" fmla="*/ 4 h 29"/>
                <a:gd name="T24" fmla="*/ 7 w 26"/>
                <a:gd name="T25" fmla="*/ 5 h 29"/>
                <a:gd name="T26" fmla="*/ 7 w 26"/>
                <a:gd name="T27" fmla="*/ 6 h 29"/>
                <a:gd name="T28" fmla="*/ 7 w 26"/>
                <a:gd name="T29" fmla="*/ 1 h 29"/>
                <a:gd name="T30" fmla="*/ 7 w 26"/>
                <a:gd name="T31" fmla="*/ 1 h 29"/>
                <a:gd name="T32" fmla="*/ 5 w 26"/>
                <a:gd name="T33" fmla="*/ 0 h 29"/>
                <a:gd name="T34" fmla="*/ 5 w 26"/>
                <a:gd name="T35" fmla="*/ 1 h 29"/>
                <a:gd name="T36" fmla="*/ 3 w 26"/>
                <a:gd name="T37" fmla="*/ 1 h 29"/>
                <a:gd name="T38" fmla="*/ 4 w 26"/>
                <a:gd name="T39" fmla="*/ 2 h 29"/>
                <a:gd name="T40" fmla="*/ 0 w 26"/>
                <a:gd name="T41" fmla="*/ 0 h 29"/>
                <a:gd name="T42" fmla="*/ 0 w 26"/>
                <a:gd name="T43" fmla="*/ 1 h 29"/>
                <a:gd name="T44" fmla="*/ 0 w 26"/>
                <a:gd name="T45" fmla="*/ 1 h 29"/>
                <a:gd name="T46" fmla="*/ 2 w 26"/>
                <a:gd name="T47" fmla="*/ 2 h 29"/>
                <a:gd name="T48" fmla="*/ 0 w 26"/>
                <a:gd name="T49" fmla="*/ 8 h 29"/>
                <a:gd name="T50" fmla="*/ 0 w 26"/>
                <a:gd name="T51" fmla="*/ 12 h 29"/>
                <a:gd name="T52" fmla="*/ 0 w 26"/>
                <a:gd name="T53" fmla="*/ 13 h 29"/>
                <a:gd name="T54" fmla="*/ 1 w 26"/>
                <a:gd name="T55" fmla="*/ 15 h 29"/>
                <a:gd name="T56" fmla="*/ 2 w 26"/>
                <a:gd name="T57" fmla="*/ 8 h 29"/>
                <a:gd name="T58" fmla="*/ 3 w 26"/>
                <a:gd name="T59" fmla="*/ 3 h 29"/>
                <a:gd name="T60" fmla="*/ 2 w 26"/>
                <a:gd name="T61" fmla="*/ 9 h 29"/>
                <a:gd name="T62" fmla="*/ 3 w 26"/>
                <a:gd name="T63" fmla="*/ 15 h 29"/>
                <a:gd name="T64" fmla="*/ 7 w 26"/>
                <a:gd name="T65" fmla="*/ 26 h 29"/>
                <a:gd name="T66" fmla="*/ 10 w 26"/>
                <a:gd name="T67" fmla="*/ 29 h 29"/>
                <a:gd name="T68" fmla="*/ 8 w 26"/>
                <a:gd name="T69" fmla="*/ 18 h 29"/>
                <a:gd name="T70" fmla="*/ 8 w 26"/>
                <a:gd name="T71" fmla="*/ 8 h 29"/>
                <a:gd name="T72" fmla="*/ 11 w 26"/>
                <a:gd name="T73" fmla="*/ 8 h 29"/>
                <a:gd name="T74" fmla="*/ 15 w 26"/>
                <a:gd name="T75" fmla="*/ 8 h 29"/>
                <a:gd name="T76" fmla="*/ 14 w 26"/>
                <a:gd name="T77" fmla="*/ 8 h 29"/>
                <a:gd name="T78" fmla="*/ 18 w 26"/>
                <a:gd name="T79" fmla="*/ 8 h 29"/>
                <a:gd name="T80" fmla="*/ 26 w 26"/>
                <a:gd name="T81" fmla="*/ 7 h 29"/>
                <a:gd name="T82" fmla="*/ 26 w 26"/>
                <a:gd name="T83"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29">
                  <a:moveTo>
                    <a:pt x="26" y="4"/>
                  </a:moveTo>
                  <a:cubicBezTo>
                    <a:pt x="25" y="3"/>
                    <a:pt x="15" y="5"/>
                    <a:pt x="15" y="5"/>
                  </a:cubicBezTo>
                  <a:cubicBezTo>
                    <a:pt x="15" y="5"/>
                    <a:pt x="12" y="8"/>
                    <a:pt x="11" y="7"/>
                  </a:cubicBezTo>
                  <a:cubicBezTo>
                    <a:pt x="11" y="7"/>
                    <a:pt x="14" y="6"/>
                    <a:pt x="13" y="5"/>
                  </a:cubicBezTo>
                  <a:cubicBezTo>
                    <a:pt x="13" y="4"/>
                    <a:pt x="10" y="7"/>
                    <a:pt x="10" y="7"/>
                  </a:cubicBezTo>
                  <a:cubicBezTo>
                    <a:pt x="10" y="7"/>
                    <a:pt x="10" y="5"/>
                    <a:pt x="12" y="5"/>
                  </a:cubicBezTo>
                  <a:cubicBezTo>
                    <a:pt x="12" y="5"/>
                    <a:pt x="10" y="4"/>
                    <a:pt x="9" y="7"/>
                  </a:cubicBezTo>
                  <a:cubicBezTo>
                    <a:pt x="9" y="7"/>
                    <a:pt x="9" y="6"/>
                    <a:pt x="10" y="5"/>
                  </a:cubicBezTo>
                  <a:cubicBezTo>
                    <a:pt x="10" y="5"/>
                    <a:pt x="10" y="5"/>
                    <a:pt x="10" y="4"/>
                  </a:cubicBezTo>
                  <a:cubicBezTo>
                    <a:pt x="11" y="4"/>
                    <a:pt x="10" y="4"/>
                    <a:pt x="9" y="4"/>
                  </a:cubicBezTo>
                  <a:cubicBezTo>
                    <a:pt x="8" y="5"/>
                    <a:pt x="8" y="7"/>
                    <a:pt x="8" y="7"/>
                  </a:cubicBezTo>
                  <a:cubicBezTo>
                    <a:pt x="8" y="7"/>
                    <a:pt x="8" y="4"/>
                    <a:pt x="8" y="4"/>
                  </a:cubicBezTo>
                  <a:cubicBezTo>
                    <a:pt x="8" y="4"/>
                    <a:pt x="7" y="3"/>
                    <a:pt x="7" y="5"/>
                  </a:cubicBezTo>
                  <a:cubicBezTo>
                    <a:pt x="7" y="5"/>
                    <a:pt x="7" y="5"/>
                    <a:pt x="7" y="6"/>
                  </a:cubicBezTo>
                  <a:cubicBezTo>
                    <a:pt x="7" y="8"/>
                    <a:pt x="5" y="2"/>
                    <a:pt x="7" y="1"/>
                  </a:cubicBezTo>
                  <a:cubicBezTo>
                    <a:pt x="7" y="1"/>
                    <a:pt x="7" y="1"/>
                    <a:pt x="7" y="1"/>
                  </a:cubicBezTo>
                  <a:cubicBezTo>
                    <a:pt x="6" y="1"/>
                    <a:pt x="6" y="0"/>
                    <a:pt x="5" y="0"/>
                  </a:cubicBezTo>
                  <a:cubicBezTo>
                    <a:pt x="5" y="1"/>
                    <a:pt x="5" y="1"/>
                    <a:pt x="5" y="1"/>
                  </a:cubicBezTo>
                  <a:cubicBezTo>
                    <a:pt x="5" y="1"/>
                    <a:pt x="3" y="1"/>
                    <a:pt x="3" y="1"/>
                  </a:cubicBezTo>
                  <a:cubicBezTo>
                    <a:pt x="3" y="1"/>
                    <a:pt x="4" y="2"/>
                    <a:pt x="4" y="2"/>
                  </a:cubicBezTo>
                  <a:cubicBezTo>
                    <a:pt x="4" y="2"/>
                    <a:pt x="1" y="1"/>
                    <a:pt x="0" y="0"/>
                  </a:cubicBezTo>
                  <a:cubicBezTo>
                    <a:pt x="0" y="1"/>
                    <a:pt x="0" y="1"/>
                    <a:pt x="0" y="1"/>
                  </a:cubicBezTo>
                  <a:cubicBezTo>
                    <a:pt x="0" y="1"/>
                    <a:pt x="0" y="1"/>
                    <a:pt x="0" y="1"/>
                  </a:cubicBezTo>
                  <a:cubicBezTo>
                    <a:pt x="0" y="1"/>
                    <a:pt x="1" y="2"/>
                    <a:pt x="2" y="2"/>
                  </a:cubicBezTo>
                  <a:cubicBezTo>
                    <a:pt x="2" y="3"/>
                    <a:pt x="0" y="4"/>
                    <a:pt x="0" y="8"/>
                  </a:cubicBezTo>
                  <a:cubicBezTo>
                    <a:pt x="1" y="9"/>
                    <a:pt x="0" y="11"/>
                    <a:pt x="0" y="12"/>
                  </a:cubicBezTo>
                  <a:cubicBezTo>
                    <a:pt x="0" y="12"/>
                    <a:pt x="0" y="13"/>
                    <a:pt x="0" y="13"/>
                  </a:cubicBezTo>
                  <a:cubicBezTo>
                    <a:pt x="0" y="13"/>
                    <a:pt x="1" y="14"/>
                    <a:pt x="1" y="15"/>
                  </a:cubicBezTo>
                  <a:cubicBezTo>
                    <a:pt x="2" y="8"/>
                    <a:pt x="2" y="8"/>
                    <a:pt x="2" y="8"/>
                  </a:cubicBezTo>
                  <a:cubicBezTo>
                    <a:pt x="3" y="3"/>
                    <a:pt x="3" y="3"/>
                    <a:pt x="3" y="3"/>
                  </a:cubicBezTo>
                  <a:cubicBezTo>
                    <a:pt x="2" y="9"/>
                    <a:pt x="2" y="9"/>
                    <a:pt x="2" y="9"/>
                  </a:cubicBezTo>
                  <a:cubicBezTo>
                    <a:pt x="2" y="9"/>
                    <a:pt x="2" y="15"/>
                    <a:pt x="3" y="15"/>
                  </a:cubicBezTo>
                  <a:cubicBezTo>
                    <a:pt x="3" y="15"/>
                    <a:pt x="7" y="26"/>
                    <a:pt x="7" y="26"/>
                  </a:cubicBezTo>
                  <a:cubicBezTo>
                    <a:pt x="7" y="26"/>
                    <a:pt x="10" y="29"/>
                    <a:pt x="10" y="29"/>
                  </a:cubicBezTo>
                  <a:cubicBezTo>
                    <a:pt x="10" y="29"/>
                    <a:pt x="8" y="19"/>
                    <a:pt x="8" y="18"/>
                  </a:cubicBezTo>
                  <a:cubicBezTo>
                    <a:pt x="8" y="17"/>
                    <a:pt x="8" y="8"/>
                    <a:pt x="8" y="8"/>
                  </a:cubicBezTo>
                  <a:cubicBezTo>
                    <a:pt x="8" y="8"/>
                    <a:pt x="11" y="8"/>
                    <a:pt x="11" y="8"/>
                  </a:cubicBezTo>
                  <a:cubicBezTo>
                    <a:pt x="12" y="8"/>
                    <a:pt x="14" y="8"/>
                    <a:pt x="15" y="8"/>
                  </a:cubicBezTo>
                  <a:cubicBezTo>
                    <a:pt x="15" y="8"/>
                    <a:pt x="14" y="8"/>
                    <a:pt x="14" y="8"/>
                  </a:cubicBezTo>
                  <a:cubicBezTo>
                    <a:pt x="15" y="9"/>
                    <a:pt x="17" y="8"/>
                    <a:pt x="18" y="8"/>
                  </a:cubicBezTo>
                  <a:cubicBezTo>
                    <a:pt x="19" y="8"/>
                    <a:pt x="26" y="7"/>
                    <a:pt x="26" y="7"/>
                  </a:cubicBezTo>
                  <a:cubicBezTo>
                    <a:pt x="26" y="7"/>
                    <a:pt x="26" y="4"/>
                    <a:pt x="26" y="4"/>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36"/>
            <p:cNvSpPr/>
            <p:nvPr/>
          </p:nvSpPr>
          <p:spPr bwMode="auto">
            <a:xfrm>
              <a:off x="1505745" y="2833421"/>
              <a:ext cx="87313" cy="333375"/>
            </a:xfrm>
            <a:custGeom>
              <a:avLst/>
              <a:gdLst>
                <a:gd name="T0" fmla="*/ 0 w 5"/>
                <a:gd name="T1" fmla="*/ 17 h 19"/>
                <a:gd name="T2" fmla="*/ 3 w 5"/>
                <a:gd name="T3" fmla="*/ 19 h 19"/>
                <a:gd name="T4" fmla="*/ 5 w 5"/>
                <a:gd name="T5" fmla="*/ 16 h 19"/>
                <a:gd name="T6" fmla="*/ 4 w 5"/>
                <a:gd name="T7" fmla="*/ 4 h 19"/>
                <a:gd name="T8" fmla="*/ 3 w 5"/>
                <a:gd name="T9" fmla="*/ 2 h 19"/>
                <a:gd name="T10" fmla="*/ 4 w 5"/>
                <a:gd name="T11" fmla="*/ 1 h 19"/>
                <a:gd name="T12" fmla="*/ 3 w 5"/>
                <a:gd name="T13" fmla="*/ 0 h 19"/>
                <a:gd name="T14" fmla="*/ 2 w 5"/>
                <a:gd name="T15" fmla="*/ 2 h 19"/>
                <a:gd name="T16" fmla="*/ 1 w 5"/>
                <a:gd name="T17" fmla="*/ 3 h 19"/>
                <a:gd name="T18" fmla="*/ 0 w 5"/>
                <a:gd name="T19"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9">
                  <a:moveTo>
                    <a:pt x="0" y="17"/>
                  </a:moveTo>
                  <a:cubicBezTo>
                    <a:pt x="3" y="19"/>
                    <a:pt x="3" y="19"/>
                    <a:pt x="3" y="19"/>
                  </a:cubicBezTo>
                  <a:cubicBezTo>
                    <a:pt x="5" y="16"/>
                    <a:pt x="5" y="16"/>
                    <a:pt x="5" y="16"/>
                  </a:cubicBezTo>
                  <a:cubicBezTo>
                    <a:pt x="5" y="16"/>
                    <a:pt x="4" y="4"/>
                    <a:pt x="4" y="4"/>
                  </a:cubicBezTo>
                  <a:cubicBezTo>
                    <a:pt x="4" y="3"/>
                    <a:pt x="3" y="2"/>
                    <a:pt x="3" y="2"/>
                  </a:cubicBezTo>
                  <a:cubicBezTo>
                    <a:pt x="4" y="1"/>
                    <a:pt x="4" y="1"/>
                    <a:pt x="4" y="1"/>
                  </a:cubicBezTo>
                  <a:cubicBezTo>
                    <a:pt x="4" y="1"/>
                    <a:pt x="3" y="0"/>
                    <a:pt x="3" y="0"/>
                  </a:cubicBezTo>
                  <a:cubicBezTo>
                    <a:pt x="2" y="0"/>
                    <a:pt x="2" y="2"/>
                    <a:pt x="2" y="2"/>
                  </a:cubicBezTo>
                  <a:cubicBezTo>
                    <a:pt x="1" y="3"/>
                    <a:pt x="1" y="3"/>
                    <a:pt x="1" y="3"/>
                  </a:cubicBezTo>
                  <a:lnTo>
                    <a:pt x="0" y="17"/>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矩形 71"/>
          <p:cNvSpPr/>
          <p:nvPr/>
        </p:nvSpPr>
        <p:spPr>
          <a:xfrm>
            <a:off x="7769674" y="2074280"/>
            <a:ext cx="28800" cy="15804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2"/>
          <p:cNvSpPr/>
          <p:nvPr/>
        </p:nvSpPr>
        <p:spPr>
          <a:xfrm>
            <a:off x="6100062" y="1998497"/>
            <a:ext cx="1650488" cy="1733808"/>
          </a:xfrm>
          <a:prstGeom prst="rect">
            <a:avLst/>
          </a:prstGeom>
        </p:spPr>
        <p:txBody>
          <a:bodyPr wrap="square">
            <a:spAutoFit/>
          </a:bodyPr>
          <a:lstStyle/>
          <a:p>
            <a:pPr algn="just">
              <a:lnSpc>
                <a:spcPts val="1600"/>
              </a:lnSpc>
            </a:pPr>
            <a:r>
              <a:rPr lang="zh-CN" altLang="en-US" sz="10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点击输入简要文字内容，概括精炼言简意赅的说明分项内容。点击输入简要文字内容，概括精炼言简意赅的说明分项内容。点击输入简要文字内容，概括精炼言简意赅的说明分项内容。</a:t>
            </a:r>
            <a:endParaRPr lang="zh-CN" altLang="en-US" sz="10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7750550" y="3591077"/>
            <a:ext cx="781890" cy="15043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5" name="组合 74"/>
          <p:cNvGrpSpPr/>
          <p:nvPr/>
        </p:nvGrpSpPr>
        <p:grpSpPr>
          <a:xfrm>
            <a:off x="7805976" y="2896718"/>
            <a:ext cx="480958" cy="788987"/>
            <a:chOff x="6977063" y="2655888"/>
            <a:chExt cx="847725" cy="1390649"/>
          </a:xfrm>
        </p:grpSpPr>
        <p:sp>
          <p:nvSpPr>
            <p:cNvPr id="76" name="Freeform 41"/>
            <p:cNvSpPr/>
            <p:nvPr/>
          </p:nvSpPr>
          <p:spPr bwMode="auto">
            <a:xfrm>
              <a:off x="7535863" y="2825750"/>
              <a:ext cx="101600" cy="84137"/>
            </a:xfrm>
            <a:custGeom>
              <a:avLst/>
              <a:gdLst>
                <a:gd name="T0" fmla="*/ 4 w 6"/>
                <a:gd name="T1" fmla="*/ 5 h 5"/>
                <a:gd name="T2" fmla="*/ 3 w 6"/>
                <a:gd name="T3" fmla="*/ 5 h 5"/>
                <a:gd name="T4" fmla="*/ 1 w 6"/>
                <a:gd name="T5" fmla="*/ 4 h 5"/>
                <a:gd name="T6" fmla="*/ 0 w 6"/>
                <a:gd name="T7" fmla="*/ 4 h 5"/>
                <a:gd name="T8" fmla="*/ 0 w 6"/>
                <a:gd name="T9" fmla="*/ 1 h 5"/>
                <a:gd name="T10" fmla="*/ 5 w 6"/>
                <a:gd name="T11" fmla="*/ 0 h 5"/>
                <a:gd name="T12" fmla="*/ 6 w 6"/>
                <a:gd name="T13" fmla="*/ 2 h 5"/>
                <a:gd name="T14" fmla="*/ 4 w 6"/>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4" y="5"/>
                  </a:moveTo>
                  <a:cubicBezTo>
                    <a:pt x="4" y="5"/>
                    <a:pt x="3" y="4"/>
                    <a:pt x="3" y="5"/>
                  </a:cubicBezTo>
                  <a:cubicBezTo>
                    <a:pt x="3" y="5"/>
                    <a:pt x="1" y="5"/>
                    <a:pt x="1" y="4"/>
                  </a:cubicBezTo>
                  <a:cubicBezTo>
                    <a:pt x="0" y="4"/>
                    <a:pt x="0" y="4"/>
                    <a:pt x="0" y="4"/>
                  </a:cubicBezTo>
                  <a:cubicBezTo>
                    <a:pt x="0" y="1"/>
                    <a:pt x="0" y="1"/>
                    <a:pt x="0" y="1"/>
                  </a:cubicBezTo>
                  <a:cubicBezTo>
                    <a:pt x="0" y="1"/>
                    <a:pt x="3" y="3"/>
                    <a:pt x="5" y="0"/>
                  </a:cubicBezTo>
                  <a:cubicBezTo>
                    <a:pt x="5" y="0"/>
                    <a:pt x="5" y="1"/>
                    <a:pt x="6" y="2"/>
                  </a:cubicBezTo>
                  <a:cubicBezTo>
                    <a:pt x="6" y="2"/>
                    <a:pt x="5" y="4"/>
                    <a:pt x="4" y="5"/>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42"/>
            <p:cNvSpPr/>
            <p:nvPr/>
          </p:nvSpPr>
          <p:spPr bwMode="auto">
            <a:xfrm>
              <a:off x="7502525" y="2673350"/>
              <a:ext cx="134938" cy="203200"/>
            </a:xfrm>
            <a:custGeom>
              <a:avLst/>
              <a:gdLst>
                <a:gd name="T0" fmla="*/ 8 w 8"/>
                <a:gd name="T1" fmla="*/ 5 h 12"/>
                <a:gd name="T2" fmla="*/ 8 w 8"/>
                <a:gd name="T3" fmla="*/ 6 h 12"/>
                <a:gd name="T4" fmla="*/ 8 w 8"/>
                <a:gd name="T5" fmla="*/ 7 h 12"/>
                <a:gd name="T6" fmla="*/ 8 w 8"/>
                <a:gd name="T7" fmla="*/ 8 h 12"/>
                <a:gd name="T8" fmla="*/ 8 w 8"/>
                <a:gd name="T9" fmla="*/ 9 h 12"/>
                <a:gd name="T10" fmla="*/ 6 w 8"/>
                <a:gd name="T11" fmla="*/ 12 h 12"/>
                <a:gd name="T12" fmla="*/ 4 w 8"/>
                <a:gd name="T13" fmla="*/ 12 h 12"/>
                <a:gd name="T14" fmla="*/ 1 w 8"/>
                <a:gd name="T15" fmla="*/ 9 h 12"/>
                <a:gd name="T16" fmla="*/ 1 w 8"/>
                <a:gd name="T17" fmla="*/ 8 h 12"/>
                <a:gd name="T18" fmla="*/ 1 w 8"/>
                <a:gd name="T19" fmla="*/ 8 h 12"/>
                <a:gd name="T20" fmla="*/ 0 w 8"/>
                <a:gd name="T21" fmla="*/ 7 h 12"/>
                <a:gd name="T22" fmla="*/ 0 w 8"/>
                <a:gd name="T23" fmla="*/ 6 h 12"/>
                <a:gd name="T24" fmla="*/ 0 w 8"/>
                <a:gd name="T25" fmla="*/ 4 h 12"/>
                <a:gd name="T26" fmla="*/ 3 w 8"/>
                <a:gd name="T27" fmla="*/ 1 h 12"/>
                <a:gd name="T28" fmla="*/ 8 w 8"/>
                <a:gd name="T29" fmla="*/ 3 h 12"/>
                <a:gd name="T30" fmla="*/ 8 w 8"/>
                <a:gd name="T3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2">
                  <a:moveTo>
                    <a:pt x="8" y="5"/>
                  </a:moveTo>
                  <a:cubicBezTo>
                    <a:pt x="8" y="5"/>
                    <a:pt x="8" y="6"/>
                    <a:pt x="8" y="6"/>
                  </a:cubicBezTo>
                  <a:cubicBezTo>
                    <a:pt x="8" y="6"/>
                    <a:pt x="8" y="7"/>
                    <a:pt x="8" y="7"/>
                  </a:cubicBezTo>
                  <a:cubicBezTo>
                    <a:pt x="8" y="7"/>
                    <a:pt x="8" y="8"/>
                    <a:pt x="8" y="8"/>
                  </a:cubicBezTo>
                  <a:cubicBezTo>
                    <a:pt x="8" y="8"/>
                    <a:pt x="8" y="9"/>
                    <a:pt x="8" y="9"/>
                  </a:cubicBezTo>
                  <a:cubicBezTo>
                    <a:pt x="7" y="9"/>
                    <a:pt x="7" y="11"/>
                    <a:pt x="6" y="12"/>
                  </a:cubicBezTo>
                  <a:cubicBezTo>
                    <a:pt x="5" y="12"/>
                    <a:pt x="4" y="12"/>
                    <a:pt x="4" y="12"/>
                  </a:cubicBezTo>
                  <a:cubicBezTo>
                    <a:pt x="3" y="11"/>
                    <a:pt x="2" y="10"/>
                    <a:pt x="1" y="9"/>
                  </a:cubicBezTo>
                  <a:cubicBezTo>
                    <a:pt x="1" y="9"/>
                    <a:pt x="1" y="8"/>
                    <a:pt x="1" y="8"/>
                  </a:cubicBezTo>
                  <a:cubicBezTo>
                    <a:pt x="1" y="8"/>
                    <a:pt x="1" y="8"/>
                    <a:pt x="1" y="8"/>
                  </a:cubicBezTo>
                  <a:cubicBezTo>
                    <a:pt x="1" y="8"/>
                    <a:pt x="1" y="8"/>
                    <a:pt x="0" y="7"/>
                  </a:cubicBezTo>
                  <a:cubicBezTo>
                    <a:pt x="0" y="7"/>
                    <a:pt x="0" y="6"/>
                    <a:pt x="0" y="6"/>
                  </a:cubicBezTo>
                  <a:cubicBezTo>
                    <a:pt x="0" y="6"/>
                    <a:pt x="0" y="4"/>
                    <a:pt x="0" y="4"/>
                  </a:cubicBezTo>
                  <a:cubicBezTo>
                    <a:pt x="0" y="4"/>
                    <a:pt x="1" y="1"/>
                    <a:pt x="3" y="1"/>
                  </a:cubicBezTo>
                  <a:cubicBezTo>
                    <a:pt x="6" y="0"/>
                    <a:pt x="7" y="2"/>
                    <a:pt x="8" y="3"/>
                  </a:cubicBezTo>
                  <a:cubicBezTo>
                    <a:pt x="8" y="3"/>
                    <a:pt x="8" y="4"/>
                    <a:pt x="8" y="5"/>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43"/>
            <p:cNvSpPr/>
            <p:nvPr/>
          </p:nvSpPr>
          <p:spPr bwMode="auto">
            <a:xfrm>
              <a:off x="7502525" y="2690813"/>
              <a:ext cx="134938" cy="185737"/>
            </a:xfrm>
            <a:custGeom>
              <a:avLst/>
              <a:gdLst>
                <a:gd name="T0" fmla="*/ 0 w 8"/>
                <a:gd name="T1" fmla="*/ 5 h 11"/>
                <a:gd name="T2" fmla="*/ 0 w 8"/>
                <a:gd name="T3" fmla="*/ 3 h 11"/>
                <a:gd name="T4" fmla="*/ 1 w 8"/>
                <a:gd name="T5" fmla="*/ 0 h 11"/>
                <a:gd name="T6" fmla="*/ 2 w 8"/>
                <a:gd name="T7" fmla="*/ 1 h 11"/>
                <a:gd name="T8" fmla="*/ 2 w 8"/>
                <a:gd name="T9" fmla="*/ 4 h 11"/>
                <a:gd name="T10" fmla="*/ 2 w 8"/>
                <a:gd name="T11" fmla="*/ 6 h 11"/>
                <a:gd name="T12" fmla="*/ 2 w 8"/>
                <a:gd name="T13" fmla="*/ 7 h 11"/>
                <a:gd name="T14" fmla="*/ 4 w 8"/>
                <a:gd name="T15" fmla="*/ 9 h 11"/>
                <a:gd name="T16" fmla="*/ 4 w 8"/>
                <a:gd name="T17" fmla="*/ 10 h 11"/>
                <a:gd name="T18" fmla="*/ 6 w 8"/>
                <a:gd name="T19" fmla="*/ 10 h 11"/>
                <a:gd name="T20" fmla="*/ 7 w 8"/>
                <a:gd name="T21" fmla="*/ 8 h 11"/>
                <a:gd name="T22" fmla="*/ 7 w 8"/>
                <a:gd name="T23" fmla="*/ 7 h 11"/>
                <a:gd name="T24" fmla="*/ 7 w 8"/>
                <a:gd name="T25" fmla="*/ 7 h 11"/>
                <a:gd name="T26" fmla="*/ 7 w 8"/>
                <a:gd name="T27" fmla="*/ 5 h 11"/>
                <a:gd name="T28" fmla="*/ 6 w 8"/>
                <a:gd name="T29" fmla="*/ 4 h 11"/>
                <a:gd name="T30" fmla="*/ 6 w 8"/>
                <a:gd name="T31" fmla="*/ 3 h 11"/>
                <a:gd name="T32" fmla="*/ 6 w 8"/>
                <a:gd name="T33" fmla="*/ 1 h 11"/>
                <a:gd name="T34" fmla="*/ 6 w 8"/>
                <a:gd name="T35" fmla="*/ 0 h 11"/>
                <a:gd name="T36" fmla="*/ 8 w 8"/>
                <a:gd name="T37" fmla="*/ 2 h 11"/>
                <a:gd name="T38" fmla="*/ 8 w 8"/>
                <a:gd name="T39" fmla="*/ 4 h 11"/>
                <a:gd name="T40" fmla="*/ 8 w 8"/>
                <a:gd name="T41" fmla="*/ 5 h 11"/>
                <a:gd name="T42" fmla="*/ 8 w 8"/>
                <a:gd name="T43" fmla="*/ 6 h 11"/>
                <a:gd name="T44" fmla="*/ 8 w 8"/>
                <a:gd name="T45" fmla="*/ 7 h 11"/>
                <a:gd name="T46" fmla="*/ 8 w 8"/>
                <a:gd name="T47" fmla="*/ 8 h 11"/>
                <a:gd name="T48" fmla="*/ 6 w 8"/>
                <a:gd name="T49" fmla="*/ 11 h 11"/>
                <a:gd name="T50" fmla="*/ 4 w 8"/>
                <a:gd name="T51" fmla="*/ 11 h 11"/>
                <a:gd name="T52" fmla="*/ 1 w 8"/>
                <a:gd name="T53" fmla="*/ 8 h 11"/>
                <a:gd name="T54" fmla="*/ 1 w 8"/>
                <a:gd name="T55" fmla="*/ 7 h 11"/>
                <a:gd name="T56" fmla="*/ 1 w 8"/>
                <a:gd name="T57" fmla="*/ 7 h 11"/>
                <a:gd name="T58" fmla="*/ 0 w 8"/>
                <a:gd name="T59" fmla="*/ 6 h 11"/>
                <a:gd name="T60" fmla="*/ 0 w 8"/>
                <a:gd name="T6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 h="11">
                  <a:moveTo>
                    <a:pt x="0" y="5"/>
                  </a:moveTo>
                  <a:cubicBezTo>
                    <a:pt x="0" y="5"/>
                    <a:pt x="0" y="3"/>
                    <a:pt x="0" y="3"/>
                  </a:cubicBezTo>
                  <a:cubicBezTo>
                    <a:pt x="0" y="3"/>
                    <a:pt x="0" y="1"/>
                    <a:pt x="1" y="0"/>
                  </a:cubicBezTo>
                  <a:cubicBezTo>
                    <a:pt x="2" y="1"/>
                    <a:pt x="2" y="1"/>
                    <a:pt x="2" y="1"/>
                  </a:cubicBezTo>
                  <a:cubicBezTo>
                    <a:pt x="2" y="1"/>
                    <a:pt x="2" y="4"/>
                    <a:pt x="2" y="4"/>
                  </a:cubicBezTo>
                  <a:cubicBezTo>
                    <a:pt x="2" y="4"/>
                    <a:pt x="2" y="5"/>
                    <a:pt x="2" y="6"/>
                  </a:cubicBezTo>
                  <a:cubicBezTo>
                    <a:pt x="2" y="6"/>
                    <a:pt x="2" y="6"/>
                    <a:pt x="2" y="7"/>
                  </a:cubicBezTo>
                  <a:cubicBezTo>
                    <a:pt x="2" y="8"/>
                    <a:pt x="2" y="9"/>
                    <a:pt x="4" y="9"/>
                  </a:cubicBezTo>
                  <a:cubicBezTo>
                    <a:pt x="4" y="9"/>
                    <a:pt x="4" y="10"/>
                    <a:pt x="4" y="10"/>
                  </a:cubicBezTo>
                  <a:cubicBezTo>
                    <a:pt x="4" y="10"/>
                    <a:pt x="5" y="11"/>
                    <a:pt x="6" y="10"/>
                  </a:cubicBezTo>
                  <a:cubicBezTo>
                    <a:pt x="6" y="10"/>
                    <a:pt x="7" y="8"/>
                    <a:pt x="7" y="8"/>
                  </a:cubicBezTo>
                  <a:cubicBezTo>
                    <a:pt x="7" y="8"/>
                    <a:pt x="7" y="7"/>
                    <a:pt x="7" y="7"/>
                  </a:cubicBezTo>
                  <a:cubicBezTo>
                    <a:pt x="7" y="7"/>
                    <a:pt x="7" y="7"/>
                    <a:pt x="7" y="7"/>
                  </a:cubicBezTo>
                  <a:cubicBezTo>
                    <a:pt x="7" y="6"/>
                    <a:pt x="7" y="5"/>
                    <a:pt x="7" y="5"/>
                  </a:cubicBezTo>
                  <a:cubicBezTo>
                    <a:pt x="7" y="5"/>
                    <a:pt x="7" y="4"/>
                    <a:pt x="6" y="4"/>
                  </a:cubicBezTo>
                  <a:cubicBezTo>
                    <a:pt x="6" y="4"/>
                    <a:pt x="6" y="3"/>
                    <a:pt x="6" y="3"/>
                  </a:cubicBezTo>
                  <a:cubicBezTo>
                    <a:pt x="6" y="2"/>
                    <a:pt x="6" y="1"/>
                    <a:pt x="6" y="1"/>
                  </a:cubicBezTo>
                  <a:cubicBezTo>
                    <a:pt x="6" y="1"/>
                    <a:pt x="6" y="1"/>
                    <a:pt x="6" y="0"/>
                  </a:cubicBezTo>
                  <a:cubicBezTo>
                    <a:pt x="7" y="1"/>
                    <a:pt x="7" y="2"/>
                    <a:pt x="8" y="2"/>
                  </a:cubicBezTo>
                  <a:cubicBezTo>
                    <a:pt x="8" y="2"/>
                    <a:pt x="8" y="3"/>
                    <a:pt x="8" y="4"/>
                  </a:cubicBezTo>
                  <a:cubicBezTo>
                    <a:pt x="8" y="4"/>
                    <a:pt x="8" y="5"/>
                    <a:pt x="8" y="5"/>
                  </a:cubicBezTo>
                  <a:cubicBezTo>
                    <a:pt x="8" y="5"/>
                    <a:pt x="8" y="6"/>
                    <a:pt x="8" y="6"/>
                  </a:cubicBezTo>
                  <a:cubicBezTo>
                    <a:pt x="8" y="6"/>
                    <a:pt x="8" y="7"/>
                    <a:pt x="8" y="7"/>
                  </a:cubicBezTo>
                  <a:cubicBezTo>
                    <a:pt x="8" y="7"/>
                    <a:pt x="8" y="8"/>
                    <a:pt x="8" y="8"/>
                  </a:cubicBezTo>
                  <a:cubicBezTo>
                    <a:pt x="7" y="8"/>
                    <a:pt x="7" y="10"/>
                    <a:pt x="6" y="11"/>
                  </a:cubicBezTo>
                  <a:cubicBezTo>
                    <a:pt x="5" y="11"/>
                    <a:pt x="4" y="11"/>
                    <a:pt x="4" y="11"/>
                  </a:cubicBezTo>
                  <a:cubicBezTo>
                    <a:pt x="3" y="10"/>
                    <a:pt x="2" y="9"/>
                    <a:pt x="1" y="8"/>
                  </a:cubicBezTo>
                  <a:cubicBezTo>
                    <a:pt x="1" y="8"/>
                    <a:pt x="1" y="7"/>
                    <a:pt x="1" y="7"/>
                  </a:cubicBezTo>
                  <a:cubicBezTo>
                    <a:pt x="1" y="7"/>
                    <a:pt x="1" y="7"/>
                    <a:pt x="1" y="7"/>
                  </a:cubicBezTo>
                  <a:cubicBezTo>
                    <a:pt x="1" y="7"/>
                    <a:pt x="1" y="7"/>
                    <a:pt x="0" y="6"/>
                  </a:cubicBezTo>
                  <a:cubicBezTo>
                    <a:pt x="0" y="6"/>
                    <a:pt x="0" y="5"/>
                    <a:pt x="0" y="5"/>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44"/>
            <p:cNvSpPr/>
            <p:nvPr/>
          </p:nvSpPr>
          <p:spPr bwMode="auto">
            <a:xfrm>
              <a:off x="7502525" y="2655888"/>
              <a:ext cx="134938" cy="152400"/>
            </a:xfrm>
            <a:custGeom>
              <a:avLst/>
              <a:gdLst>
                <a:gd name="T0" fmla="*/ 8 w 8"/>
                <a:gd name="T1" fmla="*/ 7 h 9"/>
                <a:gd name="T2" fmla="*/ 8 w 8"/>
                <a:gd name="T3" fmla="*/ 7 h 9"/>
                <a:gd name="T4" fmla="*/ 7 w 8"/>
                <a:gd name="T5" fmla="*/ 6 h 9"/>
                <a:gd name="T6" fmla="*/ 7 w 8"/>
                <a:gd name="T7" fmla="*/ 4 h 9"/>
                <a:gd name="T8" fmla="*/ 3 w 8"/>
                <a:gd name="T9" fmla="*/ 4 h 9"/>
                <a:gd name="T10" fmla="*/ 2 w 8"/>
                <a:gd name="T11" fmla="*/ 4 h 9"/>
                <a:gd name="T12" fmla="*/ 1 w 8"/>
                <a:gd name="T13" fmla="*/ 6 h 9"/>
                <a:gd name="T14" fmla="*/ 1 w 8"/>
                <a:gd name="T15" fmla="*/ 8 h 9"/>
                <a:gd name="T16" fmla="*/ 1 w 8"/>
                <a:gd name="T17" fmla="*/ 9 h 9"/>
                <a:gd name="T18" fmla="*/ 1 w 8"/>
                <a:gd name="T19" fmla="*/ 9 h 9"/>
                <a:gd name="T20" fmla="*/ 1 w 8"/>
                <a:gd name="T21" fmla="*/ 7 h 9"/>
                <a:gd name="T22" fmla="*/ 0 w 8"/>
                <a:gd name="T23" fmla="*/ 7 h 9"/>
                <a:gd name="T24" fmla="*/ 0 w 8"/>
                <a:gd name="T25" fmla="*/ 6 h 9"/>
                <a:gd name="T26" fmla="*/ 0 w 8"/>
                <a:gd name="T27" fmla="*/ 5 h 9"/>
                <a:gd name="T28" fmla="*/ 2 w 8"/>
                <a:gd name="T29" fmla="*/ 1 h 9"/>
                <a:gd name="T30" fmla="*/ 4 w 8"/>
                <a:gd name="T31" fmla="*/ 1 h 9"/>
                <a:gd name="T32" fmla="*/ 7 w 8"/>
                <a:gd name="T33" fmla="*/ 2 h 9"/>
                <a:gd name="T34" fmla="*/ 8 w 8"/>
                <a:gd name="T35" fmla="*/ 4 h 9"/>
                <a:gd name="T36" fmla="*/ 8 w 8"/>
                <a:gd name="T37" fmla="*/ 6 h 9"/>
                <a:gd name="T38" fmla="*/ 8 w 8"/>
                <a:gd name="T39" fmla="*/ 6 h 9"/>
                <a:gd name="T40" fmla="*/ 8 w 8"/>
                <a:gd name="T4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9">
                  <a:moveTo>
                    <a:pt x="8" y="7"/>
                  </a:moveTo>
                  <a:cubicBezTo>
                    <a:pt x="8" y="7"/>
                    <a:pt x="8" y="7"/>
                    <a:pt x="8" y="7"/>
                  </a:cubicBezTo>
                  <a:cubicBezTo>
                    <a:pt x="8" y="7"/>
                    <a:pt x="7" y="6"/>
                    <a:pt x="7" y="6"/>
                  </a:cubicBezTo>
                  <a:cubicBezTo>
                    <a:pt x="7" y="5"/>
                    <a:pt x="6" y="4"/>
                    <a:pt x="7" y="4"/>
                  </a:cubicBezTo>
                  <a:cubicBezTo>
                    <a:pt x="7" y="4"/>
                    <a:pt x="4" y="3"/>
                    <a:pt x="3" y="4"/>
                  </a:cubicBezTo>
                  <a:cubicBezTo>
                    <a:pt x="3" y="4"/>
                    <a:pt x="2" y="4"/>
                    <a:pt x="2" y="4"/>
                  </a:cubicBezTo>
                  <a:cubicBezTo>
                    <a:pt x="2" y="4"/>
                    <a:pt x="1" y="5"/>
                    <a:pt x="1" y="6"/>
                  </a:cubicBezTo>
                  <a:cubicBezTo>
                    <a:pt x="1" y="6"/>
                    <a:pt x="1" y="7"/>
                    <a:pt x="1" y="8"/>
                  </a:cubicBezTo>
                  <a:cubicBezTo>
                    <a:pt x="1" y="8"/>
                    <a:pt x="1" y="9"/>
                    <a:pt x="1" y="9"/>
                  </a:cubicBezTo>
                  <a:cubicBezTo>
                    <a:pt x="1" y="9"/>
                    <a:pt x="1" y="9"/>
                    <a:pt x="1" y="9"/>
                  </a:cubicBezTo>
                  <a:cubicBezTo>
                    <a:pt x="1" y="9"/>
                    <a:pt x="1" y="7"/>
                    <a:pt x="1" y="7"/>
                  </a:cubicBezTo>
                  <a:cubicBezTo>
                    <a:pt x="0" y="7"/>
                    <a:pt x="0" y="7"/>
                    <a:pt x="0" y="7"/>
                  </a:cubicBezTo>
                  <a:cubicBezTo>
                    <a:pt x="0" y="7"/>
                    <a:pt x="0" y="7"/>
                    <a:pt x="0" y="6"/>
                  </a:cubicBezTo>
                  <a:cubicBezTo>
                    <a:pt x="0" y="6"/>
                    <a:pt x="0" y="5"/>
                    <a:pt x="0" y="5"/>
                  </a:cubicBezTo>
                  <a:cubicBezTo>
                    <a:pt x="0" y="5"/>
                    <a:pt x="0" y="3"/>
                    <a:pt x="2" y="1"/>
                  </a:cubicBezTo>
                  <a:cubicBezTo>
                    <a:pt x="3" y="0"/>
                    <a:pt x="4" y="1"/>
                    <a:pt x="4" y="1"/>
                  </a:cubicBezTo>
                  <a:cubicBezTo>
                    <a:pt x="4" y="1"/>
                    <a:pt x="6" y="1"/>
                    <a:pt x="7" y="2"/>
                  </a:cubicBezTo>
                  <a:cubicBezTo>
                    <a:pt x="7" y="2"/>
                    <a:pt x="8" y="3"/>
                    <a:pt x="8" y="4"/>
                  </a:cubicBezTo>
                  <a:cubicBezTo>
                    <a:pt x="8" y="4"/>
                    <a:pt x="8" y="6"/>
                    <a:pt x="8" y="6"/>
                  </a:cubicBezTo>
                  <a:cubicBezTo>
                    <a:pt x="8" y="6"/>
                    <a:pt x="8" y="6"/>
                    <a:pt x="8" y="6"/>
                  </a:cubicBezTo>
                  <a:cubicBezTo>
                    <a:pt x="8" y="6"/>
                    <a:pt x="8" y="7"/>
                    <a:pt x="8" y="7"/>
                  </a:cubicBezTo>
                </a:path>
              </a:pathLst>
            </a:custGeom>
            <a:solidFill>
              <a:srgbClr val="4127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45"/>
            <p:cNvSpPr/>
            <p:nvPr/>
          </p:nvSpPr>
          <p:spPr bwMode="auto">
            <a:xfrm>
              <a:off x="7705725" y="3300413"/>
              <a:ext cx="68263" cy="119062"/>
            </a:xfrm>
            <a:custGeom>
              <a:avLst/>
              <a:gdLst>
                <a:gd name="T0" fmla="*/ 3 w 4"/>
                <a:gd name="T1" fmla="*/ 0 h 7"/>
                <a:gd name="T2" fmla="*/ 3 w 4"/>
                <a:gd name="T3" fmla="*/ 6 h 7"/>
                <a:gd name="T4" fmla="*/ 0 w 4"/>
                <a:gd name="T5" fmla="*/ 7 h 7"/>
                <a:gd name="T6" fmla="*/ 2 w 4"/>
                <a:gd name="T7" fmla="*/ 0 h 7"/>
                <a:gd name="T8" fmla="*/ 3 w 4"/>
                <a:gd name="T9" fmla="*/ 0 h 7"/>
              </a:gdLst>
              <a:ahLst/>
              <a:cxnLst>
                <a:cxn ang="0">
                  <a:pos x="T0" y="T1"/>
                </a:cxn>
                <a:cxn ang="0">
                  <a:pos x="T2" y="T3"/>
                </a:cxn>
                <a:cxn ang="0">
                  <a:pos x="T4" y="T5"/>
                </a:cxn>
                <a:cxn ang="0">
                  <a:pos x="T6" y="T7"/>
                </a:cxn>
                <a:cxn ang="0">
                  <a:pos x="T8" y="T9"/>
                </a:cxn>
              </a:cxnLst>
              <a:rect l="0" t="0" r="r" b="b"/>
              <a:pathLst>
                <a:path w="4" h="7">
                  <a:moveTo>
                    <a:pt x="3" y="0"/>
                  </a:moveTo>
                  <a:cubicBezTo>
                    <a:pt x="3" y="0"/>
                    <a:pt x="4" y="5"/>
                    <a:pt x="3" y="6"/>
                  </a:cubicBezTo>
                  <a:cubicBezTo>
                    <a:pt x="3" y="6"/>
                    <a:pt x="0" y="7"/>
                    <a:pt x="0" y="7"/>
                  </a:cubicBezTo>
                  <a:cubicBezTo>
                    <a:pt x="2" y="0"/>
                    <a:pt x="2" y="0"/>
                    <a:pt x="2" y="0"/>
                  </a:cubicBez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46"/>
            <p:cNvSpPr/>
            <p:nvPr/>
          </p:nvSpPr>
          <p:spPr bwMode="auto">
            <a:xfrm>
              <a:off x="7688263" y="3300413"/>
              <a:ext cx="50800" cy="84137"/>
            </a:xfrm>
            <a:custGeom>
              <a:avLst/>
              <a:gdLst>
                <a:gd name="T0" fmla="*/ 3 w 3"/>
                <a:gd name="T1" fmla="*/ 2 h 5"/>
                <a:gd name="T2" fmla="*/ 2 w 3"/>
                <a:gd name="T3" fmla="*/ 5 h 5"/>
                <a:gd name="T4" fmla="*/ 2 w 3"/>
                <a:gd name="T5" fmla="*/ 3 h 5"/>
                <a:gd name="T6" fmla="*/ 1 w 3"/>
                <a:gd name="T7" fmla="*/ 0 h 5"/>
                <a:gd name="T8" fmla="*/ 3 w 3"/>
                <a:gd name="T9" fmla="*/ 2 h 5"/>
              </a:gdLst>
              <a:ahLst/>
              <a:cxnLst>
                <a:cxn ang="0">
                  <a:pos x="T0" y="T1"/>
                </a:cxn>
                <a:cxn ang="0">
                  <a:pos x="T2" y="T3"/>
                </a:cxn>
                <a:cxn ang="0">
                  <a:pos x="T4" y="T5"/>
                </a:cxn>
                <a:cxn ang="0">
                  <a:pos x="T6" y="T7"/>
                </a:cxn>
                <a:cxn ang="0">
                  <a:pos x="T8" y="T9"/>
                </a:cxn>
              </a:cxnLst>
              <a:rect l="0" t="0" r="r" b="b"/>
              <a:pathLst>
                <a:path w="3" h="5">
                  <a:moveTo>
                    <a:pt x="3" y="2"/>
                  </a:moveTo>
                  <a:cubicBezTo>
                    <a:pt x="3" y="2"/>
                    <a:pt x="3" y="5"/>
                    <a:pt x="2" y="5"/>
                  </a:cubicBezTo>
                  <a:cubicBezTo>
                    <a:pt x="2" y="5"/>
                    <a:pt x="2" y="3"/>
                    <a:pt x="2" y="3"/>
                  </a:cubicBezTo>
                  <a:cubicBezTo>
                    <a:pt x="2" y="3"/>
                    <a:pt x="0" y="2"/>
                    <a:pt x="1" y="0"/>
                  </a:cubicBezTo>
                  <a:lnTo>
                    <a:pt x="3" y="2"/>
                  </a:ln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47"/>
            <p:cNvSpPr/>
            <p:nvPr/>
          </p:nvSpPr>
          <p:spPr bwMode="auto">
            <a:xfrm>
              <a:off x="7434263" y="2843213"/>
              <a:ext cx="288925" cy="474662"/>
            </a:xfrm>
            <a:custGeom>
              <a:avLst/>
              <a:gdLst>
                <a:gd name="T0" fmla="*/ 12 w 17"/>
                <a:gd name="T1" fmla="*/ 0 h 28"/>
                <a:gd name="T2" fmla="*/ 10 w 17"/>
                <a:gd name="T3" fmla="*/ 3 h 28"/>
                <a:gd name="T4" fmla="*/ 6 w 17"/>
                <a:gd name="T5" fmla="*/ 2 h 28"/>
                <a:gd name="T6" fmla="*/ 3 w 17"/>
                <a:gd name="T7" fmla="*/ 17 h 28"/>
                <a:gd name="T8" fmla="*/ 0 w 17"/>
                <a:gd name="T9" fmla="*/ 24 h 28"/>
                <a:gd name="T10" fmla="*/ 8 w 17"/>
                <a:gd name="T11" fmla="*/ 28 h 28"/>
                <a:gd name="T12" fmla="*/ 16 w 17"/>
                <a:gd name="T13" fmla="*/ 25 h 28"/>
                <a:gd name="T14" fmla="*/ 17 w 17"/>
                <a:gd name="T15" fmla="*/ 7 h 28"/>
                <a:gd name="T16" fmla="*/ 12 w 1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8">
                  <a:moveTo>
                    <a:pt x="12" y="0"/>
                  </a:moveTo>
                  <a:cubicBezTo>
                    <a:pt x="12" y="0"/>
                    <a:pt x="11" y="3"/>
                    <a:pt x="10" y="3"/>
                  </a:cubicBezTo>
                  <a:cubicBezTo>
                    <a:pt x="10" y="3"/>
                    <a:pt x="8" y="3"/>
                    <a:pt x="6" y="2"/>
                  </a:cubicBezTo>
                  <a:cubicBezTo>
                    <a:pt x="3" y="17"/>
                    <a:pt x="3" y="17"/>
                    <a:pt x="3" y="17"/>
                  </a:cubicBezTo>
                  <a:cubicBezTo>
                    <a:pt x="0" y="24"/>
                    <a:pt x="0" y="24"/>
                    <a:pt x="0" y="24"/>
                  </a:cubicBezTo>
                  <a:cubicBezTo>
                    <a:pt x="8" y="28"/>
                    <a:pt x="8" y="28"/>
                    <a:pt x="8" y="28"/>
                  </a:cubicBezTo>
                  <a:cubicBezTo>
                    <a:pt x="16" y="25"/>
                    <a:pt x="16" y="25"/>
                    <a:pt x="16" y="25"/>
                  </a:cubicBezTo>
                  <a:cubicBezTo>
                    <a:pt x="17" y="7"/>
                    <a:pt x="17" y="7"/>
                    <a:pt x="17" y="7"/>
                  </a:cubicBezTo>
                  <a:lnTo>
                    <a:pt x="12" y="0"/>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48"/>
            <p:cNvSpPr/>
            <p:nvPr/>
          </p:nvSpPr>
          <p:spPr bwMode="auto">
            <a:xfrm>
              <a:off x="7434263" y="3232150"/>
              <a:ext cx="304800" cy="712787"/>
            </a:xfrm>
            <a:custGeom>
              <a:avLst/>
              <a:gdLst>
                <a:gd name="T0" fmla="*/ 0 w 18"/>
                <a:gd name="T1" fmla="*/ 3 h 42"/>
                <a:gd name="T2" fmla="*/ 0 w 18"/>
                <a:gd name="T3" fmla="*/ 17 h 42"/>
                <a:gd name="T4" fmla="*/ 4 w 18"/>
                <a:gd name="T5" fmla="*/ 29 h 42"/>
                <a:gd name="T6" fmla="*/ 0 w 18"/>
                <a:gd name="T7" fmla="*/ 39 h 42"/>
                <a:gd name="T8" fmla="*/ 1 w 18"/>
                <a:gd name="T9" fmla="*/ 41 h 42"/>
                <a:gd name="T10" fmla="*/ 5 w 18"/>
                <a:gd name="T11" fmla="*/ 41 h 42"/>
                <a:gd name="T12" fmla="*/ 5 w 18"/>
                <a:gd name="T13" fmla="*/ 39 h 42"/>
                <a:gd name="T14" fmla="*/ 7 w 18"/>
                <a:gd name="T15" fmla="*/ 38 h 42"/>
                <a:gd name="T16" fmla="*/ 7 w 18"/>
                <a:gd name="T17" fmla="*/ 39 h 42"/>
                <a:gd name="T18" fmla="*/ 11 w 18"/>
                <a:gd name="T19" fmla="*/ 40 h 42"/>
                <a:gd name="T20" fmla="*/ 11 w 18"/>
                <a:gd name="T21" fmla="*/ 37 h 42"/>
                <a:gd name="T22" fmla="*/ 10 w 18"/>
                <a:gd name="T23" fmla="*/ 34 h 42"/>
                <a:gd name="T24" fmla="*/ 9 w 18"/>
                <a:gd name="T25" fmla="*/ 33 h 42"/>
                <a:gd name="T26" fmla="*/ 13 w 18"/>
                <a:gd name="T27" fmla="*/ 19 h 42"/>
                <a:gd name="T28" fmla="*/ 17 w 18"/>
                <a:gd name="T29" fmla="*/ 9 h 42"/>
                <a:gd name="T30" fmla="*/ 17 w 18"/>
                <a:gd name="T31" fmla="*/ 7 h 42"/>
                <a:gd name="T32" fmla="*/ 16 w 18"/>
                <a:gd name="T33" fmla="*/ 5 h 42"/>
                <a:gd name="T34" fmla="*/ 14 w 18"/>
                <a:gd name="T35" fmla="*/ 1 h 42"/>
                <a:gd name="T36" fmla="*/ 1 w 18"/>
                <a:gd name="T37" fmla="*/ 0 h 42"/>
                <a:gd name="T38" fmla="*/ 0 w 18"/>
                <a:gd name="T39"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42">
                  <a:moveTo>
                    <a:pt x="0" y="3"/>
                  </a:moveTo>
                  <a:cubicBezTo>
                    <a:pt x="0" y="3"/>
                    <a:pt x="0" y="15"/>
                    <a:pt x="0" y="17"/>
                  </a:cubicBezTo>
                  <a:cubicBezTo>
                    <a:pt x="1" y="18"/>
                    <a:pt x="4" y="29"/>
                    <a:pt x="4" y="29"/>
                  </a:cubicBezTo>
                  <a:cubicBezTo>
                    <a:pt x="4" y="29"/>
                    <a:pt x="0" y="38"/>
                    <a:pt x="0" y="39"/>
                  </a:cubicBezTo>
                  <a:cubicBezTo>
                    <a:pt x="0" y="39"/>
                    <a:pt x="0" y="41"/>
                    <a:pt x="1" y="41"/>
                  </a:cubicBezTo>
                  <a:cubicBezTo>
                    <a:pt x="1" y="41"/>
                    <a:pt x="4" y="42"/>
                    <a:pt x="5" y="41"/>
                  </a:cubicBezTo>
                  <a:cubicBezTo>
                    <a:pt x="5" y="41"/>
                    <a:pt x="5" y="40"/>
                    <a:pt x="5" y="39"/>
                  </a:cubicBezTo>
                  <a:cubicBezTo>
                    <a:pt x="5" y="39"/>
                    <a:pt x="6" y="40"/>
                    <a:pt x="7" y="38"/>
                  </a:cubicBezTo>
                  <a:cubicBezTo>
                    <a:pt x="7" y="39"/>
                    <a:pt x="7" y="39"/>
                    <a:pt x="7" y="39"/>
                  </a:cubicBezTo>
                  <a:cubicBezTo>
                    <a:pt x="7" y="39"/>
                    <a:pt x="10" y="40"/>
                    <a:pt x="11" y="40"/>
                  </a:cubicBezTo>
                  <a:cubicBezTo>
                    <a:pt x="11" y="39"/>
                    <a:pt x="11" y="38"/>
                    <a:pt x="11" y="37"/>
                  </a:cubicBezTo>
                  <a:cubicBezTo>
                    <a:pt x="11" y="37"/>
                    <a:pt x="10" y="35"/>
                    <a:pt x="10" y="34"/>
                  </a:cubicBezTo>
                  <a:cubicBezTo>
                    <a:pt x="10" y="34"/>
                    <a:pt x="9" y="33"/>
                    <a:pt x="9" y="33"/>
                  </a:cubicBezTo>
                  <a:cubicBezTo>
                    <a:pt x="9" y="33"/>
                    <a:pt x="13" y="22"/>
                    <a:pt x="13" y="19"/>
                  </a:cubicBezTo>
                  <a:cubicBezTo>
                    <a:pt x="14" y="17"/>
                    <a:pt x="16" y="9"/>
                    <a:pt x="17" y="9"/>
                  </a:cubicBezTo>
                  <a:cubicBezTo>
                    <a:pt x="18" y="8"/>
                    <a:pt x="17" y="7"/>
                    <a:pt x="17" y="7"/>
                  </a:cubicBezTo>
                  <a:cubicBezTo>
                    <a:pt x="16" y="6"/>
                    <a:pt x="16" y="5"/>
                    <a:pt x="16" y="5"/>
                  </a:cubicBezTo>
                  <a:cubicBezTo>
                    <a:pt x="15" y="4"/>
                    <a:pt x="14" y="1"/>
                    <a:pt x="14" y="1"/>
                  </a:cubicBezTo>
                  <a:cubicBezTo>
                    <a:pt x="14" y="1"/>
                    <a:pt x="7" y="2"/>
                    <a:pt x="1" y="0"/>
                  </a:cubicBezTo>
                  <a:lnTo>
                    <a:pt x="0" y="3"/>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9"/>
            <p:cNvSpPr/>
            <p:nvPr/>
          </p:nvSpPr>
          <p:spPr bwMode="auto">
            <a:xfrm>
              <a:off x="7535863" y="3808413"/>
              <a:ext cx="85725" cy="101600"/>
            </a:xfrm>
            <a:custGeom>
              <a:avLst/>
              <a:gdLst>
                <a:gd name="T0" fmla="*/ 0 w 5"/>
                <a:gd name="T1" fmla="*/ 6 h 6"/>
                <a:gd name="T2" fmla="*/ 1 w 5"/>
                <a:gd name="T3" fmla="*/ 4 h 6"/>
                <a:gd name="T4" fmla="*/ 2 w 5"/>
                <a:gd name="T5" fmla="*/ 2 h 6"/>
                <a:gd name="T6" fmla="*/ 3 w 5"/>
                <a:gd name="T7" fmla="*/ 0 h 6"/>
                <a:gd name="T8" fmla="*/ 3 w 5"/>
                <a:gd name="T9" fmla="*/ 2 h 6"/>
                <a:gd name="T10" fmla="*/ 5 w 5"/>
                <a:gd name="T11" fmla="*/ 6 h 6"/>
                <a:gd name="T12" fmla="*/ 5 w 5"/>
                <a:gd name="T13" fmla="*/ 6 h 6"/>
                <a:gd name="T14" fmla="*/ 0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0" y="6"/>
                  </a:moveTo>
                  <a:cubicBezTo>
                    <a:pt x="1" y="4"/>
                    <a:pt x="1" y="4"/>
                    <a:pt x="1" y="4"/>
                  </a:cubicBezTo>
                  <a:cubicBezTo>
                    <a:pt x="2" y="3"/>
                    <a:pt x="2" y="2"/>
                    <a:pt x="2" y="2"/>
                  </a:cubicBezTo>
                  <a:cubicBezTo>
                    <a:pt x="3" y="1"/>
                    <a:pt x="3" y="0"/>
                    <a:pt x="3" y="0"/>
                  </a:cubicBezTo>
                  <a:cubicBezTo>
                    <a:pt x="3" y="0"/>
                    <a:pt x="3" y="2"/>
                    <a:pt x="3" y="2"/>
                  </a:cubicBezTo>
                  <a:cubicBezTo>
                    <a:pt x="3" y="3"/>
                    <a:pt x="4" y="4"/>
                    <a:pt x="5" y="6"/>
                  </a:cubicBezTo>
                  <a:cubicBezTo>
                    <a:pt x="5" y="6"/>
                    <a:pt x="5" y="6"/>
                    <a:pt x="5" y="6"/>
                  </a:cubicBezTo>
                  <a:cubicBezTo>
                    <a:pt x="4" y="6"/>
                    <a:pt x="0" y="6"/>
                    <a:pt x="0" y="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50"/>
            <p:cNvSpPr/>
            <p:nvPr/>
          </p:nvSpPr>
          <p:spPr bwMode="auto">
            <a:xfrm>
              <a:off x="7434263" y="3249613"/>
              <a:ext cx="254000" cy="695325"/>
            </a:xfrm>
            <a:custGeom>
              <a:avLst/>
              <a:gdLst>
                <a:gd name="T0" fmla="*/ 1 w 15"/>
                <a:gd name="T1" fmla="*/ 40 h 41"/>
                <a:gd name="T2" fmla="*/ 0 w 15"/>
                <a:gd name="T3" fmla="*/ 38 h 41"/>
                <a:gd name="T4" fmla="*/ 4 w 15"/>
                <a:gd name="T5" fmla="*/ 28 h 41"/>
                <a:gd name="T6" fmla="*/ 0 w 15"/>
                <a:gd name="T7" fmla="*/ 16 h 41"/>
                <a:gd name="T8" fmla="*/ 0 w 15"/>
                <a:gd name="T9" fmla="*/ 4 h 41"/>
                <a:gd name="T10" fmla="*/ 0 w 15"/>
                <a:gd name="T11" fmla="*/ 4 h 41"/>
                <a:gd name="T12" fmla="*/ 1 w 15"/>
                <a:gd name="T13" fmla="*/ 6 h 41"/>
                <a:gd name="T14" fmla="*/ 1 w 15"/>
                <a:gd name="T15" fmla="*/ 12 h 41"/>
                <a:gd name="T16" fmla="*/ 3 w 15"/>
                <a:gd name="T17" fmla="*/ 23 h 41"/>
                <a:gd name="T18" fmla="*/ 5 w 15"/>
                <a:gd name="T19" fmla="*/ 22 h 41"/>
                <a:gd name="T20" fmla="*/ 4 w 15"/>
                <a:gd name="T21" fmla="*/ 15 h 41"/>
                <a:gd name="T22" fmla="*/ 5 w 15"/>
                <a:gd name="T23" fmla="*/ 16 h 41"/>
                <a:gd name="T24" fmla="*/ 4 w 15"/>
                <a:gd name="T25" fmla="*/ 11 h 41"/>
                <a:gd name="T26" fmla="*/ 6 w 15"/>
                <a:gd name="T27" fmla="*/ 14 h 41"/>
                <a:gd name="T28" fmla="*/ 5 w 15"/>
                <a:gd name="T29" fmla="*/ 10 h 41"/>
                <a:gd name="T30" fmla="*/ 5 w 15"/>
                <a:gd name="T31" fmla="*/ 4 h 41"/>
                <a:gd name="T32" fmla="*/ 6 w 15"/>
                <a:gd name="T33" fmla="*/ 8 h 41"/>
                <a:gd name="T34" fmla="*/ 8 w 15"/>
                <a:gd name="T35" fmla="*/ 9 h 41"/>
                <a:gd name="T36" fmla="*/ 9 w 15"/>
                <a:gd name="T37" fmla="*/ 2 h 41"/>
                <a:gd name="T38" fmla="*/ 12 w 15"/>
                <a:gd name="T39" fmla="*/ 0 h 41"/>
                <a:gd name="T40" fmla="*/ 14 w 15"/>
                <a:gd name="T41" fmla="*/ 0 h 41"/>
                <a:gd name="T42" fmla="*/ 15 w 15"/>
                <a:gd name="T43" fmla="*/ 2 h 41"/>
                <a:gd name="T44" fmla="*/ 11 w 15"/>
                <a:gd name="T45" fmla="*/ 7 h 41"/>
                <a:gd name="T46" fmla="*/ 9 w 15"/>
                <a:gd name="T47" fmla="*/ 9 h 41"/>
                <a:gd name="T48" fmla="*/ 14 w 15"/>
                <a:gd name="T49" fmla="*/ 8 h 41"/>
                <a:gd name="T50" fmla="*/ 8 w 15"/>
                <a:gd name="T51" fmla="*/ 10 h 41"/>
                <a:gd name="T52" fmla="*/ 12 w 15"/>
                <a:gd name="T53" fmla="*/ 10 h 41"/>
                <a:gd name="T54" fmla="*/ 7 w 15"/>
                <a:gd name="T55" fmla="*/ 13 h 41"/>
                <a:gd name="T56" fmla="*/ 7 w 15"/>
                <a:gd name="T57" fmla="*/ 15 h 41"/>
                <a:gd name="T58" fmla="*/ 4 w 15"/>
                <a:gd name="T59" fmla="*/ 28 h 41"/>
                <a:gd name="T60" fmla="*/ 1 w 15"/>
                <a:gd name="T61" fmla="*/ 37 h 41"/>
                <a:gd name="T62" fmla="*/ 4 w 15"/>
                <a:gd name="T63" fmla="*/ 37 h 41"/>
                <a:gd name="T64" fmla="*/ 6 w 15"/>
                <a:gd name="T65" fmla="*/ 37 h 41"/>
                <a:gd name="T66" fmla="*/ 6 w 15"/>
                <a:gd name="T67" fmla="*/ 39 h 41"/>
                <a:gd name="T68" fmla="*/ 5 w 15"/>
                <a:gd name="T69" fmla="*/ 38 h 41"/>
                <a:gd name="T70" fmla="*/ 5 w 15"/>
                <a:gd name="T71" fmla="*/ 40 h 41"/>
                <a:gd name="T72" fmla="*/ 1 w 15"/>
                <a:gd name="T73"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 h="41">
                  <a:moveTo>
                    <a:pt x="1" y="40"/>
                  </a:moveTo>
                  <a:cubicBezTo>
                    <a:pt x="0" y="40"/>
                    <a:pt x="0" y="38"/>
                    <a:pt x="0" y="38"/>
                  </a:cubicBezTo>
                  <a:cubicBezTo>
                    <a:pt x="0" y="37"/>
                    <a:pt x="4" y="28"/>
                    <a:pt x="4" y="28"/>
                  </a:cubicBezTo>
                  <a:cubicBezTo>
                    <a:pt x="4" y="28"/>
                    <a:pt x="1" y="17"/>
                    <a:pt x="0" y="16"/>
                  </a:cubicBezTo>
                  <a:cubicBezTo>
                    <a:pt x="0" y="14"/>
                    <a:pt x="0" y="8"/>
                    <a:pt x="0" y="4"/>
                  </a:cubicBezTo>
                  <a:cubicBezTo>
                    <a:pt x="0" y="4"/>
                    <a:pt x="0" y="4"/>
                    <a:pt x="0" y="4"/>
                  </a:cubicBezTo>
                  <a:cubicBezTo>
                    <a:pt x="0" y="4"/>
                    <a:pt x="2" y="6"/>
                    <a:pt x="1" y="6"/>
                  </a:cubicBezTo>
                  <a:cubicBezTo>
                    <a:pt x="1" y="7"/>
                    <a:pt x="1" y="12"/>
                    <a:pt x="1" y="12"/>
                  </a:cubicBezTo>
                  <a:cubicBezTo>
                    <a:pt x="3" y="14"/>
                    <a:pt x="3" y="21"/>
                    <a:pt x="3" y="23"/>
                  </a:cubicBezTo>
                  <a:cubicBezTo>
                    <a:pt x="4" y="24"/>
                    <a:pt x="5" y="23"/>
                    <a:pt x="5" y="22"/>
                  </a:cubicBezTo>
                  <a:cubicBezTo>
                    <a:pt x="5" y="20"/>
                    <a:pt x="4" y="15"/>
                    <a:pt x="4" y="15"/>
                  </a:cubicBezTo>
                  <a:cubicBezTo>
                    <a:pt x="5" y="16"/>
                    <a:pt x="5" y="16"/>
                    <a:pt x="5" y="16"/>
                  </a:cubicBezTo>
                  <a:cubicBezTo>
                    <a:pt x="4" y="15"/>
                    <a:pt x="4" y="11"/>
                    <a:pt x="4" y="11"/>
                  </a:cubicBezTo>
                  <a:cubicBezTo>
                    <a:pt x="4" y="11"/>
                    <a:pt x="5" y="14"/>
                    <a:pt x="6" y="14"/>
                  </a:cubicBezTo>
                  <a:cubicBezTo>
                    <a:pt x="7" y="13"/>
                    <a:pt x="6" y="11"/>
                    <a:pt x="5" y="10"/>
                  </a:cubicBezTo>
                  <a:cubicBezTo>
                    <a:pt x="5" y="9"/>
                    <a:pt x="5" y="4"/>
                    <a:pt x="5" y="4"/>
                  </a:cubicBezTo>
                  <a:cubicBezTo>
                    <a:pt x="5" y="4"/>
                    <a:pt x="5" y="6"/>
                    <a:pt x="6" y="8"/>
                  </a:cubicBezTo>
                  <a:cubicBezTo>
                    <a:pt x="7" y="11"/>
                    <a:pt x="8" y="10"/>
                    <a:pt x="8" y="9"/>
                  </a:cubicBezTo>
                  <a:cubicBezTo>
                    <a:pt x="8" y="9"/>
                    <a:pt x="9" y="2"/>
                    <a:pt x="9" y="2"/>
                  </a:cubicBezTo>
                  <a:cubicBezTo>
                    <a:pt x="9" y="2"/>
                    <a:pt x="11" y="1"/>
                    <a:pt x="12" y="0"/>
                  </a:cubicBezTo>
                  <a:cubicBezTo>
                    <a:pt x="13" y="0"/>
                    <a:pt x="14" y="0"/>
                    <a:pt x="14" y="0"/>
                  </a:cubicBezTo>
                  <a:cubicBezTo>
                    <a:pt x="14" y="0"/>
                    <a:pt x="15" y="1"/>
                    <a:pt x="15" y="2"/>
                  </a:cubicBezTo>
                  <a:cubicBezTo>
                    <a:pt x="14" y="3"/>
                    <a:pt x="11" y="6"/>
                    <a:pt x="11" y="7"/>
                  </a:cubicBezTo>
                  <a:cubicBezTo>
                    <a:pt x="9" y="7"/>
                    <a:pt x="8" y="9"/>
                    <a:pt x="9" y="9"/>
                  </a:cubicBezTo>
                  <a:cubicBezTo>
                    <a:pt x="11" y="8"/>
                    <a:pt x="14" y="8"/>
                    <a:pt x="14" y="8"/>
                  </a:cubicBezTo>
                  <a:cubicBezTo>
                    <a:pt x="10" y="9"/>
                    <a:pt x="8" y="10"/>
                    <a:pt x="8" y="10"/>
                  </a:cubicBezTo>
                  <a:cubicBezTo>
                    <a:pt x="10" y="10"/>
                    <a:pt x="12" y="10"/>
                    <a:pt x="12" y="10"/>
                  </a:cubicBezTo>
                  <a:cubicBezTo>
                    <a:pt x="8" y="11"/>
                    <a:pt x="7" y="13"/>
                    <a:pt x="7" y="13"/>
                  </a:cubicBezTo>
                  <a:cubicBezTo>
                    <a:pt x="8" y="14"/>
                    <a:pt x="7" y="15"/>
                    <a:pt x="7" y="15"/>
                  </a:cubicBezTo>
                  <a:cubicBezTo>
                    <a:pt x="7" y="16"/>
                    <a:pt x="5" y="27"/>
                    <a:pt x="4" y="28"/>
                  </a:cubicBezTo>
                  <a:cubicBezTo>
                    <a:pt x="3" y="30"/>
                    <a:pt x="1" y="37"/>
                    <a:pt x="1" y="37"/>
                  </a:cubicBezTo>
                  <a:cubicBezTo>
                    <a:pt x="2" y="36"/>
                    <a:pt x="4" y="37"/>
                    <a:pt x="4" y="37"/>
                  </a:cubicBezTo>
                  <a:cubicBezTo>
                    <a:pt x="5" y="38"/>
                    <a:pt x="5" y="37"/>
                    <a:pt x="6" y="37"/>
                  </a:cubicBezTo>
                  <a:cubicBezTo>
                    <a:pt x="6" y="37"/>
                    <a:pt x="6" y="38"/>
                    <a:pt x="6" y="39"/>
                  </a:cubicBezTo>
                  <a:cubicBezTo>
                    <a:pt x="5" y="39"/>
                    <a:pt x="5" y="38"/>
                    <a:pt x="5" y="38"/>
                  </a:cubicBezTo>
                  <a:cubicBezTo>
                    <a:pt x="5" y="39"/>
                    <a:pt x="5" y="40"/>
                    <a:pt x="5" y="40"/>
                  </a:cubicBezTo>
                  <a:cubicBezTo>
                    <a:pt x="4" y="41"/>
                    <a:pt x="1" y="40"/>
                    <a:pt x="1"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51"/>
            <p:cNvSpPr/>
            <p:nvPr/>
          </p:nvSpPr>
          <p:spPr bwMode="auto">
            <a:xfrm>
              <a:off x="6977063" y="2825750"/>
              <a:ext cx="119063" cy="152400"/>
            </a:xfrm>
            <a:custGeom>
              <a:avLst/>
              <a:gdLst>
                <a:gd name="T0" fmla="*/ 6 w 7"/>
                <a:gd name="T1" fmla="*/ 9 h 9"/>
                <a:gd name="T2" fmla="*/ 5 w 7"/>
                <a:gd name="T3" fmla="*/ 9 h 9"/>
                <a:gd name="T4" fmla="*/ 2 w 7"/>
                <a:gd name="T5" fmla="*/ 6 h 9"/>
                <a:gd name="T6" fmla="*/ 2 w 7"/>
                <a:gd name="T7" fmla="*/ 5 h 9"/>
                <a:gd name="T8" fmla="*/ 1 w 7"/>
                <a:gd name="T9" fmla="*/ 3 h 9"/>
                <a:gd name="T10" fmla="*/ 2 w 7"/>
                <a:gd name="T11" fmla="*/ 3 h 9"/>
                <a:gd name="T12" fmla="*/ 1 w 7"/>
                <a:gd name="T13" fmla="*/ 2 h 9"/>
                <a:gd name="T14" fmla="*/ 1 w 7"/>
                <a:gd name="T15" fmla="*/ 0 h 9"/>
                <a:gd name="T16" fmla="*/ 1 w 7"/>
                <a:gd name="T17" fmla="*/ 0 h 9"/>
                <a:gd name="T18" fmla="*/ 2 w 7"/>
                <a:gd name="T19" fmla="*/ 1 h 9"/>
                <a:gd name="T20" fmla="*/ 3 w 7"/>
                <a:gd name="T21" fmla="*/ 2 h 9"/>
                <a:gd name="T22" fmla="*/ 4 w 7"/>
                <a:gd name="T23" fmla="*/ 4 h 9"/>
                <a:gd name="T24" fmla="*/ 6 w 7"/>
                <a:gd name="T25" fmla="*/ 6 h 9"/>
                <a:gd name="T26" fmla="*/ 7 w 7"/>
                <a:gd name="T27" fmla="*/ 7 h 9"/>
                <a:gd name="T28" fmla="*/ 6 w 7"/>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9">
                  <a:moveTo>
                    <a:pt x="6" y="9"/>
                  </a:move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ubicBezTo>
                    <a:pt x="1" y="0"/>
                    <a:pt x="1" y="0"/>
                    <a:pt x="1" y="0"/>
                  </a:cubicBezTo>
                  <a:cubicBezTo>
                    <a:pt x="1" y="0"/>
                    <a:pt x="1" y="0"/>
                    <a:pt x="2" y="1"/>
                  </a:cubicBezTo>
                  <a:cubicBezTo>
                    <a:pt x="2" y="1"/>
                    <a:pt x="3" y="2"/>
                    <a:pt x="3" y="2"/>
                  </a:cubicBezTo>
                  <a:cubicBezTo>
                    <a:pt x="3" y="2"/>
                    <a:pt x="3" y="4"/>
                    <a:pt x="4" y="4"/>
                  </a:cubicBezTo>
                  <a:cubicBezTo>
                    <a:pt x="4" y="4"/>
                    <a:pt x="5" y="5"/>
                    <a:pt x="6" y="6"/>
                  </a:cubicBezTo>
                  <a:cubicBezTo>
                    <a:pt x="6" y="7"/>
                    <a:pt x="7" y="7"/>
                    <a:pt x="7" y="7"/>
                  </a:cubicBezTo>
                  <a:cubicBezTo>
                    <a:pt x="7" y="7"/>
                    <a:pt x="7" y="8"/>
                    <a:pt x="6" y="9"/>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52"/>
            <p:cNvSpPr/>
            <p:nvPr/>
          </p:nvSpPr>
          <p:spPr bwMode="auto">
            <a:xfrm>
              <a:off x="7604125" y="2894013"/>
              <a:ext cx="68263" cy="50800"/>
            </a:xfrm>
            <a:custGeom>
              <a:avLst/>
              <a:gdLst>
                <a:gd name="T0" fmla="*/ 43 w 43"/>
                <a:gd name="T1" fmla="*/ 32 h 32"/>
                <a:gd name="T2" fmla="*/ 0 w 43"/>
                <a:gd name="T3" fmla="*/ 0 h 32"/>
                <a:gd name="T4" fmla="*/ 43 w 43"/>
                <a:gd name="T5" fmla="*/ 32 h 32"/>
                <a:gd name="T6" fmla="*/ 43 w 43"/>
                <a:gd name="T7" fmla="*/ 32 h 32"/>
              </a:gdLst>
              <a:ahLst/>
              <a:cxnLst>
                <a:cxn ang="0">
                  <a:pos x="T0" y="T1"/>
                </a:cxn>
                <a:cxn ang="0">
                  <a:pos x="T2" y="T3"/>
                </a:cxn>
                <a:cxn ang="0">
                  <a:pos x="T4" y="T5"/>
                </a:cxn>
                <a:cxn ang="0">
                  <a:pos x="T6" y="T7"/>
                </a:cxn>
              </a:cxnLst>
              <a:rect l="0" t="0" r="r" b="b"/>
              <a:pathLst>
                <a:path w="43" h="32">
                  <a:moveTo>
                    <a:pt x="43" y="32"/>
                  </a:moveTo>
                  <a:lnTo>
                    <a:pt x="0" y="0"/>
                  </a:lnTo>
                  <a:lnTo>
                    <a:pt x="43" y="32"/>
                  </a:lnTo>
                  <a:lnTo>
                    <a:pt x="43" y="32"/>
                  </a:ln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53"/>
            <p:cNvSpPr/>
            <p:nvPr/>
          </p:nvSpPr>
          <p:spPr bwMode="auto">
            <a:xfrm>
              <a:off x="7451725" y="2909888"/>
              <a:ext cx="134938" cy="322262"/>
            </a:xfrm>
            <a:custGeom>
              <a:avLst/>
              <a:gdLst>
                <a:gd name="T0" fmla="*/ 8 w 8"/>
                <a:gd name="T1" fmla="*/ 0 h 19"/>
                <a:gd name="T2" fmla="*/ 5 w 8"/>
                <a:gd name="T3" fmla="*/ 2 h 19"/>
                <a:gd name="T4" fmla="*/ 2 w 8"/>
                <a:gd name="T5" fmla="*/ 10 h 19"/>
                <a:gd name="T6" fmla="*/ 0 w 8"/>
                <a:gd name="T7" fmla="*/ 18 h 19"/>
                <a:gd name="T8" fmla="*/ 6 w 8"/>
                <a:gd name="T9" fmla="*/ 18 h 19"/>
                <a:gd name="T10" fmla="*/ 3 w 8"/>
                <a:gd name="T11" fmla="*/ 16 h 19"/>
                <a:gd name="T12" fmla="*/ 6 w 8"/>
                <a:gd name="T13" fmla="*/ 12 h 19"/>
                <a:gd name="T14" fmla="*/ 5 w 8"/>
                <a:gd name="T15" fmla="*/ 10 h 19"/>
                <a:gd name="T16" fmla="*/ 5 w 8"/>
                <a:gd name="T17" fmla="*/ 3 h 19"/>
                <a:gd name="T18" fmla="*/ 8 w 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8" y="0"/>
                  </a:moveTo>
                  <a:cubicBezTo>
                    <a:pt x="5" y="2"/>
                    <a:pt x="5" y="2"/>
                    <a:pt x="5" y="2"/>
                  </a:cubicBezTo>
                  <a:cubicBezTo>
                    <a:pt x="2" y="10"/>
                    <a:pt x="2" y="10"/>
                    <a:pt x="2" y="10"/>
                  </a:cubicBezTo>
                  <a:cubicBezTo>
                    <a:pt x="0" y="18"/>
                    <a:pt x="0" y="18"/>
                    <a:pt x="0" y="18"/>
                  </a:cubicBezTo>
                  <a:cubicBezTo>
                    <a:pt x="0" y="18"/>
                    <a:pt x="5" y="19"/>
                    <a:pt x="6" y="18"/>
                  </a:cubicBezTo>
                  <a:cubicBezTo>
                    <a:pt x="6" y="18"/>
                    <a:pt x="3" y="19"/>
                    <a:pt x="3" y="16"/>
                  </a:cubicBezTo>
                  <a:cubicBezTo>
                    <a:pt x="3" y="13"/>
                    <a:pt x="5" y="13"/>
                    <a:pt x="6" y="12"/>
                  </a:cubicBezTo>
                  <a:cubicBezTo>
                    <a:pt x="6" y="12"/>
                    <a:pt x="5" y="12"/>
                    <a:pt x="5" y="10"/>
                  </a:cubicBezTo>
                  <a:cubicBezTo>
                    <a:pt x="5" y="8"/>
                    <a:pt x="5" y="3"/>
                    <a:pt x="5" y="3"/>
                  </a:cubicBezTo>
                  <a:cubicBezTo>
                    <a:pt x="5" y="3"/>
                    <a:pt x="6" y="1"/>
                    <a:pt x="8"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54"/>
            <p:cNvSpPr/>
            <p:nvPr/>
          </p:nvSpPr>
          <p:spPr bwMode="auto">
            <a:xfrm>
              <a:off x="7637463" y="2859088"/>
              <a:ext cx="187325" cy="509587"/>
            </a:xfrm>
            <a:custGeom>
              <a:avLst/>
              <a:gdLst>
                <a:gd name="T0" fmla="*/ 6 w 11"/>
                <a:gd name="T1" fmla="*/ 30 h 30"/>
                <a:gd name="T2" fmla="*/ 4 w 11"/>
                <a:gd name="T3" fmla="*/ 27 h 30"/>
                <a:gd name="T4" fmla="*/ 1 w 11"/>
                <a:gd name="T5" fmla="*/ 16 h 30"/>
                <a:gd name="T6" fmla="*/ 0 w 11"/>
                <a:gd name="T7" fmla="*/ 0 h 30"/>
                <a:gd name="T8" fmla="*/ 2 w 11"/>
                <a:gd name="T9" fmla="*/ 1 h 30"/>
                <a:gd name="T10" fmla="*/ 8 w 11"/>
                <a:gd name="T11" fmla="*/ 3 h 30"/>
                <a:gd name="T12" fmla="*/ 11 w 11"/>
                <a:gd name="T13" fmla="*/ 17 h 30"/>
                <a:gd name="T14" fmla="*/ 10 w 11"/>
                <a:gd name="T15" fmla="*/ 23 h 30"/>
                <a:gd name="T16" fmla="*/ 6 w 1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0">
                  <a:moveTo>
                    <a:pt x="6" y="30"/>
                  </a:moveTo>
                  <a:cubicBezTo>
                    <a:pt x="6" y="30"/>
                    <a:pt x="6" y="28"/>
                    <a:pt x="4" y="27"/>
                  </a:cubicBezTo>
                  <a:cubicBezTo>
                    <a:pt x="4" y="27"/>
                    <a:pt x="1" y="21"/>
                    <a:pt x="1" y="16"/>
                  </a:cubicBezTo>
                  <a:cubicBezTo>
                    <a:pt x="1" y="10"/>
                    <a:pt x="1" y="1"/>
                    <a:pt x="0" y="0"/>
                  </a:cubicBezTo>
                  <a:cubicBezTo>
                    <a:pt x="0" y="0"/>
                    <a:pt x="1" y="0"/>
                    <a:pt x="2" y="1"/>
                  </a:cubicBezTo>
                  <a:cubicBezTo>
                    <a:pt x="2" y="1"/>
                    <a:pt x="7" y="2"/>
                    <a:pt x="8" y="3"/>
                  </a:cubicBezTo>
                  <a:cubicBezTo>
                    <a:pt x="8" y="3"/>
                    <a:pt x="10" y="8"/>
                    <a:pt x="11" y="17"/>
                  </a:cubicBezTo>
                  <a:cubicBezTo>
                    <a:pt x="11" y="17"/>
                    <a:pt x="10" y="22"/>
                    <a:pt x="10" y="23"/>
                  </a:cubicBezTo>
                  <a:cubicBezTo>
                    <a:pt x="10" y="23"/>
                    <a:pt x="8" y="27"/>
                    <a:pt x="6" y="3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55"/>
            <p:cNvSpPr/>
            <p:nvPr/>
          </p:nvSpPr>
          <p:spPr bwMode="auto">
            <a:xfrm>
              <a:off x="6977063" y="2825750"/>
              <a:ext cx="101600" cy="152400"/>
            </a:xfrm>
            <a:custGeom>
              <a:avLst/>
              <a:gdLst>
                <a:gd name="T0" fmla="*/ 1 w 6"/>
                <a:gd name="T1" fmla="*/ 0 h 9"/>
                <a:gd name="T2" fmla="*/ 1 w 6"/>
                <a:gd name="T3" fmla="*/ 0 h 9"/>
                <a:gd name="T4" fmla="*/ 2 w 6"/>
                <a:gd name="T5" fmla="*/ 3 h 9"/>
                <a:gd name="T6" fmla="*/ 2 w 6"/>
                <a:gd name="T7" fmla="*/ 4 h 9"/>
                <a:gd name="T8" fmla="*/ 1 w 6"/>
                <a:gd name="T9" fmla="*/ 4 h 9"/>
                <a:gd name="T10" fmla="*/ 2 w 6"/>
                <a:gd name="T11" fmla="*/ 6 h 9"/>
                <a:gd name="T12" fmla="*/ 5 w 6"/>
                <a:gd name="T13" fmla="*/ 8 h 9"/>
                <a:gd name="T14" fmla="*/ 6 w 6"/>
                <a:gd name="T15" fmla="*/ 8 h 9"/>
                <a:gd name="T16" fmla="*/ 6 w 6"/>
                <a:gd name="T17" fmla="*/ 8 h 9"/>
                <a:gd name="T18" fmla="*/ 6 w 6"/>
                <a:gd name="T19" fmla="*/ 9 h 9"/>
                <a:gd name="T20" fmla="*/ 5 w 6"/>
                <a:gd name="T21" fmla="*/ 9 h 9"/>
                <a:gd name="T22" fmla="*/ 2 w 6"/>
                <a:gd name="T23" fmla="*/ 6 h 9"/>
                <a:gd name="T24" fmla="*/ 2 w 6"/>
                <a:gd name="T25" fmla="*/ 5 h 9"/>
                <a:gd name="T26" fmla="*/ 1 w 6"/>
                <a:gd name="T27" fmla="*/ 3 h 9"/>
                <a:gd name="T28" fmla="*/ 2 w 6"/>
                <a:gd name="T29" fmla="*/ 3 h 9"/>
                <a:gd name="T30" fmla="*/ 1 w 6"/>
                <a:gd name="T31" fmla="*/ 2 h 9"/>
                <a:gd name="T32" fmla="*/ 1 w 6"/>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9">
                  <a:moveTo>
                    <a:pt x="1" y="0"/>
                  </a:moveTo>
                  <a:cubicBezTo>
                    <a:pt x="1" y="0"/>
                    <a:pt x="1" y="0"/>
                    <a:pt x="1" y="0"/>
                  </a:cubicBezTo>
                  <a:cubicBezTo>
                    <a:pt x="0" y="1"/>
                    <a:pt x="2" y="3"/>
                    <a:pt x="2" y="3"/>
                  </a:cubicBezTo>
                  <a:cubicBezTo>
                    <a:pt x="2" y="4"/>
                    <a:pt x="2" y="4"/>
                    <a:pt x="2" y="4"/>
                  </a:cubicBezTo>
                  <a:cubicBezTo>
                    <a:pt x="2" y="4"/>
                    <a:pt x="2" y="4"/>
                    <a:pt x="1" y="4"/>
                  </a:cubicBezTo>
                  <a:cubicBezTo>
                    <a:pt x="2" y="4"/>
                    <a:pt x="2" y="6"/>
                    <a:pt x="2" y="6"/>
                  </a:cubicBezTo>
                  <a:cubicBezTo>
                    <a:pt x="2" y="6"/>
                    <a:pt x="3" y="7"/>
                    <a:pt x="5" y="8"/>
                  </a:cubicBezTo>
                  <a:cubicBezTo>
                    <a:pt x="6" y="9"/>
                    <a:pt x="6" y="8"/>
                    <a:pt x="6" y="8"/>
                  </a:cubicBezTo>
                  <a:cubicBezTo>
                    <a:pt x="6" y="8"/>
                    <a:pt x="6" y="8"/>
                    <a:pt x="6" y="8"/>
                  </a:cubicBezTo>
                  <a:cubicBezTo>
                    <a:pt x="6" y="9"/>
                    <a:pt x="6" y="9"/>
                    <a:pt x="6" y="9"/>
                  </a:cubicBez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56"/>
            <p:cNvSpPr/>
            <p:nvPr/>
          </p:nvSpPr>
          <p:spPr bwMode="auto">
            <a:xfrm>
              <a:off x="7451725" y="3232150"/>
              <a:ext cx="220663" cy="50800"/>
            </a:xfrm>
            <a:custGeom>
              <a:avLst/>
              <a:gdLst>
                <a:gd name="T0" fmla="*/ 1 w 13"/>
                <a:gd name="T1" fmla="*/ 0 h 3"/>
                <a:gd name="T2" fmla="*/ 12 w 13"/>
                <a:gd name="T3" fmla="*/ 1 h 3"/>
                <a:gd name="T4" fmla="*/ 13 w 13"/>
                <a:gd name="T5" fmla="*/ 2 h 3"/>
                <a:gd name="T6" fmla="*/ 0 w 13"/>
                <a:gd name="T7" fmla="*/ 1 h 3"/>
                <a:gd name="T8" fmla="*/ 1 w 13"/>
                <a:gd name="T9" fmla="*/ 0 h 3"/>
              </a:gdLst>
              <a:ahLst/>
              <a:cxnLst>
                <a:cxn ang="0">
                  <a:pos x="T0" y="T1"/>
                </a:cxn>
                <a:cxn ang="0">
                  <a:pos x="T2" y="T3"/>
                </a:cxn>
                <a:cxn ang="0">
                  <a:pos x="T4" y="T5"/>
                </a:cxn>
                <a:cxn ang="0">
                  <a:pos x="T6" y="T7"/>
                </a:cxn>
                <a:cxn ang="0">
                  <a:pos x="T8" y="T9"/>
                </a:cxn>
              </a:cxnLst>
              <a:rect l="0" t="0" r="r" b="b"/>
              <a:pathLst>
                <a:path w="13" h="3">
                  <a:moveTo>
                    <a:pt x="1" y="0"/>
                  </a:moveTo>
                  <a:cubicBezTo>
                    <a:pt x="5" y="2"/>
                    <a:pt x="10" y="2"/>
                    <a:pt x="12" y="1"/>
                  </a:cubicBezTo>
                  <a:cubicBezTo>
                    <a:pt x="13" y="2"/>
                    <a:pt x="13" y="2"/>
                    <a:pt x="13" y="2"/>
                  </a:cubicBezTo>
                  <a:cubicBezTo>
                    <a:pt x="13" y="2"/>
                    <a:pt x="5" y="3"/>
                    <a:pt x="0" y="1"/>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57"/>
            <p:cNvSpPr/>
            <p:nvPr/>
          </p:nvSpPr>
          <p:spPr bwMode="auto">
            <a:xfrm>
              <a:off x="7654925" y="2909888"/>
              <a:ext cx="50800" cy="288925"/>
            </a:xfrm>
            <a:custGeom>
              <a:avLst/>
              <a:gdLst>
                <a:gd name="T0" fmla="*/ 0 w 3"/>
                <a:gd name="T1" fmla="*/ 17 h 17"/>
                <a:gd name="T2" fmla="*/ 0 w 3"/>
                <a:gd name="T3" fmla="*/ 13 h 17"/>
                <a:gd name="T4" fmla="*/ 0 w 3"/>
                <a:gd name="T5" fmla="*/ 12 h 17"/>
                <a:gd name="T6" fmla="*/ 3 w 3"/>
                <a:gd name="T7" fmla="*/ 2 h 17"/>
                <a:gd name="T8" fmla="*/ 2 w 3"/>
                <a:gd name="T9" fmla="*/ 1 h 17"/>
                <a:gd name="T10" fmla="*/ 3 w 3"/>
                <a:gd name="T11" fmla="*/ 0 h 17"/>
                <a:gd name="T12" fmla="*/ 2 w 3"/>
                <a:gd name="T13" fmla="*/ 1 h 17"/>
                <a:gd name="T14" fmla="*/ 3 w 3"/>
                <a:gd name="T15" fmla="*/ 2 h 17"/>
                <a:gd name="T16" fmla="*/ 0 w 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0" y="17"/>
                  </a:moveTo>
                  <a:cubicBezTo>
                    <a:pt x="0" y="15"/>
                    <a:pt x="0" y="14"/>
                    <a:pt x="0" y="13"/>
                  </a:cubicBezTo>
                  <a:cubicBezTo>
                    <a:pt x="0" y="12"/>
                    <a:pt x="0" y="12"/>
                    <a:pt x="0" y="12"/>
                  </a:cubicBezTo>
                  <a:cubicBezTo>
                    <a:pt x="1" y="8"/>
                    <a:pt x="3" y="2"/>
                    <a:pt x="3" y="2"/>
                  </a:cubicBezTo>
                  <a:cubicBezTo>
                    <a:pt x="2" y="1"/>
                    <a:pt x="2" y="1"/>
                    <a:pt x="2" y="1"/>
                  </a:cubicBezTo>
                  <a:cubicBezTo>
                    <a:pt x="2" y="0"/>
                    <a:pt x="3" y="0"/>
                    <a:pt x="3" y="0"/>
                  </a:cubicBezTo>
                  <a:cubicBezTo>
                    <a:pt x="2" y="1"/>
                    <a:pt x="2" y="1"/>
                    <a:pt x="2" y="1"/>
                  </a:cubicBezTo>
                  <a:cubicBezTo>
                    <a:pt x="3" y="1"/>
                    <a:pt x="3" y="2"/>
                    <a:pt x="3" y="2"/>
                  </a:cubicBezTo>
                  <a:cubicBezTo>
                    <a:pt x="2" y="8"/>
                    <a:pt x="1" y="14"/>
                    <a:pt x="0" y="1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58"/>
            <p:cNvSpPr/>
            <p:nvPr/>
          </p:nvSpPr>
          <p:spPr bwMode="auto">
            <a:xfrm>
              <a:off x="7062788" y="2927350"/>
              <a:ext cx="33338" cy="68262"/>
            </a:xfrm>
            <a:custGeom>
              <a:avLst/>
              <a:gdLst>
                <a:gd name="T0" fmla="*/ 0 w 2"/>
                <a:gd name="T1" fmla="*/ 0 h 4"/>
                <a:gd name="T2" fmla="*/ 2 w 2"/>
                <a:gd name="T3" fmla="*/ 1 h 4"/>
                <a:gd name="T4" fmla="*/ 1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2" y="1"/>
                    <a:pt x="2" y="1"/>
                    <a:pt x="2" y="1"/>
                  </a:cubicBezTo>
                  <a:cubicBezTo>
                    <a:pt x="1" y="4"/>
                    <a:pt x="1" y="4"/>
                    <a:pt x="1" y="4"/>
                  </a:cubicBezTo>
                  <a:cubicBezTo>
                    <a:pt x="1" y="4"/>
                    <a:pt x="0"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9"/>
            <p:cNvSpPr/>
            <p:nvPr/>
          </p:nvSpPr>
          <p:spPr bwMode="auto">
            <a:xfrm>
              <a:off x="7705725" y="3046413"/>
              <a:ext cx="0" cy="33337"/>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0"/>
                    <a:pt x="0" y="0"/>
                    <a:pt x="0" y="2"/>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60"/>
            <p:cNvSpPr/>
            <p:nvPr/>
          </p:nvSpPr>
          <p:spPr bwMode="auto">
            <a:xfrm>
              <a:off x="7688263" y="2944813"/>
              <a:ext cx="119063" cy="373062"/>
            </a:xfrm>
            <a:custGeom>
              <a:avLst/>
              <a:gdLst>
                <a:gd name="T0" fmla="*/ 0 w 7"/>
                <a:gd name="T1" fmla="*/ 21 h 22"/>
                <a:gd name="T2" fmla="*/ 1 w 7"/>
                <a:gd name="T3" fmla="*/ 16 h 22"/>
                <a:gd name="T4" fmla="*/ 1 w 7"/>
                <a:gd name="T5" fmla="*/ 8 h 22"/>
                <a:gd name="T6" fmla="*/ 2 w 7"/>
                <a:gd name="T7" fmla="*/ 14 h 22"/>
                <a:gd name="T8" fmla="*/ 2 w 7"/>
                <a:gd name="T9" fmla="*/ 6 h 22"/>
                <a:gd name="T10" fmla="*/ 2 w 7"/>
                <a:gd name="T11" fmla="*/ 16 h 22"/>
                <a:gd name="T12" fmla="*/ 4 w 7"/>
                <a:gd name="T13" fmla="*/ 10 h 22"/>
                <a:gd name="T14" fmla="*/ 4 w 7"/>
                <a:gd name="T15" fmla="*/ 0 h 22"/>
                <a:gd name="T16" fmla="*/ 5 w 7"/>
                <a:gd name="T17" fmla="*/ 9 h 22"/>
                <a:gd name="T18" fmla="*/ 7 w 7"/>
                <a:gd name="T19" fmla="*/ 7 h 22"/>
                <a:gd name="T20" fmla="*/ 5 w 7"/>
                <a:gd name="T21" fmla="*/ 10 h 22"/>
                <a:gd name="T22" fmla="*/ 5 w 7"/>
                <a:gd name="T23" fmla="*/ 11 h 22"/>
                <a:gd name="T24" fmla="*/ 5 w 7"/>
                <a:gd name="T25" fmla="*/ 12 h 22"/>
                <a:gd name="T26" fmla="*/ 6 w 7"/>
                <a:gd name="T27" fmla="*/ 13 h 22"/>
                <a:gd name="T28" fmla="*/ 4 w 7"/>
                <a:gd name="T29" fmla="*/ 13 h 22"/>
                <a:gd name="T30" fmla="*/ 6 w 7"/>
                <a:gd name="T31" fmla="*/ 13 h 22"/>
                <a:gd name="T32" fmla="*/ 4 w 7"/>
                <a:gd name="T33" fmla="*/ 15 h 22"/>
                <a:gd name="T34" fmla="*/ 1 w 7"/>
                <a:gd name="T35" fmla="*/ 22 h 22"/>
                <a:gd name="T36" fmla="*/ 0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0" y="21"/>
                  </a:moveTo>
                  <a:cubicBezTo>
                    <a:pt x="1" y="19"/>
                    <a:pt x="1" y="16"/>
                    <a:pt x="1" y="16"/>
                  </a:cubicBezTo>
                  <a:cubicBezTo>
                    <a:pt x="1" y="13"/>
                    <a:pt x="1" y="10"/>
                    <a:pt x="1" y="8"/>
                  </a:cubicBezTo>
                  <a:cubicBezTo>
                    <a:pt x="1" y="10"/>
                    <a:pt x="2" y="14"/>
                    <a:pt x="2" y="14"/>
                  </a:cubicBezTo>
                  <a:cubicBezTo>
                    <a:pt x="2" y="12"/>
                    <a:pt x="2" y="6"/>
                    <a:pt x="2" y="6"/>
                  </a:cubicBezTo>
                  <a:cubicBezTo>
                    <a:pt x="2" y="6"/>
                    <a:pt x="2" y="16"/>
                    <a:pt x="2" y="16"/>
                  </a:cubicBezTo>
                  <a:cubicBezTo>
                    <a:pt x="3" y="14"/>
                    <a:pt x="4" y="10"/>
                    <a:pt x="4" y="10"/>
                  </a:cubicBezTo>
                  <a:cubicBezTo>
                    <a:pt x="3" y="7"/>
                    <a:pt x="4" y="0"/>
                    <a:pt x="4" y="0"/>
                  </a:cubicBezTo>
                  <a:cubicBezTo>
                    <a:pt x="4" y="0"/>
                    <a:pt x="4" y="8"/>
                    <a:pt x="5" y="9"/>
                  </a:cubicBezTo>
                  <a:cubicBezTo>
                    <a:pt x="6" y="10"/>
                    <a:pt x="7" y="7"/>
                    <a:pt x="7" y="7"/>
                  </a:cubicBezTo>
                  <a:cubicBezTo>
                    <a:pt x="6" y="9"/>
                    <a:pt x="5" y="10"/>
                    <a:pt x="5" y="10"/>
                  </a:cubicBezTo>
                  <a:cubicBezTo>
                    <a:pt x="5" y="10"/>
                    <a:pt x="5" y="11"/>
                    <a:pt x="5" y="11"/>
                  </a:cubicBezTo>
                  <a:cubicBezTo>
                    <a:pt x="5" y="11"/>
                    <a:pt x="5" y="12"/>
                    <a:pt x="5" y="12"/>
                  </a:cubicBezTo>
                  <a:cubicBezTo>
                    <a:pt x="5" y="12"/>
                    <a:pt x="6" y="13"/>
                    <a:pt x="6" y="13"/>
                  </a:cubicBezTo>
                  <a:cubicBezTo>
                    <a:pt x="5" y="12"/>
                    <a:pt x="4" y="13"/>
                    <a:pt x="4" y="13"/>
                  </a:cubicBezTo>
                  <a:cubicBezTo>
                    <a:pt x="5" y="12"/>
                    <a:pt x="6" y="13"/>
                    <a:pt x="6" y="13"/>
                  </a:cubicBezTo>
                  <a:cubicBezTo>
                    <a:pt x="5" y="13"/>
                    <a:pt x="4" y="14"/>
                    <a:pt x="4" y="15"/>
                  </a:cubicBezTo>
                  <a:cubicBezTo>
                    <a:pt x="3" y="15"/>
                    <a:pt x="2" y="20"/>
                    <a:pt x="1" y="22"/>
                  </a:cubicBezTo>
                  <a:cubicBezTo>
                    <a:pt x="1" y="22"/>
                    <a:pt x="0" y="21"/>
                    <a:pt x="0" y="2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61"/>
            <p:cNvSpPr/>
            <p:nvPr/>
          </p:nvSpPr>
          <p:spPr bwMode="auto">
            <a:xfrm>
              <a:off x="7062788" y="2859088"/>
              <a:ext cx="490538" cy="560387"/>
            </a:xfrm>
            <a:custGeom>
              <a:avLst/>
              <a:gdLst>
                <a:gd name="T0" fmla="*/ 29 w 29"/>
                <a:gd name="T1" fmla="*/ 1 h 33"/>
                <a:gd name="T2" fmla="*/ 28 w 29"/>
                <a:gd name="T3" fmla="*/ 14 h 33"/>
                <a:gd name="T4" fmla="*/ 18 w 29"/>
                <a:gd name="T5" fmla="*/ 33 h 33"/>
                <a:gd name="T6" fmla="*/ 17 w 29"/>
                <a:gd name="T7" fmla="*/ 32 h 33"/>
                <a:gd name="T8" fmla="*/ 19 w 29"/>
                <a:gd name="T9" fmla="*/ 16 h 33"/>
                <a:gd name="T10" fmla="*/ 20 w 29"/>
                <a:gd name="T11" fmla="*/ 10 h 33"/>
                <a:gd name="T12" fmla="*/ 15 w 29"/>
                <a:gd name="T13" fmla="*/ 10 h 33"/>
                <a:gd name="T14" fmla="*/ 14 w 29"/>
                <a:gd name="T15" fmla="*/ 11 h 33"/>
                <a:gd name="T16" fmla="*/ 8 w 29"/>
                <a:gd name="T17" fmla="*/ 10 h 33"/>
                <a:gd name="T18" fmla="*/ 0 w 29"/>
                <a:gd name="T19" fmla="*/ 8 h 33"/>
                <a:gd name="T20" fmla="*/ 1 w 29"/>
                <a:gd name="T21" fmla="*/ 4 h 33"/>
                <a:gd name="T22" fmla="*/ 13 w 29"/>
                <a:gd name="T23" fmla="*/ 5 h 33"/>
                <a:gd name="T24" fmla="*/ 17 w 29"/>
                <a:gd name="T25" fmla="*/ 5 h 33"/>
                <a:gd name="T26" fmla="*/ 19 w 29"/>
                <a:gd name="T27" fmla="*/ 5 h 33"/>
                <a:gd name="T28" fmla="*/ 19 w 29"/>
                <a:gd name="T29" fmla="*/ 4 h 33"/>
                <a:gd name="T30" fmla="*/ 21 w 29"/>
                <a:gd name="T31" fmla="*/ 4 h 33"/>
                <a:gd name="T32" fmla="*/ 21 w 29"/>
                <a:gd name="T33" fmla="*/ 1 h 33"/>
                <a:gd name="T34" fmla="*/ 25 w 29"/>
                <a:gd name="T35" fmla="*/ 1 h 33"/>
                <a:gd name="T36" fmla="*/ 28 w 29"/>
                <a:gd name="T37" fmla="*/ 0 h 33"/>
                <a:gd name="T38" fmla="*/ 29 w 29"/>
                <a:gd name="T3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3">
                  <a:moveTo>
                    <a:pt x="29" y="1"/>
                  </a:moveTo>
                  <a:cubicBezTo>
                    <a:pt x="29" y="1"/>
                    <a:pt x="29" y="10"/>
                    <a:pt x="28" y="14"/>
                  </a:cubicBezTo>
                  <a:cubicBezTo>
                    <a:pt x="28" y="14"/>
                    <a:pt x="24" y="31"/>
                    <a:pt x="18" y="33"/>
                  </a:cubicBezTo>
                  <a:cubicBezTo>
                    <a:pt x="18" y="33"/>
                    <a:pt x="17" y="32"/>
                    <a:pt x="17" y="32"/>
                  </a:cubicBezTo>
                  <a:cubicBezTo>
                    <a:pt x="16" y="31"/>
                    <a:pt x="19" y="17"/>
                    <a:pt x="19" y="16"/>
                  </a:cubicBezTo>
                  <a:cubicBezTo>
                    <a:pt x="19" y="15"/>
                    <a:pt x="20" y="10"/>
                    <a:pt x="20" y="10"/>
                  </a:cubicBezTo>
                  <a:cubicBezTo>
                    <a:pt x="20" y="10"/>
                    <a:pt x="16" y="10"/>
                    <a:pt x="15" y="10"/>
                  </a:cubicBezTo>
                  <a:cubicBezTo>
                    <a:pt x="15" y="10"/>
                    <a:pt x="15" y="11"/>
                    <a:pt x="14" y="11"/>
                  </a:cubicBezTo>
                  <a:cubicBezTo>
                    <a:pt x="13" y="11"/>
                    <a:pt x="9" y="10"/>
                    <a:pt x="8" y="10"/>
                  </a:cubicBezTo>
                  <a:cubicBezTo>
                    <a:pt x="7" y="10"/>
                    <a:pt x="1" y="9"/>
                    <a:pt x="0" y="8"/>
                  </a:cubicBezTo>
                  <a:cubicBezTo>
                    <a:pt x="0" y="8"/>
                    <a:pt x="1" y="5"/>
                    <a:pt x="1" y="4"/>
                  </a:cubicBezTo>
                  <a:cubicBezTo>
                    <a:pt x="1" y="4"/>
                    <a:pt x="11" y="5"/>
                    <a:pt x="13" y="5"/>
                  </a:cubicBezTo>
                  <a:cubicBezTo>
                    <a:pt x="13" y="5"/>
                    <a:pt x="17" y="5"/>
                    <a:pt x="17" y="5"/>
                  </a:cubicBezTo>
                  <a:cubicBezTo>
                    <a:pt x="17" y="4"/>
                    <a:pt x="19" y="5"/>
                    <a:pt x="19" y="5"/>
                  </a:cubicBezTo>
                  <a:cubicBezTo>
                    <a:pt x="19" y="5"/>
                    <a:pt x="19" y="4"/>
                    <a:pt x="19" y="4"/>
                  </a:cubicBezTo>
                  <a:cubicBezTo>
                    <a:pt x="20" y="4"/>
                    <a:pt x="21" y="4"/>
                    <a:pt x="21" y="4"/>
                  </a:cubicBezTo>
                  <a:cubicBezTo>
                    <a:pt x="21" y="4"/>
                    <a:pt x="20" y="2"/>
                    <a:pt x="21" y="1"/>
                  </a:cubicBezTo>
                  <a:cubicBezTo>
                    <a:pt x="23" y="1"/>
                    <a:pt x="25" y="1"/>
                    <a:pt x="25" y="1"/>
                  </a:cubicBezTo>
                  <a:cubicBezTo>
                    <a:pt x="26" y="1"/>
                    <a:pt x="28" y="0"/>
                    <a:pt x="28" y="0"/>
                  </a:cubicBezTo>
                  <a:lnTo>
                    <a:pt x="29" y="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62"/>
            <p:cNvSpPr/>
            <p:nvPr/>
          </p:nvSpPr>
          <p:spPr bwMode="auto">
            <a:xfrm>
              <a:off x="7078663" y="2876550"/>
              <a:ext cx="474663" cy="508000"/>
            </a:xfrm>
            <a:custGeom>
              <a:avLst/>
              <a:gdLst>
                <a:gd name="T0" fmla="*/ 1 w 28"/>
                <a:gd name="T1" fmla="*/ 4 h 30"/>
                <a:gd name="T2" fmla="*/ 11 w 28"/>
                <a:gd name="T3" fmla="*/ 5 h 30"/>
                <a:gd name="T4" fmla="*/ 16 w 28"/>
                <a:gd name="T5" fmla="*/ 7 h 30"/>
                <a:gd name="T6" fmla="*/ 13 w 28"/>
                <a:gd name="T7" fmla="*/ 5 h 30"/>
                <a:gd name="T8" fmla="*/ 17 w 28"/>
                <a:gd name="T9" fmla="*/ 7 h 30"/>
                <a:gd name="T10" fmla="*/ 15 w 28"/>
                <a:gd name="T11" fmla="*/ 5 h 30"/>
                <a:gd name="T12" fmla="*/ 18 w 28"/>
                <a:gd name="T13" fmla="*/ 7 h 30"/>
                <a:gd name="T14" fmla="*/ 17 w 28"/>
                <a:gd name="T15" fmla="*/ 5 h 30"/>
                <a:gd name="T16" fmla="*/ 17 w 28"/>
                <a:gd name="T17" fmla="*/ 4 h 30"/>
                <a:gd name="T18" fmla="*/ 18 w 28"/>
                <a:gd name="T19" fmla="*/ 4 h 30"/>
                <a:gd name="T20" fmla="*/ 19 w 28"/>
                <a:gd name="T21" fmla="*/ 6 h 30"/>
                <a:gd name="T22" fmla="*/ 19 w 28"/>
                <a:gd name="T23" fmla="*/ 4 h 30"/>
                <a:gd name="T24" fmla="*/ 20 w 28"/>
                <a:gd name="T25" fmla="*/ 5 h 30"/>
                <a:gd name="T26" fmla="*/ 20 w 28"/>
                <a:gd name="T27" fmla="*/ 5 h 30"/>
                <a:gd name="T28" fmla="*/ 20 w 28"/>
                <a:gd name="T29" fmla="*/ 1 h 30"/>
                <a:gd name="T30" fmla="*/ 20 w 28"/>
                <a:gd name="T31" fmla="*/ 0 h 30"/>
                <a:gd name="T32" fmla="*/ 22 w 28"/>
                <a:gd name="T33" fmla="*/ 0 h 30"/>
                <a:gd name="T34" fmla="*/ 22 w 28"/>
                <a:gd name="T35" fmla="*/ 0 h 30"/>
                <a:gd name="T36" fmla="*/ 24 w 28"/>
                <a:gd name="T37" fmla="*/ 0 h 30"/>
                <a:gd name="T38" fmla="*/ 23 w 28"/>
                <a:gd name="T39" fmla="*/ 2 h 30"/>
                <a:gd name="T40" fmla="*/ 27 w 28"/>
                <a:gd name="T41" fmla="*/ 0 h 30"/>
                <a:gd name="T42" fmla="*/ 28 w 28"/>
                <a:gd name="T43" fmla="*/ 0 h 30"/>
                <a:gd name="T44" fmla="*/ 28 w 28"/>
                <a:gd name="T45" fmla="*/ 1 h 30"/>
                <a:gd name="T46" fmla="*/ 26 w 28"/>
                <a:gd name="T47" fmla="*/ 2 h 30"/>
                <a:gd name="T48" fmla="*/ 27 w 28"/>
                <a:gd name="T49" fmla="*/ 8 h 30"/>
                <a:gd name="T50" fmla="*/ 27 w 28"/>
                <a:gd name="T51" fmla="*/ 12 h 30"/>
                <a:gd name="T52" fmla="*/ 27 w 28"/>
                <a:gd name="T53" fmla="*/ 13 h 30"/>
                <a:gd name="T54" fmla="*/ 26 w 28"/>
                <a:gd name="T55" fmla="*/ 15 h 30"/>
                <a:gd name="T56" fmla="*/ 25 w 28"/>
                <a:gd name="T57" fmla="*/ 8 h 30"/>
                <a:gd name="T58" fmla="*/ 25 w 28"/>
                <a:gd name="T59" fmla="*/ 3 h 30"/>
                <a:gd name="T60" fmla="*/ 25 w 28"/>
                <a:gd name="T61" fmla="*/ 9 h 30"/>
                <a:gd name="T62" fmla="*/ 25 w 28"/>
                <a:gd name="T63" fmla="*/ 15 h 30"/>
                <a:gd name="T64" fmla="*/ 20 w 28"/>
                <a:gd name="T65" fmla="*/ 27 h 30"/>
                <a:gd name="T66" fmla="*/ 17 w 28"/>
                <a:gd name="T67" fmla="*/ 30 h 30"/>
                <a:gd name="T68" fmla="*/ 19 w 28"/>
                <a:gd name="T69" fmla="*/ 19 h 30"/>
                <a:gd name="T70" fmla="*/ 19 w 28"/>
                <a:gd name="T71" fmla="*/ 8 h 30"/>
                <a:gd name="T72" fmla="*/ 15 w 28"/>
                <a:gd name="T73" fmla="*/ 8 h 30"/>
                <a:gd name="T74" fmla="*/ 12 w 28"/>
                <a:gd name="T75" fmla="*/ 8 h 30"/>
                <a:gd name="T76" fmla="*/ 13 w 28"/>
                <a:gd name="T77" fmla="*/ 8 h 30"/>
                <a:gd name="T78" fmla="*/ 9 w 28"/>
                <a:gd name="T79" fmla="*/ 8 h 30"/>
                <a:gd name="T80" fmla="*/ 0 w 28"/>
                <a:gd name="T81" fmla="*/ 7 h 30"/>
                <a:gd name="T82" fmla="*/ 1 w 28"/>
                <a:gd name="T8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0">
                  <a:moveTo>
                    <a:pt x="1" y="4"/>
                  </a:moveTo>
                  <a:cubicBezTo>
                    <a:pt x="2" y="3"/>
                    <a:pt x="11" y="5"/>
                    <a:pt x="11" y="5"/>
                  </a:cubicBezTo>
                  <a:cubicBezTo>
                    <a:pt x="11" y="5"/>
                    <a:pt x="15" y="8"/>
                    <a:pt x="16" y="7"/>
                  </a:cubicBezTo>
                  <a:cubicBezTo>
                    <a:pt x="16" y="7"/>
                    <a:pt x="13" y="6"/>
                    <a:pt x="13" y="5"/>
                  </a:cubicBezTo>
                  <a:cubicBezTo>
                    <a:pt x="14" y="4"/>
                    <a:pt x="17" y="7"/>
                    <a:pt x="17" y="7"/>
                  </a:cubicBezTo>
                  <a:cubicBezTo>
                    <a:pt x="17" y="7"/>
                    <a:pt x="16" y="5"/>
                    <a:pt x="15" y="5"/>
                  </a:cubicBezTo>
                  <a:cubicBezTo>
                    <a:pt x="15" y="5"/>
                    <a:pt x="17" y="4"/>
                    <a:pt x="18" y="7"/>
                  </a:cubicBezTo>
                  <a:cubicBezTo>
                    <a:pt x="18" y="7"/>
                    <a:pt x="18" y="6"/>
                    <a:pt x="17" y="5"/>
                  </a:cubicBezTo>
                  <a:cubicBezTo>
                    <a:pt x="17" y="5"/>
                    <a:pt x="17" y="4"/>
                    <a:pt x="17" y="4"/>
                  </a:cubicBezTo>
                  <a:cubicBezTo>
                    <a:pt x="16" y="4"/>
                    <a:pt x="17" y="4"/>
                    <a:pt x="18" y="4"/>
                  </a:cubicBezTo>
                  <a:cubicBezTo>
                    <a:pt x="19" y="5"/>
                    <a:pt x="19" y="6"/>
                    <a:pt x="19" y="6"/>
                  </a:cubicBezTo>
                  <a:cubicBezTo>
                    <a:pt x="19" y="6"/>
                    <a:pt x="19" y="4"/>
                    <a:pt x="19" y="4"/>
                  </a:cubicBezTo>
                  <a:cubicBezTo>
                    <a:pt x="19" y="4"/>
                    <a:pt x="20" y="3"/>
                    <a:pt x="20" y="5"/>
                  </a:cubicBezTo>
                  <a:cubicBezTo>
                    <a:pt x="20" y="5"/>
                    <a:pt x="20" y="5"/>
                    <a:pt x="20" y="5"/>
                  </a:cubicBezTo>
                  <a:cubicBezTo>
                    <a:pt x="20" y="8"/>
                    <a:pt x="22" y="2"/>
                    <a:pt x="20" y="1"/>
                  </a:cubicBezTo>
                  <a:cubicBezTo>
                    <a:pt x="20" y="1"/>
                    <a:pt x="20" y="1"/>
                    <a:pt x="20" y="0"/>
                  </a:cubicBezTo>
                  <a:cubicBezTo>
                    <a:pt x="21" y="0"/>
                    <a:pt x="21" y="0"/>
                    <a:pt x="22" y="0"/>
                  </a:cubicBezTo>
                  <a:cubicBezTo>
                    <a:pt x="22" y="0"/>
                    <a:pt x="22" y="0"/>
                    <a:pt x="22" y="0"/>
                  </a:cubicBezTo>
                  <a:cubicBezTo>
                    <a:pt x="22" y="0"/>
                    <a:pt x="24" y="0"/>
                    <a:pt x="24" y="0"/>
                  </a:cubicBezTo>
                  <a:cubicBezTo>
                    <a:pt x="24" y="0"/>
                    <a:pt x="23" y="2"/>
                    <a:pt x="23" y="2"/>
                  </a:cubicBezTo>
                  <a:cubicBezTo>
                    <a:pt x="23" y="2"/>
                    <a:pt x="26" y="1"/>
                    <a:pt x="27" y="0"/>
                  </a:cubicBezTo>
                  <a:cubicBezTo>
                    <a:pt x="28" y="0"/>
                    <a:pt x="28" y="0"/>
                    <a:pt x="28" y="0"/>
                  </a:cubicBezTo>
                  <a:cubicBezTo>
                    <a:pt x="28" y="0"/>
                    <a:pt x="28" y="0"/>
                    <a:pt x="28" y="1"/>
                  </a:cubicBezTo>
                  <a:cubicBezTo>
                    <a:pt x="27" y="1"/>
                    <a:pt x="26" y="2"/>
                    <a:pt x="26" y="2"/>
                  </a:cubicBezTo>
                  <a:cubicBezTo>
                    <a:pt x="25" y="2"/>
                    <a:pt x="27" y="4"/>
                    <a:pt x="27" y="8"/>
                  </a:cubicBezTo>
                  <a:cubicBezTo>
                    <a:pt x="27" y="9"/>
                    <a:pt x="27" y="11"/>
                    <a:pt x="27" y="12"/>
                  </a:cubicBezTo>
                  <a:cubicBezTo>
                    <a:pt x="27" y="12"/>
                    <a:pt x="27" y="13"/>
                    <a:pt x="27" y="13"/>
                  </a:cubicBezTo>
                  <a:cubicBezTo>
                    <a:pt x="27" y="13"/>
                    <a:pt x="27" y="14"/>
                    <a:pt x="26" y="15"/>
                  </a:cubicBezTo>
                  <a:cubicBezTo>
                    <a:pt x="25" y="8"/>
                    <a:pt x="25" y="8"/>
                    <a:pt x="25" y="8"/>
                  </a:cubicBezTo>
                  <a:cubicBezTo>
                    <a:pt x="25" y="3"/>
                    <a:pt x="25" y="3"/>
                    <a:pt x="25" y="3"/>
                  </a:cubicBezTo>
                  <a:cubicBezTo>
                    <a:pt x="25" y="9"/>
                    <a:pt x="25" y="9"/>
                    <a:pt x="25" y="9"/>
                  </a:cubicBezTo>
                  <a:cubicBezTo>
                    <a:pt x="25" y="9"/>
                    <a:pt x="25" y="15"/>
                    <a:pt x="25" y="15"/>
                  </a:cubicBezTo>
                  <a:cubicBezTo>
                    <a:pt x="24" y="16"/>
                    <a:pt x="20" y="27"/>
                    <a:pt x="20" y="27"/>
                  </a:cubicBezTo>
                  <a:cubicBezTo>
                    <a:pt x="20" y="27"/>
                    <a:pt x="17" y="30"/>
                    <a:pt x="17" y="30"/>
                  </a:cubicBezTo>
                  <a:cubicBezTo>
                    <a:pt x="17" y="30"/>
                    <a:pt x="19" y="19"/>
                    <a:pt x="19" y="19"/>
                  </a:cubicBezTo>
                  <a:cubicBezTo>
                    <a:pt x="19" y="18"/>
                    <a:pt x="19" y="8"/>
                    <a:pt x="19" y="8"/>
                  </a:cubicBezTo>
                  <a:cubicBezTo>
                    <a:pt x="19" y="8"/>
                    <a:pt x="16" y="8"/>
                    <a:pt x="15" y="8"/>
                  </a:cubicBezTo>
                  <a:cubicBezTo>
                    <a:pt x="15" y="8"/>
                    <a:pt x="13" y="8"/>
                    <a:pt x="12" y="8"/>
                  </a:cubicBezTo>
                  <a:cubicBezTo>
                    <a:pt x="12" y="8"/>
                    <a:pt x="13" y="8"/>
                    <a:pt x="13" y="8"/>
                  </a:cubicBezTo>
                  <a:cubicBezTo>
                    <a:pt x="12" y="9"/>
                    <a:pt x="10" y="8"/>
                    <a:pt x="9" y="8"/>
                  </a:cubicBezTo>
                  <a:cubicBezTo>
                    <a:pt x="8" y="8"/>
                    <a:pt x="0" y="7"/>
                    <a:pt x="0" y="7"/>
                  </a:cubicBezTo>
                  <a:cubicBezTo>
                    <a:pt x="0" y="7"/>
                    <a:pt x="0" y="4"/>
                    <a:pt x="1" y="4"/>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63"/>
            <p:cNvSpPr/>
            <p:nvPr/>
          </p:nvSpPr>
          <p:spPr bwMode="auto">
            <a:xfrm>
              <a:off x="7434263" y="3876675"/>
              <a:ext cx="152400" cy="169862"/>
            </a:xfrm>
            <a:custGeom>
              <a:avLst/>
              <a:gdLst>
                <a:gd name="T0" fmla="*/ 4 w 9"/>
                <a:gd name="T1" fmla="*/ 2 h 10"/>
                <a:gd name="T2" fmla="*/ 6 w 9"/>
                <a:gd name="T3" fmla="*/ 5 h 10"/>
                <a:gd name="T4" fmla="*/ 8 w 9"/>
                <a:gd name="T5" fmla="*/ 9 h 10"/>
                <a:gd name="T6" fmla="*/ 4 w 9"/>
                <a:gd name="T7" fmla="*/ 9 h 10"/>
                <a:gd name="T8" fmla="*/ 2 w 9"/>
                <a:gd name="T9" fmla="*/ 7 h 10"/>
                <a:gd name="T10" fmla="*/ 0 w 9"/>
                <a:gd name="T11" fmla="*/ 5 h 10"/>
                <a:gd name="T12" fmla="*/ 0 w 9"/>
                <a:gd name="T13" fmla="*/ 2 h 10"/>
                <a:gd name="T14" fmla="*/ 4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2"/>
                  </a:moveTo>
                  <a:cubicBezTo>
                    <a:pt x="4" y="2"/>
                    <a:pt x="5" y="4"/>
                    <a:pt x="6" y="5"/>
                  </a:cubicBezTo>
                  <a:cubicBezTo>
                    <a:pt x="6" y="5"/>
                    <a:pt x="9" y="8"/>
                    <a:pt x="8" y="9"/>
                  </a:cubicBezTo>
                  <a:cubicBezTo>
                    <a:pt x="8" y="9"/>
                    <a:pt x="6" y="10"/>
                    <a:pt x="4" y="9"/>
                  </a:cubicBezTo>
                  <a:cubicBezTo>
                    <a:pt x="2" y="8"/>
                    <a:pt x="3" y="7"/>
                    <a:pt x="2" y="7"/>
                  </a:cubicBezTo>
                  <a:cubicBezTo>
                    <a:pt x="2" y="7"/>
                    <a:pt x="0" y="6"/>
                    <a:pt x="0" y="5"/>
                  </a:cubicBezTo>
                  <a:cubicBezTo>
                    <a:pt x="0" y="4"/>
                    <a:pt x="0" y="3"/>
                    <a:pt x="0" y="2"/>
                  </a:cubicBezTo>
                  <a:cubicBezTo>
                    <a:pt x="1" y="0"/>
                    <a:pt x="4" y="2"/>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64"/>
            <p:cNvSpPr/>
            <p:nvPr/>
          </p:nvSpPr>
          <p:spPr bwMode="auto">
            <a:xfrm>
              <a:off x="7535863" y="3876675"/>
              <a:ext cx="101600" cy="134937"/>
            </a:xfrm>
            <a:custGeom>
              <a:avLst/>
              <a:gdLst>
                <a:gd name="T0" fmla="*/ 4 w 6"/>
                <a:gd name="T1" fmla="*/ 1 h 8"/>
                <a:gd name="T2" fmla="*/ 5 w 6"/>
                <a:gd name="T3" fmla="*/ 4 h 8"/>
                <a:gd name="T4" fmla="*/ 5 w 6"/>
                <a:gd name="T5" fmla="*/ 7 h 8"/>
                <a:gd name="T6" fmla="*/ 1 w 6"/>
                <a:gd name="T7" fmla="*/ 7 h 8"/>
                <a:gd name="T8" fmla="*/ 1 w 6"/>
                <a:gd name="T9" fmla="*/ 4 h 8"/>
                <a:gd name="T10" fmla="*/ 1 w 6"/>
                <a:gd name="T11" fmla="*/ 0 h 8"/>
                <a:gd name="T12" fmla="*/ 4 w 6"/>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4" y="1"/>
                  </a:moveTo>
                  <a:cubicBezTo>
                    <a:pt x="4" y="1"/>
                    <a:pt x="4" y="3"/>
                    <a:pt x="5" y="4"/>
                  </a:cubicBezTo>
                  <a:cubicBezTo>
                    <a:pt x="5" y="4"/>
                    <a:pt x="6" y="7"/>
                    <a:pt x="5" y="7"/>
                  </a:cubicBezTo>
                  <a:cubicBezTo>
                    <a:pt x="5" y="7"/>
                    <a:pt x="1" y="8"/>
                    <a:pt x="1" y="7"/>
                  </a:cubicBezTo>
                  <a:cubicBezTo>
                    <a:pt x="0" y="6"/>
                    <a:pt x="1" y="4"/>
                    <a:pt x="1" y="4"/>
                  </a:cubicBezTo>
                  <a:cubicBezTo>
                    <a:pt x="1" y="4"/>
                    <a:pt x="1" y="1"/>
                    <a:pt x="1" y="0"/>
                  </a:cubicBezTo>
                  <a:cubicBezTo>
                    <a:pt x="1"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65"/>
            <p:cNvSpPr/>
            <p:nvPr/>
          </p:nvSpPr>
          <p:spPr bwMode="auto">
            <a:xfrm>
              <a:off x="7535863" y="3317875"/>
              <a:ext cx="203200" cy="525462"/>
            </a:xfrm>
            <a:custGeom>
              <a:avLst/>
              <a:gdLst>
                <a:gd name="T0" fmla="*/ 3 w 12"/>
                <a:gd name="T1" fmla="*/ 19 h 31"/>
                <a:gd name="T2" fmla="*/ 3 w 12"/>
                <a:gd name="T3" fmla="*/ 13 h 31"/>
                <a:gd name="T4" fmla="*/ 5 w 12"/>
                <a:gd name="T5" fmla="*/ 18 h 31"/>
                <a:gd name="T6" fmla="*/ 5 w 12"/>
                <a:gd name="T7" fmla="*/ 12 h 31"/>
                <a:gd name="T8" fmla="*/ 8 w 12"/>
                <a:gd name="T9" fmla="*/ 8 h 31"/>
                <a:gd name="T10" fmla="*/ 10 w 12"/>
                <a:gd name="T11" fmla="*/ 2 h 31"/>
                <a:gd name="T12" fmla="*/ 10 w 12"/>
                <a:gd name="T13" fmla="*/ 0 h 31"/>
                <a:gd name="T14" fmla="*/ 10 w 12"/>
                <a:gd name="T15" fmla="*/ 0 h 31"/>
                <a:gd name="T16" fmla="*/ 11 w 12"/>
                <a:gd name="T17" fmla="*/ 2 h 31"/>
                <a:gd name="T18" fmla="*/ 11 w 12"/>
                <a:gd name="T19" fmla="*/ 4 h 31"/>
                <a:gd name="T20" fmla="*/ 7 w 12"/>
                <a:gd name="T21" fmla="*/ 14 h 31"/>
                <a:gd name="T22" fmla="*/ 3 w 12"/>
                <a:gd name="T23" fmla="*/ 28 h 31"/>
                <a:gd name="T24" fmla="*/ 1 w 12"/>
                <a:gd name="T25" fmla="*/ 31 h 31"/>
                <a:gd name="T26" fmla="*/ 3 w 12"/>
                <a:gd name="T27" fmla="*/ 27 h 31"/>
                <a:gd name="T28" fmla="*/ 1 w 12"/>
                <a:gd name="T29" fmla="*/ 29 h 31"/>
                <a:gd name="T30" fmla="*/ 2 w 12"/>
                <a:gd name="T31" fmla="*/ 25 h 31"/>
                <a:gd name="T32" fmla="*/ 3 w 12"/>
                <a:gd name="T33"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31">
                  <a:moveTo>
                    <a:pt x="3" y="19"/>
                  </a:moveTo>
                  <a:cubicBezTo>
                    <a:pt x="3" y="18"/>
                    <a:pt x="3" y="13"/>
                    <a:pt x="3" y="13"/>
                  </a:cubicBezTo>
                  <a:cubicBezTo>
                    <a:pt x="3" y="13"/>
                    <a:pt x="3" y="18"/>
                    <a:pt x="5" y="18"/>
                  </a:cubicBezTo>
                  <a:cubicBezTo>
                    <a:pt x="6" y="18"/>
                    <a:pt x="5" y="13"/>
                    <a:pt x="5" y="12"/>
                  </a:cubicBezTo>
                  <a:cubicBezTo>
                    <a:pt x="5" y="11"/>
                    <a:pt x="8" y="8"/>
                    <a:pt x="8" y="8"/>
                  </a:cubicBezTo>
                  <a:cubicBezTo>
                    <a:pt x="9" y="7"/>
                    <a:pt x="10" y="3"/>
                    <a:pt x="10" y="2"/>
                  </a:cubicBezTo>
                  <a:cubicBezTo>
                    <a:pt x="9" y="2"/>
                    <a:pt x="10" y="1"/>
                    <a:pt x="10" y="0"/>
                  </a:cubicBezTo>
                  <a:cubicBezTo>
                    <a:pt x="10" y="0"/>
                    <a:pt x="10" y="0"/>
                    <a:pt x="10" y="0"/>
                  </a:cubicBezTo>
                  <a:cubicBezTo>
                    <a:pt x="10" y="0"/>
                    <a:pt x="10" y="1"/>
                    <a:pt x="11" y="2"/>
                  </a:cubicBezTo>
                  <a:cubicBezTo>
                    <a:pt x="11" y="2"/>
                    <a:pt x="12" y="3"/>
                    <a:pt x="11" y="4"/>
                  </a:cubicBezTo>
                  <a:cubicBezTo>
                    <a:pt x="10" y="4"/>
                    <a:pt x="8" y="12"/>
                    <a:pt x="7" y="14"/>
                  </a:cubicBezTo>
                  <a:cubicBezTo>
                    <a:pt x="7" y="17"/>
                    <a:pt x="3" y="28"/>
                    <a:pt x="3" y="28"/>
                  </a:cubicBezTo>
                  <a:cubicBezTo>
                    <a:pt x="2" y="30"/>
                    <a:pt x="1" y="31"/>
                    <a:pt x="1" y="31"/>
                  </a:cubicBezTo>
                  <a:cubicBezTo>
                    <a:pt x="2" y="30"/>
                    <a:pt x="3" y="27"/>
                    <a:pt x="3" y="27"/>
                  </a:cubicBezTo>
                  <a:cubicBezTo>
                    <a:pt x="2" y="27"/>
                    <a:pt x="1" y="29"/>
                    <a:pt x="1" y="29"/>
                  </a:cubicBezTo>
                  <a:cubicBezTo>
                    <a:pt x="0" y="28"/>
                    <a:pt x="1" y="25"/>
                    <a:pt x="2" y="25"/>
                  </a:cubicBezTo>
                  <a:cubicBezTo>
                    <a:pt x="2" y="24"/>
                    <a:pt x="4" y="20"/>
                    <a:pt x="3" y="1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66"/>
            <p:cNvSpPr/>
            <p:nvPr/>
          </p:nvSpPr>
          <p:spPr bwMode="auto">
            <a:xfrm>
              <a:off x="7570788" y="2876550"/>
              <a:ext cx="66675" cy="339725"/>
            </a:xfrm>
            <a:custGeom>
              <a:avLst/>
              <a:gdLst>
                <a:gd name="T0" fmla="*/ 4 w 4"/>
                <a:gd name="T1" fmla="*/ 18 h 20"/>
                <a:gd name="T2" fmla="*/ 2 w 4"/>
                <a:gd name="T3" fmla="*/ 20 h 20"/>
                <a:gd name="T4" fmla="*/ 0 w 4"/>
                <a:gd name="T5" fmla="*/ 18 h 20"/>
                <a:gd name="T6" fmla="*/ 0 w 4"/>
                <a:gd name="T7" fmla="*/ 5 h 20"/>
                <a:gd name="T8" fmla="*/ 1 w 4"/>
                <a:gd name="T9" fmla="*/ 3 h 20"/>
                <a:gd name="T10" fmla="*/ 1 w 4"/>
                <a:gd name="T11" fmla="*/ 2 h 20"/>
                <a:gd name="T12" fmla="*/ 2 w 4"/>
                <a:gd name="T13" fmla="*/ 1 h 20"/>
                <a:gd name="T14" fmla="*/ 3 w 4"/>
                <a:gd name="T15" fmla="*/ 3 h 20"/>
                <a:gd name="T16" fmla="*/ 4 w 4"/>
                <a:gd name="T17" fmla="*/ 4 h 20"/>
                <a:gd name="T18" fmla="*/ 4 w 4"/>
                <a:gd name="T1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0">
                  <a:moveTo>
                    <a:pt x="4" y="18"/>
                  </a:moveTo>
                  <a:cubicBezTo>
                    <a:pt x="2" y="20"/>
                    <a:pt x="2" y="20"/>
                    <a:pt x="2" y="20"/>
                  </a:cubicBezTo>
                  <a:cubicBezTo>
                    <a:pt x="0" y="18"/>
                    <a:pt x="0" y="18"/>
                    <a:pt x="0" y="18"/>
                  </a:cubicBezTo>
                  <a:cubicBezTo>
                    <a:pt x="0" y="18"/>
                    <a:pt x="0" y="5"/>
                    <a:pt x="0" y="5"/>
                  </a:cubicBezTo>
                  <a:cubicBezTo>
                    <a:pt x="0" y="4"/>
                    <a:pt x="1" y="3"/>
                    <a:pt x="1" y="3"/>
                  </a:cubicBezTo>
                  <a:cubicBezTo>
                    <a:pt x="1" y="2"/>
                    <a:pt x="1" y="2"/>
                    <a:pt x="1" y="2"/>
                  </a:cubicBezTo>
                  <a:cubicBezTo>
                    <a:pt x="1" y="2"/>
                    <a:pt x="1" y="0"/>
                    <a:pt x="2" y="1"/>
                  </a:cubicBezTo>
                  <a:cubicBezTo>
                    <a:pt x="3" y="1"/>
                    <a:pt x="3" y="3"/>
                    <a:pt x="3" y="3"/>
                  </a:cubicBezTo>
                  <a:cubicBezTo>
                    <a:pt x="4" y="4"/>
                    <a:pt x="4" y="4"/>
                    <a:pt x="4" y="4"/>
                  </a:cubicBezTo>
                  <a:lnTo>
                    <a:pt x="4" y="18"/>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67"/>
            <p:cNvSpPr/>
            <p:nvPr/>
          </p:nvSpPr>
          <p:spPr bwMode="auto">
            <a:xfrm>
              <a:off x="6994525" y="2876550"/>
              <a:ext cx="33338" cy="33337"/>
            </a:xfrm>
            <a:custGeom>
              <a:avLst/>
              <a:gdLst>
                <a:gd name="T0" fmla="*/ 2 w 2"/>
                <a:gd name="T1" fmla="*/ 2 h 2"/>
                <a:gd name="T2" fmla="*/ 0 w 2"/>
                <a:gd name="T3" fmla="*/ 1 h 2"/>
                <a:gd name="T4" fmla="*/ 1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1"/>
                    <a:pt x="0" y="1"/>
                  </a:cubicBezTo>
                  <a:cubicBezTo>
                    <a:pt x="1" y="0"/>
                    <a:pt x="1" y="0"/>
                    <a:pt x="1" y="0"/>
                  </a:cubicBezTo>
                  <a:cubicBezTo>
                    <a:pt x="1" y="0"/>
                    <a:pt x="2" y="2"/>
                    <a:pt x="2" y="2"/>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68"/>
            <p:cNvSpPr/>
            <p:nvPr/>
          </p:nvSpPr>
          <p:spPr bwMode="auto">
            <a:xfrm>
              <a:off x="6994525" y="2843213"/>
              <a:ext cx="33338" cy="33337"/>
            </a:xfrm>
            <a:custGeom>
              <a:avLst/>
              <a:gdLst>
                <a:gd name="T0" fmla="*/ 2 w 2"/>
                <a:gd name="T1" fmla="*/ 2 h 2"/>
                <a:gd name="T2" fmla="*/ 1 w 2"/>
                <a:gd name="T3" fmla="*/ 1 h 2"/>
                <a:gd name="T4" fmla="*/ 0 w 2"/>
                <a:gd name="T5" fmla="*/ 0 h 2"/>
                <a:gd name="T6" fmla="*/ 1 w 2"/>
                <a:gd name="T7" fmla="*/ 1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1" y="1"/>
                    <a:pt x="1" y="1"/>
                  </a:cubicBezTo>
                  <a:cubicBezTo>
                    <a:pt x="1" y="1"/>
                    <a:pt x="0" y="0"/>
                    <a:pt x="0" y="0"/>
                  </a:cubicBezTo>
                  <a:cubicBezTo>
                    <a:pt x="1" y="1"/>
                    <a:pt x="1" y="1"/>
                    <a:pt x="1" y="1"/>
                  </a:cubicBezTo>
                  <a:lnTo>
                    <a:pt x="2" y="2"/>
                  </a:ln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4" name="组合 103"/>
          <p:cNvGrpSpPr/>
          <p:nvPr/>
        </p:nvGrpSpPr>
        <p:grpSpPr>
          <a:xfrm rot="1889584">
            <a:off x="4839943" y="2878176"/>
            <a:ext cx="733855" cy="733855"/>
            <a:chOff x="3303065" y="2299580"/>
            <a:chExt cx="872242" cy="872242"/>
          </a:xfrm>
        </p:grpSpPr>
        <p:grpSp>
          <p:nvGrpSpPr>
            <p:cNvPr id="105" name="组合 104"/>
            <p:cNvGrpSpPr/>
            <p:nvPr/>
          </p:nvGrpSpPr>
          <p:grpSpPr>
            <a:xfrm>
              <a:off x="3303065" y="2564061"/>
              <a:ext cx="872242" cy="360040"/>
              <a:chOff x="3303065" y="2564061"/>
              <a:chExt cx="872242" cy="360040"/>
            </a:xfrm>
          </p:grpSpPr>
          <p:sp>
            <p:nvSpPr>
              <p:cNvPr id="107" name="椭圆 106"/>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椭圆 107"/>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6" name="椭圆 105"/>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9" name="矩形 108"/>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8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8000">
                                          <p:cBhvr additive="base">
                                            <p:cTn id="7" dur="500" fill="hold"/>
                                            <p:tgtEl>
                                              <p:spTgt spid="8"/>
                                            </p:tgtEl>
                                            <p:attrNameLst>
                                              <p:attrName>ppt_x</p:attrName>
                                            </p:attrNameLst>
                                          </p:cBhvr>
                                          <p:tavLst>
                                            <p:tav tm="0">
                                              <p:val>
                                                <p:strVal val="#ppt_x"/>
                                              </p:val>
                                            </p:tav>
                                            <p:tav tm="100000">
                                              <p:val>
                                                <p:strVal val="#ppt_x"/>
                                              </p:val>
                                            </p:tav>
                                          </p:tavLst>
                                        </p:anim>
                                        <p:anim calcmode="lin" valueType="num" p14:bounceEnd="58000">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20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300"/>
                                            <p:tgtEl>
                                              <p:spTgt spid="7"/>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fade">
                                          <p:cBhvr>
                                            <p:cTn id="15" dur="400"/>
                                            <p:tgtEl>
                                              <p:spTgt spid="104"/>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ppt_y+.1"/>
                                              </p:val>
                                            </p:tav>
                                            <p:tav tm="100000">
                                              <p:val>
                                                <p:strVal val="#ppt_y"/>
                                              </p:val>
                                            </p:tav>
                                          </p:tavLst>
                                        </p:anim>
                                      </p:childTnLst>
                                    </p:cTn>
                                  </p:par>
                                  <p:par>
                                    <p:cTn id="31" presetID="6" presetClass="entr" presetSubtype="32" fill="hold" grpId="0" nodeType="withEffect">
                                      <p:stCondLst>
                                        <p:cond delay="200"/>
                                      </p:stCondLst>
                                      <p:childTnLst>
                                        <p:set>
                                          <p:cBhvr>
                                            <p:cTn id="32" dur="1" fill="hold">
                                              <p:stCondLst>
                                                <p:cond delay="0"/>
                                              </p:stCondLst>
                                            </p:cTn>
                                            <p:tgtEl>
                                              <p:spTgt spid="39"/>
                                            </p:tgtEl>
                                            <p:attrNameLst>
                                              <p:attrName>style.visibility</p:attrName>
                                            </p:attrNameLst>
                                          </p:cBhvr>
                                          <p:to>
                                            <p:strVal val="visible"/>
                                          </p:to>
                                        </p:set>
                                        <p:animEffect transition="in" filter="circle(out)">
                                          <p:cBhvr>
                                            <p:cTn id="33" dur="300"/>
                                            <p:tgtEl>
                                              <p:spTgt spid="39"/>
                                            </p:tgtEl>
                                          </p:cBhvr>
                                        </p:animEffect>
                                      </p:childTnLst>
                                    </p:cTn>
                                  </p:par>
                                </p:childTnLst>
                              </p:cTn>
                            </p:par>
                            <p:par>
                              <p:cTn id="34" fill="hold">
                                <p:stCondLst>
                                  <p:cond delay="2500"/>
                                </p:stCondLst>
                                <p:childTnLst>
                                  <p:par>
                                    <p:cTn id="35" presetID="2" presetClass="entr" presetSubtype="8" decel="68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0-#ppt_w/2"/>
                                              </p:val>
                                            </p:tav>
                                            <p:tav tm="100000">
                                              <p:val>
                                                <p:strVal val="#ppt_x"/>
                                              </p:val>
                                            </p:tav>
                                          </p:tavLst>
                                        </p:anim>
                                        <p:anim calcmode="lin" valueType="num">
                                          <p:cBhvr additive="base">
                                            <p:cTn id="38" dur="500" fill="hold"/>
                                            <p:tgtEl>
                                              <p:spTgt spid="37"/>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decel="6800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0-#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right)">
                                          <p:cBhvr>
                                            <p:cTn id="47" dur="500"/>
                                            <p:tgtEl>
                                              <p:spTgt spid="29"/>
                                            </p:tgtEl>
                                          </p:cBhvr>
                                        </p:animEffect>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1+#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42" presetClass="entr" presetSubtype="0" fill="hold" nodeType="after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anim calcmode="lin" valueType="num">
                                          <p:cBhvr>
                                            <p:cTn id="57" dur="500" fill="hold"/>
                                            <p:tgtEl>
                                              <p:spTgt spid="75"/>
                                            </p:tgtEl>
                                            <p:attrNameLst>
                                              <p:attrName>ppt_x</p:attrName>
                                            </p:attrNameLst>
                                          </p:cBhvr>
                                          <p:tavLst>
                                            <p:tav tm="0">
                                              <p:val>
                                                <p:strVal val="#ppt_x"/>
                                              </p:val>
                                            </p:tav>
                                            <p:tav tm="100000">
                                              <p:val>
                                                <p:strVal val="#ppt_x"/>
                                              </p:val>
                                            </p:tav>
                                          </p:tavLst>
                                        </p:anim>
                                        <p:anim calcmode="lin" valueType="num">
                                          <p:cBhvr>
                                            <p:cTn id="58" dur="500" fill="hold"/>
                                            <p:tgtEl>
                                              <p:spTgt spid="75"/>
                                            </p:tgtEl>
                                            <p:attrNameLst>
                                              <p:attrName>ppt_y</p:attrName>
                                            </p:attrNameLst>
                                          </p:cBhvr>
                                          <p:tavLst>
                                            <p:tav tm="0">
                                              <p:val>
                                                <p:strVal val="#ppt_y+.1"/>
                                              </p:val>
                                            </p:tav>
                                            <p:tav tm="100000">
                                              <p:val>
                                                <p:strVal val="#ppt_y"/>
                                              </p:val>
                                            </p:tav>
                                          </p:tavLst>
                                        </p:anim>
                                      </p:childTnLst>
                                    </p:cTn>
                                  </p:par>
                                  <p:par>
                                    <p:cTn id="59" presetID="6" presetClass="entr" presetSubtype="32" fill="hold" grpId="0" nodeType="withEffect">
                                      <p:stCondLst>
                                        <p:cond delay="200"/>
                                      </p:stCondLst>
                                      <p:childTnLst>
                                        <p:set>
                                          <p:cBhvr>
                                            <p:cTn id="60" dur="1" fill="hold">
                                              <p:stCondLst>
                                                <p:cond delay="0"/>
                                              </p:stCondLst>
                                            </p:cTn>
                                            <p:tgtEl>
                                              <p:spTgt spid="74"/>
                                            </p:tgtEl>
                                            <p:attrNameLst>
                                              <p:attrName>style.visibility</p:attrName>
                                            </p:attrNameLst>
                                          </p:cBhvr>
                                          <p:to>
                                            <p:strVal val="visible"/>
                                          </p:to>
                                        </p:set>
                                        <p:animEffect transition="in" filter="circle(out)">
                                          <p:cBhvr>
                                            <p:cTn id="61" dur="300"/>
                                            <p:tgtEl>
                                              <p:spTgt spid="74"/>
                                            </p:tgtEl>
                                          </p:cBhvr>
                                        </p:animEffect>
                                      </p:childTnLst>
                                    </p:cTn>
                                  </p:par>
                                </p:childTnLst>
                              </p:cTn>
                            </p:par>
                            <p:par>
                              <p:cTn id="62" fill="hold">
                                <p:stCondLst>
                                  <p:cond delay="5000"/>
                                </p:stCondLst>
                                <p:childTnLst>
                                  <p:par>
                                    <p:cTn id="63" presetID="2" presetClass="entr" presetSubtype="2" decel="68000" fill="hold" grpId="0" nodeType="after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fill="hold"/>
                                            <p:tgtEl>
                                              <p:spTgt spid="72"/>
                                            </p:tgtEl>
                                            <p:attrNameLst>
                                              <p:attrName>ppt_x</p:attrName>
                                            </p:attrNameLst>
                                          </p:cBhvr>
                                          <p:tavLst>
                                            <p:tav tm="0">
                                              <p:val>
                                                <p:strVal val="1+#ppt_w/2"/>
                                              </p:val>
                                            </p:tav>
                                            <p:tav tm="100000">
                                              <p:val>
                                                <p:strVal val="#ppt_x"/>
                                              </p:val>
                                            </p:tav>
                                          </p:tavLst>
                                        </p:anim>
                                        <p:anim calcmode="lin" valueType="num">
                                          <p:cBhvr additive="base">
                                            <p:cTn id="66" dur="500" fill="hold"/>
                                            <p:tgtEl>
                                              <p:spTgt spid="72"/>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2" presetClass="entr" presetSubtype="2" decel="6800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 calcmode="lin" valueType="num">
                                          <p:cBhvr additive="base">
                                            <p:cTn id="70" dur="500" fill="hold"/>
                                            <p:tgtEl>
                                              <p:spTgt spid="73"/>
                                            </p:tgtEl>
                                            <p:attrNameLst>
                                              <p:attrName>ppt_x</p:attrName>
                                            </p:attrNameLst>
                                          </p:cBhvr>
                                          <p:tavLst>
                                            <p:tav tm="0">
                                              <p:val>
                                                <p:strVal val="1+#ppt_w/2"/>
                                              </p:val>
                                            </p:tav>
                                            <p:tav tm="100000">
                                              <p:val>
                                                <p:strVal val="#ppt_x"/>
                                              </p:val>
                                            </p:tav>
                                          </p:tavLst>
                                        </p:anim>
                                        <p:anim calcmode="lin" valueType="num">
                                          <p:cBhvr additive="base">
                                            <p:cTn id="71" dur="5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7" grpId="0" animBg="1"/>
          <p:bldP spid="38" grpId="0"/>
          <p:bldP spid="39" grpId="0" animBg="1"/>
          <p:bldP spid="72" grpId="0" animBg="1"/>
          <p:bldP spid="73" grpId="0"/>
          <p:bldP spid="7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20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300"/>
                                            <p:tgtEl>
                                              <p:spTgt spid="7"/>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fade">
                                          <p:cBhvr>
                                            <p:cTn id="15" dur="400"/>
                                            <p:tgtEl>
                                              <p:spTgt spid="104"/>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anim calcmode="lin" valueType="num">
                                          <p:cBhvr>
                                            <p:cTn id="29" dur="500" fill="hold"/>
                                            <p:tgtEl>
                                              <p:spTgt spid="40"/>
                                            </p:tgtEl>
                                            <p:attrNameLst>
                                              <p:attrName>ppt_x</p:attrName>
                                            </p:attrNameLst>
                                          </p:cBhvr>
                                          <p:tavLst>
                                            <p:tav tm="0">
                                              <p:val>
                                                <p:strVal val="#ppt_x"/>
                                              </p:val>
                                            </p:tav>
                                            <p:tav tm="100000">
                                              <p:val>
                                                <p:strVal val="#ppt_x"/>
                                              </p:val>
                                            </p:tav>
                                          </p:tavLst>
                                        </p:anim>
                                        <p:anim calcmode="lin" valueType="num">
                                          <p:cBhvr>
                                            <p:cTn id="30" dur="500" fill="hold"/>
                                            <p:tgtEl>
                                              <p:spTgt spid="40"/>
                                            </p:tgtEl>
                                            <p:attrNameLst>
                                              <p:attrName>ppt_y</p:attrName>
                                            </p:attrNameLst>
                                          </p:cBhvr>
                                          <p:tavLst>
                                            <p:tav tm="0">
                                              <p:val>
                                                <p:strVal val="#ppt_y+.1"/>
                                              </p:val>
                                            </p:tav>
                                            <p:tav tm="100000">
                                              <p:val>
                                                <p:strVal val="#ppt_y"/>
                                              </p:val>
                                            </p:tav>
                                          </p:tavLst>
                                        </p:anim>
                                      </p:childTnLst>
                                    </p:cTn>
                                  </p:par>
                                  <p:par>
                                    <p:cTn id="31" presetID="6" presetClass="entr" presetSubtype="32" fill="hold" grpId="0" nodeType="withEffect">
                                      <p:stCondLst>
                                        <p:cond delay="200"/>
                                      </p:stCondLst>
                                      <p:childTnLst>
                                        <p:set>
                                          <p:cBhvr>
                                            <p:cTn id="32" dur="1" fill="hold">
                                              <p:stCondLst>
                                                <p:cond delay="0"/>
                                              </p:stCondLst>
                                            </p:cTn>
                                            <p:tgtEl>
                                              <p:spTgt spid="39"/>
                                            </p:tgtEl>
                                            <p:attrNameLst>
                                              <p:attrName>style.visibility</p:attrName>
                                            </p:attrNameLst>
                                          </p:cBhvr>
                                          <p:to>
                                            <p:strVal val="visible"/>
                                          </p:to>
                                        </p:set>
                                        <p:animEffect transition="in" filter="circle(out)">
                                          <p:cBhvr>
                                            <p:cTn id="33" dur="300"/>
                                            <p:tgtEl>
                                              <p:spTgt spid="39"/>
                                            </p:tgtEl>
                                          </p:cBhvr>
                                        </p:animEffect>
                                      </p:childTnLst>
                                    </p:cTn>
                                  </p:par>
                                </p:childTnLst>
                              </p:cTn>
                            </p:par>
                            <p:par>
                              <p:cTn id="34" fill="hold">
                                <p:stCondLst>
                                  <p:cond delay="2500"/>
                                </p:stCondLst>
                                <p:childTnLst>
                                  <p:par>
                                    <p:cTn id="35" presetID="2" presetClass="entr" presetSubtype="8" decel="68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0-#ppt_w/2"/>
                                              </p:val>
                                            </p:tav>
                                            <p:tav tm="100000">
                                              <p:val>
                                                <p:strVal val="#ppt_x"/>
                                              </p:val>
                                            </p:tav>
                                          </p:tavLst>
                                        </p:anim>
                                        <p:anim calcmode="lin" valueType="num">
                                          <p:cBhvr additive="base">
                                            <p:cTn id="38" dur="500" fill="hold"/>
                                            <p:tgtEl>
                                              <p:spTgt spid="37"/>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decel="6800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0-#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right)">
                                          <p:cBhvr>
                                            <p:cTn id="47" dur="500"/>
                                            <p:tgtEl>
                                              <p:spTgt spid="29"/>
                                            </p:tgtEl>
                                          </p:cBhvr>
                                        </p:animEffect>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1+#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42" presetClass="entr" presetSubtype="0" fill="hold" nodeType="after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anim calcmode="lin" valueType="num">
                                          <p:cBhvr>
                                            <p:cTn id="57" dur="500" fill="hold"/>
                                            <p:tgtEl>
                                              <p:spTgt spid="75"/>
                                            </p:tgtEl>
                                            <p:attrNameLst>
                                              <p:attrName>ppt_x</p:attrName>
                                            </p:attrNameLst>
                                          </p:cBhvr>
                                          <p:tavLst>
                                            <p:tav tm="0">
                                              <p:val>
                                                <p:strVal val="#ppt_x"/>
                                              </p:val>
                                            </p:tav>
                                            <p:tav tm="100000">
                                              <p:val>
                                                <p:strVal val="#ppt_x"/>
                                              </p:val>
                                            </p:tav>
                                          </p:tavLst>
                                        </p:anim>
                                        <p:anim calcmode="lin" valueType="num">
                                          <p:cBhvr>
                                            <p:cTn id="58" dur="500" fill="hold"/>
                                            <p:tgtEl>
                                              <p:spTgt spid="75"/>
                                            </p:tgtEl>
                                            <p:attrNameLst>
                                              <p:attrName>ppt_y</p:attrName>
                                            </p:attrNameLst>
                                          </p:cBhvr>
                                          <p:tavLst>
                                            <p:tav tm="0">
                                              <p:val>
                                                <p:strVal val="#ppt_y+.1"/>
                                              </p:val>
                                            </p:tav>
                                            <p:tav tm="100000">
                                              <p:val>
                                                <p:strVal val="#ppt_y"/>
                                              </p:val>
                                            </p:tav>
                                          </p:tavLst>
                                        </p:anim>
                                      </p:childTnLst>
                                    </p:cTn>
                                  </p:par>
                                  <p:par>
                                    <p:cTn id="59" presetID="6" presetClass="entr" presetSubtype="32" fill="hold" grpId="0" nodeType="withEffect">
                                      <p:stCondLst>
                                        <p:cond delay="200"/>
                                      </p:stCondLst>
                                      <p:childTnLst>
                                        <p:set>
                                          <p:cBhvr>
                                            <p:cTn id="60" dur="1" fill="hold">
                                              <p:stCondLst>
                                                <p:cond delay="0"/>
                                              </p:stCondLst>
                                            </p:cTn>
                                            <p:tgtEl>
                                              <p:spTgt spid="74"/>
                                            </p:tgtEl>
                                            <p:attrNameLst>
                                              <p:attrName>style.visibility</p:attrName>
                                            </p:attrNameLst>
                                          </p:cBhvr>
                                          <p:to>
                                            <p:strVal val="visible"/>
                                          </p:to>
                                        </p:set>
                                        <p:animEffect transition="in" filter="circle(out)">
                                          <p:cBhvr>
                                            <p:cTn id="61" dur="300"/>
                                            <p:tgtEl>
                                              <p:spTgt spid="74"/>
                                            </p:tgtEl>
                                          </p:cBhvr>
                                        </p:animEffect>
                                      </p:childTnLst>
                                    </p:cTn>
                                  </p:par>
                                </p:childTnLst>
                              </p:cTn>
                            </p:par>
                            <p:par>
                              <p:cTn id="62" fill="hold">
                                <p:stCondLst>
                                  <p:cond delay="5000"/>
                                </p:stCondLst>
                                <p:childTnLst>
                                  <p:par>
                                    <p:cTn id="63" presetID="2" presetClass="entr" presetSubtype="2" decel="68000" fill="hold" grpId="0" nodeType="after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fill="hold"/>
                                            <p:tgtEl>
                                              <p:spTgt spid="72"/>
                                            </p:tgtEl>
                                            <p:attrNameLst>
                                              <p:attrName>ppt_x</p:attrName>
                                            </p:attrNameLst>
                                          </p:cBhvr>
                                          <p:tavLst>
                                            <p:tav tm="0">
                                              <p:val>
                                                <p:strVal val="1+#ppt_w/2"/>
                                              </p:val>
                                            </p:tav>
                                            <p:tav tm="100000">
                                              <p:val>
                                                <p:strVal val="#ppt_x"/>
                                              </p:val>
                                            </p:tav>
                                          </p:tavLst>
                                        </p:anim>
                                        <p:anim calcmode="lin" valueType="num">
                                          <p:cBhvr additive="base">
                                            <p:cTn id="66" dur="500" fill="hold"/>
                                            <p:tgtEl>
                                              <p:spTgt spid="72"/>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2" presetClass="entr" presetSubtype="2" decel="68000"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 calcmode="lin" valueType="num">
                                          <p:cBhvr additive="base">
                                            <p:cTn id="70" dur="500" fill="hold"/>
                                            <p:tgtEl>
                                              <p:spTgt spid="73"/>
                                            </p:tgtEl>
                                            <p:attrNameLst>
                                              <p:attrName>ppt_x</p:attrName>
                                            </p:attrNameLst>
                                          </p:cBhvr>
                                          <p:tavLst>
                                            <p:tav tm="0">
                                              <p:val>
                                                <p:strVal val="1+#ppt_w/2"/>
                                              </p:val>
                                            </p:tav>
                                            <p:tav tm="100000">
                                              <p:val>
                                                <p:strVal val="#ppt_x"/>
                                              </p:val>
                                            </p:tav>
                                          </p:tavLst>
                                        </p:anim>
                                        <p:anim calcmode="lin" valueType="num">
                                          <p:cBhvr additive="base">
                                            <p:cTn id="71" dur="5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7" grpId="0" animBg="1"/>
          <p:bldP spid="38" grpId="0"/>
          <p:bldP spid="39" grpId="0" animBg="1"/>
          <p:bldP spid="72" grpId="0" animBg="1"/>
          <p:bldP spid="73" grpId="0"/>
          <p:bldP spid="7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p:nvPr/>
        </p:nvSpPr>
        <p:spPr bwMode="auto">
          <a:xfrm>
            <a:off x="4437437" y="2926376"/>
            <a:ext cx="1142677" cy="972108"/>
          </a:xfrm>
          <a:custGeom>
            <a:avLst/>
            <a:gdLst/>
            <a:ahLst/>
            <a:cxnLst>
              <a:cxn ang="0">
                <a:pos x="1935" y="13"/>
              </a:cxn>
              <a:cxn ang="0">
                <a:pos x="1870" y="52"/>
              </a:cxn>
              <a:cxn ang="0">
                <a:pos x="1848" y="90"/>
              </a:cxn>
              <a:cxn ang="0">
                <a:pos x="1847" y="123"/>
              </a:cxn>
              <a:cxn ang="0">
                <a:pos x="1877" y="173"/>
              </a:cxn>
              <a:cxn ang="0">
                <a:pos x="1933" y="236"/>
              </a:cxn>
              <a:cxn ang="0">
                <a:pos x="1942" y="269"/>
              </a:cxn>
              <a:cxn ang="0">
                <a:pos x="1930" y="312"/>
              </a:cxn>
              <a:cxn ang="0">
                <a:pos x="1894" y="348"/>
              </a:cxn>
              <a:cxn ang="0">
                <a:pos x="1839" y="371"/>
              </a:cxn>
              <a:cxn ang="0">
                <a:pos x="1773" y="380"/>
              </a:cxn>
              <a:cxn ang="0">
                <a:pos x="1724" y="375"/>
              </a:cxn>
              <a:cxn ang="0">
                <a:pos x="1666" y="355"/>
              </a:cxn>
              <a:cxn ang="0">
                <a:pos x="1625" y="323"/>
              </a:cxn>
              <a:cxn ang="0">
                <a:pos x="1605" y="281"/>
              </a:cxn>
              <a:cxn ang="0">
                <a:pos x="1609" y="245"/>
              </a:cxn>
              <a:cxn ang="0">
                <a:pos x="1652" y="189"/>
              </a:cxn>
              <a:cxn ang="0">
                <a:pos x="1697" y="133"/>
              </a:cxn>
              <a:cxn ang="0">
                <a:pos x="1701" y="99"/>
              </a:cxn>
              <a:cxn ang="0">
                <a:pos x="1684" y="61"/>
              </a:cxn>
              <a:cxn ang="0">
                <a:pos x="1637" y="23"/>
              </a:cxn>
              <a:cxn ang="0">
                <a:pos x="379" y="0"/>
              </a:cxn>
              <a:cxn ang="0">
                <a:pos x="366" y="1240"/>
              </a:cxn>
              <a:cxn ang="0">
                <a:pos x="318" y="1307"/>
              </a:cxn>
              <a:cxn ang="0">
                <a:pos x="280" y="1323"/>
              </a:cxn>
              <a:cxn ang="0">
                <a:pos x="246" y="1320"/>
              </a:cxn>
              <a:cxn ang="0">
                <a:pos x="190" y="1277"/>
              </a:cxn>
              <a:cxn ang="0">
                <a:pos x="134" y="1231"/>
              </a:cxn>
              <a:cxn ang="0">
                <a:pos x="100" y="1228"/>
              </a:cxn>
              <a:cxn ang="0">
                <a:pos x="58" y="1248"/>
              </a:cxn>
              <a:cxn ang="0">
                <a:pos x="26" y="1289"/>
              </a:cxn>
              <a:cxn ang="0">
                <a:pos x="4" y="1347"/>
              </a:cxn>
              <a:cxn ang="0">
                <a:pos x="0" y="1397"/>
              </a:cxn>
              <a:cxn ang="0">
                <a:pos x="8" y="1462"/>
              </a:cxn>
              <a:cxn ang="0">
                <a:pos x="33" y="1516"/>
              </a:cxn>
              <a:cxn ang="0">
                <a:pos x="67" y="1552"/>
              </a:cxn>
              <a:cxn ang="0">
                <a:pos x="110" y="1567"/>
              </a:cxn>
              <a:cxn ang="0">
                <a:pos x="145" y="1558"/>
              </a:cxn>
              <a:cxn ang="0">
                <a:pos x="208" y="1500"/>
              </a:cxn>
              <a:cxn ang="0">
                <a:pos x="258" y="1471"/>
              </a:cxn>
              <a:cxn ang="0">
                <a:pos x="289" y="1473"/>
              </a:cxn>
              <a:cxn ang="0">
                <a:pos x="325" y="1493"/>
              </a:cxn>
              <a:cxn ang="0">
                <a:pos x="374" y="1579"/>
              </a:cxn>
              <a:cxn ang="0">
                <a:pos x="435" y="2160"/>
              </a:cxn>
              <a:cxn ang="0">
                <a:pos x="655" y="2144"/>
              </a:cxn>
              <a:cxn ang="0">
                <a:pos x="868" y="2106"/>
              </a:cxn>
              <a:cxn ang="0">
                <a:pos x="1071" y="2046"/>
              </a:cxn>
              <a:cxn ang="0">
                <a:pos x="1268" y="1971"/>
              </a:cxn>
              <a:cxn ang="0">
                <a:pos x="1454" y="1875"/>
              </a:cxn>
              <a:cxn ang="0">
                <a:pos x="1630" y="1762"/>
              </a:cxn>
              <a:cxn ang="0">
                <a:pos x="1793" y="1634"/>
              </a:cxn>
              <a:cxn ang="0">
                <a:pos x="1942" y="1491"/>
              </a:cxn>
              <a:cxn ang="0">
                <a:pos x="2079" y="1334"/>
              </a:cxn>
              <a:cxn ang="0">
                <a:pos x="2198" y="1165"/>
              </a:cxn>
              <a:cxn ang="0">
                <a:pos x="2303" y="984"/>
              </a:cxn>
              <a:cxn ang="0">
                <a:pos x="2389" y="793"/>
              </a:cxn>
              <a:cxn ang="0">
                <a:pos x="2458" y="591"/>
              </a:cxn>
              <a:cxn ang="0">
                <a:pos x="2505" y="382"/>
              </a:cxn>
              <a:cxn ang="0">
                <a:pos x="2534" y="166"/>
              </a:cxn>
              <a:cxn ang="0">
                <a:pos x="1993" y="0"/>
              </a:cxn>
            </a:cxnLst>
            <a:rect l="0" t="0" r="r" b="b"/>
            <a:pathLst>
              <a:path w="2539" h="2160">
                <a:moveTo>
                  <a:pt x="1993" y="0"/>
                </a:moveTo>
                <a:lnTo>
                  <a:pt x="1993" y="0"/>
                </a:lnTo>
                <a:lnTo>
                  <a:pt x="1962" y="5"/>
                </a:lnTo>
                <a:lnTo>
                  <a:pt x="1935" y="13"/>
                </a:lnTo>
                <a:lnTo>
                  <a:pt x="1910" y="23"/>
                </a:lnTo>
                <a:lnTo>
                  <a:pt x="1888" y="38"/>
                </a:lnTo>
                <a:lnTo>
                  <a:pt x="1879" y="45"/>
                </a:lnTo>
                <a:lnTo>
                  <a:pt x="1870" y="52"/>
                </a:lnTo>
                <a:lnTo>
                  <a:pt x="1863" y="61"/>
                </a:lnTo>
                <a:lnTo>
                  <a:pt x="1857" y="70"/>
                </a:lnTo>
                <a:lnTo>
                  <a:pt x="1852" y="79"/>
                </a:lnTo>
                <a:lnTo>
                  <a:pt x="1848" y="90"/>
                </a:lnTo>
                <a:lnTo>
                  <a:pt x="1847" y="99"/>
                </a:lnTo>
                <a:lnTo>
                  <a:pt x="1847" y="110"/>
                </a:lnTo>
                <a:lnTo>
                  <a:pt x="1847" y="110"/>
                </a:lnTo>
                <a:lnTo>
                  <a:pt x="1847" y="123"/>
                </a:lnTo>
                <a:lnTo>
                  <a:pt x="1850" y="133"/>
                </a:lnTo>
                <a:lnTo>
                  <a:pt x="1856" y="144"/>
                </a:lnTo>
                <a:lnTo>
                  <a:pt x="1861" y="153"/>
                </a:lnTo>
                <a:lnTo>
                  <a:pt x="1877" y="173"/>
                </a:lnTo>
                <a:lnTo>
                  <a:pt x="1895" y="189"/>
                </a:lnTo>
                <a:lnTo>
                  <a:pt x="1912" y="207"/>
                </a:lnTo>
                <a:lnTo>
                  <a:pt x="1928" y="225"/>
                </a:lnTo>
                <a:lnTo>
                  <a:pt x="1933" y="236"/>
                </a:lnTo>
                <a:lnTo>
                  <a:pt x="1939" y="245"/>
                </a:lnTo>
                <a:lnTo>
                  <a:pt x="1942" y="258"/>
                </a:lnTo>
                <a:lnTo>
                  <a:pt x="1942" y="269"/>
                </a:lnTo>
                <a:lnTo>
                  <a:pt x="1942" y="269"/>
                </a:lnTo>
                <a:lnTo>
                  <a:pt x="1942" y="281"/>
                </a:lnTo>
                <a:lnTo>
                  <a:pt x="1939" y="292"/>
                </a:lnTo>
                <a:lnTo>
                  <a:pt x="1935" y="303"/>
                </a:lnTo>
                <a:lnTo>
                  <a:pt x="1930" y="312"/>
                </a:lnTo>
                <a:lnTo>
                  <a:pt x="1922" y="323"/>
                </a:lnTo>
                <a:lnTo>
                  <a:pt x="1913" y="332"/>
                </a:lnTo>
                <a:lnTo>
                  <a:pt x="1904" y="339"/>
                </a:lnTo>
                <a:lnTo>
                  <a:pt x="1894" y="348"/>
                </a:lnTo>
                <a:lnTo>
                  <a:pt x="1881" y="355"/>
                </a:lnTo>
                <a:lnTo>
                  <a:pt x="1868" y="361"/>
                </a:lnTo>
                <a:lnTo>
                  <a:pt x="1854" y="366"/>
                </a:lnTo>
                <a:lnTo>
                  <a:pt x="1839" y="371"/>
                </a:lnTo>
                <a:lnTo>
                  <a:pt x="1823" y="375"/>
                </a:lnTo>
                <a:lnTo>
                  <a:pt x="1807" y="379"/>
                </a:lnTo>
                <a:lnTo>
                  <a:pt x="1791" y="380"/>
                </a:lnTo>
                <a:lnTo>
                  <a:pt x="1773" y="380"/>
                </a:lnTo>
                <a:lnTo>
                  <a:pt x="1773" y="380"/>
                </a:lnTo>
                <a:lnTo>
                  <a:pt x="1756" y="380"/>
                </a:lnTo>
                <a:lnTo>
                  <a:pt x="1740" y="379"/>
                </a:lnTo>
                <a:lnTo>
                  <a:pt x="1724" y="375"/>
                </a:lnTo>
                <a:lnTo>
                  <a:pt x="1708" y="371"/>
                </a:lnTo>
                <a:lnTo>
                  <a:pt x="1693" y="366"/>
                </a:lnTo>
                <a:lnTo>
                  <a:pt x="1679" y="361"/>
                </a:lnTo>
                <a:lnTo>
                  <a:pt x="1666" y="355"/>
                </a:lnTo>
                <a:lnTo>
                  <a:pt x="1654" y="348"/>
                </a:lnTo>
                <a:lnTo>
                  <a:pt x="1643" y="339"/>
                </a:lnTo>
                <a:lnTo>
                  <a:pt x="1634" y="332"/>
                </a:lnTo>
                <a:lnTo>
                  <a:pt x="1625" y="323"/>
                </a:lnTo>
                <a:lnTo>
                  <a:pt x="1618" y="312"/>
                </a:lnTo>
                <a:lnTo>
                  <a:pt x="1612" y="303"/>
                </a:lnTo>
                <a:lnTo>
                  <a:pt x="1607" y="292"/>
                </a:lnTo>
                <a:lnTo>
                  <a:pt x="1605" y="281"/>
                </a:lnTo>
                <a:lnTo>
                  <a:pt x="1605" y="269"/>
                </a:lnTo>
                <a:lnTo>
                  <a:pt x="1605" y="269"/>
                </a:lnTo>
                <a:lnTo>
                  <a:pt x="1605" y="258"/>
                </a:lnTo>
                <a:lnTo>
                  <a:pt x="1609" y="245"/>
                </a:lnTo>
                <a:lnTo>
                  <a:pt x="1614" y="236"/>
                </a:lnTo>
                <a:lnTo>
                  <a:pt x="1619" y="225"/>
                </a:lnTo>
                <a:lnTo>
                  <a:pt x="1636" y="207"/>
                </a:lnTo>
                <a:lnTo>
                  <a:pt x="1652" y="189"/>
                </a:lnTo>
                <a:lnTo>
                  <a:pt x="1670" y="173"/>
                </a:lnTo>
                <a:lnTo>
                  <a:pt x="1686" y="153"/>
                </a:lnTo>
                <a:lnTo>
                  <a:pt x="1692" y="144"/>
                </a:lnTo>
                <a:lnTo>
                  <a:pt x="1697" y="133"/>
                </a:lnTo>
                <a:lnTo>
                  <a:pt x="1701" y="123"/>
                </a:lnTo>
                <a:lnTo>
                  <a:pt x="1701" y="110"/>
                </a:lnTo>
                <a:lnTo>
                  <a:pt x="1701" y="110"/>
                </a:lnTo>
                <a:lnTo>
                  <a:pt x="1701" y="99"/>
                </a:lnTo>
                <a:lnTo>
                  <a:pt x="1699" y="90"/>
                </a:lnTo>
                <a:lnTo>
                  <a:pt x="1695" y="79"/>
                </a:lnTo>
                <a:lnTo>
                  <a:pt x="1690" y="70"/>
                </a:lnTo>
                <a:lnTo>
                  <a:pt x="1684" y="61"/>
                </a:lnTo>
                <a:lnTo>
                  <a:pt x="1677" y="52"/>
                </a:lnTo>
                <a:lnTo>
                  <a:pt x="1668" y="45"/>
                </a:lnTo>
                <a:lnTo>
                  <a:pt x="1659" y="38"/>
                </a:lnTo>
                <a:lnTo>
                  <a:pt x="1637" y="23"/>
                </a:lnTo>
                <a:lnTo>
                  <a:pt x="1612" y="13"/>
                </a:lnTo>
                <a:lnTo>
                  <a:pt x="1585" y="5"/>
                </a:lnTo>
                <a:lnTo>
                  <a:pt x="1555" y="0"/>
                </a:lnTo>
                <a:lnTo>
                  <a:pt x="379" y="0"/>
                </a:lnTo>
                <a:lnTo>
                  <a:pt x="379" y="1185"/>
                </a:lnTo>
                <a:lnTo>
                  <a:pt x="379" y="1185"/>
                </a:lnTo>
                <a:lnTo>
                  <a:pt x="374" y="1213"/>
                </a:lnTo>
                <a:lnTo>
                  <a:pt x="366" y="1240"/>
                </a:lnTo>
                <a:lnTo>
                  <a:pt x="356" y="1264"/>
                </a:lnTo>
                <a:lnTo>
                  <a:pt x="341" y="1284"/>
                </a:lnTo>
                <a:lnTo>
                  <a:pt x="325" y="1302"/>
                </a:lnTo>
                <a:lnTo>
                  <a:pt x="318" y="1307"/>
                </a:lnTo>
                <a:lnTo>
                  <a:pt x="309" y="1314"/>
                </a:lnTo>
                <a:lnTo>
                  <a:pt x="300" y="1318"/>
                </a:lnTo>
                <a:lnTo>
                  <a:pt x="289" y="1322"/>
                </a:lnTo>
                <a:lnTo>
                  <a:pt x="280" y="1323"/>
                </a:lnTo>
                <a:lnTo>
                  <a:pt x="269" y="1323"/>
                </a:lnTo>
                <a:lnTo>
                  <a:pt x="269" y="1323"/>
                </a:lnTo>
                <a:lnTo>
                  <a:pt x="258" y="1323"/>
                </a:lnTo>
                <a:lnTo>
                  <a:pt x="246" y="1320"/>
                </a:lnTo>
                <a:lnTo>
                  <a:pt x="237" y="1316"/>
                </a:lnTo>
                <a:lnTo>
                  <a:pt x="226" y="1309"/>
                </a:lnTo>
                <a:lnTo>
                  <a:pt x="208" y="1295"/>
                </a:lnTo>
                <a:lnTo>
                  <a:pt x="190" y="1277"/>
                </a:lnTo>
                <a:lnTo>
                  <a:pt x="173" y="1258"/>
                </a:lnTo>
                <a:lnTo>
                  <a:pt x="154" y="1242"/>
                </a:lnTo>
                <a:lnTo>
                  <a:pt x="145" y="1237"/>
                </a:lnTo>
                <a:lnTo>
                  <a:pt x="134" y="1231"/>
                </a:lnTo>
                <a:lnTo>
                  <a:pt x="123" y="1228"/>
                </a:lnTo>
                <a:lnTo>
                  <a:pt x="110" y="1228"/>
                </a:lnTo>
                <a:lnTo>
                  <a:pt x="110" y="1228"/>
                </a:lnTo>
                <a:lnTo>
                  <a:pt x="100" y="1228"/>
                </a:lnTo>
                <a:lnTo>
                  <a:pt x="89" y="1231"/>
                </a:lnTo>
                <a:lnTo>
                  <a:pt x="78" y="1235"/>
                </a:lnTo>
                <a:lnTo>
                  <a:pt x="67" y="1240"/>
                </a:lnTo>
                <a:lnTo>
                  <a:pt x="58" y="1248"/>
                </a:lnTo>
                <a:lnTo>
                  <a:pt x="49" y="1257"/>
                </a:lnTo>
                <a:lnTo>
                  <a:pt x="40" y="1266"/>
                </a:lnTo>
                <a:lnTo>
                  <a:pt x="33" y="1277"/>
                </a:lnTo>
                <a:lnTo>
                  <a:pt x="26" y="1289"/>
                </a:lnTo>
                <a:lnTo>
                  <a:pt x="18" y="1302"/>
                </a:lnTo>
                <a:lnTo>
                  <a:pt x="13" y="1316"/>
                </a:lnTo>
                <a:lnTo>
                  <a:pt x="8" y="1331"/>
                </a:lnTo>
                <a:lnTo>
                  <a:pt x="4" y="1347"/>
                </a:lnTo>
                <a:lnTo>
                  <a:pt x="2" y="1363"/>
                </a:lnTo>
                <a:lnTo>
                  <a:pt x="0" y="1379"/>
                </a:lnTo>
                <a:lnTo>
                  <a:pt x="0" y="1397"/>
                </a:lnTo>
                <a:lnTo>
                  <a:pt x="0" y="1397"/>
                </a:lnTo>
                <a:lnTo>
                  <a:pt x="0" y="1414"/>
                </a:lnTo>
                <a:lnTo>
                  <a:pt x="2" y="1432"/>
                </a:lnTo>
                <a:lnTo>
                  <a:pt x="4" y="1448"/>
                </a:lnTo>
                <a:lnTo>
                  <a:pt x="8" y="1462"/>
                </a:lnTo>
                <a:lnTo>
                  <a:pt x="13" y="1478"/>
                </a:lnTo>
                <a:lnTo>
                  <a:pt x="18" y="1491"/>
                </a:lnTo>
                <a:lnTo>
                  <a:pt x="26" y="1504"/>
                </a:lnTo>
                <a:lnTo>
                  <a:pt x="33" y="1516"/>
                </a:lnTo>
                <a:lnTo>
                  <a:pt x="40" y="1527"/>
                </a:lnTo>
                <a:lnTo>
                  <a:pt x="49" y="1538"/>
                </a:lnTo>
                <a:lnTo>
                  <a:pt x="58" y="1545"/>
                </a:lnTo>
                <a:lnTo>
                  <a:pt x="67" y="1552"/>
                </a:lnTo>
                <a:lnTo>
                  <a:pt x="78" y="1558"/>
                </a:lnTo>
                <a:lnTo>
                  <a:pt x="89" y="1563"/>
                </a:lnTo>
                <a:lnTo>
                  <a:pt x="100" y="1565"/>
                </a:lnTo>
                <a:lnTo>
                  <a:pt x="110" y="1567"/>
                </a:lnTo>
                <a:lnTo>
                  <a:pt x="110" y="1567"/>
                </a:lnTo>
                <a:lnTo>
                  <a:pt x="123" y="1565"/>
                </a:lnTo>
                <a:lnTo>
                  <a:pt x="134" y="1561"/>
                </a:lnTo>
                <a:lnTo>
                  <a:pt x="145" y="1558"/>
                </a:lnTo>
                <a:lnTo>
                  <a:pt x="154" y="1551"/>
                </a:lnTo>
                <a:lnTo>
                  <a:pt x="173" y="1536"/>
                </a:lnTo>
                <a:lnTo>
                  <a:pt x="190" y="1518"/>
                </a:lnTo>
                <a:lnTo>
                  <a:pt x="208" y="1500"/>
                </a:lnTo>
                <a:lnTo>
                  <a:pt x="226" y="1484"/>
                </a:lnTo>
                <a:lnTo>
                  <a:pt x="237" y="1478"/>
                </a:lnTo>
                <a:lnTo>
                  <a:pt x="247" y="1473"/>
                </a:lnTo>
                <a:lnTo>
                  <a:pt x="258" y="1471"/>
                </a:lnTo>
                <a:lnTo>
                  <a:pt x="269" y="1469"/>
                </a:lnTo>
                <a:lnTo>
                  <a:pt x="269" y="1469"/>
                </a:lnTo>
                <a:lnTo>
                  <a:pt x="280" y="1469"/>
                </a:lnTo>
                <a:lnTo>
                  <a:pt x="289" y="1473"/>
                </a:lnTo>
                <a:lnTo>
                  <a:pt x="300" y="1475"/>
                </a:lnTo>
                <a:lnTo>
                  <a:pt x="309" y="1480"/>
                </a:lnTo>
                <a:lnTo>
                  <a:pt x="318" y="1486"/>
                </a:lnTo>
                <a:lnTo>
                  <a:pt x="325" y="1493"/>
                </a:lnTo>
                <a:lnTo>
                  <a:pt x="341" y="1509"/>
                </a:lnTo>
                <a:lnTo>
                  <a:pt x="354" y="1531"/>
                </a:lnTo>
                <a:lnTo>
                  <a:pt x="366" y="1554"/>
                </a:lnTo>
                <a:lnTo>
                  <a:pt x="374" y="1579"/>
                </a:lnTo>
                <a:lnTo>
                  <a:pt x="379" y="1608"/>
                </a:lnTo>
                <a:lnTo>
                  <a:pt x="379" y="2160"/>
                </a:lnTo>
                <a:lnTo>
                  <a:pt x="379" y="2160"/>
                </a:lnTo>
                <a:lnTo>
                  <a:pt x="435" y="2160"/>
                </a:lnTo>
                <a:lnTo>
                  <a:pt x="491" y="2158"/>
                </a:lnTo>
                <a:lnTo>
                  <a:pt x="545" y="2155"/>
                </a:lnTo>
                <a:lnTo>
                  <a:pt x="599" y="2149"/>
                </a:lnTo>
                <a:lnTo>
                  <a:pt x="655" y="2144"/>
                </a:lnTo>
                <a:lnTo>
                  <a:pt x="707" y="2137"/>
                </a:lnTo>
                <a:lnTo>
                  <a:pt x="761" y="2128"/>
                </a:lnTo>
                <a:lnTo>
                  <a:pt x="814" y="2117"/>
                </a:lnTo>
                <a:lnTo>
                  <a:pt x="868" y="2106"/>
                </a:lnTo>
                <a:lnTo>
                  <a:pt x="918" y="2093"/>
                </a:lnTo>
                <a:lnTo>
                  <a:pt x="970" y="2079"/>
                </a:lnTo>
                <a:lnTo>
                  <a:pt x="1021" y="2064"/>
                </a:lnTo>
                <a:lnTo>
                  <a:pt x="1071" y="2046"/>
                </a:lnTo>
                <a:lnTo>
                  <a:pt x="1122" y="2030"/>
                </a:lnTo>
                <a:lnTo>
                  <a:pt x="1171" y="2010"/>
                </a:lnTo>
                <a:lnTo>
                  <a:pt x="1219" y="1991"/>
                </a:lnTo>
                <a:lnTo>
                  <a:pt x="1268" y="1971"/>
                </a:lnTo>
                <a:lnTo>
                  <a:pt x="1315" y="1947"/>
                </a:lnTo>
                <a:lnTo>
                  <a:pt x="1362" y="1924"/>
                </a:lnTo>
                <a:lnTo>
                  <a:pt x="1409" y="1900"/>
                </a:lnTo>
                <a:lnTo>
                  <a:pt x="1454" y="1875"/>
                </a:lnTo>
                <a:lnTo>
                  <a:pt x="1499" y="1848"/>
                </a:lnTo>
                <a:lnTo>
                  <a:pt x="1544" y="1821"/>
                </a:lnTo>
                <a:lnTo>
                  <a:pt x="1587" y="1792"/>
                </a:lnTo>
                <a:lnTo>
                  <a:pt x="1630" y="1762"/>
                </a:lnTo>
                <a:lnTo>
                  <a:pt x="1672" y="1731"/>
                </a:lnTo>
                <a:lnTo>
                  <a:pt x="1713" y="1700"/>
                </a:lnTo>
                <a:lnTo>
                  <a:pt x="1753" y="1668"/>
                </a:lnTo>
                <a:lnTo>
                  <a:pt x="1793" y="1634"/>
                </a:lnTo>
                <a:lnTo>
                  <a:pt x="1832" y="1599"/>
                </a:lnTo>
                <a:lnTo>
                  <a:pt x="1870" y="1565"/>
                </a:lnTo>
                <a:lnTo>
                  <a:pt x="1906" y="1529"/>
                </a:lnTo>
                <a:lnTo>
                  <a:pt x="1942" y="1491"/>
                </a:lnTo>
                <a:lnTo>
                  <a:pt x="1978" y="1453"/>
                </a:lnTo>
                <a:lnTo>
                  <a:pt x="2013" y="1414"/>
                </a:lnTo>
                <a:lnTo>
                  <a:pt x="2045" y="1374"/>
                </a:lnTo>
                <a:lnTo>
                  <a:pt x="2079" y="1334"/>
                </a:lnTo>
                <a:lnTo>
                  <a:pt x="2110" y="1293"/>
                </a:lnTo>
                <a:lnTo>
                  <a:pt x="2141" y="1251"/>
                </a:lnTo>
                <a:lnTo>
                  <a:pt x="2169" y="1208"/>
                </a:lnTo>
                <a:lnTo>
                  <a:pt x="2198" y="1165"/>
                </a:lnTo>
                <a:lnTo>
                  <a:pt x="2227" y="1121"/>
                </a:lnTo>
                <a:lnTo>
                  <a:pt x="2252" y="1076"/>
                </a:lnTo>
                <a:lnTo>
                  <a:pt x="2278" y="1030"/>
                </a:lnTo>
                <a:lnTo>
                  <a:pt x="2303" y="984"/>
                </a:lnTo>
                <a:lnTo>
                  <a:pt x="2326" y="938"/>
                </a:lnTo>
                <a:lnTo>
                  <a:pt x="2348" y="889"/>
                </a:lnTo>
                <a:lnTo>
                  <a:pt x="2370" y="842"/>
                </a:lnTo>
                <a:lnTo>
                  <a:pt x="2389" y="793"/>
                </a:lnTo>
                <a:lnTo>
                  <a:pt x="2407" y="743"/>
                </a:lnTo>
                <a:lnTo>
                  <a:pt x="2425" y="694"/>
                </a:lnTo>
                <a:lnTo>
                  <a:pt x="2442" y="644"/>
                </a:lnTo>
                <a:lnTo>
                  <a:pt x="2458" y="591"/>
                </a:lnTo>
                <a:lnTo>
                  <a:pt x="2470" y="541"/>
                </a:lnTo>
                <a:lnTo>
                  <a:pt x="2483" y="489"/>
                </a:lnTo>
                <a:lnTo>
                  <a:pt x="2496" y="436"/>
                </a:lnTo>
                <a:lnTo>
                  <a:pt x="2505" y="382"/>
                </a:lnTo>
                <a:lnTo>
                  <a:pt x="2514" y="330"/>
                </a:lnTo>
                <a:lnTo>
                  <a:pt x="2521" y="276"/>
                </a:lnTo>
                <a:lnTo>
                  <a:pt x="2528" y="222"/>
                </a:lnTo>
                <a:lnTo>
                  <a:pt x="2534" y="166"/>
                </a:lnTo>
                <a:lnTo>
                  <a:pt x="2537" y="112"/>
                </a:lnTo>
                <a:lnTo>
                  <a:pt x="2539" y="56"/>
                </a:lnTo>
                <a:lnTo>
                  <a:pt x="2539" y="0"/>
                </a:lnTo>
                <a:lnTo>
                  <a:pt x="1993" y="0"/>
                </a:lnTo>
                <a:close/>
              </a:path>
            </a:pathLst>
          </a:custGeom>
          <a:solidFill>
            <a:schemeClr val="accent5"/>
          </a:solidFill>
          <a:ln>
            <a:noFill/>
          </a:ln>
        </p:spPr>
        <p:txBody>
          <a:bodyPr vert="horz" wrap="square" lIns="91440" tIns="45720" rIns="91440" bIns="45720" numCol="1" anchor="t" anchorCtr="0" compatLnSpc="1"/>
          <a:lstStyle/>
          <a:p>
            <a:pPr>
              <a:defRPr/>
            </a:pPr>
            <a:endParaRPr 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6"/>
          <p:cNvSpPr/>
          <p:nvPr/>
        </p:nvSpPr>
        <p:spPr bwMode="auto">
          <a:xfrm>
            <a:off x="4608004" y="1954269"/>
            <a:ext cx="972108" cy="1143127"/>
          </a:xfrm>
          <a:custGeom>
            <a:avLst/>
            <a:gdLst/>
            <a:ahLst/>
            <a:cxnLst>
              <a:cxn ang="0">
                <a:pos x="2160" y="2104"/>
              </a:cxn>
              <a:cxn ang="0">
                <a:pos x="2142" y="1886"/>
              </a:cxn>
              <a:cxn ang="0">
                <a:pos x="2104" y="1673"/>
              </a:cxn>
              <a:cxn ang="0">
                <a:pos x="2046" y="1468"/>
              </a:cxn>
              <a:cxn ang="0">
                <a:pos x="1969" y="1271"/>
              </a:cxn>
              <a:cxn ang="0">
                <a:pos x="1873" y="1085"/>
              </a:cxn>
              <a:cxn ang="0">
                <a:pos x="1762" y="911"/>
              </a:cxn>
              <a:cxn ang="0">
                <a:pos x="1634" y="746"/>
              </a:cxn>
              <a:cxn ang="0">
                <a:pos x="1491" y="597"/>
              </a:cxn>
              <a:cxn ang="0">
                <a:pos x="1334" y="462"/>
              </a:cxn>
              <a:cxn ang="0">
                <a:pos x="1165" y="341"/>
              </a:cxn>
              <a:cxn ang="0">
                <a:pos x="983" y="236"/>
              </a:cxn>
              <a:cxn ang="0">
                <a:pos x="792" y="150"/>
              </a:cxn>
              <a:cxn ang="0">
                <a:pos x="591" y="83"/>
              </a:cxn>
              <a:cxn ang="0">
                <a:pos x="382" y="34"/>
              </a:cxn>
              <a:cxn ang="0">
                <a:pos x="166" y="7"/>
              </a:cxn>
              <a:cxn ang="0">
                <a:pos x="0" y="546"/>
              </a:cxn>
              <a:cxn ang="0">
                <a:pos x="23" y="629"/>
              </a:cxn>
              <a:cxn ang="0">
                <a:pos x="61" y="676"/>
              </a:cxn>
              <a:cxn ang="0">
                <a:pos x="99" y="692"/>
              </a:cxn>
              <a:cxn ang="0">
                <a:pos x="133" y="689"/>
              </a:cxn>
              <a:cxn ang="0">
                <a:pos x="189" y="645"/>
              </a:cxn>
              <a:cxn ang="0">
                <a:pos x="245" y="600"/>
              </a:cxn>
              <a:cxn ang="0">
                <a:pos x="279" y="597"/>
              </a:cxn>
              <a:cxn ang="0">
                <a:pos x="321" y="617"/>
              </a:cxn>
              <a:cxn ang="0">
                <a:pos x="355" y="658"/>
              </a:cxn>
              <a:cxn ang="0">
                <a:pos x="375" y="716"/>
              </a:cxn>
              <a:cxn ang="0">
                <a:pos x="380" y="766"/>
              </a:cxn>
              <a:cxn ang="0">
                <a:pos x="371" y="831"/>
              </a:cxn>
              <a:cxn ang="0">
                <a:pos x="348" y="885"/>
              </a:cxn>
              <a:cxn ang="0">
                <a:pos x="312" y="921"/>
              </a:cxn>
              <a:cxn ang="0">
                <a:pos x="269" y="936"/>
              </a:cxn>
              <a:cxn ang="0">
                <a:pos x="234" y="927"/>
              </a:cxn>
              <a:cxn ang="0">
                <a:pos x="171" y="869"/>
              </a:cxn>
              <a:cxn ang="0">
                <a:pos x="123" y="840"/>
              </a:cxn>
              <a:cxn ang="0">
                <a:pos x="90" y="842"/>
              </a:cxn>
              <a:cxn ang="0">
                <a:pos x="52" y="864"/>
              </a:cxn>
              <a:cxn ang="0">
                <a:pos x="13" y="929"/>
              </a:cxn>
              <a:cxn ang="0">
                <a:pos x="1176" y="2160"/>
              </a:cxn>
              <a:cxn ang="0">
                <a:pos x="1258" y="2183"/>
              </a:cxn>
              <a:cxn ang="0">
                <a:pos x="1305" y="2221"/>
              </a:cxn>
              <a:cxn ang="0">
                <a:pos x="1322" y="2259"/>
              </a:cxn>
              <a:cxn ang="0">
                <a:pos x="1318" y="2293"/>
              </a:cxn>
              <a:cxn ang="0">
                <a:pos x="1273" y="2349"/>
              </a:cxn>
              <a:cxn ang="0">
                <a:pos x="1230" y="2405"/>
              </a:cxn>
              <a:cxn ang="0">
                <a:pos x="1226" y="2441"/>
              </a:cxn>
              <a:cxn ang="0">
                <a:pos x="1246" y="2483"/>
              </a:cxn>
              <a:cxn ang="0">
                <a:pos x="1287" y="2515"/>
              </a:cxn>
              <a:cxn ang="0">
                <a:pos x="1345" y="2535"/>
              </a:cxn>
              <a:cxn ang="0">
                <a:pos x="1394" y="2540"/>
              </a:cxn>
              <a:cxn ang="0">
                <a:pos x="1460" y="2531"/>
              </a:cxn>
              <a:cxn ang="0">
                <a:pos x="1515" y="2508"/>
              </a:cxn>
              <a:cxn ang="0">
                <a:pos x="1551" y="2472"/>
              </a:cxn>
              <a:cxn ang="0">
                <a:pos x="1563" y="2429"/>
              </a:cxn>
              <a:cxn ang="0">
                <a:pos x="1554" y="2396"/>
              </a:cxn>
              <a:cxn ang="0">
                <a:pos x="1498" y="2333"/>
              </a:cxn>
              <a:cxn ang="0">
                <a:pos x="1468" y="2283"/>
              </a:cxn>
              <a:cxn ang="0">
                <a:pos x="1469" y="2250"/>
              </a:cxn>
              <a:cxn ang="0">
                <a:pos x="1491" y="2212"/>
              </a:cxn>
              <a:cxn ang="0">
                <a:pos x="1556" y="2173"/>
              </a:cxn>
            </a:cxnLst>
            <a:rect l="0" t="0" r="r" b="b"/>
            <a:pathLst>
              <a:path w="2160" h="2540">
                <a:moveTo>
                  <a:pt x="1614" y="2160"/>
                </a:moveTo>
                <a:lnTo>
                  <a:pt x="2160" y="2160"/>
                </a:lnTo>
                <a:lnTo>
                  <a:pt x="2160" y="2160"/>
                </a:lnTo>
                <a:lnTo>
                  <a:pt x="2160" y="2104"/>
                </a:lnTo>
                <a:lnTo>
                  <a:pt x="2158" y="2050"/>
                </a:lnTo>
                <a:lnTo>
                  <a:pt x="2155" y="1994"/>
                </a:lnTo>
                <a:lnTo>
                  <a:pt x="2149" y="1940"/>
                </a:lnTo>
                <a:lnTo>
                  <a:pt x="2142" y="1886"/>
                </a:lnTo>
                <a:lnTo>
                  <a:pt x="2135" y="1832"/>
                </a:lnTo>
                <a:lnTo>
                  <a:pt x="2126" y="1778"/>
                </a:lnTo>
                <a:lnTo>
                  <a:pt x="2117" y="1725"/>
                </a:lnTo>
                <a:lnTo>
                  <a:pt x="2104" y="1673"/>
                </a:lnTo>
                <a:lnTo>
                  <a:pt x="2091" y="1621"/>
                </a:lnTo>
                <a:lnTo>
                  <a:pt x="2079" y="1569"/>
                </a:lnTo>
                <a:lnTo>
                  <a:pt x="2063" y="1518"/>
                </a:lnTo>
                <a:lnTo>
                  <a:pt x="2046" y="1468"/>
                </a:lnTo>
                <a:lnTo>
                  <a:pt x="2028" y="1417"/>
                </a:lnTo>
                <a:lnTo>
                  <a:pt x="2010" y="1368"/>
                </a:lnTo>
                <a:lnTo>
                  <a:pt x="1991" y="1320"/>
                </a:lnTo>
                <a:lnTo>
                  <a:pt x="1969" y="1271"/>
                </a:lnTo>
                <a:lnTo>
                  <a:pt x="1947" y="1224"/>
                </a:lnTo>
                <a:lnTo>
                  <a:pt x="1924" y="1177"/>
                </a:lnTo>
                <a:lnTo>
                  <a:pt x="1899" y="1130"/>
                </a:lnTo>
                <a:lnTo>
                  <a:pt x="1873" y="1085"/>
                </a:lnTo>
                <a:lnTo>
                  <a:pt x="1848" y="1040"/>
                </a:lnTo>
                <a:lnTo>
                  <a:pt x="1819" y="995"/>
                </a:lnTo>
                <a:lnTo>
                  <a:pt x="1790" y="952"/>
                </a:lnTo>
                <a:lnTo>
                  <a:pt x="1762" y="911"/>
                </a:lnTo>
                <a:lnTo>
                  <a:pt x="1731" y="867"/>
                </a:lnTo>
                <a:lnTo>
                  <a:pt x="1700" y="828"/>
                </a:lnTo>
                <a:lnTo>
                  <a:pt x="1666" y="786"/>
                </a:lnTo>
                <a:lnTo>
                  <a:pt x="1634" y="746"/>
                </a:lnTo>
                <a:lnTo>
                  <a:pt x="1599" y="709"/>
                </a:lnTo>
                <a:lnTo>
                  <a:pt x="1563" y="671"/>
                </a:lnTo>
                <a:lnTo>
                  <a:pt x="1527" y="633"/>
                </a:lnTo>
                <a:lnTo>
                  <a:pt x="1491" y="597"/>
                </a:lnTo>
                <a:lnTo>
                  <a:pt x="1453" y="561"/>
                </a:lnTo>
                <a:lnTo>
                  <a:pt x="1414" y="526"/>
                </a:lnTo>
                <a:lnTo>
                  <a:pt x="1374" y="494"/>
                </a:lnTo>
                <a:lnTo>
                  <a:pt x="1334" y="462"/>
                </a:lnTo>
                <a:lnTo>
                  <a:pt x="1293" y="429"/>
                </a:lnTo>
                <a:lnTo>
                  <a:pt x="1251" y="398"/>
                </a:lnTo>
                <a:lnTo>
                  <a:pt x="1208" y="370"/>
                </a:lnTo>
                <a:lnTo>
                  <a:pt x="1165" y="341"/>
                </a:lnTo>
                <a:lnTo>
                  <a:pt x="1120" y="314"/>
                </a:lnTo>
                <a:lnTo>
                  <a:pt x="1075" y="287"/>
                </a:lnTo>
                <a:lnTo>
                  <a:pt x="1030" y="261"/>
                </a:lnTo>
                <a:lnTo>
                  <a:pt x="983" y="236"/>
                </a:lnTo>
                <a:lnTo>
                  <a:pt x="936" y="213"/>
                </a:lnTo>
                <a:lnTo>
                  <a:pt x="889" y="191"/>
                </a:lnTo>
                <a:lnTo>
                  <a:pt x="840" y="169"/>
                </a:lnTo>
                <a:lnTo>
                  <a:pt x="792" y="150"/>
                </a:lnTo>
                <a:lnTo>
                  <a:pt x="743" y="132"/>
                </a:lnTo>
                <a:lnTo>
                  <a:pt x="692" y="114"/>
                </a:lnTo>
                <a:lnTo>
                  <a:pt x="642" y="97"/>
                </a:lnTo>
                <a:lnTo>
                  <a:pt x="591" y="83"/>
                </a:lnTo>
                <a:lnTo>
                  <a:pt x="539" y="69"/>
                </a:lnTo>
                <a:lnTo>
                  <a:pt x="489" y="56"/>
                </a:lnTo>
                <a:lnTo>
                  <a:pt x="435" y="43"/>
                </a:lnTo>
                <a:lnTo>
                  <a:pt x="382" y="34"/>
                </a:lnTo>
                <a:lnTo>
                  <a:pt x="328" y="25"/>
                </a:lnTo>
                <a:lnTo>
                  <a:pt x="276" y="18"/>
                </a:lnTo>
                <a:lnTo>
                  <a:pt x="220" y="11"/>
                </a:lnTo>
                <a:lnTo>
                  <a:pt x="166" y="7"/>
                </a:lnTo>
                <a:lnTo>
                  <a:pt x="112" y="4"/>
                </a:lnTo>
                <a:lnTo>
                  <a:pt x="56" y="0"/>
                </a:lnTo>
                <a:lnTo>
                  <a:pt x="0" y="0"/>
                </a:lnTo>
                <a:lnTo>
                  <a:pt x="0" y="546"/>
                </a:lnTo>
                <a:lnTo>
                  <a:pt x="0" y="546"/>
                </a:lnTo>
                <a:lnTo>
                  <a:pt x="4" y="577"/>
                </a:lnTo>
                <a:lnTo>
                  <a:pt x="13" y="604"/>
                </a:lnTo>
                <a:lnTo>
                  <a:pt x="23" y="629"/>
                </a:lnTo>
                <a:lnTo>
                  <a:pt x="36" y="651"/>
                </a:lnTo>
                <a:lnTo>
                  <a:pt x="43" y="660"/>
                </a:lnTo>
                <a:lnTo>
                  <a:pt x="52" y="669"/>
                </a:lnTo>
                <a:lnTo>
                  <a:pt x="61" y="676"/>
                </a:lnTo>
                <a:lnTo>
                  <a:pt x="70" y="682"/>
                </a:lnTo>
                <a:lnTo>
                  <a:pt x="79" y="687"/>
                </a:lnTo>
                <a:lnTo>
                  <a:pt x="90" y="691"/>
                </a:lnTo>
                <a:lnTo>
                  <a:pt x="99" y="692"/>
                </a:lnTo>
                <a:lnTo>
                  <a:pt x="110" y="694"/>
                </a:lnTo>
                <a:lnTo>
                  <a:pt x="110" y="694"/>
                </a:lnTo>
                <a:lnTo>
                  <a:pt x="123" y="692"/>
                </a:lnTo>
                <a:lnTo>
                  <a:pt x="133" y="689"/>
                </a:lnTo>
                <a:lnTo>
                  <a:pt x="144" y="685"/>
                </a:lnTo>
                <a:lnTo>
                  <a:pt x="153" y="678"/>
                </a:lnTo>
                <a:lnTo>
                  <a:pt x="171" y="664"/>
                </a:lnTo>
                <a:lnTo>
                  <a:pt x="189" y="645"/>
                </a:lnTo>
                <a:lnTo>
                  <a:pt x="207" y="627"/>
                </a:lnTo>
                <a:lnTo>
                  <a:pt x="225" y="611"/>
                </a:lnTo>
                <a:lnTo>
                  <a:pt x="234" y="606"/>
                </a:lnTo>
                <a:lnTo>
                  <a:pt x="245" y="600"/>
                </a:lnTo>
                <a:lnTo>
                  <a:pt x="256" y="597"/>
                </a:lnTo>
                <a:lnTo>
                  <a:pt x="269" y="597"/>
                </a:lnTo>
                <a:lnTo>
                  <a:pt x="269" y="597"/>
                </a:lnTo>
                <a:lnTo>
                  <a:pt x="279" y="597"/>
                </a:lnTo>
                <a:lnTo>
                  <a:pt x="290" y="600"/>
                </a:lnTo>
                <a:lnTo>
                  <a:pt x="301" y="604"/>
                </a:lnTo>
                <a:lnTo>
                  <a:pt x="312" y="609"/>
                </a:lnTo>
                <a:lnTo>
                  <a:pt x="321" y="617"/>
                </a:lnTo>
                <a:lnTo>
                  <a:pt x="330" y="626"/>
                </a:lnTo>
                <a:lnTo>
                  <a:pt x="339" y="635"/>
                </a:lnTo>
                <a:lnTo>
                  <a:pt x="348" y="645"/>
                </a:lnTo>
                <a:lnTo>
                  <a:pt x="355" y="658"/>
                </a:lnTo>
                <a:lnTo>
                  <a:pt x="361" y="671"/>
                </a:lnTo>
                <a:lnTo>
                  <a:pt x="366" y="685"/>
                </a:lnTo>
                <a:lnTo>
                  <a:pt x="371" y="700"/>
                </a:lnTo>
                <a:lnTo>
                  <a:pt x="375" y="716"/>
                </a:lnTo>
                <a:lnTo>
                  <a:pt x="377" y="732"/>
                </a:lnTo>
                <a:lnTo>
                  <a:pt x="379" y="748"/>
                </a:lnTo>
                <a:lnTo>
                  <a:pt x="380" y="766"/>
                </a:lnTo>
                <a:lnTo>
                  <a:pt x="380" y="766"/>
                </a:lnTo>
                <a:lnTo>
                  <a:pt x="379" y="783"/>
                </a:lnTo>
                <a:lnTo>
                  <a:pt x="377" y="801"/>
                </a:lnTo>
                <a:lnTo>
                  <a:pt x="375" y="817"/>
                </a:lnTo>
                <a:lnTo>
                  <a:pt x="371" y="831"/>
                </a:lnTo>
                <a:lnTo>
                  <a:pt x="366" y="847"/>
                </a:lnTo>
                <a:lnTo>
                  <a:pt x="361" y="860"/>
                </a:lnTo>
                <a:lnTo>
                  <a:pt x="355" y="874"/>
                </a:lnTo>
                <a:lnTo>
                  <a:pt x="348" y="885"/>
                </a:lnTo>
                <a:lnTo>
                  <a:pt x="339" y="896"/>
                </a:lnTo>
                <a:lnTo>
                  <a:pt x="330" y="907"/>
                </a:lnTo>
                <a:lnTo>
                  <a:pt x="321" y="914"/>
                </a:lnTo>
                <a:lnTo>
                  <a:pt x="312" y="921"/>
                </a:lnTo>
                <a:lnTo>
                  <a:pt x="301" y="929"/>
                </a:lnTo>
                <a:lnTo>
                  <a:pt x="290" y="932"/>
                </a:lnTo>
                <a:lnTo>
                  <a:pt x="279" y="934"/>
                </a:lnTo>
                <a:lnTo>
                  <a:pt x="269" y="936"/>
                </a:lnTo>
                <a:lnTo>
                  <a:pt x="269" y="936"/>
                </a:lnTo>
                <a:lnTo>
                  <a:pt x="256" y="934"/>
                </a:lnTo>
                <a:lnTo>
                  <a:pt x="245" y="930"/>
                </a:lnTo>
                <a:lnTo>
                  <a:pt x="234" y="927"/>
                </a:lnTo>
                <a:lnTo>
                  <a:pt x="225" y="920"/>
                </a:lnTo>
                <a:lnTo>
                  <a:pt x="207" y="905"/>
                </a:lnTo>
                <a:lnTo>
                  <a:pt x="189" y="887"/>
                </a:lnTo>
                <a:lnTo>
                  <a:pt x="171" y="869"/>
                </a:lnTo>
                <a:lnTo>
                  <a:pt x="153" y="853"/>
                </a:lnTo>
                <a:lnTo>
                  <a:pt x="144" y="847"/>
                </a:lnTo>
                <a:lnTo>
                  <a:pt x="133" y="842"/>
                </a:lnTo>
                <a:lnTo>
                  <a:pt x="123" y="840"/>
                </a:lnTo>
                <a:lnTo>
                  <a:pt x="110" y="838"/>
                </a:lnTo>
                <a:lnTo>
                  <a:pt x="110" y="838"/>
                </a:lnTo>
                <a:lnTo>
                  <a:pt x="99" y="838"/>
                </a:lnTo>
                <a:lnTo>
                  <a:pt x="90" y="842"/>
                </a:lnTo>
                <a:lnTo>
                  <a:pt x="79" y="846"/>
                </a:lnTo>
                <a:lnTo>
                  <a:pt x="70" y="849"/>
                </a:lnTo>
                <a:lnTo>
                  <a:pt x="61" y="856"/>
                </a:lnTo>
                <a:lnTo>
                  <a:pt x="52" y="864"/>
                </a:lnTo>
                <a:lnTo>
                  <a:pt x="43" y="871"/>
                </a:lnTo>
                <a:lnTo>
                  <a:pt x="36" y="882"/>
                </a:lnTo>
                <a:lnTo>
                  <a:pt x="23" y="903"/>
                </a:lnTo>
                <a:lnTo>
                  <a:pt x="13" y="929"/>
                </a:lnTo>
                <a:lnTo>
                  <a:pt x="4" y="956"/>
                </a:lnTo>
                <a:lnTo>
                  <a:pt x="0" y="986"/>
                </a:lnTo>
                <a:lnTo>
                  <a:pt x="0" y="2160"/>
                </a:lnTo>
                <a:lnTo>
                  <a:pt x="1176" y="2160"/>
                </a:lnTo>
                <a:lnTo>
                  <a:pt x="1176" y="2160"/>
                </a:lnTo>
                <a:lnTo>
                  <a:pt x="1206" y="2165"/>
                </a:lnTo>
                <a:lnTo>
                  <a:pt x="1233" y="2173"/>
                </a:lnTo>
                <a:lnTo>
                  <a:pt x="1258" y="2183"/>
                </a:lnTo>
                <a:lnTo>
                  <a:pt x="1280" y="2198"/>
                </a:lnTo>
                <a:lnTo>
                  <a:pt x="1289" y="2205"/>
                </a:lnTo>
                <a:lnTo>
                  <a:pt x="1298" y="2212"/>
                </a:lnTo>
                <a:lnTo>
                  <a:pt x="1305" y="2221"/>
                </a:lnTo>
                <a:lnTo>
                  <a:pt x="1311" y="2230"/>
                </a:lnTo>
                <a:lnTo>
                  <a:pt x="1316" y="2239"/>
                </a:lnTo>
                <a:lnTo>
                  <a:pt x="1320" y="2250"/>
                </a:lnTo>
                <a:lnTo>
                  <a:pt x="1322" y="2259"/>
                </a:lnTo>
                <a:lnTo>
                  <a:pt x="1322" y="2270"/>
                </a:lnTo>
                <a:lnTo>
                  <a:pt x="1322" y="2270"/>
                </a:lnTo>
                <a:lnTo>
                  <a:pt x="1322" y="2283"/>
                </a:lnTo>
                <a:lnTo>
                  <a:pt x="1318" y="2293"/>
                </a:lnTo>
                <a:lnTo>
                  <a:pt x="1313" y="2304"/>
                </a:lnTo>
                <a:lnTo>
                  <a:pt x="1307" y="2313"/>
                </a:lnTo>
                <a:lnTo>
                  <a:pt x="1291" y="2333"/>
                </a:lnTo>
                <a:lnTo>
                  <a:pt x="1273" y="2349"/>
                </a:lnTo>
                <a:lnTo>
                  <a:pt x="1257" y="2367"/>
                </a:lnTo>
                <a:lnTo>
                  <a:pt x="1240" y="2385"/>
                </a:lnTo>
                <a:lnTo>
                  <a:pt x="1235" y="2396"/>
                </a:lnTo>
                <a:lnTo>
                  <a:pt x="1230" y="2405"/>
                </a:lnTo>
                <a:lnTo>
                  <a:pt x="1226" y="2418"/>
                </a:lnTo>
                <a:lnTo>
                  <a:pt x="1226" y="2429"/>
                </a:lnTo>
                <a:lnTo>
                  <a:pt x="1226" y="2429"/>
                </a:lnTo>
                <a:lnTo>
                  <a:pt x="1226" y="2441"/>
                </a:lnTo>
                <a:lnTo>
                  <a:pt x="1228" y="2452"/>
                </a:lnTo>
                <a:lnTo>
                  <a:pt x="1233" y="2463"/>
                </a:lnTo>
                <a:lnTo>
                  <a:pt x="1239" y="2472"/>
                </a:lnTo>
                <a:lnTo>
                  <a:pt x="1246" y="2483"/>
                </a:lnTo>
                <a:lnTo>
                  <a:pt x="1255" y="2492"/>
                </a:lnTo>
                <a:lnTo>
                  <a:pt x="1264" y="2499"/>
                </a:lnTo>
                <a:lnTo>
                  <a:pt x="1275" y="2508"/>
                </a:lnTo>
                <a:lnTo>
                  <a:pt x="1287" y="2515"/>
                </a:lnTo>
                <a:lnTo>
                  <a:pt x="1300" y="2521"/>
                </a:lnTo>
                <a:lnTo>
                  <a:pt x="1314" y="2526"/>
                </a:lnTo>
                <a:lnTo>
                  <a:pt x="1329" y="2531"/>
                </a:lnTo>
                <a:lnTo>
                  <a:pt x="1345" y="2535"/>
                </a:lnTo>
                <a:lnTo>
                  <a:pt x="1361" y="2539"/>
                </a:lnTo>
                <a:lnTo>
                  <a:pt x="1377" y="2540"/>
                </a:lnTo>
                <a:lnTo>
                  <a:pt x="1394" y="2540"/>
                </a:lnTo>
                <a:lnTo>
                  <a:pt x="1394" y="2540"/>
                </a:lnTo>
                <a:lnTo>
                  <a:pt x="1412" y="2540"/>
                </a:lnTo>
                <a:lnTo>
                  <a:pt x="1428" y="2539"/>
                </a:lnTo>
                <a:lnTo>
                  <a:pt x="1444" y="2535"/>
                </a:lnTo>
                <a:lnTo>
                  <a:pt x="1460" y="2531"/>
                </a:lnTo>
                <a:lnTo>
                  <a:pt x="1475" y="2526"/>
                </a:lnTo>
                <a:lnTo>
                  <a:pt x="1489" y="2521"/>
                </a:lnTo>
                <a:lnTo>
                  <a:pt x="1502" y="2515"/>
                </a:lnTo>
                <a:lnTo>
                  <a:pt x="1515" y="2508"/>
                </a:lnTo>
                <a:lnTo>
                  <a:pt x="1525" y="2499"/>
                </a:lnTo>
                <a:lnTo>
                  <a:pt x="1534" y="2492"/>
                </a:lnTo>
                <a:lnTo>
                  <a:pt x="1543" y="2483"/>
                </a:lnTo>
                <a:lnTo>
                  <a:pt x="1551" y="2472"/>
                </a:lnTo>
                <a:lnTo>
                  <a:pt x="1556" y="2463"/>
                </a:lnTo>
                <a:lnTo>
                  <a:pt x="1560" y="2452"/>
                </a:lnTo>
                <a:lnTo>
                  <a:pt x="1563" y="2441"/>
                </a:lnTo>
                <a:lnTo>
                  <a:pt x="1563" y="2429"/>
                </a:lnTo>
                <a:lnTo>
                  <a:pt x="1563" y="2429"/>
                </a:lnTo>
                <a:lnTo>
                  <a:pt x="1563" y="2418"/>
                </a:lnTo>
                <a:lnTo>
                  <a:pt x="1560" y="2405"/>
                </a:lnTo>
                <a:lnTo>
                  <a:pt x="1554" y="2396"/>
                </a:lnTo>
                <a:lnTo>
                  <a:pt x="1549" y="2385"/>
                </a:lnTo>
                <a:lnTo>
                  <a:pt x="1533" y="2367"/>
                </a:lnTo>
                <a:lnTo>
                  <a:pt x="1516" y="2349"/>
                </a:lnTo>
                <a:lnTo>
                  <a:pt x="1498" y="2333"/>
                </a:lnTo>
                <a:lnTo>
                  <a:pt x="1482" y="2313"/>
                </a:lnTo>
                <a:lnTo>
                  <a:pt x="1477" y="2304"/>
                </a:lnTo>
                <a:lnTo>
                  <a:pt x="1471" y="2293"/>
                </a:lnTo>
                <a:lnTo>
                  <a:pt x="1468" y="2283"/>
                </a:lnTo>
                <a:lnTo>
                  <a:pt x="1468" y="2270"/>
                </a:lnTo>
                <a:lnTo>
                  <a:pt x="1468" y="2270"/>
                </a:lnTo>
                <a:lnTo>
                  <a:pt x="1468" y="2259"/>
                </a:lnTo>
                <a:lnTo>
                  <a:pt x="1469" y="2250"/>
                </a:lnTo>
                <a:lnTo>
                  <a:pt x="1473" y="2239"/>
                </a:lnTo>
                <a:lnTo>
                  <a:pt x="1478" y="2230"/>
                </a:lnTo>
                <a:lnTo>
                  <a:pt x="1484" y="2221"/>
                </a:lnTo>
                <a:lnTo>
                  <a:pt x="1491" y="2212"/>
                </a:lnTo>
                <a:lnTo>
                  <a:pt x="1500" y="2205"/>
                </a:lnTo>
                <a:lnTo>
                  <a:pt x="1509" y="2198"/>
                </a:lnTo>
                <a:lnTo>
                  <a:pt x="1531" y="2183"/>
                </a:lnTo>
                <a:lnTo>
                  <a:pt x="1556" y="2173"/>
                </a:lnTo>
                <a:lnTo>
                  <a:pt x="1583" y="2165"/>
                </a:lnTo>
                <a:lnTo>
                  <a:pt x="1614" y="2160"/>
                </a:lnTo>
                <a:lnTo>
                  <a:pt x="1614" y="2160"/>
                </a:lnTo>
                <a:close/>
              </a:path>
            </a:pathLst>
          </a:custGeom>
          <a:solidFill>
            <a:schemeClr val="tx2"/>
          </a:solidFill>
          <a:ln>
            <a:noFill/>
          </a:ln>
        </p:spPr>
        <p:txBody>
          <a:bodyPr vert="horz" wrap="square" lIns="91440" tIns="45720" rIns="91440" bIns="45720" numCol="1" anchor="t" anchorCtr="0" compatLnSpc="1"/>
          <a:lstStyle/>
          <a:p>
            <a:pPr>
              <a:defRPr/>
            </a:pPr>
            <a:endParaRPr 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
          <p:cNvSpPr/>
          <p:nvPr/>
        </p:nvSpPr>
        <p:spPr bwMode="auto">
          <a:xfrm>
            <a:off x="3635896" y="2756708"/>
            <a:ext cx="972108" cy="1141777"/>
          </a:xfrm>
          <a:custGeom>
            <a:avLst/>
            <a:gdLst/>
            <a:ahLst/>
            <a:cxnLst>
              <a:cxn ang="0">
                <a:pos x="2028" y="1850"/>
              </a:cxn>
              <a:cxn ang="0">
                <a:pos x="1971" y="1895"/>
              </a:cxn>
              <a:cxn ang="0">
                <a:pos x="1915" y="1938"/>
              </a:cxn>
              <a:cxn ang="0">
                <a:pos x="1881" y="1942"/>
              </a:cxn>
              <a:cxn ang="0">
                <a:pos x="1839" y="1922"/>
              </a:cxn>
              <a:cxn ang="0">
                <a:pos x="1807" y="1881"/>
              </a:cxn>
              <a:cxn ang="0">
                <a:pos x="1785" y="1825"/>
              </a:cxn>
              <a:cxn ang="0">
                <a:pos x="1781" y="1774"/>
              </a:cxn>
              <a:cxn ang="0">
                <a:pos x="1789" y="1708"/>
              </a:cxn>
              <a:cxn ang="0">
                <a:pos x="1814" y="1654"/>
              </a:cxn>
              <a:cxn ang="0">
                <a:pos x="1848" y="1617"/>
              </a:cxn>
              <a:cxn ang="0">
                <a:pos x="1891" y="1605"/>
              </a:cxn>
              <a:cxn ang="0">
                <a:pos x="1926" y="1614"/>
              </a:cxn>
              <a:cxn ang="0">
                <a:pos x="1989" y="1672"/>
              </a:cxn>
              <a:cxn ang="0">
                <a:pos x="2039" y="1700"/>
              </a:cxn>
              <a:cxn ang="0">
                <a:pos x="2070" y="1699"/>
              </a:cxn>
              <a:cxn ang="0">
                <a:pos x="2106" y="1679"/>
              </a:cxn>
              <a:cxn ang="0">
                <a:pos x="2155" y="1590"/>
              </a:cxn>
              <a:cxn ang="0">
                <a:pos x="968" y="377"/>
              </a:cxn>
              <a:cxn ang="0">
                <a:pos x="874" y="339"/>
              </a:cxn>
              <a:cxn ang="0">
                <a:pos x="840" y="289"/>
              </a:cxn>
              <a:cxn ang="0">
                <a:pos x="838" y="258"/>
              </a:cxn>
              <a:cxn ang="0">
                <a:pos x="867" y="208"/>
              </a:cxn>
              <a:cxn ang="0">
                <a:pos x="925" y="144"/>
              </a:cxn>
              <a:cxn ang="0">
                <a:pos x="934" y="110"/>
              </a:cxn>
              <a:cxn ang="0">
                <a:pos x="921" y="67"/>
              </a:cxn>
              <a:cxn ang="0">
                <a:pos x="885" y="33"/>
              </a:cxn>
              <a:cxn ang="0">
                <a:pos x="831" y="9"/>
              </a:cxn>
              <a:cxn ang="0">
                <a:pos x="764" y="0"/>
              </a:cxn>
              <a:cxn ang="0">
                <a:pos x="714" y="4"/>
              </a:cxn>
              <a:cxn ang="0">
                <a:pos x="656" y="25"/>
              </a:cxn>
              <a:cxn ang="0">
                <a:pos x="617" y="58"/>
              </a:cxn>
              <a:cxn ang="0">
                <a:pos x="597" y="99"/>
              </a:cxn>
              <a:cxn ang="0">
                <a:pos x="600" y="134"/>
              </a:cxn>
              <a:cxn ang="0">
                <a:pos x="644" y="189"/>
              </a:cxn>
              <a:cxn ang="0">
                <a:pos x="689" y="247"/>
              </a:cxn>
              <a:cxn ang="0">
                <a:pos x="692" y="280"/>
              </a:cxn>
              <a:cxn ang="0">
                <a:pos x="671" y="323"/>
              </a:cxn>
              <a:cxn ang="0">
                <a:pos x="590" y="372"/>
              </a:cxn>
              <a:cxn ang="0">
                <a:pos x="0" y="433"/>
              </a:cxn>
              <a:cxn ang="0">
                <a:pos x="16" y="653"/>
              </a:cxn>
              <a:cxn ang="0">
                <a:pos x="54" y="866"/>
              </a:cxn>
              <a:cxn ang="0">
                <a:pos x="114" y="1071"/>
              </a:cxn>
              <a:cxn ang="0">
                <a:pos x="191" y="1266"/>
              </a:cxn>
              <a:cxn ang="0">
                <a:pos x="285" y="1453"/>
              </a:cxn>
              <a:cxn ang="0">
                <a:pos x="398" y="1628"/>
              </a:cxn>
              <a:cxn ang="0">
                <a:pos x="526" y="1791"/>
              </a:cxn>
              <a:cxn ang="0">
                <a:pos x="669" y="1942"/>
              </a:cxn>
              <a:cxn ang="0">
                <a:pos x="826" y="2077"/>
              </a:cxn>
              <a:cxn ang="0">
                <a:pos x="995" y="2198"/>
              </a:cxn>
              <a:cxn ang="0">
                <a:pos x="1176" y="2301"/>
              </a:cxn>
              <a:cxn ang="0">
                <a:pos x="1368" y="2387"/>
              </a:cxn>
              <a:cxn ang="0">
                <a:pos x="1569" y="2456"/>
              </a:cxn>
              <a:cxn ang="0">
                <a:pos x="1778" y="2505"/>
              </a:cxn>
              <a:cxn ang="0">
                <a:pos x="1994" y="2532"/>
              </a:cxn>
              <a:cxn ang="0">
                <a:pos x="2160" y="1985"/>
              </a:cxn>
              <a:cxn ang="0">
                <a:pos x="2135" y="1908"/>
              </a:cxn>
              <a:cxn ang="0">
                <a:pos x="2090" y="1857"/>
              </a:cxn>
              <a:cxn ang="0">
                <a:pos x="2050" y="1846"/>
              </a:cxn>
            </a:cxnLst>
            <a:rect l="0" t="0" r="r" b="b"/>
            <a:pathLst>
              <a:path w="2160" h="2537">
                <a:moveTo>
                  <a:pt x="2050" y="1846"/>
                </a:moveTo>
                <a:lnTo>
                  <a:pt x="2050" y="1846"/>
                </a:lnTo>
                <a:lnTo>
                  <a:pt x="2039" y="1848"/>
                </a:lnTo>
                <a:lnTo>
                  <a:pt x="2028" y="1850"/>
                </a:lnTo>
                <a:lnTo>
                  <a:pt x="2018" y="1855"/>
                </a:lnTo>
                <a:lnTo>
                  <a:pt x="2007" y="1861"/>
                </a:lnTo>
                <a:lnTo>
                  <a:pt x="1989" y="1877"/>
                </a:lnTo>
                <a:lnTo>
                  <a:pt x="1971" y="1895"/>
                </a:lnTo>
                <a:lnTo>
                  <a:pt x="1954" y="1913"/>
                </a:lnTo>
                <a:lnTo>
                  <a:pt x="1935" y="1928"/>
                </a:lnTo>
                <a:lnTo>
                  <a:pt x="1926" y="1935"/>
                </a:lnTo>
                <a:lnTo>
                  <a:pt x="1915" y="1938"/>
                </a:lnTo>
                <a:lnTo>
                  <a:pt x="1904" y="1942"/>
                </a:lnTo>
                <a:lnTo>
                  <a:pt x="1891" y="1944"/>
                </a:lnTo>
                <a:lnTo>
                  <a:pt x="1891" y="1944"/>
                </a:lnTo>
                <a:lnTo>
                  <a:pt x="1881" y="1942"/>
                </a:lnTo>
                <a:lnTo>
                  <a:pt x="1870" y="1940"/>
                </a:lnTo>
                <a:lnTo>
                  <a:pt x="1859" y="1935"/>
                </a:lnTo>
                <a:lnTo>
                  <a:pt x="1848" y="1929"/>
                </a:lnTo>
                <a:lnTo>
                  <a:pt x="1839" y="1922"/>
                </a:lnTo>
                <a:lnTo>
                  <a:pt x="1830" y="1915"/>
                </a:lnTo>
                <a:lnTo>
                  <a:pt x="1821" y="1904"/>
                </a:lnTo>
                <a:lnTo>
                  <a:pt x="1814" y="1893"/>
                </a:lnTo>
                <a:lnTo>
                  <a:pt x="1807" y="1881"/>
                </a:lnTo>
                <a:lnTo>
                  <a:pt x="1799" y="1868"/>
                </a:lnTo>
                <a:lnTo>
                  <a:pt x="1794" y="1855"/>
                </a:lnTo>
                <a:lnTo>
                  <a:pt x="1789" y="1839"/>
                </a:lnTo>
                <a:lnTo>
                  <a:pt x="1785" y="1825"/>
                </a:lnTo>
                <a:lnTo>
                  <a:pt x="1783" y="1809"/>
                </a:lnTo>
                <a:lnTo>
                  <a:pt x="1781" y="1791"/>
                </a:lnTo>
                <a:lnTo>
                  <a:pt x="1781" y="1774"/>
                </a:lnTo>
                <a:lnTo>
                  <a:pt x="1781" y="1774"/>
                </a:lnTo>
                <a:lnTo>
                  <a:pt x="1781" y="1756"/>
                </a:lnTo>
                <a:lnTo>
                  <a:pt x="1783" y="1740"/>
                </a:lnTo>
                <a:lnTo>
                  <a:pt x="1785" y="1724"/>
                </a:lnTo>
                <a:lnTo>
                  <a:pt x="1789" y="1708"/>
                </a:lnTo>
                <a:lnTo>
                  <a:pt x="1794" y="1693"/>
                </a:lnTo>
                <a:lnTo>
                  <a:pt x="1799" y="1679"/>
                </a:lnTo>
                <a:lnTo>
                  <a:pt x="1807" y="1666"/>
                </a:lnTo>
                <a:lnTo>
                  <a:pt x="1814" y="1654"/>
                </a:lnTo>
                <a:lnTo>
                  <a:pt x="1821" y="1643"/>
                </a:lnTo>
                <a:lnTo>
                  <a:pt x="1830" y="1634"/>
                </a:lnTo>
                <a:lnTo>
                  <a:pt x="1839" y="1625"/>
                </a:lnTo>
                <a:lnTo>
                  <a:pt x="1848" y="1617"/>
                </a:lnTo>
                <a:lnTo>
                  <a:pt x="1859" y="1612"/>
                </a:lnTo>
                <a:lnTo>
                  <a:pt x="1870" y="1608"/>
                </a:lnTo>
                <a:lnTo>
                  <a:pt x="1881" y="1605"/>
                </a:lnTo>
                <a:lnTo>
                  <a:pt x="1891" y="1605"/>
                </a:lnTo>
                <a:lnTo>
                  <a:pt x="1891" y="1605"/>
                </a:lnTo>
                <a:lnTo>
                  <a:pt x="1904" y="1605"/>
                </a:lnTo>
                <a:lnTo>
                  <a:pt x="1915" y="1608"/>
                </a:lnTo>
                <a:lnTo>
                  <a:pt x="1926" y="1614"/>
                </a:lnTo>
                <a:lnTo>
                  <a:pt x="1935" y="1619"/>
                </a:lnTo>
                <a:lnTo>
                  <a:pt x="1954" y="1635"/>
                </a:lnTo>
                <a:lnTo>
                  <a:pt x="1971" y="1654"/>
                </a:lnTo>
                <a:lnTo>
                  <a:pt x="1989" y="1672"/>
                </a:lnTo>
                <a:lnTo>
                  <a:pt x="2007" y="1686"/>
                </a:lnTo>
                <a:lnTo>
                  <a:pt x="2018" y="1693"/>
                </a:lnTo>
                <a:lnTo>
                  <a:pt x="2027" y="1697"/>
                </a:lnTo>
                <a:lnTo>
                  <a:pt x="2039" y="1700"/>
                </a:lnTo>
                <a:lnTo>
                  <a:pt x="2050" y="1700"/>
                </a:lnTo>
                <a:lnTo>
                  <a:pt x="2050" y="1700"/>
                </a:lnTo>
                <a:lnTo>
                  <a:pt x="2061" y="1700"/>
                </a:lnTo>
                <a:lnTo>
                  <a:pt x="2070" y="1699"/>
                </a:lnTo>
                <a:lnTo>
                  <a:pt x="2081" y="1695"/>
                </a:lnTo>
                <a:lnTo>
                  <a:pt x="2090" y="1691"/>
                </a:lnTo>
                <a:lnTo>
                  <a:pt x="2099" y="1684"/>
                </a:lnTo>
                <a:lnTo>
                  <a:pt x="2106" y="1679"/>
                </a:lnTo>
                <a:lnTo>
                  <a:pt x="2122" y="1661"/>
                </a:lnTo>
                <a:lnTo>
                  <a:pt x="2137" y="1641"/>
                </a:lnTo>
                <a:lnTo>
                  <a:pt x="2147" y="1617"/>
                </a:lnTo>
                <a:lnTo>
                  <a:pt x="2155" y="1590"/>
                </a:lnTo>
                <a:lnTo>
                  <a:pt x="2160" y="1562"/>
                </a:lnTo>
                <a:lnTo>
                  <a:pt x="2160" y="377"/>
                </a:lnTo>
                <a:lnTo>
                  <a:pt x="968" y="377"/>
                </a:lnTo>
                <a:lnTo>
                  <a:pt x="968" y="377"/>
                </a:lnTo>
                <a:lnTo>
                  <a:pt x="941" y="372"/>
                </a:lnTo>
                <a:lnTo>
                  <a:pt x="916" y="363"/>
                </a:lnTo>
                <a:lnTo>
                  <a:pt x="894" y="352"/>
                </a:lnTo>
                <a:lnTo>
                  <a:pt x="874" y="339"/>
                </a:lnTo>
                <a:lnTo>
                  <a:pt x="858" y="323"/>
                </a:lnTo>
                <a:lnTo>
                  <a:pt x="847" y="307"/>
                </a:lnTo>
                <a:lnTo>
                  <a:pt x="844" y="298"/>
                </a:lnTo>
                <a:lnTo>
                  <a:pt x="840" y="289"/>
                </a:lnTo>
                <a:lnTo>
                  <a:pt x="838" y="280"/>
                </a:lnTo>
                <a:lnTo>
                  <a:pt x="837" y="269"/>
                </a:lnTo>
                <a:lnTo>
                  <a:pt x="837" y="269"/>
                </a:lnTo>
                <a:lnTo>
                  <a:pt x="838" y="258"/>
                </a:lnTo>
                <a:lnTo>
                  <a:pt x="842" y="247"/>
                </a:lnTo>
                <a:lnTo>
                  <a:pt x="846" y="236"/>
                </a:lnTo>
                <a:lnTo>
                  <a:pt x="853" y="226"/>
                </a:lnTo>
                <a:lnTo>
                  <a:pt x="867" y="208"/>
                </a:lnTo>
                <a:lnTo>
                  <a:pt x="885" y="189"/>
                </a:lnTo>
                <a:lnTo>
                  <a:pt x="903" y="173"/>
                </a:lnTo>
                <a:lnTo>
                  <a:pt x="920" y="153"/>
                </a:lnTo>
                <a:lnTo>
                  <a:pt x="925" y="144"/>
                </a:lnTo>
                <a:lnTo>
                  <a:pt x="930" y="134"/>
                </a:lnTo>
                <a:lnTo>
                  <a:pt x="934" y="123"/>
                </a:lnTo>
                <a:lnTo>
                  <a:pt x="934" y="110"/>
                </a:lnTo>
                <a:lnTo>
                  <a:pt x="934" y="110"/>
                </a:lnTo>
                <a:lnTo>
                  <a:pt x="934" y="99"/>
                </a:lnTo>
                <a:lnTo>
                  <a:pt x="930" y="89"/>
                </a:lnTo>
                <a:lnTo>
                  <a:pt x="927" y="78"/>
                </a:lnTo>
                <a:lnTo>
                  <a:pt x="921" y="67"/>
                </a:lnTo>
                <a:lnTo>
                  <a:pt x="914" y="58"/>
                </a:lnTo>
                <a:lnTo>
                  <a:pt x="905" y="49"/>
                </a:lnTo>
                <a:lnTo>
                  <a:pt x="896" y="40"/>
                </a:lnTo>
                <a:lnTo>
                  <a:pt x="885" y="33"/>
                </a:lnTo>
                <a:lnTo>
                  <a:pt x="873" y="25"/>
                </a:lnTo>
                <a:lnTo>
                  <a:pt x="860" y="18"/>
                </a:lnTo>
                <a:lnTo>
                  <a:pt x="846" y="13"/>
                </a:lnTo>
                <a:lnTo>
                  <a:pt x="831" y="9"/>
                </a:lnTo>
                <a:lnTo>
                  <a:pt x="815" y="4"/>
                </a:lnTo>
                <a:lnTo>
                  <a:pt x="799" y="2"/>
                </a:lnTo>
                <a:lnTo>
                  <a:pt x="783" y="0"/>
                </a:lnTo>
                <a:lnTo>
                  <a:pt x="764" y="0"/>
                </a:lnTo>
                <a:lnTo>
                  <a:pt x="764" y="0"/>
                </a:lnTo>
                <a:lnTo>
                  <a:pt x="748" y="0"/>
                </a:lnTo>
                <a:lnTo>
                  <a:pt x="730" y="2"/>
                </a:lnTo>
                <a:lnTo>
                  <a:pt x="714" y="4"/>
                </a:lnTo>
                <a:lnTo>
                  <a:pt x="700" y="9"/>
                </a:lnTo>
                <a:lnTo>
                  <a:pt x="683" y="13"/>
                </a:lnTo>
                <a:lnTo>
                  <a:pt x="671" y="18"/>
                </a:lnTo>
                <a:lnTo>
                  <a:pt x="656" y="25"/>
                </a:lnTo>
                <a:lnTo>
                  <a:pt x="645" y="33"/>
                </a:lnTo>
                <a:lnTo>
                  <a:pt x="635" y="40"/>
                </a:lnTo>
                <a:lnTo>
                  <a:pt x="624" y="49"/>
                </a:lnTo>
                <a:lnTo>
                  <a:pt x="617" y="58"/>
                </a:lnTo>
                <a:lnTo>
                  <a:pt x="609" y="67"/>
                </a:lnTo>
                <a:lnTo>
                  <a:pt x="604" y="78"/>
                </a:lnTo>
                <a:lnTo>
                  <a:pt x="599" y="89"/>
                </a:lnTo>
                <a:lnTo>
                  <a:pt x="597" y="99"/>
                </a:lnTo>
                <a:lnTo>
                  <a:pt x="595" y="110"/>
                </a:lnTo>
                <a:lnTo>
                  <a:pt x="595" y="110"/>
                </a:lnTo>
                <a:lnTo>
                  <a:pt x="597" y="123"/>
                </a:lnTo>
                <a:lnTo>
                  <a:pt x="600" y="134"/>
                </a:lnTo>
                <a:lnTo>
                  <a:pt x="604" y="144"/>
                </a:lnTo>
                <a:lnTo>
                  <a:pt x="611" y="153"/>
                </a:lnTo>
                <a:lnTo>
                  <a:pt x="626" y="173"/>
                </a:lnTo>
                <a:lnTo>
                  <a:pt x="644" y="189"/>
                </a:lnTo>
                <a:lnTo>
                  <a:pt x="662" y="208"/>
                </a:lnTo>
                <a:lnTo>
                  <a:pt x="678" y="226"/>
                </a:lnTo>
                <a:lnTo>
                  <a:pt x="683" y="236"/>
                </a:lnTo>
                <a:lnTo>
                  <a:pt x="689" y="247"/>
                </a:lnTo>
                <a:lnTo>
                  <a:pt x="691" y="258"/>
                </a:lnTo>
                <a:lnTo>
                  <a:pt x="692" y="269"/>
                </a:lnTo>
                <a:lnTo>
                  <a:pt x="692" y="269"/>
                </a:lnTo>
                <a:lnTo>
                  <a:pt x="692" y="280"/>
                </a:lnTo>
                <a:lnTo>
                  <a:pt x="691" y="289"/>
                </a:lnTo>
                <a:lnTo>
                  <a:pt x="687" y="298"/>
                </a:lnTo>
                <a:lnTo>
                  <a:pt x="682" y="307"/>
                </a:lnTo>
                <a:lnTo>
                  <a:pt x="671" y="323"/>
                </a:lnTo>
                <a:lnTo>
                  <a:pt x="654" y="339"/>
                </a:lnTo>
                <a:lnTo>
                  <a:pt x="636" y="352"/>
                </a:lnTo>
                <a:lnTo>
                  <a:pt x="613" y="363"/>
                </a:lnTo>
                <a:lnTo>
                  <a:pt x="590" y="372"/>
                </a:lnTo>
                <a:lnTo>
                  <a:pt x="563" y="377"/>
                </a:lnTo>
                <a:lnTo>
                  <a:pt x="0" y="377"/>
                </a:lnTo>
                <a:lnTo>
                  <a:pt x="0" y="377"/>
                </a:lnTo>
                <a:lnTo>
                  <a:pt x="0" y="433"/>
                </a:lnTo>
                <a:lnTo>
                  <a:pt x="2" y="489"/>
                </a:lnTo>
                <a:lnTo>
                  <a:pt x="5" y="543"/>
                </a:lnTo>
                <a:lnTo>
                  <a:pt x="11" y="599"/>
                </a:lnTo>
                <a:lnTo>
                  <a:pt x="16" y="653"/>
                </a:lnTo>
                <a:lnTo>
                  <a:pt x="25" y="707"/>
                </a:lnTo>
                <a:lnTo>
                  <a:pt x="32" y="759"/>
                </a:lnTo>
                <a:lnTo>
                  <a:pt x="43" y="813"/>
                </a:lnTo>
                <a:lnTo>
                  <a:pt x="54" y="866"/>
                </a:lnTo>
                <a:lnTo>
                  <a:pt x="67" y="918"/>
                </a:lnTo>
                <a:lnTo>
                  <a:pt x="81" y="968"/>
                </a:lnTo>
                <a:lnTo>
                  <a:pt x="97" y="1021"/>
                </a:lnTo>
                <a:lnTo>
                  <a:pt x="114" y="1071"/>
                </a:lnTo>
                <a:lnTo>
                  <a:pt x="130" y="1120"/>
                </a:lnTo>
                <a:lnTo>
                  <a:pt x="150" y="1170"/>
                </a:lnTo>
                <a:lnTo>
                  <a:pt x="169" y="1219"/>
                </a:lnTo>
                <a:lnTo>
                  <a:pt x="191" y="1266"/>
                </a:lnTo>
                <a:lnTo>
                  <a:pt x="213" y="1315"/>
                </a:lnTo>
                <a:lnTo>
                  <a:pt x="236" y="1361"/>
                </a:lnTo>
                <a:lnTo>
                  <a:pt x="260" y="1407"/>
                </a:lnTo>
                <a:lnTo>
                  <a:pt x="285" y="1453"/>
                </a:lnTo>
                <a:lnTo>
                  <a:pt x="312" y="1498"/>
                </a:lnTo>
                <a:lnTo>
                  <a:pt x="341" y="1542"/>
                </a:lnTo>
                <a:lnTo>
                  <a:pt x="368" y="1585"/>
                </a:lnTo>
                <a:lnTo>
                  <a:pt x="398" y="1628"/>
                </a:lnTo>
                <a:lnTo>
                  <a:pt x="429" y="1670"/>
                </a:lnTo>
                <a:lnTo>
                  <a:pt x="460" y="1711"/>
                </a:lnTo>
                <a:lnTo>
                  <a:pt x="492" y="1751"/>
                </a:lnTo>
                <a:lnTo>
                  <a:pt x="526" y="1791"/>
                </a:lnTo>
                <a:lnTo>
                  <a:pt x="561" y="1830"/>
                </a:lnTo>
                <a:lnTo>
                  <a:pt x="597" y="1868"/>
                </a:lnTo>
                <a:lnTo>
                  <a:pt x="633" y="1906"/>
                </a:lnTo>
                <a:lnTo>
                  <a:pt x="669" y="1942"/>
                </a:lnTo>
                <a:lnTo>
                  <a:pt x="707" y="1976"/>
                </a:lnTo>
                <a:lnTo>
                  <a:pt x="746" y="2011"/>
                </a:lnTo>
                <a:lnTo>
                  <a:pt x="786" y="2045"/>
                </a:lnTo>
                <a:lnTo>
                  <a:pt x="826" y="2077"/>
                </a:lnTo>
                <a:lnTo>
                  <a:pt x="867" y="2108"/>
                </a:lnTo>
                <a:lnTo>
                  <a:pt x="909" y="2139"/>
                </a:lnTo>
                <a:lnTo>
                  <a:pt x="952" y="2169"/>
                </a:lnTo>
                <a:lnTo>
                  <a:pt x="995" y="2198"/>
                </a:lnTo>
                <a:lnTo>
                  <a:pt x="1040" y="2225"/>
                </a:lnTo>
                <a:lnTo>
                  <a:pt x="1085" y="2252"/>
                </a:lnTo>
                <a:lnTo>
                  <a:pt x="1130" y="2277"/>
                </a:lnTo>
                <a:lnTo>
                  <a:pt x="1176" y="2301"/>
                </a:lnTo>
                <a:lnTo>
                  <a:pt x="1222" y="2324"/>
                </a:lnTo>
                <a:lnTo>
                  <a:pt x="1271" y="2348"/>
                </a:lnTo>
                <a:lnTo>
                  <a:pt x="1320" y="2368"/>
                </a:lnTo>
                <a:lnTo>
                  <a:pt x="1368" y="2387"/>
                </a:lnTo>
                <a:lnTo>
                  <a:pt x="1417" y="2407"/>
                </a:lnTo>
                <a:lnTo>
                  <a:pt x="1468" y="2423"/>
                </a:lnTo>
                <a:lnTo>
                  <a:pt x="1518" y="2441"/>
                </a:lnTo>
                <a:lnTo>
                  <a:pt x="1569" y="2456"/>
                </a:lnTo>
                <a:lnTo>
                  <a:pt x="1619" y="2470"/>
                </a:lnTo>
                <a:lnTo>
                  <a:pt x="1671" y="2483"/>
                </a:lnTo>
                <a:lnTo>
                  <a:pt x="1724" y="2494"/>
                </a:lnTo>
                <a:lnTo>
                  <a:pt x="1778" y="2505"/>
                </a:lnTo>
                <a:lnTo>
                  <a:pt x="1830" y="2514"/>
                </a:lnTo>
                <a:lnTo>
                  <a:pt x="1884" y="2521"/>
                </a:lnTo>
                <a:lnTo>
                  <a:pt x="1938" y="2526"/>
                </a:lnTo>
                <a:lnTo>
                  <a:pt x="1994" y="2532"/>
                </a:lnTo>
                <a:lnTo>
                  <a:pt x="2048" y="2535"/>
                </a:lnTo>
                <a:lnTo>
                  <a:pt x="2104" y="2537"/>
                </a:lnTo>
                <a:lnTo>
                  <a:pt x="2160" y="2537"/>
                </a:lnTo>
                <a:lnTo>
                  <a:pt x="2160" y="1985"/>
                </a:lnTo>
                <a:lnTo>
                  <a:pt x="2160" y="1985"/>
                </a:lnTo>
                <a:lnTo>
                  <a:pt x="2155" y="1956"/>
                </a:lnTo>
                <a:lnTo>
                  <a:pt x="2147" y="1931"/>
                </a:lnTo>
                <a:lnTo>
                  <a:pt x="2135" y="1908"/>
                </a:lnTo>
                <a:lnTo>
                  <a:pt x="2122" y="1886"/>
                </a:lnTo>
                <a:lnTo>
                  <a:pt x="2106" y="1870"/>
                </a:lnTo>
                <a:lnTo>
                  <a:pt x="2099" y="1863"/>
                </a:lnTo>
                <a:lnTo>
                  <a:pt x="2090" y="1857"/>
                </a:lnTo>
                <a:lnTo>
                  <a:pt x="2081" y="1852"/>
                </a:lnTo>
                <a:lnTo>
                  <a:pt x="2070" y="1850"/>
                </a:lnTo>
                <a:lnTo>
                  <a:pt x="2061" y="1846"/>
                </a:lnTo>
                <a:lnTo>
                  <a:pt x="2050" y="1846"/>
                </a:lnTo>
                <a:lnTo>
                  <a:pt x="2050" y="1846"/>
                </a:lnTo>
                <a:close/>
              </a:path>
            </a:pathLst>
          </a:custGeom>
          <a:solidFill>
            <a:schemeClr val="accent3"/>
          </a:solidFill>
          <a:ln>
            <a:noFill/>
          </a:ln>
        </p:spPr>
        <p:txBody>
          <a:bodyPr vert="horz" wrap="square" lIns="91440" tIns="45720" rIns="91440" bIns="45720" numCol="1" anchor="t" anchorCtr="0" compatLnSpc="1"/>
          <a:lstStyle/>
          <a:p>
            <a:pPr>
              <a:defRPr/>
            </a:pPr>
            <a:endParaRPr 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8"/>
          <p:cNvSpPr/>
          <p:nvPr/>
        </p:nvSpPr>
        <p:spPr bwMode="auto">
          <a:xfrm>
            <a:off x="3635898" y="1954268"/>
            <a:ext cx="1143127" cy="972108"/>
          </a:xfrm>
          <a:custGeom>
            <a:avLst/>
            <a:gdLst/>
            <a:ahLst/>
            <a:cxnLst>
              <a:cxn ang="0">
                <a:pos x="2405" y="600"/>
              </a:cxn>
              <a:cxn ang="0">
                <a:pos x="2349" y="645"/>
              </a:cxn>
              <a:cxn ang="0">
                <a:pos x="2293" y="689"/>
              </a:cxn>
              <a:cxn ang="0">
                <a:pos x="2259" y="692"/>
              </a:cxn>
              <a:cxn ang="0">
                <a:pos x="2221" y="676"/>
              </a:cxn>
              <a:cxn ang="0">
                <a:pos x="2183" y="629"/>
              </a:cxn>
              <a:cxn ang="0">
                <a:pos x="2160" y="0"/>
              </a:cxn>
              <a:cxn ang="0">
                <a:pos x="1994" y="7"/>
              </a:cxn>
              <a:cxn ang="0">
                <a:pos x="1778" y="34"/>
              </a:cxn>
              <a:cxn ang="0">
                <a:pos x="1569" y="83"/>
              </a:cxn>
              <a:cxn ang="0">
                <a:pos x="1368" y="150"/>
              </a:cxn>
              <a:cxn ang="0">
                <a:pos x="1176" y="236"/>
              </a:cxn>
              <a:cxn ang="0">
                <a:pos x="995" y="341"/>
              </a:cxn>
              <a:cxn ang="0">
                <a:pos x="826" y="462"/>
              </a:cxn>
              <a:cxn ang="0">
                <a:pos x="669" y="597"/>
              </a:cxn>
              <a:cxn ang="0">
                <a:pos x="526" y="746"/>
              </a:cxn>
              <a:cxn ang="0">
                <a:pos x="398" y="911"/>
              </a:cxn>
              <a:cxn ang="0">
                <a:pos x="285" y="1085"/>
              </a:cxn>
              <a:cxn ang="0">
                <a:pos x="191" y="1271"/>
              </a:cxn>
              <a:cxn ang="0">
                <a:pos x="114" y="1468"/>
              </a:cxn>
              <a:cxn ang="0">
                <a:pos x="54" y="1673"/>
              </a:cxn>
              <a:cxn ang="0">
                <a:pos x="16" y="1886"/>
              </a:cxn>
              <a:cxn ang="0">
                <a:pos x="0" y="2104"/>
              </a:cxn>
              <a:cxn ang="0">
                <a:pos x="590" y="2155"/>
              </a:cxn>
              <a:cxn ang="0">
                <a:pos x="671" y="2106"/>
              </a:cxn>
              <a:cxn ang="0">
                <a:pos x="692" y="2063"/>
              </a:cxn>
              <a:cxn ang="0">
                <a:pos x="689" y="2030"/>
              </a:cxn>
              <a:cxn ang="0">
                <a:pos x="644" y="1972"/>
              </a:cxn>
              <a:cxn ang="0">
                <a:pos x="600" y="1917"/>
              </a:cxn>
              <a:cxn ang="0">
                <a:pos x="597" y="1882"/>
              </a:cxn>
              <a:cxn ang="0">
                <a:pos x="617" y="1841"/>
              </a:cxn>
              <a:cxn ang="0">
                <a:pos x="656" y="1808"/>
              </a:cxn>
              <a:cxn ang="0">
                <a:pos x="714" y="1787"/>
              </a:cxn>
              <a:cxn ang="0">
                <a:pos x="764" y="1783"/>
              </a:cxn>
              <a:cxn ang="0">
                <a:pos x="831" y="1792"/>
              </a:cxn>
              <a:cxn ang="0">
                <a:pos x="885" y="1816"/>
              </a:cxn>
              <a:cxn ang="0">
                <a:pos x="921" y="1850"/>
              </a:cxn>
              <a:cxn ang="0">
                <a:pos x="934" y="1893"/>
              </a:cxn>
              <a:cxn ang="0">
                <a:pos x="925" y="1927"/>
              </a:cxn>
              <a:cxn ang="0">
                <a:pos x="867" y="1991"/>
              </a:cxn>
              <a:cxn ang="0">
                <a:pos x="838" y="2041"/>
              </a:cxn>
              <a:cxn ang="0">
                <a:pos x="840" y="2072"/>
              </a:cxn>
              <a:cxn ang="0">
                <a:pos x="874" y="2122"/>
              </a:cxn>
              <a:cxn ang="0">
                <a:pos x="968" y="2160"/>
              </a:cxn>
              <a:cxn ang="0">
                <a:pos x="2164" y="956"/>
              </a:cxn>
              <a:cxn ang="0">
                <a:pos x="2203" y="871"/>
              </a:cxn>
              <a:cxn ang="0">
                <a:pos x="2239" y="846"/>
              </a:cxn>
              <a:cxn ang="0">
                <a:pos x="2270" y="838"/>
              </a:cxn>
              <a:cxn ang="0">
                <a:pos x="2313" y="853"/>
              </a:cxn>
              <a:cxn ang="0">
                <a:pos x="2385" y="920"/>
              </a:cxn>
              <a:cxn ang="0">
                <a:pos x="2429" y="936"/>
              </a:cxn>
              <a:cxn ang="0">
                <a:pos x="2461" y="929"/>
              </a:cxn>
              <a:cxn ang="0">
                <a:pos x="2499" y="896"/>
              </a:cxn>
              <a:cxn ang="0">
                <a:pos x="2526" y="847"/>
              </a:cxn>
              <a:cxn ang="0">
                <a:pos x="2539" y="783"/>
              </a:cxn>
              <a:cxn ang="0">
                <a:pos x="2537" y="732"/>
              </a:cxn>
              <a:cxn ang="0">
                <a:pos x="2521" y="671"/>
              </a:cxn>
              <a:cxn ang="0">
                <a:pos x="2490" y="626"/>
              </a:cxn>
              <a:cxn ang="0">
                <a:pos x="2450" y="600"/>
              </a:cxn>
            </a:cxnLst>
            <a:rect l="0" t="0" r="r" b="b"/>
            <a:pathLst>
              <a:path w="2540" h="2160">
                <a:moveTo>
                  <a:pt x="2429" y="597"/>
                </a:moveTo>
                <a:lnTo>
                  <a:pt x="2429" y="597"/>
                </a:lnTo>
                <a:lnTo>
                  <a:pt x="2416" y="597"/>
                </a:lnTo>
                <a:lnTo>
                  <a:pt x="2405" y="600"/>
                </a:lnTo>
                <a:lnTo>
                  <a:pt x="2394" y="606"/>
                </a:lnTo>
                <a:lnTo>
                  <a:pt x="2385" y="611"/>
                </a:lnTo>
                <a:lnTo>
                  <a:pt x="2367" y="627"/>
                </a:lnTo>
                <a:lnTo>
                  <a:pt x="2349" y="645"/>
                </a:lnTo>
                <a:lnTo>
                  <a:pt x="2331" y="664"/>
                </a:lnTo>
                <a:lnTo>
                  <a:pt x="2313" y="678"/>
                </a:lnTo>
                <a:lnTo>
                  <a:pt x="2304" y="685"/>
                </a:lnTo>
                <a:lnTo>
                  <a:pt x="2293" y="689"/>
                </a:lnTo>
                <a:lnTo>
                  <a:pt x="2283" y="692"/>
                </a:lnTo>
                <a:lnTo>
                  <a:pt x="2270" y="694"/>
                </a:lnTo>
                <a:lnTo>
                  <a:pt x="2270" y="694"/>
                </a:lnTo>
                <a:lnTo>
                  <a:pt x="2259" y="692"/>
                </a:lnTo>
                <a:lnTo>
                  <a:pt x="2250" y="691"/>
                </a:lnTo>
                <a:lnTo>
                  <a:pt x="2239" y="687"/>
                </a:lnTo>
                <a:lnTo>
                  <a:pt x="2230" y="682"/>
                </a:lnTo>
                <a:lnTo>
                  <a:pt x="2221" y="676"/>
                </a:lnTo>
                <a:lnTo>
                  <a:pt x="2212" y="669"/>
                </a:lnTo>
                <a:lnTo>
                  <a:pt x="2203" y="660"/>
                </a:lnTo>
                <a:lnTo>
                  <a:pt x="2196" y="651"/>
                </a:lnTo>
                <a:lnTo>
                  <a:pt x="2183" y="629"/>
                </a:lnTo>
                <a:lnTo>
                  <a:pt x="2173" y="604"/>
                </a:lnTo>
                <a:lnTo>
                  <a:pt x="2164" y="577"/>
                </a:lnTo>
                <a:lnTo>
                  <a:pt x="2160" y="546"/>
                </a:lnTo>
                <a:lnTo>
                  <a:pt x="2160" y="0"/>
                </a:lnTo>
                <a:lnTo>
                  <a:pt x="2160" y="0"/>
                </a:lnTo>
                <a:lnTo>
                  <a:pt x="2104" y="0"/>
                </a:lnTo>
                <a:lnTo>
                  <a:pt x="2048" y="4"/>
                </a:lnTo>
                <a:lnTo>
                  <a:pt x="1994" y="7"/>
                </a:lnTo>
                <a:lnTo>
                  <a:pt x="1938" y="11"/>
                </a:lnTo>
                <a:lnTo>
                  <a:pt x="1884" y="18"/>
                </a:lnTo>
                <a:lnTo>
                  <a:pt x="1830" y="25"/>
                </a:lnTo>
                <a:lnTo>
                  <a:pt x="1778" y="34"/>
                </a:lnTo>
                <a:lnTo>
                  <a:pt x="1724" y="43"/>
                </a:lnTo>
                <a:lnTo>
                  <a:pt x="1671" y="56"/>
                </a:lnTo>
                <a:lnTo>
                  <a:pt x="1619" y="69"/>
                </a:lnTo>
                <a:lnTo>
                  <a:pt x="1569" y="83"/>
                </a:lnTo>
                <a:lnTo>
                  <a:pt x="1518" y="97"/>
                </a:lnTo>
                <a:lnTo>
                  <a:pt x="1468" y="114"/>
                </a:lnTo>
                <a:lnTo>
                  <a:pt x="1417" y="132"/>
                </a:lnTo>
                <a:lnTo>
                  <a:pt x="1368" y="150"/>
                </a:lnTo>
                <a:lnTo>
                  <a:pt x="1320" y="169"/>
                </a:lnTo>
                <a:lnTo>
                  <a:pt x="1271" y="191"/>
                </a:lnTo>
                <a:lnTo>
                  <a:pt x="1222" y="213"/>
                </a:lnTo>
                <a:lnTo>
                  <a:pt x="1176" y="236"/>
                </a:lnTo>
                <a:lnTo>
                  <a:pt x="1130" y="261"/>
                </a:lnTo>
                <a:lnTo>
                  <a:pt x="1085" y="287"/>
                </a:lnTo>
                <a:lnTo>
                  <a:pt x="1040" y="314"/>
                </a:lnTo>
                <a:lnTo>
                  <a:pt x="995" y="341"/>
                </a:lnTo>
                <a:lnTo>
                  <a:pt x="952" y="370"/>
                </a:lnTo>
                <a:lnTo>
                  <a:pt x="909" y="398"/>
                </a:lnTo>
                <a:lnTo>
                  <a:pt x="867" y="429"/>
                </a:lnTo>
                <a:lnTo>
                  <a:pt x="826" y="462"/>
                </a:lnTo>
                <a:lnTo>
                  <a:pt x="786" y="494"/>
                </a:lnTo>
                <a:lnTo>
                  <a:pt x="746" y="526"/>
                </a:lnTo>
                <a:lnTo>
                  <a:pt x="707" y="561"/>
                </a:lnTo>
                <a:lnTo>
                  <a:pt x="669" y="597"/>
                </a:lnTo>
                <a:lnTo>
                  <a:pt x="633" y="633"/>
                </a:lnTo>
                <a:lnTo>
                  <a:pt x="597" y="671"/>
                </a:lnTo>
                <a:lnTo>
                  <a:pt x="561" y="709"/>
                </a:lnTo>
                <a:lnTo>
                  <a:pt x="526" y="746"/>
                </a:lnTo>
                <a:lnTo>
                  <a:pt x="492" y="786"/>
                </a:lnTo>
                <a:lnTo>
                  <a:pt x="460" y="828"/>
                </a:lnTo>
                <a:lnTo>
                  <a:pt x="429" y="867"/>
                </a:lnTo>
                <a:lnTo>
                  <a:pt x="398" y="911"/>
                </a:lnTo>
                <a:lnTo>
                  <a:pt x="368" y="952"/>
                </a:lnTo>
                <a:lnTo>
                  <a:pt x="341" y="995"/>
                </a:lnTo>
                <a:lnTo>
                  <a:pt x="312" y="1040"/>
                </a:lnTo>
                <a:lnTo>
                  <a:pt x="285" y="1085"/>
                </a:lnTo>
                <a:lnTo>
                  <a:pt x="260" y="1130"/>
                </a:lnTo>
                <a:lnTo>
                  <a:pt x="236" y="1177"/>
                </a:lnTo>
                <a:lnTo>
                  <a:pt x="213" y="1224"/>
                </a:lnTo>
                <a:lnTo>
                  <a:pt x="191" y="1271"/>
                </a:lnTo>
                <a:lnTo>
                  <a:pt x="169" y="1320"/>
                </a:lnTo>
                <a:lnTo>
                  <a:pt x="150" y="1368"/>
                </a:lnTo>
                <a:lnTo>
                  <a:pt x="130" y="1417"/>
                </a:lnTo>
                <a:lnTo>
                  <a:pt x="114" y="1468"/>
                </a:lnTo>
                <a:lnTo>
                  <a:pt x="97" y="1518"/>
                </a:lnTo>
                <a:lnTo>
                  <a:pt x="81" y="1569"/>
                </a:lnTo>
                <a:lnTo>
                  <a:pt x="67" y="1621"/>
                </a:lnTo>
                <a:lnTo>
                  <a:pt x="54" y="1673"/>
                </a:lnTo>
                <a:lnTo>
                  <a:pt x="43" y="1725"/>
                </a:lnTo>
                <a:lnTo>
                  <a:pt x="32" y="1778"/>
                </a:lnTo>
                <a:lnTo>
                  <a:pt x="25" y="1832"/>
                </a:lnTo>
                <a:lnTo>
                  <a:pt x="16" y="1886"/>
                </a:lnTo>
                <a:lnTo>
                  <a:pt x="11" y="1940"/>
                </a:lnTo>
                <a:lnTo>
                  <a:pt x="5" y="1994"/>
                </a:lnTo>
                <a:lnTo>
                  <a:pt x="2" y="2050"/>
                </a:lnTo>
                <a:lnTo>
                  <a:pt x="0" y="2104"/>
                </a:lnTo>
                <a:lnTo>
                  <a:pt x="0" y="2160"/>
                </a:lnTo>
                <a:lnTo>
                  <a:pt x="563" y="2160"/>
                </a:lnTo>
                <a:lnTo>
                  <a:pt x="563" y="2160"/>
                </a:lnTo>
                <a:lnTo>
                  <a:pt x="590" y="2155"/>
                </a:lnTo>
                <a:lnTo>
                  <a:pt x="613" y="2146"/>
                </a:lnTo>
                <a:lnTo>
                  <a:pt x="636" y="2135"/>
                </a:lnTo>
                <a:lnTo>
                  <a:pt x="654" y="2122"/>
                </a:lnTo>
                <a:lnTo>
                  <a:pt x="671" y="2106"/>
                </a:lnTo>
                <a:lnTo>
                  <a:pt x="682" y="2090"/>
                </a:lnTo>
                <a:lnTo>
                  <a:pt x="687" y="2081"/>
                </a:lnTo>
                <a:lnTo>
                  <a:pt x="691" y="2072"/>
                </a:lnTo>
                <a:lnTo>
                  <a:pt x="692" y="2063"/>
                </a:lnTo>
                <a:lnTo>
                  <a:pt x="692" y="2052"/>
                </a:lnTo>
                <a:lnTo>
                  <a:pt x="692" y="2052"/>
                </a:lnTo>
                <a:lnTo>
                  <a:pt x="691" y="2041"/>
                </a:lnTo>
                <a:lnTo>
                  <a:pt x="689" y="2030"/>
                </a:lnTo>
                <a:lnTo>
                  <a:pt x="683" y="2019"/>
                </a:lnTo>
                <a:lnTo>
                  <a:pt x="678" y="2009"/>
                </a:lnTo>
                <a:lnTo>
                  <a:pt x="662" y="1991"/>
                </a:lnTo>
                <a:lnTo>
                  <a:pt x="644" y="1972"/>
                </a:lnTo>
                <a:lnTo>
                  <a:pt x="626" y="1956"/>
                </a:lnTo>
                <a:lnTo>
                  <a:pt x="611" y="1936"/>
                </a:lnTo>
                <a:lnTo>
                  <a:pt x="604" y="1927"/>
                </a:lnTo>
                <a:lnTo>
                  <a:pt x="600" y="1917"/>
                </a:lnTo>
                <a:lnTo>
                  <a:pt x="597" y="1906"/>
                </a:lnTo>
                <a:lnTo>
                  <a:pt x="595" y="1893"/>
                </a:lnTo>
                <a:lnTo>
                  <a:pt x="595" y="1893"/>
                </a:lnTo>
                <a:lnTo>
                  <a:pt x="597" y="1882"/>
                </a:lnTo>
                <a:lnTo>
                  <a:pt x="599" y="1872"/>
                </a:lnTo>
                <a:lnTo>
                  <a:pt x="604" y="1861"/>
                </a:lnTo>
                <a:lnTo>
                  <a:pt x="609" y="1850"/>
                </a:lnTo>
                <a:lnTo>
                  <a:pt x="617" y="1841"/>
                </a:lnTo>
                <a:lnTo>
                  <a:pt x="624" y="1832"/>
                </a:lnTo>
                <a:lnTo>
                  <a:pt x="635" y="1823"/>
                </a:lnTo>
                <a:lnTo>
                  <a:pt x="645" y="1816"/>
                </a:lnTo>
                <a:lnTo>
                  <a:pt x="656" y="1808"/>
                </a:lnTo>
                <a:lnTo>
                  <a:pt x="671" y="1801"/>
                </a:lnTo>
                <a:lnTo>
                  <a:pt x="683" y="1796"/>
                </a:lnTo>
                <a:lnTo>
                  <a:pt x="700" y="1792"/>
                </a:lnTo>
                <a:lnTo>
                  <a:pt x="714" y="1787"/>
                </a:lnTo>
                <a:lnTo>
                  <a:pt x="730" y="1785"/>
                </a:lnTo>
                <a:lnTo>
                  <a:pt x="748" y="1783"/>
                </a:lnTo>
                <a:lnTo>
                  <a:pt x="764" y="1783"/>
                </a:lnTo>
                <a:lnTo>
                  <a:pt x="764" y="1783"/>
                </a:lnTo>
                <a:lnTo>
                  <a:pt x="783" y="1783"/>
                </a:lnTo>
                <a:lnTo>
                  <a:pt x="799" y="1785"/>
                </a:lnTo>
                <a:lnTo>
                  <a:pt x="815" y="1787"/>
                </a:lnTo>
                <a:lnTo>
                  <a:pt x="831" y="1792"/>
                </a:lnTo>
                <a:lnTo>
                  <a:pt x="846" y="1796"/>
                </a:lnTo>
                <a:lnTo>
                  <a:pt x="860" y="1801"/>
                </a:lnTo>
                <a:lnTo>
                  <a:pt x="873" y="1808"/>
                </a:lnTo>
                <a:lnTo>
                  <a:pt x="885" y="1816"/>
                </a:lnTo>
                <a:lnTo>
                  <a:pt x="896" y="1823"/>
                </a:lnTo>
                <a:lnTo>
                  <a:pt x="905" y="1832"/>
                </a:lnTo>
                <a:lnTo>
                  <a:pt x="914" y="1841"/>
                </a:lnTo>
                <a:lnTo>
                  <a:pt x="921" y="1850"/>
                </a:lnTo>
                <a:lnTo>
                  <a:pt x="927" y="1861"/>
                </a:lnTo>
                <a:lnTo>
                  <a:pt x="930" y="1872"/>
                </a:lnTo>
                <a:lnTo>
                  <a:pt x="934" y="1882"/>
                </a:lnTo>
                <a:lnTo>
                  <a:pt x="934" y="1893"/>
                </a:lnTo>
                <a:lnTo>
                  <a:pt x="934" y="1893"/>
                </a:lnTo>
                <a:lnTo>
                  <a:pt x="934" y="1906"/>
                </a:lnTo>
                <a:lnTo>
                  <a:pt x="930" y="1917"/>
                </a:lnTo>
                <a:lnTo>
                  <a:pt x="925" y="1927"/>
                </a:lnTo>
                <a:lnTo>
                  <a:pt x="920" y="1936"/>
                </a:lnTo>
                <a:lnTo>
                  <a:pt x="903" y="1956"/>
                </a:lnTo>
                <a:lnTo>
                  <a:pt x="885" y="1972"/>
                </a:lnTo>
                <a:lnTo>
                  <a:pt x="867" y="1991"/>
                </a:lnTo>
                <a:lnTo>
                  <a:pt x="853" y="2009"/>
                </a:lnTo>
                <a:lnTo>
                  <a:pt x="846" y="2019"/>
                </a:lnTo>
                <a:lnTo>
                  <a:pt x="842" y="2030"/>
                </a:lnTo>
                <a:lnTo>
                  <a:pt x="838" y="2041"/>
                </a:lnTo>
                <a:lnTo>
                  <a:pt x="837" y="2052"/>
                </a:lnTo>
                <a:lnTo>
                  <a:pt x="837" y="2052"/>
                </a:lnTo>
                <a:lnTo>
                  <a:pt x="838" y="2063"/>
                </a:lnTo>
                <a:lnTo>
                  <a:pt x="840" y="2072"/>
                </a:lnTo>
                <a:lnTo>
                  <a:pt x="844" y="2081"/>
                </a:lnTo>
                <a:lnTo>
                  <a:pt x="847" y="2090"/>
                </a:lnTo>
                <a:lnTo>
                  <a:pt x="858" y="2106"/>
                </a:lnTo>
                <a:lnTo>
                  <a:pt x="874" y="2122"/>
                </a:lnTo>
                <a:lnTo>
                  <a:pt x="894" y="2135"/>
                </a:lnTo>
                <a:lnTo>
                  <a:pt x="916" y="2146"/>
                </a:lnTo>
                <a:lnTo>
                  <a:pt x="941" y="2155"/>
                </a:lnTo>
                <a:lnTo>
                  <a:pt x="968" y="2160"/>
                </a:lnTo>
                <a:lnTo>
                  <a:pt x="2160" y="2160"/>
                </a:lnTo>
                <a:lnTo>
                  <a:pt x="2160" y="986"/>
                </a:lnTo>
                <a:lnTo>
                  <a:pt x="2160" y="986"/>
                </a:lnTo>
                <a:lnTo>
                  <a:pt x="2164" y="956"/>
                </a:lnTo>
                <a:lnTo>
                  <a:pt x="2173" y="929"/>
                </a:lnTo>
                <a:lnTo>
                  <a:pt x="2183" y="903"/>
                </a:lnTo>
                <a:lnTo>
                  <a:pt x="2196" y="882"/>
                </a:lnTo>
                <a:lnTo>
                  <a:pt x="2203" y="871"/>
                </a:lnTo>
                <a:lnTo>
                  <a:pt x="2212" y="864"/>
                </a:lnTo>
                <a:lnTo>
                  <a:pt x="2221" y="856"/>
                </a:lnTo>
                <a:lnTo>
                  <a:pt x="2230" y="849"/>
                </a:lnTo>
                <a:lnTo>
                  <a:pt x="2239" y="846"/>
                </a:lnTo>
                <a:lnTo>
                  <a:pt x="2250" y="842"/>
                </a:lnTo>
                <a:lnTo>
                  <a:pt x="2259" y="838"/>
                </a:lnTo>
                <a:lnTo>
                  <a:pt x="2270" y="838"/>
                </a:lnTo>
                <a:lnTo>
                  <a:pt x="2270" y="838"/>
                </a:lnTo>
                <a:lnTo>
                  <a:pt x="2283" y="840"/>
                </a:lnTo>
                <a:lnTo>
                  <a:pt x="2293" y="842"/>
                </a:lnTo>
                <a:lnTo>
                  <a:pt x="2304" y="847"/>
                </a:lnTo>
                <a:lnTo>
                  <a:pt x="2313" y="853"/>
                </a:lnTo>
                <a:lnTo>
                  <a:pt x="2331" y="869"/>
                </a:lnTo>
                <a:lnTo>
                  <a:pt x="2349" y="887"/>
                </a:lnTo>
                <a:lnTo>
                  <a:pt x="2367" y="905"/>
                </a:lnTo>
                <a:lnTo>
                  <a:pt x="2385" y="920"/>
                </a:lnTo>
                <a:lnTo>
                  <a:pt x="2394" y="927"/>
                </a:lnTo>
                <a:lnTo>
                  <a:pt x="2405" y="930"/>
                </a:lnTo>
                <a:lnTo>
                  <a:pt x="2416" y="934"/>
                </a:lnTo>
                <a:lnTo>
                  <a:pt x="2429" y="936"/>
                </a:lnTo>
                <a:lnTo>
                  <a:pt x="2429" y="936"/>
                </a:lnTo>
                <a:lnTo>
                  <a:pt x="2439" y="934"/>
                </a:lnTo>
                <a:lnTo>
                  <a:pt x="2450" y="932"/>
                </a:lnTo>
                <a:lnTo>
                  <a:pt x="2461" y="929"/>
                </a:lnTo>
                <a:lnTo>
                  <a:pt x="2472" y="921"/>
                </a:lnTo>
                <a:lnTo>
                  <a:pt x="2481" y="914"/>
                </a:lnTo>
                <a:lnTo>
                  <a:pt x="2490" y="907"/>
                </a:lnTo>
                <a:lnTo>
                  <a:pt x="2499" y="896"/>
                </a:lnTo>
                <a:lnTo>
                  <a:pt x="2508" y="885"/>
                </a:lnTo>
                <a:lnTo>
                  <a:pt x="2515" y="874"/>
                </a:lnTo>
                <a:lnTo>
                  <a:pt x="2521" y="860"/>
                </a:lnTo>
                <a:lnTo>
                  <a:pt x="2526" y="847"/>
                </a:lnTo>
                <a:lnTo>
                  <a:pt x="2531" y="831"/>
                </a:lnTo>
                <a:lnTo>
                  <a:pt x="2535" y="817"/>
                </a:lnTo>
                <a:lnTo>
                  <a:pt x="2537" y="801"/>
                </a:lnTo>
                <a:lnTo>
                  <a:pt x="2539" y="783"/>
                </a:lnTo>
                <a:lnTo>
                  <a:pt x="2540" y="766"/>
                </a:lnTo>
                <a:lnTo>
                  <a:pt x="2540" y="766"/>
                </a:lnTo>
                <a:lnTo>
                  <a:pt x="2539" y="748"/>
                </a:lnTo>
                <a:lnTo>
                  <a:pt x="2537" y="732"/>
                </a:lnTo>
                <a:lnTo>
                  <a:pt x="2535" y="716"/>
                </a:lnTo>
                <a:lnTo>
                  <a:pt x="2531" y="700"/>
                </a:lnTo>
                <a:lnTo>
                  <a:pt x="2526" y="685"/>
                </a:lnTo>
                <a:lnTo>
                  <a:pt x="2521" y="671"/>
                </a:lnTo>
                <a:lnTo>
                  <a:pt x="2515" y="658"/>
                </a:lnTo>
                <a:lnTo>
                  <a:pt x="2508" y="645"/>
                </a:lnTo>
                <a:lnTo>
                  <a:pt x="2499" y="635"/>
                </a:lnTo>
                <a:lnTo>
                  <a:pt x="2490" y="626"/>
                </a:lnTo>
                <a:lnTo>
                  <a:pt x="2481" y="617"/>
                </a:lnTo>
                <a:lnTo>
                  <a:pt x="2472" y="609"/>
                </a:lnTo>
                <a:lnTo>
                  <a:pt x="2461" y="604"/>
                </a:lnTo>
                <a:lnTo>
                  <a:pt x="2450" y="600"/>
                </a:lnTo>
                <a:lnTo>
                  <a:pt x="2439" y="597"/>
                </a:lnTo>
                <a:lnTo>
                  <a:pt x="2429" y="597"/>
                </a:lnTo>
                <a:lnTo>
                  <a:pt x="2429" y="597"/>
                </a:lnTo>
                <a:close/>
              </a:path>
            </a:pathLst>
          </a:custGeom>
          <a:solidFill>
            <a:schemeClr val="accent1"/>
          </a:solidFill>
          <a:ln>
            <a:noFill/>
          </a:ln>
        </p:spPr>
        <p:txBody>
          <a:bodyPr vert="horz" wrap="square" lIns="91440" tIns="45720" rIns="91440" bIns="45720" numCol="1" anchor="t" anchorCtr="0" compatLnSpc="1"/>
          <a:lstStyle/>
          <a:p>
            <a:pPr>
              <a:defRPr/>
            </a:pPr>
            <a:endParaRPr 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3923928" y="2500000"/>
            <a:ext cx="540060" cy="443391"/>
          </a:xfrm>
          <a:prstGeom prst="rect">
            <a:avLst/>
          </a:prstGeom>
        </p:spPr>
        <p:txBody>
          <a:bodyPr wrap="square">
            <a:spAutoFit/>
          </a:bodyPr>
          <a:lstStyle/>
          <a:p>
            <a:pPr algn="just">
              <a:lnSpc>
                <a:spcPts val="1200"/>
              </a:lnSpc>
              <a:defRPr/>
            </a:pP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01</a:t>
            </a:r>
            <a:endPar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4716016" y="2500000"/>
            <a:ext cx="634438" cy="289503"/>
          </a:xfrm>
          <a:prstGeom prst="rect">
            <a:avLst/>
          </a:prstGeom>
        </p:spPr>
        <p:txBody>
          <a:bodyPr wrap="square">
            <a:spAutoFit/>
          </a:bodyPr>
          <a:lstStyle/>
          <a:p>
            <a:pPr algn="just">
              <a:lnSpc>
                <a:spcPts val="1200"/>
              </a:lnSpc>
              <a:defRPr/>
            </a:pP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02</a:t>
            </a:r>
            <a:endPar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737392" y="3292088"/>
            <a:ext cx="613062" cy="289503"/>
          </a:xfrm>
          <a:prstGeom prst="rect">
            <a:avLst/>
          </a:prstGeom>
        </p:spPr>
        <p:txBody>
          <a:bodyPr wrap="square">
            <a:spAutoFit/>
          </a:bodyPr>
          <a:lstStyle/>
          <a:p>
            <a:pPr algn="just">
              <a:lnSpc>
                <a:spcPts val="1200"/>
              </a:lnSpc>
              <a:defRPr/>
            </a:pP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03</a:t>
            </a:r>
            <a:endPar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3923928" y="3265221"/>
            <a:ext cx="648072" cy="289503"/>
          </a:xfrm>
          <a:prstGeom prst="rect">
            <a:avLst/>
          </a:prstGeom>
        </p:spPr>
        <p:txBody>
          <a:bodyPr wrap="square">
            <a:spAutoFit/>
          </a:bodyPr>
          <a:lstStyle/>
          <a:p>
            <a:pPr algn="just">
              <a:lnSpc>
                <a:spcPts val="1200"/>
              </a:lnSpc>
              <a:defRPr/>
            </a:pP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04</a:t>
            </a:r>
            <a:endPar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5" name="直接连接符 14"/>
          <p:cNvCxnSpPr/>
          <p:nvPr/>
        </p:nvCxnSpPr>
        <p:spPr>
          <a:xfrm>
            <a:off x="1548073" y="2143289"/>
            <a:ext cx="2232248" cy="0"/>
          </a:xfrm>
          <a:prstGeom prst="line">
            <a:avLst/>
          </a:prstGeom>
          <a:noFill/>
          <a:ln w="9525" cap="flat" cmpd="sng" algn="ctr">
            <a:solidFill>
              <a:sysClr val="window" lastClr="FFFFFF">
                <a:lumMod val="65000"/>
              </a:sysClr>
            </a:solidFill>
            <a:prstDash val="sysDash"/>
          </a:ln>
          <a:effectLst/>
        </p:spPr>
      </p:cxnSp>
      <p:sp>
        <p:nvSpPr>
          <p:cNvPr id="16" name="椭圆 15"/>
          <p:cNvSpPr/>
          <p:nvPr/>
        </p:nvSpPr>
        <p:spPr>
          <a:xfrm>
            <a:off x="3733001" y="20922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1560023" y="1732190"/>
            <a:ext cx="2016018" cy="400110"/>
          </a:xfrm>
          <a:prstGeom prst="rect">
            <a:avLst/>
          </a:prstGeom>
        </p:spPr>
        <p:txBody>
          <a:bodyPr wrap="square">
            <a:spAutoFit/>
          </a:bodyPr>
          <a:lstStyle/>
          <a:p>
            <a:pPr algn="just">
              <a:lnSpc>
                <a:spcPts val="1200"/>
              </a:lnSpc>
            </a:pPr>
            <a:r>
              <a:rPr lang="zh-CN" altLang="en-US" sz="1000" dirty="0" smtClean="0">
                <a:solidFill>
                  <a:prstClr val="black"/>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5436097" y="20922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9" name="直接连接符 18"/>
          <p:cNvCxnSpPr>
            <a:stCxn id="18" idx="6"/>
          </p:cNvCxnSpPr>
          <p:nvPr/>
        </p:nvCxnSpPr>
        <p:spPr>
          <a:xfrm>
            <a:off x="5530739" y="2138417"/>
            <a:ext cx="2232248" cy="0"/>
          </a:xfrm>
          <a:prstGeom prst="line">
            <a:avLst/>
          </a:prstGeom>
          <a:noFill/>
          <a:ln w="9525" cap="flat" cmpd="sng" algn="ctr">
            <a:solidFill>
              <a:sysClr val="window" lastClr="FFFFFF">
                <a:lumMod val="65000"/>
              </a:sysClr>
            </a:solidFill>
            <a:prstDash val="sysDash"/>
          </a:ln>
          <a:effectLst/>
        </p:spPr>
      </p:cxnSp>
      <p:sp>
        <p:nvSpPr>
          <p:cNvPr id="20" name="矩形 19"/>
          <p:cNvSpPr/>
          <p:nvPr/>
        </p:nvSpPr>
        <p:spPr>
          <a:xfrm>
            <a:off x="5724334" y="1732190"/>
            <a:ext cx="2016018" cy="400110"/>
          </a:xfrm>
          <a:prstGeom prst="rect">
            <a:avLst/>
          </a:prstGeom>
        </p:spPr>
        <p:txBody>
          <a:bodyPr wrap="square">
            <a:spAutoFit/>
          </a:bodyPr>
          <a:lstStyle/>
          <a:p>
            <a:pPr algn="just">
              <a:lnSpc>
                <a:spcPts val="1200"/>
              </a:lnSpc>
            </a:pPr>
            <a:r>
              <a:rPr lang="zh-CN" altLang="en-US" sz="1000" dirty="0" smtClean="0">
                <a:solidFill>
                  <a:prstClr val="black"/>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5413463" y="3687725"/>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2" name="直接连接符 21"/>
          <p:cNvCxnSpPr>
            <a:stCxn id="21" idx="6"/>
          </p:cNvCxnSpPr>
          <p:nvPr/>
        </p:nvCxnSpPr>
        <p:spPr>
          <a:xfrm>
            <a:off x="5508104" y="3733911"/>
            <a:ext cx="2232248" cy="0"/>
          </a:xfrm>
          <a:prstGeom prst="line">
            <a:avLst/>
          </a:prstGeom>
          <a:noFill/>
          <a:ln w="9525" cap="flat" cmpd="sng" algn="ctr">
            <a:solidFill>
              <a:sysClr val="window" lastClr="FFFFFF">
                <a:lumMod val="65000"/>
              </a:sysClr>
            </a:solidFill>
            <a:prstDash val="sysDash"/>
          </a:ln>
          <a:effectLst/>
        </p:spPr>
      </p:cxnSp>
      <p:sp>
        <p:nvSpPr>
          <p:cNvPr id="23" name="矩形 22"/>
          <p:cNvSpPr/>
          <p:nvPr/>
        </p:nvSpPr>
        <p:spPr>
          <a:xfrm>
            <a:off x="5724334" y="3743240"/>
            <a:ext cx="2016018" cy="400110"/>
          </a:xfrm>
          <a:prstGeom prst="rect">
            <a:avLst/>
          </a:prstGeom>
        </p:spPr>
        <p:txBody>
          <a:bodyPr wrap="square">
            <a:spAutoFit/>
          </a:bodyPr>
          <a:lstStyle/>
          <a:p>
            <a:pPr algn="just">
              <a:lnSpc>
                <a:spcPts val="1200"/>
              </a:lnSpc>
            </a:pPr>
            <a:r>
              <a:rPr lang="zh-CN" altLang="en-US" sz="1000" dirty="0" smtClean="0">
                <a:solidFill>
                  <a:prstClr val="black"/>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4" name="直接连接符 23"/>
          <p:cNvCxnSpPr/>
          <p:nvPr/>
        </p:nvCxnSpPr>
        <p:spPr>
          <a:xfrm>
            <a:off x="1531956" y="3754229"/>
            <a:ext cx="2232248" cy="0"/>
          </a:xfrm>
          <a:prstGeom prst="line">
            <a:avLst/>
          </a:prstGeom>
          <a:noFill/>
          <a:ln w="9525" cap="flat" cmpd="sng" algn="ctr">
            <a:solidFill>
              <a:sysClr val="window" lastClr="FFFFFF">
                <a:lumMod val="65000"/>
              </a:sysClr>
            </a:solidFill>
            <a:prstDash val="sysDash"/>
          </a:ln>
          <a:effectLst/>
        </p:spPr>
      </p:cxnSp>
      <p:sp>
        <p:nvSpPr>
          <p:cNvPr id="25" name="椭圆 24"/>
          <p:cNvSpPr/>
          <p:nvPr/>
        </p:nvSpPr>
        <p:spPr>
          <a:xfrm>
            <a:off x="3716884" y="370317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1543906" y="3743240"/>
            <a:ext cx="2016018" cy="400110"/>
          </a:xfrm>
          <a:prstGeom prst="rect">
            <a:avLst/>
          </a:prstGeom>
        </p:spPr>
        <p:txBody>
          <a:bodyPr wrap="square">
            <a:spAutoFit/>
          </a:bodyPr>
          <a:lstStyle/>
          <a:p>
            <a:pPr algn="just">
              <a:lnSpc>
                <a:spcPts val="1200"/>
              </a:lnSpc>
            </a:pPr>
            <a:r>
              <a:rPr lang="zh-CN" altLang="en-US" sz="1000" dirty="0" smtClean="0">
                <a:solidFill>
                  <a:prstClr val="black"/>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0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12" fill="hold" grpId="1"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1"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300" fill="hold"/>
                                            <p:tgtEl>
                                              <p:spTgt spid="11"/>
                                            </p:tgtEl>
                                            <p:attrNameLst>
                                              <p:attrName>ppt_w</p:attrName>
                                            </p:attrNameLst>
                                          </p:cBhvr>
                                          <p:tavLst>
                                            <p:tav tm="0">
                                              <p:val>
                                                <p:fltVal val="0"/>
                                              </p:val>
                                            </p:tav>
                                            <p:tav tm="100000">
                                              <p:val>
                                                <p:strVal val="#ppt_w"/>
                                              </p:val>
                                            </p:tav>
                                          </p:tavLst>
                                        </p:anim>
                                        <p:anim calcmode="lin" valueType="num">
                                          <p:cBhvr>
                                            <p:cTn id="25" dur="300" fill="hold"/>
                                            <p:tgtEl>
                                              <p:spTgt spid="11"/>
                                            </p:tgtEl>
                                            <p:attrNameLst>
                                              <p:attrName>ppt_h</p:attrName>
                                            </p:attrNameLst>
                                          </p:cBhvr>
                                          <p:tavLst>
                                            <p:tav tm="0">
                                              <p:val>
                                                <p:fltVal val="0"/>
                                              </p:val>
                                            </p:tav>
                                            <p:tav tm="100000">
                                              <p:val>
                                                <p:strVal val="#ppt_h"/>
                                              </p:val>
                                            </p:tav>
                                          </p:tavLst>
                                        </p:anim>
                                        <p:animEffect transition="in" filter="fade">
                                          <p:cBhvr>
                                            <p:cTn id="26" dur="300"/>
                                            <p:tgtEl>
                                              <p:spTgt spid="11"/>
                                            </p:tgtEl>
                                          </p:cBhvr>
                                        </p:animEffect>
                                      </p:childTnLst>
                                    </p:cTn>
                                  </p:par>
                                </p:childTnLst>
                              </p:cTn>
                            </p:par>
                            <p:par>
                              <p:cTn id="27" fill="hold">
                                <p:stCondLst>
                                  <p:cond delay="1000"/>
                                </p:stCondLst>
                                <p:childTnLst>
                                  <p:par>
                                    <p:cTn id="28" presetID="53" presetClass="entr" presetSubtype="16" fill="hold" grpId="1"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300" fill="hold"/>
                                            <p:tgtEl>
                                              <p:spTgt spid="12"/>
                                            </p:tgtEl>
                                            <p:attrNameLst>
                                              <p:attrName>ppt_w</p:attrName>
                                            </p:attrNameLst>
                                          </p:cBhvr>
                                          <p:tavLst>
                                            <p:tav tm="0">
                                              <p:val>
                                                <p:fltVal val="0"/>
                                              </p:val>
                                            </p:tav>
                                            <p:tav tm="100000">
                                              <p:val>
                                                <p:strVal val="#ppt_w"/>
                                              </p:val>
                                            </p:tav>
                                          </p:tavLst>
                                        </p:anim>
                                        <p:anim calcmode="lin" valueType="num">
                                          <p:cBhvr>
                                            <p:cTn id="31" dur="300" fill="hold"/>
                                            <p:tgtEl>
                                              <p:spTgt spid="12"/>
                                            </p:tgtEl>
                                            <p:attrNameLst>
                                              <p:attrName>ppt_h</p:attrName>
                                            </p:attrNameLst>
                                          </p:cBhvr>
                                          <p:tavLst>
                                            <p:tav tm="0">
                                              <p:val>
                                                <p:fltVal val="0"/>
                                              </p:val>
                                            </p:tav>
                                            <p:tav tm="100000">
                                              <p:val>
                                                <p:strVal val="#ppt_h"/>
                                              </p:val>
                                            </p:tav>
                                          </p:tavLst>
                                        </p:anim>
                                        <p:animEffect transition="in" filter="fade">
                                          <p:cBhvr>
                                            <p:cTn id="32" dur="300"/>
                                            <p:tgtEl>
                                              <p:spTgt spid="12"/>
                                            </p:tgtEl>
                                          </p:cBhvr>
                                        </p:animEffect>
                                      </p:childTnLst>
                                    </p:cTn>
                                  </p:par>
                                </p:childTnLst>
                              </p:cTn>
                            </p:par>
                            <p:par>
                              <p:cTn id="33" fill="hold">
                                <p:stCondLst>
                                  <p:cond delay="1500"/>
                                </p:stCondLst>
                                <p:childTnLst>
                                  <p:par>
                                    <p:cTn id="34" presetID="53" presetClass="entr" presetSubtype="16" fill="hold" grpId="1"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300" fill="hold"/>
                                            <p:tgtEl>
                                              <p:spTgt spid="13"/>
                                            </p:tgtEl>
                                            <p:attrNameLst>
                                              <p:attrName>ppt_w</p:attrName>
                                            </p:attrNameLst>
                                          </p:cBhvr>
                                          <p:tavLst>
                                            <p:tav tm="0">
                                              <p:val>
                                                <p:fltVal val="0"/>
                                              </p:val>
                                            </p:tav>
                                            <p:tav tm="100000">
                                              <p:val>
                                                <p:strVal val="#ppt_w"/>
                                              </p:val>
                                            </p:tav>
                                          </p:tavLst>
                                        </p:anim>
                                        <p:anim calcmode="lin" valueType="num">
                                          <p:cBhvr>
                                            <p:cTn id="37" dur="300" fill="hold"/>
                                            <p:tgtEl>
                                              <p:spTgt spid="13"/>
                                            </p:tgtEl>
                                            <p:attrNameLst>
                                              <p:attrName>ppt_h</p:attrName>
                                            </p:attrNameLst>
                                          </p:cBhvr>
                                          <p:tavLst>
                                            <p:tav tm="0">
                                              <p:val>
                                                <p:fltVal val="0"/>
                                              </p:val>
                                            </p:tav>
                                            <p:tav tm="100000">
                                              <p:val>
                                                <p:strVal val="#ppt_h"/>
                                              </p:val>
                                            </p:tav>
                                          </p:tavLst>
                                        </p:anim>
                                        <p:animEffect transition="in" filter="fade">
                                          <p:cBhvr>
                                            <p:cTn id="38" dur="300"/>
                                            <p:tgtEl>
                                              <p:spTgt spid="13"/>
                                            </p:tgtEl>
                                          </p:cBhvr>
                                        </p:animEffect>
                                      </p:childTnLst>
                                    </p:cTn>
                                  </p:par>
                                </p:childTnLst>
                              </p:cTn>
                            </p:par>
                            <p:par>
                              <p:cTn id="39" fill="hold">
                                <p:stCondLst>
                                  <p:cond delay="2000"/>
                                </p:stCondLst>
                                <p:childTnLst>
                                  <p:par>
                                    <p:cTn id="40" presetID="53" presetClass="entr" presetSubtype="16" fill="hold" grpId="1"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300" fill="hold"/>
                                            <p:tgtEl>
                                              <p:spTgt spid="14"/>
                                            </p:tgtEl>
                                            <p:attrNameLst>
                                              <p:attrName>ppt_w</p:attrName>
                                            </p:attrNameLst>
                                          </p:cBhvr>
                                          <p:tavLst>
                                            <p:tav tm="0">
                                              <p:val>
                                                <p:fltVal val="0"/>
                                              </p:val>
                                            </p:tav>
                                            <p:tav tm="100000">
                                              <p:val>
                                                <p:strVal val="#ppt_w"/>
                                              </p:val>
                                            </p:tav>
                                          </p:tavLst>
                                        </p:anim>
                                        <p:anim calcmode="lin" valueType="num">
                                          <p:cBhvr>
                                            <p:cTn id="43" dur="300" fill="hold"/>
                                            <p:tgtEl>
                                              <p:spTgt spid="14"/>
                                            </p:tgtEl>
                                            <p:attrNameLst>
                                              <p:attrName>ppt_h</p:attrName>
                                            </p:attrNameLst>
                                          </p:cBhvr>
                                          <p:tavLst>
                                            <p:tav tm="0">
                                              <p:val>
                                                <p:fltVal val="0"/>
                                              </p:val>
                                            </p:tav>
                                            <p:tav tm="100000">
                                              <p:val>
                                                <p:strVal val="#ppt_h"/>
                                              </p:val>
                                            </p:tav>
                                          </p:tavLst>
                                        </p:anim>
                                        <p:animEffect transition="in" filter="fade">
                                          <p:cBhvr>
                                            <p:cTn id="44" dur="300"/>
                                            <p:tgtEl>
                                              <p:spTgt spid="14"/>
                                            </p:tgtEl>
                                          </p:cBhvr>
                                        </p:animEffect>
                                      </p:childTnLst>
                                    </p:cTn>
                                  </p:par>
                                </p:childTnLst>
                              </p:cTn>
                            </p:par>
                            <p:par>
                              <p:cTn id="45" fill="hold">
                                <p:stCondLst>
                                  <p:cond delay="2500"/>
                                </p:stCondLst>
                                <p:childTnLst>
                                  <p:par>
                                    <p:cTn id="46" presetID="42" presetClass="path" presetSubtype="0" fill="hold" grpId="1" nodeType="afterEffect">
                                      <p:stCondLst>
                                        <p:cond delay="0"/>
                                      </p:stCondLst>
                                      <p:childTnLst>
                                        <p:animMotion origin="layout" path="M 5.55556E-7 9.87654E-7 L -0.0309 -0.04383 " pathEditMode="relative" rAng="0" ptsTypes="AA">
                                          <p:cBhvr>
                                            <p:cTn id="47" dur="300" fill="hold"/>
                                            <p:tgtEl>
                                              <p:spTgt spid="10"/>
                                            </p:tgtEl>
                                            <p:attrNameLst>
                                              <p:attrName>ppt_x</p:attrName>
                                              <p:attrName>ppt_y</p:attrName>
                                            </p:attrNameLst>
                                          </p:cBhvr>
                                          <p:rCtr x="-1545" y="-2191"/>
                                        </p:animMotion>
                                      </p:childTnLst>
                                    </p:cTn>
                                  </p:par>
                                  <p:par>
                                    <p:cTn id="48" presetID="42" presetClass="path" presetSubtype="0" fill="hold" grpId="0" nodeType="withEffect">
                                      <p:stCondLst>
                                        <p:cond delay="0"/>
                                      </p:stCondLst>
                                      <p:childTnLst>
                                        <p:animMotion origin="layout" path="M 5.55556E-7 9.87654E-7 L -0.0309 -0.04383 " pathEditMode="relative" rAng="0" ptsTypes="AA">
                                          <p:cBhvr>
                                            <p:cTn id="49" dur="300" fill="hold"/>
                                            <p:tgtEl>
                                              <p:spTgt spid="11"/>
                                            </p:tgtEl>
                                            <p:attrNameLst>
                                              <p:attrName>ppt_x</p:attrName>
                                              <p:attrName>ppt_y</p:attrName>
                                            </p:attrNameLst>
                                          </p:cBhvr>
                                          <p:rCtr x="-1545" y="-2191"/>
                                        </p:animMotion>
                                      </p:childTnLst>
                                    </p:cTn>
                                  </p:par>
                                </p:childTnLst>
                              </p:cTn>
                            </p:par>
                            <p:par>
                              <p:cTn id="50" fill="hold">
                                <p:stCondLst>
                                  <p:cond delay="3000"/>
                                </p:stCondLst>
                                <p:childTnLst>
                                  <p:par>
                                    <p:cTn id="51" presetID="10" presetClass="entr" presetSubtype="0" repeatCount="300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50"/>
                                            <p:tgtEl>
                                              <p:spTgt spid="16"/>
                                            </p:tgtEl>
                                          </p:cBhvr>
                                        </p:animEffect>
                                      </p:childTnLst>
                                    </p:cTn>
                                  </p:par>
                                </p:childTnLst>
                              </p:cTn>
                            </p:par>
                            <p:par>
                              <p:cTn id="54" fill="hold">
                                <p:stCondLst>
                                  <p:cond delay="3500"/>
                                </p:stCondLst>
                                <p:childTnLst>
                                  <p:par>
                                    <p:cTn id="55" presetID="22" presetClass="entr" presetSubtype="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right)">
                                          <p:cBhvr>
                                            <p:cTn id="57" dur="500"/>
                                            <p:tgtEl>
                                              <p:spTgt spid="15"/>
                                            </p:tgtEl>
                                          </p:cBhvr>
                                        </p:animEffect>
                                      </p:childTnLst>
                                    </p:cTn>
                                  </p:par>
                                </p:childTnLst>
                              </p:cTn>
                            </p:par>
                            <p:par>
                              <p:cTn id="58" fill="hold">
                                <p:stCondLst>
                                  <p:cond delay="4000"/>
                                </p:stCondLst>
                                <p:childTnLst>
                                  <p:par>
                                    <p:cTn id="59" presetID="2" presetClass="entr" presetSubtype="8" fill="hold" grpId="0" nodeType="afterEffect" p14:presetBounceEnd="56000">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14:bounceEnd="56000">
                                          <p:cBhvr additive="base">
                                            <p:cTn id="61" dur="300" fill="hold"/>
                                            <p:tgtEl>
                                              <p:spTgt spid="17"/>
                                            </p:tgtEl>
                                            <p:attrNameLst>
                                              <p:attrName>ppt_x</p:attrName>
                                            </p:attrNameLst>
                                          </p:cBhvr>
                                          <p:tavLst>
                                            <p:tav tm="0">
                                              <p:val>
                                                <p:strVal val="0-#ppt_w/2"/>
                                              </p:val>
                                            </p:tav>
                                            <p:tav tm="100000">
                                              <p:val>
                                                <p:strVal val="#ppt_x"/>
                                              </p:val>
                                            </p:tav>
                                          </p:tavLst>
                                        </p:anim>
                                        <p:anim calcmode="lin" valueType="num" p14:bounceEnd="56000">
                                          <p:cBhvr additive="base">
                                            <p:cTn id="62" dur="300" fill="hold"/>
                                            <p:tgtEl>
                                              <p:spTgt spid="1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42" presetClass="path" presetSubtype="0" fill="hold" grpId="1" nodeType="afterEffect">
                                      <p:stCondLst>
                                        <p:cond delay="0"/>
                                      </p:stCondLst>
                                      <p:childTnLst>
                                        <p:animMotion origin="layout" path="M 1.94444E-6 -3.02376E-6 L 0.03298 -0.03671 " pathEditMode="relative" rAng="0" ptsTypes="AA">
                                          <p:cBhvr>
                                            <p:cTn id="65" dur="300" fill="hold"/>
                                            <p:tgtEl>
                                              <p:spTgt spid="8"/>
                                            </p:tgtEl>
                                            <p:attrNameLst>
                                              <p:attrName>ppt_x</p:attrName>
                                              <p:attrName>ppt_y</p:attrName>
                                            </p:attrNameLst>
                                          </p:cBhvr>
                                          <p:rCtr x="1649" y="-1851"/>
                                        </p:animMotion>
                                      </p:childTnLst>
                                    </p:cTn>
                                  </p:par>
                                  <p:par>
                                    <p:cTn id="66" presetID="42" presetClass="path" presetSubtype="0" fill="hold" grpId="0" nodeType="withEffect">
                                      <p:stCondLst>
                                        <p:cond delay="0"/>
                                      </p:stCondLst>
                                      <p:childTnLst>
                                        <p:animMotion origin="layout" path="M 1.94444E-6 -3.02376E-6 L 0.03298 -0.03671 " pathEditMode="relative" rAng="0" ptsTypes="AA">
                                          <p:cBhvr>
                                            <p:cTn id="67" dur="300" fill="hold"/>
                                            <p:tgtEl>
                                              <p:spTgt spid="12"/>
                                            </p:tgtEl>
                                            <p:attrNameLst>
                                              <p:attrName>ppt_x</p:attrName>
                                              <p:attrName>ppt_y</p:attrName>
                                            </p:attrNameLst>
                                          </p:cBhvr>
                                          <p:rCtr x="1649" y="-1851"/>
                                        </p:animMotion>
                                      </p:childTnLst>
                                    </p:cTn>
                                  </p:par>
                                </p:childTnLst>
                              </p:cTn>
                            </p:par>
                            <p:par>
                              <p:cTn id="68" fill="hold">
                                <p:stCondLst>
                                  <p:cond delay="5000"/>
                                </p:stCondLst>
                                <p:childTnLst>
                                  <p:par>
                                    <p:cTn id="69" presetID="10" presetClass="entr" presetSubtype="0" repeatCount="300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50"/>
                                            <p:tgtEl>
                                              <p:spTgt spid="18"/>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par>
                              <p:cTn id="76" fill="hold">
                                <p:stCondLst>
                                  <p:cond delay="6000"/>
                                </p:stCondLst>
                                <p:childTnLst>
                                  <p:par>
                                    <p:cTn id="77" presetID="2" presetClass="entr" presetSubtype="2" fill="hold" grpId="0" nodeType="afterEffect" p14:presetBounceEnd="56000">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14:bounceEnd="56000">
                                          <p:cBhvr additive="base">
                                            <p:cTn id="79" dur="300" fill="hold"/>
                                            <p:tgtEl>
                                              <p:spTgt spid="20"/>
                                            </p:tgtEl>
                                            <p:attrNameLst>
                                              <p:attrName>ppt_x</p:attrName>
                                            </p:attrNameLst>
                                          </p:cBhvr>
                                          <p:tavLst>
                                            <p:tav tm="0">
                                              <p:val>
                                                <p:strVal val="1+#ppt_w/2"/>
                                              </p:val>
                                            </p:tav>
                                            <p:tav tm="100000">
                                              <p:val>
                                                <p:strVal val="#ppt_x"/>
                                              </p:val>
                                            </p:tav>
                                          </p:tavLst>
                                        </p:anim>
                                        <p:anim calcmode="lin" valueType="num" p14:bounceEnd="56000">
                                          <p:cBhvr additive="base">
                                            <p:cTn id="80" dur="300" fill="hold"/>
                                            <p:tgtEl>
                                              <p:spTgt spid="20"/>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42" presetClass="path" presetSubtype="0" fill="hold" grpId="1" nodeType="afterEffect">
                                      <p:stCondLst>
                                        <p:cond delay="0"/>
                                      </p:stCondLst>
                                      <p:childTnLst>
                                        <p:animMotion origin="layout" path="M -3.05556E-6 -3.81599E-6 L 0.02952 0.04323 " pathEditMode="relative" rAng="0" ptsTypes="AA">
                                          <p:cBhvr>
                                            <p:cTn id="83" dur="300" fill="hold"/>
                                            <p:tgtEl>
                                              <p:spTgt spid="7"/>
                                            </p:tgtEl>
                                            <p:attrNameLst>
                                              <p:attrName>ppt_x</p:attrName>
                                              <p:attrName>ppt_y</p:attrName>
                                            </p:attrNameLst>
                                          </p:cBhvr>
                                          <p:rCtr x="1476" y="2161"/>
                                        </p:animMotion>
                                      </p:childTnLst>
                                    </p:cTn>
                                  </p:par>
                                  <p:par>
                                    <p:cTn id="84" presetID="42" presetClass="path" presetSubtype="0" fill="hold" grpId="0" nodeType="withEffect">
                                      <p:stCondLst>
                                        <p:cond delay="0"/>
                                      </p:stCondLst>
                                      <p:childTnLst>
                                        <p:animMotion origin="layout" path="M -3.05556E-6 -3.81599E-6 L 0.02952 0.04323 " pathEditMode="relative" rAng="0" ptsTypes="AA">
                                          <p:cBhvr>
                                            <p:cTn id="85" dur="300" fill="hold"/>
                                            <p:tgtEl>
                                              <p:spTgt spid="13"/>
                                            </p:tgtEl>
                                            <p:attrNameLst>
                                              <p:attrName>ppt_x</p:attrName>
                                              <p:attrName>ppt_y</p:attrName>
                                            </p:attrNameLst>
                                          </p:cBhvr>
                                          <p:rCtr x="1476" y="2161"/>
                                        </p:animMotion>
                                      </p:childTnLst>
                                    </p:cTn>
                                  </p:par>
                                </p:childTnLst>
                              </p:cTn>
                            </p:par>
                            <p:par>
                              <p:cTn id="86" fill="hold">
                                <p:stCondLst>
                                  <p:cond delay="7000"/>
                                </p:stCondLst>
                                <p:childTnLst>
                                  <p:par>
                                    <p:cTn id="87" presetID="10" presetClass="entr" presetSubtype="0" repeatCount="300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50"/>
                                            <p:tgtEl>
                                              <p:spTgt spid="21"/>
                                            </p:tgtEl>
                                          </p:cBhvr>
                                        </p:animEffect>
                                      </p:childTnLst>
                                    </p:cTn>
                                  </p:par>
                                </p:childTnLst>
                              </p:cTn>
                            </p:par>
                            <p:par>
                              <p:cTn id="90" fill="hold">
                                <p:stCondLst>
                                  <p:cond delay="7500"/>
                                </p:stCondLst>
                                <p:childTnLst>
                                  <p:par>
                                    <p:cTn id="91" presetID="22" presetClass="entr" presetSubtype="8" fill="hold"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childTnLst>
                              </p:cTn>
                            </p:par>
                            <p:par>
                              <p:cTn id="94" fill="hold">
                                <p:stCondLst>
                                  <p:cond delay="8000"/>
                                </p:stCondLst>
                                <p:childTnLst>
                                  <p:par>
                                    <p:cTn id="95" presetID="2" presetClass="entr" presetSubtype="2" fill="hold" grpId="0" nodeType="afterEffect" p14:presetBounceEnd="56000">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14:bounceEnd="56000">
                                          <p:cBhvr additive="base">
                                            <p:cTn id="97" dur="300" fill="hold"/>
                                            <p:tgtEl>
                                              <p:spTgt spid="23"/>
                                            </p:tgtEl>
                                            <p:attrNameLst>
                                              <p:attrName>ppt_x</p:attrName>
                                            </p:attrNameLst>
                                          </p:cBhvr>
                                          <p:tavLst>
                                            <p:tav tm="0">
                                              <p:val>
                                                <p:strVal val="1+#ppt_w/2"/>
                                              </p:val>
                                            </p:tav>
                                            <p:tav tm="100000">
                                              <p:val>
                                                <p:strVal val="#ppt_x"/>
                                              </p:val>
                                            </p:tav>
                                          </p:tavLst>
                                        </p:anim>
                                        <p:anim calcmode="lin" valueType="num" p14:bounceEnd="56000">
                                          <p:cBhvr additive="base">
                                            <p:cTn id="98" dur="300" fill="hold"/>
                                            <p:tgtEl>
                                              <p:spTgt spid="23"/>
                                            </p:tgtEl>
                                            <p:attrNameLst>
                                              <p:attrName>ppt_y</p:attrName>
                                            </p:attrNameLst>
                                          </p:cBhvr>
                                          <p:tavLst>
                                            <p:tav tm="0">
                                              <p:val>
                                                <p:strVal val="#ppt_y"/>
                                              </p:val>
                                            </p:tav>
                                            <p:tav tm="100000">
                                              <p:val>
                                                <p:strVal val="#ppt_y"/>
                                              </p:val>
                                            </p:tav>
                                          </p:tavLst>
                                        </p:anim>
                                      </p:childTnLst>
                                    </p:cTn>
                                  </p:par>
                                  <p:par>
                                    <p:cTn id="99" presetID="42" presetClass="path" presetSubtype="0" accel="50000" decel="50000" fill="hold" grpId="0" nodeType="withEffect">
                                      <p:stCondLst>
                                        <p:cond delay="0"/>
                                      </p:stCondLst>
                                      <p:childTnLst>
                                        <p:animMotion origin="layout" path="M -4.44444E-6 1.23457E-7 L -0.03281 0.04074 " pathEditMode="relative" rAng="0" ptsTypes="AA">
                                          <p:cBhvr>
                                            <p:cTn id="100" dur="300" fill="hold"/>
                                            <p:tgtEl>
                                              <p:spTgt spid="14"/>
                                            </p:tgtEl>
                                            <p:attrNameLst>
                                              <p:attrName>ppt_x</p:attrName>
                                              <p:attrName>ppt_y</p:attrName>
                                            </p:attrNameLst>
                                          </p:cBhvr>
                                          <p:rCtr x="-1649" y="2037"/>
                                        </p:animMotion>
                                      </p:childTnLst>
                                    </p:cTn>
                                  </p:par>
                                  <p:par>
                                    <p:cTn id="101" presetID="42" presetClass="path" presetSubtype="0" accel="50000" decel="50000" fill="hold" grpId="0" nodeType="withEffect">
                                      <p:stCondLst>
                                        <p:cond delay="0"/>
                                      </p:stCondLst>
                                      <p:childTnLst>
                                        <p:animMotion origin="layout" path="M -4.44444E-6 1.23457E-7 L -0.03281 0.04074 " pathEditMode="relative" rAng="0" ptsTypes="AA">
                                          <p:cBhvr>
                                            <p:cTn id="102" dur="300" fill="hold"/>
                                            <p:tgtEl>
                                              <p:spTgt spid="9"/>
                                            </p:tgtEl>
                                            <p:attrNameLst>
                                              <p:attrName>ppt_x</p:attrName>
                                              <p:attrName>ppt_y</p:attrName>
                                            </p:attrNameLst>
                                          </p:cBhvr>
                                          <p:rCtr x="-1649" y="2037"/>
                                        </p:animMotion>
                                      </p:childTnLst>
                                    </p:cTn>
                                  </p:par>
                                </p:childTnLst>
                              </p:cTn>
                            </p:par>
                            <p:par>
                              <p:cTn id="103" fill="hold">
                                <p:stCondLst>
                                  <p:cond delay="8500"/>
                                </p:stCondLst>
                                <p:childTnLst>
                                  <p:par>
                                    <p:cTn id="104" presetID="10" presetClass="entr" presetSubtype="0" repeatCount="3000"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50"/>
                                            <p:tgtEl>
                                              <p:spTgt spid="25"/>
                                            </p:tgtEl>
                                          </p:cBhvr>
                                        </p:animEffect>
                                      </p:childTnLst>
                                    </p:cTn>
                                  </p:par>
                                </p:childTnLst>
                              </p:cTn>
                            </p:par>
                            <p:par>
                              <p:cTn id="107" fill="hold">
                                <p:stCondLst>
                                  <p:cond delay="9000"/>
                                </p:stCondLst>
                                <p:childTnLst>
                                  <p:par>
                                    <p:cTn id="108" presetID="22" presetClass="entr" presetSubtype="2" fill="hold"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right)">
                                          <p:cBhvr>
                                            <p:cTn id="110" dur="500"/>
                                            <p:tgtEl>
                                              <p:spTgt spid="24"/>
                                            </p:tgtEl>
                                          </p:cBhvr>
                                        </p:animEffect>
                                      </p:childTnLst>
                                    </p:cTn>
                                  </p:par>
                                </p:childTnLst>
                              </p:cTn>
                            </p:par>
                            <p:par>
                              <p:cTn id="111" fill="hold">
                                <p:stCondLst>
                                  <p:cond delay="9500"/>
                                </p:stCondLst>
                                <p:childTnLst>
                                  <p:par>
                                    <p:cTn id="112" presetID="2" presetClass="entr" presetSubtype="8" fill="hold" grpId="0" nodeType="afterEffect" p14:presetBounceEnd="56000">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14:bounceEnd="56000">
                                          <p:cBhvr additive="base">
                                            <p:cTn id="114" dur="300" fill="hold"/>
                                            <p:tgtEl>
                                              <p:spTgt spid="26"/>
                                            </p:tgtEl>
                                            <p:attrNameLst>
                                              <p:attrName>ppt_x</p:attrName>
                                            </p:attrNameLst>
                                          </p:cBhvr>
                                          <p:tavLst>
                                            <p:tav tm="0">
                                              <p:val>
                                                <p:strVal val="0-#ppt_w/2"/>
                                              </p:val>
                                            </p:tav>
                                            <p:tav tm="100000">
                                              <p:val>
                                                <p:strVal val="#ppt_x"/>
                                              </p:val>
                                            </p:tav>
                                          </p:tavLst>
                                        </p:anim>
                                        <p:anim calcmode="lin" valueType="num" p14:bounceEnd="56000">
                                          <p:cBhvr additive="base">
                                            <p:cTn id="115" dur="3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p:bldP spid="11" grpId="1"/>
          <p:bldP spid="12" grpId="0"/>
          <p:bldP spid="12" grpId="1"/>
          <p:bldP spid="13" grpId="0"/>
          <p:bldP spid="13" grpId="1"/>
          <p:bldP spid="14" grpId="0"/>
          <p:bldP spid="14" grpId="1"/>
          <p:bldP spid="16" grpId="0" animBg="1"/>
          <p:bldP spid="17" grpId="0"/>
          <p:bldP spid="18" grpId="0" animBg="1"/>
          <p:bldP spid="20" grpId="0"/>
          <p:bldP spid="21" grpId="0" animBg="1"/>
          <p:bldP spid="23" grpId="0"/>
          <p:bldP spid="25" grpId="0" animBg="1"/>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12" fill="hold" grpId="1"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1"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300" fill="hold"/>
                                            <p:tgtEl>
                                              <p:spTgt spid="11"/>
                                            </p:tgtEl>
                                            <p:attrNameLst>
                                              <p:attrName>ppt_w</p:attrName>
                                            </p:attrNameLst>
                                          </p:cBhvr>
                                          <p:tavLst>
                                            <p:tav tm="0">
                                              <p:val>
                                                <p:fltVal val="0"/>
                                              </p:val>
                                            </p:tav>
                                            <p:tav tm="100000">
                                              <p:val>
                                                <p:strVal val="#ppt_w"/>
                                              </p:val>
                                            </p:tav>
                                          </p:tavLst>
                                        </p:anim>
                                        <p:anim calcmode="lin" valueType="num">
                                          <p:cBhvr>
                                            <p:cTn id="25" dur="300" fill="hold"/>
                                            <p:tgtEl>
                                              <p:spTgt spid="11"/>
                                            </p:tgtEl>
                                            <p:attrNameLst>
                                              <p:attrName>ppt_h</p:attrName>
                                            </p:attrNameLst>
                                          </p:cBhvr>
                                          <p:tavLst>
                                            <p:tav tm="0">
                                              <p:val>
                                                <p:fltVal val="0"/>
                                              </p:val>
                                            </p:tav>
                                            <p:tav tm="100000">
                                              <p:val>
                                                <p:strVal val="#ppt_h"/>
                                              </p:val>
                                            </p:tav>
                                          </p:tavLst>
                                        </p:anim>
                                        <p:animEffect transition="in" filter="fade">
                                          <p:cBhvr>
                                            <p:cTn id="26" dur="300"/>
                                            <p:tgtEl>
                                              <p:spTgt spid="11"/>
                                            </p:tgtEl>
                                          </p:cBhvr>
                                        </p:animEffect>
                                      </p:childTnLst>
                                    </p:cTn>
                                  </p:par>
                                </p:childTnLst>
                              </p:cTn>
                            </p:par>
                            <p:par>
                              <p:cTn id="27" fill="hold">
                                <p:stCondLst>
                                  <p:cond delay="1000"/>
                                </p:stCondLst>
                                <p:childTnLst>
                                  <p:par>
                                    <p:cTn id="28" presetID="53" presetClass="entr" presetSubtype="16" fill="hold" grpId="1"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300" fill="hold"/>
                                            <p:tgtEl>
                                              <p:spTgt spid="12"/>
                                            </p:tgtEl>
                                            <p:attrNameLst>
                                              <p:attrName>ppt_w</p:attrName>
                                            </p:attrNameLst>
                                          </p:cBhvr>
                                          <p:tavLst>
                                            <p:tav tm="0">
                                              <p:val>
                                                <p:fltVal val="0"/>
                                              </p:val>
                                            </p:tav>
                                            <p:tav tm="100000">
                                              <p:val>
                                                <p:strVal val="#ppt_w"/>
                                              </p:val>
                                            </p:tav>
                                          </p:tavLst>
                                        </p:anim>
                                        <p:anim calcmode="lin" valueType="num">
                                          <p:cBhvr>
                                            <p:cTn id="31" dur="300" fill="hold"/>
                                            <p:tgtEl>
                                              <p:spTgt spid="12"/>
                                            </p:tgtEl>
                                            <p:attrNameLst>
                                              <p:attrName>ppt_h</p:attrName>
                                            </p:attrNameLst>
                                          </p:cBhvr>
                                          <p:tavLst>
                                            <p:tav tm="0">
                                              <p:val>
                                                <p:fltVal val="0"/>
                                              </p:val>
                                            </p:tav>
                                            <p:tav tm="100000">
                                              <p:val>
                                                <p:strVal val="#ppt_h"/>
                                              </p:val>
                                            </p:tav>
                                          </p:tavLst>
                                        </p:anim>
                                        <p:animEffect transition="in" filter="fade">
                                          <p:cBhvr>
                                            <p:cTn id="32" dur="300"/>
                                            <p:tgtEl>
                                              <p:spTgt spid="12"/>
                                            </p:tgtEl>
                                          </p:cBhvr>
                                        </p:animEffect>
                                      </p:childTnLst>
                                    </p:cTn>
                                  </p:par>
                                </p:childTnLst>
                              </p:cTn>
                            </p:par>
                            <p:par>
                              <p:cTn id="33" fill="hold">
                                <p:stCondLst>
                                  <p:cond delay="1500"/>
                                </p:stCondLst>
                                <p:childTnLst>
                                  <p:par>
                                    <p:cTn id="34" presetID="53" presetClass="entr" presetSubtype="16" fill="hold" grpId="1"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300" fill="hold"/>
                                            <p:tgtEl>
                                              <p:spTgt spid="13"/>
                                            </p:tgtEl>
                                            <p:attrNameLst>
                                              <p:attrName>ppt_w</p:attrName>
                                            </p:attrNameLst>
                                          </p:cBhvr>
                                          <p:tavLst>
                                            <p:tav tm="0">
                                              <p:val>
                                                <p:fltVal val="0"/>
                                              </p:val>
                                            </p:tav>
                                            <p:tav tm="100000">
                                              <p:val>
                                                <p:strVal val="#ppt_w"/>
                                              </p:val>
                                            </p:tav>
                                          </p:tavLst>
                                        </p:anim>
                                        <p:anim calcmode="lin" valueType="num">
                                          <p:cBhvr>
                                            <p:cTn id="37" dur="300" fill="hold"/>
                                            <p:tgtEl>
                                              <p:spTgt spid="13"/>
                                            </p:tgtEl>
                                            <p:attrNameLst>
                                              <p:attrName>ppt_h</p:attrName>
                                            </p:attrNameLst>
                                          </p:cBhvr>
                                          <p:tavLst>
                                            <p:tav tm="0">
                                              <p:val>
                                                <p:fltVal val="0"/>
                                              </p:val>
                                            </p:tav>
                                            <p:tav tm="100000">
                                              <p:val>
                                                <p:strVal val="#ppt_h"/>
                                              </p:val>
                                            </p:tav>
                                          </p:tavLst>
                                        </p:anim>
                                        <p:animEffect transition="in" filter="fade">
                                          <p:cBhvr>
                                            <p:cTn id="38" dur="300"/>
                                            <p:tgtEl>
                                              <p:spTgt spid="13"/>
                                            </p:tgtEl>
                                          </p:cBhvr>
                                        </p:animEffect>
                                      </p:childTnLst>
                                    </p:cTn>
                                  </p:par>
                                </p:childTnLst>
                              </p:cTn>
                            </p:par>
                            <p:par>
                              <p:cTn id="39" fill="hold">
                                <p:stCondLst>
                                  <p:cond delay="2000"/>
                                </p:stCondLst>
                                <p:childTnLst>
                                  <p:par>
                                    <p:cTn id="40" presetID="53" presetClass="entr" presetSubtype="16" fill="hold" grpId="1"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300" fill="hold"/>
                                            <p:tgtEl>
                                              <p:spTgt spid="14"/>
                                            </p:tgtEl>
                                            <p:attrNameLst>
                                              <p:attrName>ppt_w</p:attrName>
                                            </p:attrNameLst>
                                          </p:cBhvr>
                                          <p:tavLst>
                                            <p:tav tm="0">
                                              <p:val>
                                                <p:fltVal val="0"/>
                                              </p:val>
                                            </p:tav>
                                            <p:tav tm="100000">
                                              <p:val>
                                                <p:strVal val="#ppt_w"/>
                                              </p:val>
                                            </p:tav>
                                          </p:tavLst>
                                        </p:anim>
                                        <p:anim calcmode="lin" valueType="num">
                                          <p:cBhvr>
                                            <p:cTn id="43" dur="300" fill="hold"/>
                                            <p:tgtEl>
                                              <p:spTgt spid="14"/>
                                            </p:tgtEl>
                                            <p:attrNameLst>
                                              <p:attrName>ppt_h</p:attrName>
                                            </p:attrNameLst>
                                          </p:cBhvr>
                                          <p:tavLst>
                                            <p:tav tm="0">
                                              <p:val>
                                                <p:fltVal val="0"/>
                                              </p:val>
                                            </p:tav>
                                            <p:tav tm="100000">
                                              <p:val>
                                                <p:strVal val="#ppt_h"/>
                                              </p:val>
                                            </p:tav>
                                          </p:tavLst>
                                        </p:anim>
                                        <p:animEffect transition="in" filter="fade">
                                          <p:cBhvr>
                                            <p:cTn id="44" dur="300"/>
                                            <p:tgtEl>
                                              <p:spTgt spid="14"/>
                                            </p:tgtEl>
                                          </p:cBhvr>
                                        </p:animEffect>
                                      </p:childTnLst>
                                    </p:cTn>
                                  </p:par>
                                </p:childTnLst>
                              </p:cTn>
                            </p:par>
                            <p:par>
                              <p:cTn id="45" fill="hold">
                                <p:stCondLst>
                                  <p:cond delay="2500"/>
                                </p:stCondLst>
                                <p:childTnLst>
                                  <p:par>
                                    <p:cTn id="46" presetID="42" presetClass="path" presetSubtype="0" fill="hold" grpId="1" nodeType="afterEffect">
                                      <p:stCondLst>
                                        <p:cond delay="0"/>
                                      </p:stCondLst>
                                      <p:childTnLst>
                                        <p:animMotion origin="layout" path="M 5.55556E-7 9.87654E-7 L -0.0309 -0.04383 " pathEditMode="relative" rAng="0" ptsTypes="AA">
                                          <p:cBhvr>
                                            <p:cTn id="47" dur="300" fill="hold"/>
                                            <p:tgtEl>
                                              <p:spTgt spid="10"/>
                                            </p:tgtEl>
                                            <p:attrNameLst>
                                              <p:attrName>ppt_x</p:attrName>
                                              <p:attrName>ppt_y</p:attrName>
                                            </p:attrNameLst>
                                          </p:cBhvr>
                                          <p:rCtr x="-1545" y="-2191"/>
                                        </p:animMotion>
                                      </p:childTnLst>
                                    </p:cTn>
                                  </p:par>
                                  <p:par>
                                    <p:cTn id="48" presetID="42" presetClass="path" presetSubtype="0" fill="hold" grpId="0" nodeType="withEffect">
                                      <p:stCondLst>
                                        <p:cond delay="0"/>
                                      </p:stCondLst>
                                      <p:childTnLst>
                                        <p:animMotion origin="layout" path="M 5.55556E-7 9.87654E-7 L -0.0309 -0.04383 " pathEditMode="relative" rAng="0" ptsTypes="AA">
                                          <p:cBhvr>
                                            <p:cTn id="49" dur="300" fill="hold"/>
                                            <p:tgtEl>
                                              <p:spTgt spid="11"/>
                                            </p:tgtEl>
                                            <p:attrNameLst>
                                              <p:attrName>ppt_x</p:attrName>
                                              <p:attrName>ppt_y</p:attrName>
                                            </p:attrNameLst>
                                          </p:cBhvr>
                                          <p:rCtr x="-1545" y="-2191"/>
                                        </p:animMotion>
                                      </p:childTnLst>
                                    </p:cTn>
                                  </p:par>
                                </p:childTnLst>
                              </p:cTn>
                            </p:par>
                            <p:par>
                              <p:cTn id="50" fill="hold">
                                <p:stCondLst>
                                  <p:cond delay="3000"/>
                                </p:stCondLst>
                                <p:childTnLst>
                                  <p:par>
                                    <p:cTn id="51" presetID="10" presetClass="entr" presetSubtype="0" repeatCount="300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50"/>
                                            <p:tgtEl>
                                              <p:spTgt spid="16"/>
                                            </p:tgtEl>
                                          </p:cBhvr>
                                        </p:animEffect>
                                      </p:childTnLst>
                                    </p:cTn>
                                  </p:par>
                                </p:childTnLst>
                              </p:cTn>
                            </p:par>
                            <p:par>
                              <p:cTn id="54" fill="hold">
                                <p:stCondLst>
                                  <p:cond delay="3500"/>
                                </p:stCondLst>
                                <p:childTnLst>
                                  <p:par>
                                    <p:cTn id="55" presetID="22" presetClass="entr" presetSubtype="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right)">
                                          <p:cBhvr>
                                            <p:cTn id="57" dur="500"/>
                                            <p:tgtEl>
                                              <p:spTgt spid="15"/>
                                            </p:tgtEl>
                                          </p:cBhvr>
                                        </p:animEffect>
                                      </p:childTnLst>
                                    </p:cTn>
                                  </p:par>
                                </p:childTnLst>
                              </p:cTn>
                            </p:par>
                            <p:par>
                              <p:cTn id="58" fill="hold">
                                <p:stCondLst>
                                  <p:cond delay="4000"/>
                                </p:stCondLst>
                                <p:childTnLst>
                                  <p:par>
                                    <p:cTn id="59" presetID="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300" fill="hold"/>
                                            <p:tgtEl>
                                              <p:spTgt spid="17"/>
                                            </p:tgtEl>
                                            <p:attrNameLst>
                                              <p:attrName>ppt_x</p:attrName>
                                            </p:attrNameLst>
                                          </p:cBhvr>
                                          <p:tavLst>
                                            <p:tav tm="0">
                                              <p:val>
                                                <p:strVal val="0-#ppt_w/2"/>
                                              </p:val>
                                            </p:tav>
                                            <p:tav tm="100000">
                                              <p:val>
                                                <p:strVal val="#ppt_x"/>
                                              </p:val>
                                            </p:tav>
                                          </p:tavLst>
                                        </p:anim>
                                        <p:anim calcmode="lin" valueType="num">
                                          <p:cBhvr additive="base">
                                            <p:cTn id="62" dur="300" fill="hold"/>
                                            <p:tgtEl>
                                              <p:spTgt spid="1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42" presetClass="path" presetSubtype="0" fill="hold" grpId="1" nodeType="afterEffect">
                                      <p:stCondLst>
                                        <p:cond delay="0"/>
                                      </p:stCondLst>
                                      <p:childTnLst>
                                        <p:animMotion origin="layout" path="M 1.94444E-6 -3.02376E-6 L 0.03298 -0.03671 " pathEditMode="relative" rAng="0" ptsTypes="AA">
                                          <p:cBhvr>
                                            <p:cTn id="65" dur="300" fill="hold"/>
                                            <p:tgtEl>
                                              <p:spTgt spid="8"/>
                                            </p:tgtEl>
                                            <p:attrNameLst>
                                              <p:attrName>ppt_x</p:attrName>
                                              <p:attrName>ppt_y</p:attrName>
                                            </p:attrNameLst>
                                          </p:cBhvr>
                                          <p:rCtr x="1649" y="-1851"/>
                                        </p:animMotion>
                                      </p:childTnLst>
                                    </p:cTn>
                                  </p:par>
                                  <p:par>
                                    <p:cTn id="66" presetID="42" presetClass="path" presetSubtype="0" fill="hold" grpId="0" nodeType="withEffect">
                                      <p:stCondLst>
                                        <p:cond delay="0"/>
                                      </p:stCondLst>
                                      <p:childTnLst>
                                        <p:animMotion origin="layout" path="M 1.94444E-6 -3.02376E-6 L 0.03298 -0.03671 " pathEditMode="relative" rAng="0" ptsTypes="AA">
                                          <p:cBhvr>
                                            <p:cTn id="67" dur="300" fill="hold"/>
                                            <p:tgtEl>
                                              <p:spTgt spid="12"/>
                                            </p:tgtEl>
                                            <p:attrNameLst>
                                              <p:attrName>ppt_x</p:attrName>
                                              <p:attrName>ppt_y</p:attrName>
                                            </p:attrNameLst>
                                          </p:cBhvr>
                                          <p:rCtr x="1649" y="-1851"/>
                                        </p:animMotion>
                                      </p:childTnLst>
                                    </p:cTn>
                                  </p:par>
                                </p:childTnLst>
                              </p:cTn>
                            </p:par>
                            <p:par>
                              <p:cTn id="68" fill="hold">
                                <p:stCondLst>
                                  <p:cond delay="5000"/>
                                </p:stCondLst>
                                <p:childTnLst>
                                  <p:par>
                                    <p:cTn id="69" presetID="10" presetClass="entr" presetSubtype="0" repeatCount="300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50"/>
                                            <p:tgtEl>
                                              <p:spTgt spid="18"/>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par>
                              <p:cTn id="76" fill="hold">
                                <p:stCondLst>
                                  <p:cond delay="6000"/>
                                </p:stCondLst>
                                <p:childTnLst>
                                  <p:par>
                                    <p:cTn id="77" presetID="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300" fill="hold"/>
                                            <p:tgtEl>
                                              <p:spTgt spid="20"/>
                                            </p:tgtEl>
                                            <p:attrNameLst>
                                              <p:attrName>ppt_x</p:attrName>
                                            </p:attrNameLst>
                                          </p:cBhvr>
                                          <p:tavLst>
                                            <p:tav tm="0">
                                              <p:val>
                                                <p:strVal val="1+#ppt_w/2"/>
                                              </p:val>
                                            </p:tav>
                                            <p:tav tm="100000">
                                              <p:val>
                                                <p:strVal val="#ppt_x"/>
                                              </p:val>
                                            </p:tav>
                                          </p:tavLst>
                                        </p:anim>
                                        <p:anim calcmode="lin" valueType="num">
                                          <p:cBhvr additive="base">
                                            <p:cTn id="80" dur="300" fill="hold"/>
                                            <p:tgtEl>
                                              <p:spTgt spid="20"/>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42" presetClass="path" presetSubtype="0" fill="hold" grpId="1" nodeType="afterEffect">
                                      <p:stCondLst>
                                        <p:cond delay="0"/>
                                      </p:stCondLst>
                                      <p:childTnLst>
                                        <p:animMotion origin="layout" path="M -3.05556E-6 -3.81599E-6 L 0.02952 0.04323 " pathEditMode="relative" rAng="0" ptsTypes="AA">
                                          <p:cBhvr>
                                            <p:cTn id="83" dur="300" fill="hold"/>
                                            <p:tgtEl>
                                              <p:spTgt spid="7"/>
                                            </p:tgtEl>
                                            <p:attrNameLst>
                                              <p:attrName>ppt_x</p:attrName>
                                              <p:attrName>ppt_y</p:attrName>
                                            </p:attrNameLst>
                                          </p:cBhvr>
                                          <p:rCtr x="1476" y="2161"/>
                                        </p:animMotion>
                                      </p:childTnLst>
                                    </p:cTn>
                                  </p:par>
                                  <p:par>
                                    <p:cTn id="84" presetID="42" presetClass="path" presetSubtype="0" fill="hold" grpId="0" nodeType="withEffect">
                                      <p:stCondLst>
                                        <p:cond delay="0"/>
                                      </p:stCondLst>
                                      <p:childTnLst>
                                        <p:animMotion origin="layout" path="M -3.05556E-6 -3.81599E-6 L 0.02952 0.04323 " pathEditMode="relative" rAng="0" ptsTypes="AA">
                                          <p:cBhvr>
                                            <p:cTn id="85" dur="300" fill="hold"/>
                                            <p:tgtEl>
                                              <p:spTgt spid="13"/>
                                            </p:tgtEl>
                                            <p:attrNameLst>
                                              <p:attrName>ppt_x</p:attrName>
                                              <p:attrName>ppt_y</p:attrName>
                                            </p:attrNameLst>
                                          </p:cBhvr>
                                          <p:rCtr x="1476" y="2161"/>
                                        </p:animMotion>
                                      </p:childTnLst>
                                    </p:cTn>
                                  </p:par>
                                </p:childTnLst>
                              </p:cTn>
                            </p:par>
                            <p:par>
                              <p:cTn id="86" fill="hold">
                                <p:stCondLst>
                                  <p:cond delay="7000"/>
                                </p:stCondLst>
                                <p:childTnLst>
                                  <p:par>
                                    <p:cTn id="87" presetID="10" presetClass="entr" presetSubtype="0" repeatCount="300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50"/>
                                            <p:tgtEl>
                                              <p:spTgt spid="21"/>
                                            </p:tgtEl>
                                          </p:cBhvr>
                                        </p:animEffect>
                                      </p:childTnLst>
                                    </p:cTn>
                                  </p:par>
                                </p:childTnLst>
                              </p:cTn>
                            </p:par>
                            <p:par>
                              <p:cTn id="90" fill="hold">
                                <p:stCondLst>
                                  <p:cond delay="7500"/>
                                </p:stCondLst>
                                <p:childTnLst>
                                  <p:par>
                                    <p:cTn id="91" presetID="22" presetClass="entr" presetSubtype="8" fill="hold"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childTnLst>
                              </p:cTn>
                            </p:par>
                            <p:par>
                              <p:cTn id="94" fill="hold">
                                <p:stCondLst>
                                  <p:cond delay="8000"/>
                                </p:stCondLst>
                                <p:childTnLst>
                                  <p:par>
                                    <p:cTn id="95" presetID="2" presetClass="entr" presetSubtype="2"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300" fill="hold"/>
                                            <p:tgtEl>
                                              <p:spTgt spid="23"/>
                                            </p:tgtEl>
                                            <p:attrNameLst>
                                              <p:attrName>ppt_x</p:attrName>
                                            </p:attrNameLst>
                                          </p:cBhvr>
                                          <p:tavLst>
                                            <p:tav tm="0">
                                              <p:val>
                                                <p:strVal val="1+#ppt_w/2"/>
                                              </p:val>
                                            </p:tav>
                                            <p:tav tm="100000">
                                              <p:val>
                                                <p:strVal val="#ppt_x"/>
                                              </p:val>
                                            </p:tav>
                                          </p:tavLst>
                                        </p:anim>
                                        <p:anim calcmode="lin" valueType="num">
                                          <p:cBhvr additive="base">
                                            <p:cTn id="98" dur="300" fill="hold"/>
                                            <p:tgtEl>
                                              <p:spTgt spid="23"/>
                                            </p:tgtEl>
                                            <p:attrNameLst>
                                              <p:attrName>ppt_y</p:attrName>
                                            </p:attrNameLst>
                                          </p:cBhvr>
                                          <p:tavLst>
                                            <p:tav tm="0">
                                              <p:val>
                                                <p:strVal val="#ppt_y"/>
                                              </p:val>
                                            </p:tav>
                                            <p:tav tm="100000">
                                              <p:val>
                                                <p:strVal val="#ppt_y"/>
                                              </p:val>
                                            </p:tav>
                                          </p:tavLst>
                                        </p:anim>
                                      </p:childTnLst>
                                    </p:cTn>
                                  </p:par>
                                  <p:par>
                                    <p:cTn id="99" presetID="42" presetClass="path" presetSubtype="0" accel="50000" decel="50000" fill="hold" grpId="0" nodeType="withEffect">
                                      <p:stCondLst>
                                        <p:cond delay="0"/>
                                      </p:stCondLst>
                                      <p:childTnLst>
                                        <p:animMotion origin="layout" path="M -4.44444E-6 1.23457E-7 L -0.03281 0.04074 " pathEditMode="relative" rAng="0" ptsTypes="AA">
                                          <p:cBhvr>
                                            <p:cTn id="100" dur="300" fill="hold"/>
                                            <p:tgtEl>
                                              <p:spTgt spid="14"/>
                                            </p:tgtEl>
                                            <p:attrNameLst>
                                              <p:attrName>ppt_x</p:attrName>
                                              <p:attrName>ppt_y</p:attrName>
                                            </p:attrNameLst>
                                          </p:cBhvr>
                                          <p:rCtr x="-1649" y="2037"/>
                                        </p:animMotion>
                                      </p:childTnLst>
                                    </p:cTn>
                                  </p:par>
                                  <p:par>
                                    <p:cTn id="101" presetID="42" presetClass="path" presetSubtype="0" accel="50000" decel="50000" fill="hold" grpId="0" nodeType="withEffect">
                                      <p:stCondLst>
                                        <p:cond delay="0"/>
                                      </p:stCondLst>
                                      <p:childTnLst>
                                        <p:animMotion origin="layout" path="M -4.44444E-6 1.23457E-7 L -0.03281 0.04074 " pathEditMode="relative" rAng="0" ptsTypes="AA">
                                          <p:cBhvr>
                                            <p:cTn id="102" dur="300" fill="hold"/>
                                            <p:tgtEl>
                                              <p:spTgt spid="9"/>
                                            </p:tgtEl>
                                            <p:attrNameLst>
                                              <p:attrName>ppt_x</p:attrName>
                                              <p:attrName>ppt_y</p:attrName>
                                            </p:attrNameLst>
                                          </p:cBhvr>
                                          <p:rCtr x="-1649" y="2037"/>
                                        </p:animMotion>
                                      </p:childTnLst>
                                    </p:cTn>
                                  </p:par>
                                </p:childTnLst>
                              </p:cTn>
                            </p:par>
                            <p:par>
                              <p:cTn id="103" fill="hold">
                                <p:stCondLst>
                                  <p:cond delay="8500"/>
                                </p:stCondLst>
                                <p:childTnLst>
                                  <p:par>
                                    <p:cTn id="104" presetID="10" presetClass="entr" presetSubtype="0" repeatCount="3000"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50"/>
                                            <p:tgtEl>
                                              <p:spTgt spid="25"/>
                                            </p:tgtEl>
                                          </p:cBhvr>
                                        </p:animEffect>
                                      </p:childTnLst>
                                    </p:cTn>
                                  </p:par>
                                </p:childTnLst>
                              </p:cTn>
                            </p:par>
                            <p:par>
                              <p:cTn id="107" fill="hold">
                                <p:stCondLst>
                                  <p:cond delay="9000"/>
                                </p:stCondLst>
                                <p:childTnLst>
                                  <p:par>
                                    <p:cTn id="108" presetID="22" presetClass="entr" presetSubtype="2" fill="hold"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right)">
                                          <p:cBhvr>
                                            <p:cTn id="110" dur="500"/>
                                            <p:tgtEl>
                                              <p:spTgt spid="24"/>
                                            </p:tgtEl>
                                          </p:cBhvr>
                                        </p:animEffect>
                                      </p:childTnLst>
                                    </p:cTn>
                                  </p:par>
                                </p:childTnLst>
                              </p:cTn>
                            </p:par>
                            <p:par>
                              <p:cTn id="111" fill="hold">
                                <p:stCondLst>
                                  <p:cond delay="9500"/>
                                </p:stCondLst>
                                <p:childTnLst>
                                  <p:par>
                                    <p:cTn id="112" presetID="2" presetClass="entr" presetSubtype="8" fill="hold" grpId="0" nodeType="after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additive="base">
                                            <p:cTn id="114" dur="300" fill="hold"/>
                                            <p:tgtEl>
                                              <p:spTgt spid="26"/>
                                            </p:tgtEl>
                                            <p:attrNameLst>
                                              <p:attrName>ppt_x</p:attrName>
                                            </p:attrNameLst>
                                          </p:cBhvr>
                                          <p:tavLst>
                                            <p:tav tm="0">
                                              <p:val>
                                                <p:strVal val="0-#ppt_w/2"/>
                                              </p:val>
                                            </p:tav>
                                            <p:tav tm="100000">
                                              <p:val>
                                                <p:strVal val="#ppt_x"/>
                                              </p:val>
                                            </p:tav>
                                          </p:tavLst>
                                        </p:anim>
                                        <p:anim calcmode="lin" valueType="num">
                                          <p:cBhvr additive="base">
                                            <p:cTn id="115" dur="3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p:bldP spid="11" grpId="1"/>
          <p:bldP spid="12" grpId="0"/>
          <p:bldP spid="12" grpId="1"/>
          <p:bldP spid="13" grpId="0"/>
          <p:bldP spid="13" grpId="1"/>
          <p:bldP spid="14" grpId="0"/>
          <p:bldP spid="14" grpId="1"/>
          <p:bldP spid="16" grpId="0" animBg="1"/>
          <p:bldP spid="17" grpId="0"/>
          <p:bldP spid="18" grpId="0" animBg="1"/>
          <p:bldP spid="20" grpId="0"/>
          <p:bldP spid="21" grpId="0" animBg="1"/>
          <p:bldP spid="23" grpId="0"/>
          <p:bldP spid="25" grpId="0" animBg="1"/>
          <p:bldP spid="2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142"/>
          <p:cNvGrpSpPr>
            <a:grpSpLocks noChangeAspect="1"/>
          </p:cNvGrpSpPr>
          <p:nvPr/>
        </p:nvGrpSpPr>
        <p:grpSpPr bwMode="auto">
          <a:xfrm>
            <a:off x="1766682" y="1474351"/>
            <a:ext cx="5129308" cy="2533643"/>
            <a:chOff x="1113" y="1216"/>
            <a:chExt cx="5541" cy="2737"/>
          </a:xfrm>
        </p:grpSpPr>
        <p:sp>
          <p:nvSpPr>
            <p:cNvPr id="8" name="Freeform 5"/>
            <p:cNvSpPr/>
            <p:nvPr/>
          </p:nvSpPr>
          <p:spPr bwMode="auto">
            <a:xfrm>
              <a:off x="4390" y="2443"/>
              <a:ext cx="524" cy="1510"/>
            </a:xfrm>
            <a:custGeom>
              <a:avLst/>
              <a:gdLst>
                <a:gd name="T0" fmla="*/ 524 w 524"/>
                <a:gd name="T1" fmla="*/ 0 h 1510"/>
                <a:gd name="T2" fmla="*/ 0 w 524"/>
                <a:gd name="T3" fmla="*/ 462 h 1510"/>
                <a:gd name="T4" fmla="*/ 246 w 524"/>
                <a:gd name="T5" fmla="*/ 1510 h 1510"/>
                <a:gd name="T6" fmla="*/ 524 w 524"/>
                <a:gd name="T7" fmla="*/ 0 h 1510"/>
              </a:gdLst>
              <a:ahLst/>
              <a:cxnLst>
                <a:cxn ang="0">
                  <a:pos x="T0" y="T1"/>
                </a:cxn>
                <a:cxn ang="0">
                  <a:pos x="T2" y="T3"/>
                </a:cxn>
                <a:cxn ang="0">
                  <a:pos x="T4" y="T5"/>
                </a:cxn>
                <a:cxn ang="0">
                  <a:pos x="T6" y="T7"/>
                </a:cxn>
              </a:cxnLst>
              <a:rect l="0" t="0" r="r" b="b"/>
              <a:pathLst>
                <a:path w="524" h="1510">
                  <a:moveTo>
                    <a:pt x="524" y="0"/>
                  </a:moveTo>
                  <a:lnTo>
                    <a:pt x="0" y="462"/>
                  </a:lnTo>
                  <a:lnTo>
                    <a:pt x="246" y="1510"/>
                  </a:lnTo>
                  <a:lnTo>
                    <a:pt x="52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p:nvPr/>
          </p:nvSpPr>
          <p:spPr bwMode="auto">
            <a:xfrm>
              <a:off x="4390" y="2443"/>
              <a:ext cx="524" cy="1510"/>
            </a:xfrm>
            <a:custGeom>
              <a:avLst/>
              <a:gdLst>
                <a:gd name="T0" fmla="*/ 524 w 524"/>
                <a:gd name="T1" fmla="*/ 0 h 1510"/>
                <a:gd name="T2" fmla="*/ 0 w 524"/>
                <a:gd name="T3" fmla="*/ 462 h 1510"/>
                <a:gd name="T4" fmla="*/ 246 w 524"/>
                <a:gd name="T5" fmla="*/ 1510 h 1510"/>
                <a:gd name="T6" fmla="*/ 524 w 524"/>
                <a:gd name="T7" fmla="*/ 0 h 1510"/>
              </a:gdLst>
              <a:ahLst/>
              <a:cxnLst>
                <a:cxn ang="0">
                  <a:pos x="T0" y="T1"/>
                </a:cxn>
                <a:cxn ang="0">
                  <a:pos x="T2" y="T3"/>
                </a:cxn>
                <a:cxn ang="0">
                  <a:pos x="T4" y="T5"/>
                </a:cxn>
                <a:cxn ang="0">
                  <a:pos x="T6" y="T7"/>
                </a:cxn>
              </a:cxnLst>
              <a:rect l="0" t="0" r="r" b="b"/>
              <a:pathLst>
                <a:path w="524" h="1510">
                  <a:moveTo>
                    <a:pt x="524" y="0"/>
                  </a:moveTo>
                  <a:lnTo>
                    <a:pt x="0" y="462"/>
                  </a:lnTo>
                  <a:lnTo>
                    <a:pt x="246" y="1510"/>
                  </a:lnTo>
                  <a:lnTo>
                    <a:pt x="5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
            <p:cNvSpPr/>
            <p:nvPr/>
          </p:nvSpPr>
          <p:spPr bwMode="auto">
            <a:xfrm>
              <a:off x="4636" y="2443"/>
              <a:ext cx="621" cy="1510"/>
            </a:xfrm>
            <a:custGeom>
              <a:avLst/>
              <a:gdLst>
                <a:gd name="T0" fmla="*/ 621 w 621"/>
                <a:gd name="T1" fmla="*/ 0 h 1510"/>
                <a:gd name="T2" fmla="*/ 278 w 621"/>
                <a:gd name="T3" fmla="*/ 0 h 1510"/>
                <a:gd name="T4" fmla="*/ 0 w 621"/>
                <a:gd name="T5" fmla="*/ 1510 h 1510"/>
                <a:gd name="T6" fmla="*/ 621 w 621"/>
                <a:gd name="T7" fmla="*/ 0 h 1510"/>
              </a:gdLst>
              <a:ahLst/>
              <a:cxnLst>
                <a:cxn ang="0">
                  <a:pos x="T0" y="T1"/>
                </a:cxn>
                <a:cxn ang="0">
                  <a:pos x="T2" y="T3"/>
                </a:cxn>
                <a:cxn ang="0">
                  <a:pos x="T4" y="T5"/>
                </a:cxn>
                <a:cxn ang="0">
                  <a:pos x="T6" y="T7"/>
                </a:cxn>
              </a:cxnLst>
              <a:rect l="0" t="0" r="r" b="b"/>
              <a:pathLst>
                <a:path w="621" h="1510">
                  <a:moveTo>
                    <a:pt x="621" y="0"/>
                  </a:moveTo>
                  <a:lnTo>
                    <a:pt x="278" y="0"/>
                  </a:lnTo>
                  <a:lnTo>
                    <a:pt x="0" y="1510"/>
                  </a:lnTo>
                  <a:lnTo>
                    <a:pt x="621"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8"/>
            <p:cNvSpPr/>
            <p:nvPr/>
          </p:nvSpPr>
          <p:spPr bwMode="auto">
            <a:xfrm>
              <a:off x="4636" y="2443"/>
              <a:ext cx="621" cy="1510"/>
            </a:xfrm>
            <a:custGeom>
              <a:avLst/>
              <a:gdLst>
                <a:gd name="T0" fmla="*/ 621 w 621"/>
                <a:gd name="T1" fmla="*/ 0 h 1510"/>
                <a:gd name="T2" fmla="*/ 278 w 621"/>
                <a:gd name="T3" fmla="*/ 0 h 1510"/>
                <a:gd name="T4" fmla="*/ 0 w 621"/>
                <a:gd name="T5" fmla="*/ 1510 h 1510"/>
                <a:gd name="T6" fmla="*/ 621 w 621"/>
                <a:gd name="T7" fmla="*/ 0 h 1510"/>
              </a:gdLst>
              <a:ahLst/>
              <a:cxnLst>
                <a:cxn ang="0">
                  <a:pos x="T0" y="T1"/>
                </a:cxn>
                <a:cxn ang="0">
                  <a:pos x="T2" y="T3"/>
                </a:cxn>
                <a:cxn ang="0">
                  <a:pos x="T4" y="T5"/>
                </a:cxn>
                <a:cxn ang="0">
                  <a:pos x="T6" y="T7"/>
                </a:cxn>
              </a:cxnLst>
              <a:rect l="0" t="0" r="r" b="b"/>
              <a:pathLst>
                <a:path w="621" h="1510">
                  <a:moveTo>
                    <a:pt x="621" y="0"/>
                  </a:moveTo>
                  <a:lnTo>
                    <a:pt x="278" y="0"/>
                  </a:lnTo>
                  <a:lnTo>
                    <a:pt x="0" y="1510"/>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9"/>
            <p:cNvSpPr/>
            <p:nvPr/>
          </p:nvSpPr>
          <p:spPr bwMode="auto">
            <a:xfrm>
              <a:off x="5376" y="1463"/>
              <a:ext cx="192" cy="588"/>
            </a:xfrm>
            <a:custGeom>
              <a:avLst/>
              <a:gdLst>
                <a:gd name="T0" fmla="*/ 97 w 192"/>
                <a:gd name="T1" fmla="*/ 0 h 588"/>
                <a:gd name="T2" fmla="*/ 0 w 192"/>
                <a:gd name="T3" fmla="*/ 417 h 588"/>
                <a:gd name="T4" fmla="*/ 192 w 192"/>
                <a:gd name="T5" fmla="*/ 588 h 588"/>
                <a:gd name="T6" fmla="*/ 97 w 192"/>
                <a:gd name="T7" fmla="*/ 0 h 588"/>
              </a:gdLst>
              <a:ahLst/>
              <a:cxnLst>
                <a:cxn ang="0">
                  <a:pos x="T0" y="T1"/>
                </a:cxn>
                <a:cxn ang="0">
                  <a:pos x="T2" y="T3"/>
                </a:cxn>
                <a:cxn ang="0">
                  <a:pos x="T4" y="T5"/>
                </a:cxn>
                <a:cxn ang="0">
                  <a:pos x="T6" y="T7"/>
                </a:cxn>
              </a:cxnLst>
              <a:rect l="0" t="0" r="r" b="b"/>
              <a:pathLst>
                <a:path w="192" h="588">
                  <a:moveTo>
                    <a:pt x="97" y="0"/>
                  </a:moveTo>
                  <a:lnTo>
                    <a:pt x="0" y="417"/>
                  </a:lnTo>
                  <a:lnTo>
                    <a:pt x="192" y="588"/>
                  </a:lnTo>
                  <a:lnTo>
                    <a:pt x="97"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5392" y="1447"/>
              <a:ext cx="192" cy="588"/>
            </a:xfrm>
            <a:custGeom>
              <a:avLst/>
              <a:gdLst>
                <a:gd name="T0" fmla="*/ 97 w 192"/>
                <a:gd name="T1" fmla="*/ 0 h 588"/>
                <a:gd name="T2" fmla="*/ 0 w 192"/>
                <a:gd name="T3" fmla="*/ 417 h 588"/>
                <a:gd name="T4" fmla="*/ 192 w 192"/>
                <a:gd name="T5" fmla="*/ 588 h 588"/>
                <a:gd name="T6" fmla="*/ 97 w 192"/>
                <a:gd name="T7" fmla="*/ 0 h 588"/>
              </a:gdLst>
              <a:ahLst/>
              <a:cxnLst>
                <a:cxn ang="0">
                  <a:pos x="T0" y="T1"/>
                </a:cxn>
                <a:cxn ang="0">
                  <a:pos x="T2" y="T3"/>
                </a:cxn>
                <a:cxn ang="0">
                  <a:pos x="T4" y="T5"/>
                </a:cxn>
                <a:cxn ang="0">
                  <a:pos x="T6" y="T7"/>
                </a:cxn>
              </a:cxnLst>
              <a:rect l="0" t="0" r="r" b="b"/>
              <a:pathLst>
                <a:path w="192" h="588">
                  <a:moveTo>
                    <a:pt x="97" y="0"/>
                  </a:moveTo>
                  <a:lnTo>
                    <a:pt x="0" y="417"/>
                  </a:lnTo>
                  <a:lnTo>
                    <a:pt x="192" y="588"/>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1"/>
            <p:cNvSpPr/>
            <p:nvPr/>
          </p:nvSpPr>
          <p:spPr bwMode="auto">
            <a:xfrm>
              <a:off x="1113" y="1979"/>
              <a:ext cx="794" cy="464"/>
            </a:xfrm>
            <a:custGeom>
              <a:avLst/>
              <a:gdLst>
                <a:gd name="T0" fmla="*/ 646 w 794"/>
                <a:gd name="T1" fmla="*/ 0 h 464"/>
                <a:gd name="T2" fmla="*/ 0 w 794"/>
                <a:gd name="T3" fmla="*/ 464 h 464"/>
                <a:gd name="T4" fmla="*/ 573 w 794"/>
                <a:gd name="T5" fmla="*/ 464 h 464"/>
                <a:gd name="T6" fmla="*/ 794 w 794"/>
                <a:gd name="T7" fmla="*/ 229 h 464"/>
                <a:gd name="T8" fmla="*/ 646 w 794"/>
                <a:gd name="T9" fmla="*/ 0 h 464"/>
              </a:gdLst>
              <a:ahLst/>
              <a:cxnLst>
                <a:cxn ang="0">
                  <a:pos x="T0" y="T1"/>
                </a:cxn>
                <a:cxn ang="0">
                  <a:pos x="T2" y="T3"/>
                </a:cxn>
                <a:cxn ang="0">
                  <a:pos x="T4" y="T5"/>
                </a:cxn>
                <a:cxn ang="0">
                  <a:pos x="T6" y="T7"/>
                </a:cxn>
                <a:cxn ang="0">
                  <a:pos x="T8" y="T9"/>
                </a:cxn>
              </a:cxnLst>
              <a:rect l="0" t="0" r="r" b="b"/>
              <a:pathLst>
                <a:path w="794" h="464">
                  <a:moveTo>
                    <a:pt x="646" y="0"/>
                  </a:moveTo>
                  <a:lnTo>
                    <a:pt x="0" y="464"/>
                  </a:lnTo>
                  <a:lnTo>
                    <a:pt x="573" y="464"/>
                  </a:lnTo>
                  <a:lnTo>
                    <a:pt x="794" y="229"/>
                  </a:lnTo>
                  <a:lnTo>
                    <a:pt x="646"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2"/>
            <p:cNvSpPr/>
            <p:nvPr/>
          </p:nvSpPr>
          <p:spPr bwMode="auto">
            <a:xfrm>
              <a:off x="1113" y="1979"/>
              <a:ext cx="794" cy="464"/>
            </a:xfrm>
            <a:custGeom>
              <a:avLst/>
              <a:gdLst>
                <a:gd name="T0" fmla="*/ 646 w 794"/>
                <a:gd name="T1" fmla="*/ 0 h 464"/>
                <a:gd name="T2" fmla="*/ 0 w 794"/>
                <a:gd name="T3" fmla="*/ 464 h 464"/>
                <a:gd name="T4" fmla="*/ 573 w 794"/>
                <a:gd name="T5" fmla="*/ 464 h 464"/>
                <a:gd name="T6" fmla="*/ 794 w 794"/>
                <a:gd name="T7" fmla="*/ 229 h 464"/>
                <a:gd name="T8" fmla="*/ 646 w 794"/>
                <a:gd name="T9" fmla="*/ 0 h 464"/>
              </a:gdLst>
              <a:ahLst/>
              <a:cxnLst>
                <a:cxn ang="0">
                  <a:pos x="T0" y="T1"/>
                </a:cxn>
                <a:cxn ang="0">
                  <a:pos x="T2" y="T3"/>
                </a:cxn>
                <a:cxn ang="0">
                  <a:pos x="T4" y="T5"/>
                </a:cxn>
                <a:cxn ang="0">
                  <a:pos x="T6" y="T7"/>
                </a:cxn>
                <a:cxn ang="0">
                  <a:pos x="T8" y="T9"/>
                </a:cxn>
              </a:cxnLst>
              <a:rect l="0" t="0" r="r" b="b"/>
              <a:pathLst>
                <a:path w="794" h="464">
                  <a:moveTo>
                    <a:pt x="646" y="0"/>
                  </a:moveTo>
                  <a:lnTo>
                    <a:pt x="0" y="464"/>
                  </a:lnTo>
                  <a:lnTo>
                    <a:pt x="573" y="464"/>
                  </a:lnTo>
                  <a:lnTo>
                    <a:pt x="794" y="229"/>
                  </a:lnTo>
                  <a:lnTo>
                    <a:pt x="6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3"/>
            <p:cNvSpPr/>
            <p:nvPr/>
          </p:nvSpPr>
          <p:spPr bwMode="auto">
            <a:xfrm>
              <a:off x="1759" y="1979"/>
              <a:ext cx="235" cy="229"/>
            </a:xfrm>
            <a:custGeom>
              <a:avLst/>
              <a:gdLst>
                <a:gd name="T0" fmla="*/ 0 w 235"/>
                <a:gd name="T1" fmla="*/ 0 h 229"/>
                <a:gd name="T2" fmla="*/ 148 w 235"/>
                <a:gd name="T3" fmla="*/ 229 h 229"/>
                <a:gd name="T4" fmla="*/ 235 w 235"/>
                <a:gd name="T5" fmla="*/ 136 h 229"/>
                <a:gd name="T6" fmla="*/ 0 w 235"/>
                <a:gd name="T7" fmla="*/ 0 h 229"/>
              </a:gdLst>
              <a:ahLst/>
              <a:cxnLst>
                <a:cxn ang="0">
                  <a:pos x="T0" y="T1"/>
                </a:cxn>
                <a:cxn ang="0">
                  <a:pos x="T2" y="T3"/>
                </a:cxn>
                <a:cxn ang="0">
                  <a:pos x="T4" y="T5"/>
                </a:cxn>
                <a:cxn ang="0">
                  <a:pos x="T6" y="T7"/>
                </a:cxn>
              </a:cxnLst>
              <a:rect l="0" t="0" r="r" b="b"/>
              <a:pathLst>
                <a:path w="235" h="229">
                  <a:moveTo>
                    <a:pt x="0" y="0"/>
                  </a:moveTo>
                  <a:lnTo>
                    <a:pt x="148" y="229"/>
                  </a:lnTo>
                  <a:lnTo>
                    <a:pt x="235" y="13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4"/>
            <p:cNvSpPr/>
            <p:nvPr/>
          </p:nvSpPr>
          <p:spPr bwMode="auto">
            <a:xfrm>
              <a:off x="1759" y="1979"/>
              <a:ext cx="235" cy="229"/>
            </a:xfrm>
            <a:custGeom>
              <a:avLst/>
              <a:gdLst>
                <a:gd name="T0" fmla="*/ 0 w 235"/>
                <a:gd name="T1" fmla="*/ 0 h 229"/>
                <a:gd name="T2" fmla="*/ 148 w 235"/>
                <a:gd name="T3" fmla="*/ 229 h 229"/>
                <a:gd name="T4" fmla="*/ 235 w 235"/>
                <a:gd name="T5" fmla="*/ 136 h 229"/>
                <a:gd name="T6" fmla="*/ 0 w 235"/>
                <a:gd name="T7" fmla="*/ 0 h 229"/>
              </a:gdLst>
              <a:ahLst/>
              <a:cxnLst>
                <a:cxn ang="0">
                  <a:pos x="T0" y="T1"/>
                </a:cxn>
                <a:cxn ang="0">
                  <a:pos x="T2" y="T3"/>
                </a:cxn>
                <a:cxn ang="0">
                  <a:pos x="T4" y="T5"/>
                </a:cxn>
                <a:cxn ang="0">
                  <a:pos x="T6" y="T7"/>
                </a:cxn>
              </a:cxnLst>
              <a:rect l="0" t="0" r="r" b="b"/>
              <a:pathLst>
                <a:path w="235" h="229">
                  <a:moveTo>
                    <a:pt x="0" y="0"/>
                  </a:moveTo>
                  <a:lnTo>
                    <a:pt x="148" y="229"/>
                  </a:lnTo>
                  <a:lnTo>
                    <a:pt x="235"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5"/>
            <p:cNvSpPr/>
            <p:nvPr/>
          </p:nvSpPr>
          <p:spPr bwMode="auto">
            <a:xfrm>
              <a:off x="1994" y="1678"/>
              <a:ext cx="734" cy="765"/>
            </a:xfrm>
            <a:custGeom>
              <a:avLst/>
              <a:gdLst>
                <a:gd name="T0" fmla="*/ 411 w 734"/>
                <a:gd name="T1" fmla="*/ 0 h 765"/>
                <a:gd name="T2" fmla="*/ 0 w 734"/>
                <a:gd name="T3" fmla="*/ 437 h 765"/>
                <a:gd name="T4" fmla="*/ 566 w 734"/>
                <a:gd name="T5" fmla="*/ 765 h 765"/>
                <a:gd name="T6" fmla="*/ 734 w 734"/>
                <a:gd name="T7" fmla="*/ 452 h 765"/>
                <a:gd name="T8" fmla="*/ 411 w 734"/>
                <a:gd name="T9" fmla="*/ 0 h 765"/>
              </a:gdLst>
              <a:ahLst/>
              <a:cxnLst>
                <a:cxn ang="0">
                  <a:pos x="T0" y="T1"/>
                </a:cxn>
                <a:cxn ang="0">
                  <a:pos x="T2" y="T3"/>
                </a:cxn>
                <a:cxn ang="0">
                  <a:pos x="T4" y="T5"/>
                </a:cxn>
                <a:cxn ang="0">
                  <a:pos x="T6" y="T7"/>
                </a:cxn>
                <a:cxn ang="0">
                  <a:pos x="T8" y="T9"/>
                </a:cxn>
              </a:cxnLst>
              <a:rect l="0" t="0" r="r" b="b"/>
              <a:pathLst>
                <a:path w="734" h="765">
                  <a:moveTo>
                    <a:pt x="411" y="0"/>
                  </a:moveTo>
                  <a:lnTo>
                    <a:pt x="0" y="437"/>
                  </a:lnTo>
                  <a:lnTo>
                    <a:pt x="566" y="765"/>
                  </a:lnTo>
                  <a:lnTo>
                    <a:pt x="734" y="452"/>
                  </a:lnTo>
                  <a:lnTo>
                    <a:pt x="41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6"/>
            <p:cNvSpPr/>
            <p:nvPr/>
          </p:nvSpPr>
          <p:spPr bwMode="auto">
            <a:xfrm>
              <a:off x="1994" y="1678"/>
              <a:ext cx="734" cy="765"/>
            </a:xfrm>
            <a:custGeom>
              <a:avLst/>
              <a:gdLst>
                <a:gd name="T0" fmla="*/ 411 w 734"/>
                <a:gd name="T1" fmla="*/ 0 h 765"/>
                <a:gd name="T2" fmla="*/ 0 w 734"/>
                <a:gd name="T3" fmla="*/ 437 h 765"/>
                <a:gd name="T4" fmla="*/ 566 w 734"/>
                <a:gd name="T5" fmla="*/ 765 h 765"/>
                <a:gd name="T6" fmla="*/ 734 w 734"/>
                <a:gd name="T7" fmla="*/ 452 h 765"/>
                <a:gd name="T8" fmla="*/ 411 w 734"/>
                <a:gd name="T9" fmla="*/ 0 h 765"/>
              </a:gdLst>
              <a:ahLst/>
              <a:cxnLst>
                <a:cxn ang="0">
                  <a:pos x="T0" y="T1"/>
                </a:cxn>
                <a:cxn ang="0">
                  <a:pos x="T2" y="T3"/>
                </a:cxn>
                <a:cxn ang="0">
                  <a:pos x="T4" y="T5"/>
                </a:cxn>
                <a:cxn ang="0">
                  <a:pos x="T6" y="T7"/>
                </a:cxn>
                <a:cxn ang="0">
                  <a:pos x="T8" y="T9"/>
                </a:cxn>
              </a:cxnLst>
              <a:rect l="0" t="0" r="r" b="b"/>
              <a:pathLst>
                <a:path w="734" h="765">
                  <a:moveTo>
                    <a:pt x="411" y="0"/>
                  </a:moveTo>
                  <a:lnTo>
                    <a:pt x="0" y="437"/>
                  </a:lnTo>
                  <a:lnTo>
                    <a:pt x="566" y="765"/>
                  </a:lnTo>
                  <a:lnTo>
                    <a:pt x="734" y="452"/>
                  </a:lnTo>
                  <a:lnTo>
                    <a:pt x="4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7"/>
            <p:cNvSpPr/>
            <p:nvPr/>
          </p:nvSpPr>
          <p:spPr bwMode="auto">
            <a:xfrm>
              <a:off x="3167" y="2926"/>
              <a:ext cx="311" cy="256"/>
            </a:xfrm>
            <a:custGeom>
              <a:avLst/>
              <a:gdLst>
                <a:gd name="T0" fmla="*/ 128 w 311"/>
                <a:gd name="T1" fmla="*/ 0 h 256"/>
                <a:gd name="T2" fmla="*/ 0 w 311"/>
                <a:gd name="T3" fmla="*/ 129 h 256"/>
                <a:gd name="T4" fmla="*/ 311 w 311"/>
                <a:gd name="T5" fmla="*/ 256 h 256"/>
                <a:gd name="T6" fmla="*/ 128 w 311"/>
                <a:gd name="T7" fmla="*/ 0 h 256"/>
              </a:gdLst>
              <a:ahLst/>
              <a:cxnLst>
                <a:cxn ang="0">
                  <a:pos x="T0" y="T1"/>
                </a:cxn>
                <a:cxn ang="0">
                  <a:pos x="T2" y="T3"/>
                </a:cxn>
                <a:cxn ang="0">
                  <a:pos x="T4" y="T5"/>
                </a:cxn>
                <a:cxn ang="0">
                  <a:pos x="T6" y="T7"/>
                </a:cxn>
              </a:cxnLst>
              <a:rect l="0" t="0" r="r" b="b"/>
              <a:pathLst>
                <a:path w="311" h="256">
                  <a:moveTo>
                    <a:pt x="128" y="0"/>
                  </a:moveTo>
                  <a:lnTo>
                    <a:pt x="0" y="129"/>
                  </a:lnTo>
                  <a:lnTo>
                    <a:pt x="311" y="256"/>
                  </a:lnTo>
                  <a:lnTo>
                    <a:pt x="128"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8"/>
            <p:cNvSpPr/>
            <p:nvPr/>
          </p:nvSpPr>
          <p:spPr bwMode="auto">
            <a:xfrm>
              <a:off x="3167" y="2926"/>
              <a:ext cx="311" cy="256"/>
            </a:xfrm>
            <a:custGeom>
              <a:avLst/>
              <a:gdLst>
                <a:gd name="T0" fmla="*/ 128 w 311"/>
                <a:gd name="T1" fmla="*/ 0 h 256"/>
                <a:gd name="T2" fmla="*/ 0 w 311"/>
                <a:gd name="T3" fmla="*/ 129 h 256"/>
                <a:gd name="T4" fmla="*/ 311 w 311"/>
                <a:gd name="T5" fmla="*/ 256 h 256"/>
                <a:gd name="T6" fmla="*/ 128 w 311"/>
                <a:gd name="T7" fmla="*/ 0 h 256"/>
              </a:gdLst>
              <a:ahLst/>
              <a:cxnLst>
                <a:cxn ang="0">
                  <a:pos x="T0" y="T1"/>
                </a:cxn>
                <a:cxn ang="0">
                  <a:pos x="T2" y="T3"/>
                </a:cxn>
                <a:cxn ang="0">
                  <a:pos x="T4" y="T5"/>
                </a:cxn>
                <a:cxn ang="0">
                  <a:pos x="T6" y="T7"/>
                </a:cxn>
              </a:cxnLst>
              <a:rect l="0" t="0" r="r" b="b"/>
              <a:pathLst>
                <a:path w="311" h="256">
                  <a:moveTo>
                    <a:pt x="128" y="0"/>
                  </a:moveTo>
                  <a:lnTo>
                    <a:pt x="0" y="129"/>
                  </a:lnTo>
                  <a:lnTo>
                    <a:pt x="311" y="256"/>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9"/>
            <p:cNvSpPr/>
            <p:nvPr/>
          </p:nvSpPr>
          <p:spPr bwMode="auto">
            <a:xfrm>
              <a:off x="1686" y="2200"/>
              <a:ext cx="373" cy="235"/>
            </a:xfrm>
            <a:custGeom>
              <a:avLst/>
              <a:gdLst>
                <a:gd name="T0" fmla="*/ 221 w 373"/>
                <a:gd name="T1" fmla="*/ 0 h 235"/>
                <a:gd name="T2" fmla="*/ 0 w 373"/>
                <a:gd name="T3" fmla="*/ 235 h 235"/>
                <a:gd name="T4" fmla="*/ 373 w 373"/>
                <a:gd name="T5" fmla="*/ 235 h 235"/>
                <a:gd name="T6" fmla="*/ 221 w 373"/>
                <a:gd name="T7" fmla="*/ 0 h 235"/>
              </a:gdLst>
              <a:ahLst/>
              <a:cxnLst>
                <a:cxn ang="0">
                  <a:pos x="T0" y="T1"/>
                </a:cxn>
                <a:cxn ang="0">
                  <a:pos x="T2" y="T3"/>
                </a:cxn>
                <a:cxn ang="0">
                  <a:pos x="T4" y="T5"/>
                </a:cxn>
                <a:cxn ang="0">
                  <a:pos x="T6" y="T7"/>
                </a:cxn>
              </a:cxnLst>
              <a:rect l="0" t="0" r="r" b="b"/>
              <a:pathLst>
                <a:path w="373" h="235">
                  <a:moveTo>
                    <a:pt x="221" y="0"/>
                  </a:moveTo>
                  <a:lnTo>
                    <a:pt x="0" y="235"/>
                  </a:lnTo>
                  <a:lnTo>
                    <a:pt x="373" y="235"/>
                  </a:lnTo>
                  <a:lnTo>
                    <a:pt x="22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0"/>
            <p:cNvSpPr/>
            <p:nvPr/>
          </p:nvSpPr>
          <p:spPr bwMode="auto">
            <a:xfrm>
              <a:off x="1686" y="2208"/>
              <a:ext cx="373" cy="235"/>
            </a:xfrm>
            <a:custGeom>
              <a:avLst/>
              <a:gdLst>
                <a:gd name="T0" fmla="*/ 221 w 373"/>
                <a:gd name="T1" fmla="*/ 0 h 235"/>
                <a:gd name="T2" fmla="*/ 0 w 373"/>
                <a:gd name="T3" fmla="*/ 235 h 235"/>
                <a:gd name="T4" fmla="*/ 373 w 373"/>
                <a:gd name="T5" fmla="*/ 235 h 235"/>
                <a:gd name="T6" fmla="*/ 221 w 373"/>
                <a:gd name="T7" fmla="*/ 0 h 235"/>
              </a:gdLst>
              <a:ahLst/>
              <a:cxnLst>
                <a:cxn ang="0">
                  <a:pos x="T0" y="T1"/>
                </a:cxn>
                <a:cxn ang="0">
                  <a:pos x="T2" y="T3"/>
                </a:cxn>
                <a:cxn ang="0">
                  <a:pos x="T4" y="T5"/>
                </a:cxn>
                <a:cxn ang="0">
                  <a:pos x="T6" y="T7"/>
                </a:cxn>
              </a:cxnLst>
              <a:rect l="0" t="0" r="r" b="b"/>
              <a:pathLst>
                <a:path w="373" h="235">
                  <a:moveTo>
                    <a:pt x="221" y="0"/>
                  </a:moveTo>
                  <a:lnTo>
                    <a:pt x="0" y="235"/>
                  </a:lnTo>
                  <a:lnTo>
                    <a:pt x="373" y="235"/>
                  </a:lnTo>
                  <a:lnTo>
                    <a:pt x="2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1"/>
            <p:cNvSpPr/>
            <p:nvPr/>
          </p:nvSpPr>
          <p:spPr bwMode="auto">
            <a:xfrm>
              <a:off x="1907" y="2115"/>
              <a:ext cx="653" cy="328"/>
            </a:xfrm>
            <a:custGeom>
              <a:avLst/>
              <a:gdLst>
                <a:gd name="T0" fmla="*/ 87 w 653"/>
                <a:gd name="T1" fmla="*/ 0 h 328"/>
                <a:gd name="T2" fmla="*/ 0 w 653"/>
                <a:gd name="T3" fmla="*/ 93 h 328"/>
                <a:gd name="T4" fmla="*/ 152 w 653"/>
                <a:gd name="T5" fmla="*/ 328 h 328"/>
                <a:gd name="T6" fmla="*/ 653 w 653"/>
                <a:gd name="T7" fmla="*/ 328 h 328"/>
                <a:gd name="T8" fmla="*/ 87 w 653"/>
                <a:gd name="T9" fmla="*/ 0 h 328"/>
              </a:gdLst>
              <a:ahLst/>
              <a:cxnLst>
                <a:cxn ang="0">
                  <a:pos x="T0" y="T1"/>
                </a:cxn>
                <a:cxn ang="0">
                  <a:pos x="T2" y="T3"/>
                </a:cxn>
                <a:cxn ang="0">
                  <a:pos x="T4" y="T5"/>
                </a:cxn>
                <a:cxn ang="0">
                  <a:pos x="T6" y="T7"/>
                </a:cxn>
                <a:cxn ang="0">
                  <a:pos x="T8" y="T9"/>
                </a:cxn>
              </a:cxnLst>
              <a:rect l="0" t="0" r="r" b="b"/>
              <a:pathLst>
                <a:path w="653" h="328">
                  <a:moveTo>
                    <a:pt x="87" y="0"/>
                  </a:moveTo>
                  <a:lnTo>
                    <a:pt x="0" y="93"/>
                  </a:lnTo>
                  <a:lnTo>
                    <a:pt x="152" y="328"/>
                  </a:lnTo>
                  <a:lnTo>
                    <a:pt x="653" y="328"/>
                  </a:lnTo>
                  <a:lnTo>
                    <a:pt x="8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2"/>
            <p:cNvSpPr/>
            <p:nvPr/>
          </p:nvSpPr>
          <p:spPr bwMode="auto">
            <a:xfrm>
              <a:off x="1907" y="2115"/>
              <a:ext cx="653" cy="328"/>
            </a:xfrm>
            <a:custGeom>
              <a:avLst/>
              <a:gdLst>
                <a:gd name="T0" fmla="*/ 87 w 653"/>
                <a:gd name="T1" fmla="*/ 0 h 328"/>
                <a:gd name="T2" fmla="*/ 0 w 653"/>
                <a:gd name="T3" fmla="*/ 93 h 328"/>
                <a:gd name="T4" fmla="*/ 152 w 653"/>
                <a:gd name="T5" fmla="*/ 328 h 328"/>
                <a:gd name="T6" fmla="*/ 653 w 653"/>
                <a:gd name="T7" fmla="*/ 328 h 328"/>
                <a:gd name="T8" fmla="*/ 87 w 653"/>
                <a:gd name="T9" fmla="*/ 0 h 328"/>
              </a:gdLst>
              <a:ahLst/>
              <a:cxnLst>
                <a:cxn ang="0">
                  <a:pos x="T0" y="T1"/>
                </a:cxn>
                <a:cxn ang="0">
                  <a:pos x="T2" y="T3"/>
                </a:cxn>
                <a:cxn ang="0">
                  <a:pos x="T4" y="T5"/>
                </a:cxn>
                <a:cxn ang="0">
                  <a:pos x="T6" y="T7"/>
                </a:cxn>
                <a:cxn ang="0">
                  <a:pos x="T8" y="T9"/>
                </a:cxn>
              </a:cxnLst>
              <a:rect l="0" t="0" r="r" b="b"/>
              <a:pathLst>
                <a:path w="653" h="328">
                  <a:moveTo>
                    <a:pt x="87" y="0"/>
                  </a:moveTo>
                  <a:lnTo>
                    <a:pt x="0" y="93"/>
                  </a:lnTo>
                  <a:lnTo>
                    <a:pt x="152" y="328"/>
                  </a:lnTo>
                  <a:lnTo>
                    <a:pt x="653" y="328"/>
                  </a:lnTo>
                  <a:lnTo>
                    <a:pt x="8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3"/>
            <p:cNvSpPr/>
            <p:nvPr/>
          </p:nvSpPr>
          <p:spPr bwMode="auto">
            <a:xfrm>
              <a:off x="2405" y="1678"/>
              <a:ext cx="433" cy="452"/>
            </a:xfrm>
            <a:custGeom>
              <a:avLst/>
              <a:gdLst>
                <a:gd name="T0" fmla="*/ 0 w 433"/>
                <a:gd name="T1" fmla="*/ 0 h 452"/>
                <a:gd name="T2" fmla="*/ 323 w 433"/>
                <a:gd name="T3" fmla="*/ 452 h 452"/>
                <a:gd name="T4" fmla="*/ 433 w 433"/>
                <a:gd name="T5" fmla="*/ 247 h 452"/>
                <a:gd name="T6" fmla="*/ 0 w 433"/>
                <a:gd name="T7" fmla="*/ 0 h 452"/>
              </a:gdLst>
              <a:ahLst/>
              <a:cxnLst>
                <a:cxn ang="0">
                  <a:pos x="T0" y="T1"/>
                </a:cxn>
                <a:cxn ang="0">
                  <a:pos x="T2" y="T3"/>
                </a:cxn>
                <a:cxn ang="0">
                  <a:pos x="T4" y="T5"/>
                </a:cxn>
                <a:cxn ang="0">
                  <a:pos x="T6" y="T7"/>
                </a:cxn>
              </a:cxnLst>
              <a:rect l="0" t="0" r="r" b="b"/>
              <a:pathLst>
                <a:path w="433" h="452">
                  <a:moveTo>
                    <a:pt x="0" y="0"/>
                  </a:moveTo>
                  <a:lnTo>
                    <a:pt x="323" y="452"/>
                  </a:lnTo>
                  <a:lnTo>
                    <a:pt x="433" y="247"/>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4"/>
            <p:cNvSpPr/>
            <p:nvPr/>
          </p:nvSpPr>
          <p:spPr bwMode="auto">
            <a:xfrm>
              <a:off x="2405" y="1678"/>
              <a:ext cx="433" cy="452"/>
            </a:xfrm>
            <a:custGeom>
              <a:avLst/>
              <a:gdLst>
                <a:gd name="T0" fmla="*/ 0 w 433"/>
                <a:gd name="T1" fmla="*/ 0 h 452"/>
                <a:gd name="T2" fmla="*/ 323 w 433"/>
                <a:gd name="T3" fmla="*/ 452 h 452"/>
                <a:gd name="T4" fmla="*/ 433 w 433"/>
                <a:gd name="T5" fmla="*/ 247 h 452"/>
                <a:gd name="T6" fmla="*/ 0 w 433"/>
                <a:gd name="T7" fmla="*/ 0 h 452"/>
              </a:gdLst>
              <a:ahLst/>
              <a:cxnLst>
                <a:cxn ang="0">
                  <a:pos x="T0" y="T1"/>
                </a:cxn>
                <a:cxn ang="0">
                  <a:pos x="T2" y="T3"/>
                </a:cxn>
                <a:cxn ang="0">
                  <a:pos x="T4" y="T5"/>
                </a:cxn>
                <a:cxn ang="0">
                  <a:pos x="T6" y="T7"/>
                </a:cxn>
              </a:cxnLst>
              <a:rect l="0" t="0" r="r" b="b"/>
              <a:pathLst>
                <a:path w="433" h="452">
                  <a:moveTo>
                    <a:pt x="0" y="0"/>
                  </a:moveTo>
                  <a:lnTo>
                    <a:pt x="323" y="452"/>
                  </a:lnTo>
                  <a:lnTo>
                    <a:pt x="433" y="24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5"/>
            <p:cNvSpPr/>
            <p:nvPr/>
          </p:nvSpPr>
          <p:spPr bwMode="auto">
            <a:xfrm>
              <a:off x="3295" y="2684"/>
              <a:ext cx="288" cy="498"/>
            </a:xfrm>
            <a:custGeom>
              <a:avLst/>
              <a:gdLst>
                <a:gd name="T0" fmla="*/ 249 w 288"/>
                <a:gd name="T1" fmla="*/ 0 h 498"/>
                <a:gd name="T2" fmla="*/ 216 w 288"/>
                <a:gd name="T3" fmla="*/ 23 h 498"/>
                <a:gd name="T4" fmla="*/ 0 w 288"/>
                <a:gd name="T5" fmla="*/ 242 h 498"/>
                <a:gd name="T6" fmla="*/ 183 w 288"/>
                <a:gd name="T7" fmla="*/ 498 h 498"/>
                <a:gd name="T8" fmla="*/ 288 w 288"/>
                <a:gd name="T9" fmla="*/ 219 h 498"/>
                <a:gd name="T10" fmla="*/ 164 w 288"/>
                <a:gd name="T11" fmla="*/ 261 h 498"/>
                <a:gd name="T12" fmla="*/ 249 w 288"/>
                <a:gd name="T13" fmla="*/ 0 h 498"/>
              </a:gdLst>
              <a:ahLst/>
              <a:cxnLst>
                <a:cxn ang="0">
                  <a:pos x="T0" y="T1"/>
                </a:cxn>
                <a:cxn ang="0">
                  <a:pos x="T2" y="T3"/>
                </a:cxn>
                <a:cxn ang="0">
                  <a:pos x="T4" y="T5"/>
                </a:cxn>
                <a:cxn ang="0">
                  <a:pos x="T6" y="T7"/>
                </a:cxn>
                <a:cxn ang="0">
                  <a:pos x="T8" y="T9"/>
                </a:cxn>
                <a:cxn ang="0">
                  <a:pos x="T10" y="T11"/>
                </a:cxn>
                <a:cxn ang="0">
                  <a:pos x="T12" y="T13"/>
                </a:cxn>
              </a:cxnLst>
              <a:rect l="0" t="0" r="r" b="b"/>
              <a:pathLst>
                <a:path w="288" h="498">
                  <a:moveTo>
                    <a:pt x="249" y="0"/>
                  </a:moveTo>
                  <a:lnTo>
                    <a:pt x="216" y="23"/>
                  </a:lnTo>
                  <a:lnTo>
                    <a:pt x="0" y="242"/>
                  </a:lnTo>
                  <a:lnTo>
                    <a:pt x="183" y="498"/>
                  </a:lnTo>
                  <a:lnTo>
                    <a:pt x="288" y="219"/>
                  </a:lnTo>
                  <a:lnTo>
                    <a:pt x="164" y="261"/>
                  </a:lnTo>
                  <a:lnTo>
                    <a:pt x="249"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6"/>
            <p:cNvSpPr/>
            <p:nvPr/>
          </p:nvSpPr>
          <p:spPr bwMode="auto">
            <a:xfrm>
              <a:off x="3295" y="2684"/>
              <a:ext cx="288" cy="498"/>
            </a:xfrm>
            <a:custGeom>
              <a:avLst/>
              <a:gdLst>
                <a:gd name="T0" fmla="*/ 249 w 288"/>
                <a:gd name="T1" fmla="*/ 0 h 498"/>
                <a:gd name="T2" fmla="*/ 216 w 288"/>
                <a:gd name="T3" fmla="*/ 23 h 498"/>
                <a:gd name="T4" fmla="*/ 0 w 288"/>
                <a:gd name="T5" fmla="*/ 242 h 498"/>
                <a:gd name="T6" fmla="*/ 183 w 288"/>
                <a:gd name="T7" fmla="*/ 498 h 498"/>
                <a:gd name="T8" fmla="*/ 288 w 288"/>
                <a:gd name="T9" fmla="*/ 219 h 498"/>
                <a:gd name="T10" fmla="*/ 164 w 288"/>
                <a:gd name="T11" fmla="*/ 261 h 498"/>
                <a:gd name="T12" fmla="*/ 249 w 288"/>
                <a:gd name="T13" fmla="*/ 0 h 498"/>
              </a:gdLst>
              <a:ahLst/>
              <a:cxnLst>
                <a:cxn ang="0">
                  <a:pos x="T0" y="T1"/>
                </a:cxn>
                <a:cxn ang="0">
                  <a:pos x="T2" y="T3"/>
                </a:cxn>
                <a:cxn ang="0">
                  <a:pos x="T4" y="T5"/>
                </a:cxn>
                <a:cxn ang="0">
                  <a:pos x="T6" y="T7"/>
                </a:cxn>
                <a:cxn ang="0">
                  <a:pos x="T8" y="T9"/>
                </a:cxn>
                <a:cxn ang="0">
                  <a:pos x="T10" y="T11"/>
                </a:cxn>
                <a:cxn ang="0">
                  <a:pos x="T12" y="T13"/>
                </a:cxn>
              </a:cxnLst>
              <a:rect l="0" t="0" r="r" b="b"/>
              <a:pathLst>
                <a:path w="288" h="498">
                  <a:moveTo>
                    <a:pt x="249" y="0"/>
                  </a:moveTo>
                  <a:lnTo>
                    <a:pt x="216" y="23"/>
                  </a:lnTo>
                  <a:lnTo>
                    <a:pt x="0" y="242"/>
                  </a:lnTo>
                  <a:lnTo>
                    <a:pt x="183" y="498"/>
                  </a:lnTo>
                  <a:lnTo>
                    <a:pt x="288" y="219"/>
                  </a:lnTo>
                  <a:lnTo>
                    <a:pt x="164" y="261"/>
                  </a:lnTo>
                  <a:lnTo>
                    <a:pt x="2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7"/>
            <p:cNvSpPr/>
            <p:nvPr/>
          </p:nvSpPr>
          <p:spPr bwMode="auto">
            <a:xfrm>
              <a:off x="2838" y="1216"/>
              <a:ext cx="585" cy="1040"/>
            </a:xfrm>
            <a:custGeom>
              <a:avLst/>
              <a:gdLst>
                <a:gd name="T0" fmla="*/ 379 w 585"/>
                <a:gd name="T1" fmla="*/ 0 h 1040"/>
                <a:gd name="T2" fmla="*/ 0 w 585"/>
                <a:gd name="T3" fmla="*/ 709 h 1040"/>
                <a:gd name="T4" fmla="*/ 585 w 585"/>
                <a:gd name="T5" fmla="*/ 1040 h 1040"/>
                <a:gd name="T6" fmla="*/ 379 w 585"/>
                <a:gd name="T7" fmla="*/ 0 h 1040"/>
              </a:gdLst>
              <a:ahLst/>
              <a:cxnLst>
                <a:cxn ang="0">
                  <a:pos x="T0" y="T1"/>
                </a:cxn>
                <a:cxn ang="0">
                  <a:pos x="T2" y="T3"/>
                </a:cxn>
                <a:cxn ang="0">
                  <a:pos x="T4" y="T5"/>
                </a:cxn>
                <a:cxn ang="0">
                  <a:pos x="T6" y="T7"/>
                </a:cxn>
              </a:cxnLst>
              <a:rect l="0" t="0" r="r" b="b"/>
              <a:pathLst>
                <a:path w="585" h="1040">
                  <a:moveTo>
                    <a:pt x="379" y="0"/>
                  </a:moveTo>
                  <a:lnTo>
                    <a:pt x="0" y="709"/>
                  </a:lnTo>
                  <a:lnTo>
                    <a:pt x="585" y="1040"/>
                  </a:lnTo>
                  <a:lnTo>
                    <a:pt x="379"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8"/>
            <p:cNvSpPr/>
            <p:nvPr/>
          </p:nvSpPr>
          <p:spPr bwMode="auto">
            <a:xfrm>
              <a:off x="2838" y="1216"/>
              <a:ext cx="585" cy="1040"/>
            </a:xfrm>
            <a:custGeom>
              <a:avLst/>
              <a:gdLst>
                <a:gd name="T0" fmla="*/ 379 w 585"/>
                <a:gd name="T1" fmla="*/ 0 h 1040"/>
                <a:gd name="T2" fmla="*/ 0 w 585"/>
                <a:gd name="T3" fmla="*/ 709 h 1040"/>
                <a:gd name="T4" fmla="*/ 585 w 585"/>
                <a:gd name="T5" fmla="*/ 1040 h 1040"/>
                <a:gd name="T6" fmla="*/ 379 w 585"/>
                <a:gd name="T7" fmla="*/ 0 h 1040"/>
              </a:gdLst>
              <a:ahLst/>
              <a:cxnLst>
                <a:cxn ang="0">
                  <a:pos x="T0" y="T1"/>
                </a:cxn>
                <a:cxn ang="0">
                  <a:pos x="T2" y="T3"/>
                </a:cxn>
                <a:cxn ang="0">
                  <a:pos x="T4" y="T5"/>
                </a:cxn>
                <a:cxn ang="0">
                  <a:pos x="T6" y="T7"/>
                </a:cxn>
              </a:cxnLst>
              <a:rect l="0" t="0" r="r" b="b"/>
              <a:pathLst>
                <a:path w="585" h="1040">
                  <a:moveTo>
                    <a:pt x="379" y="0"/>
                  </a:moveTo>
                  <a:lnTo>
                    <a:pt x="0" y="709"/>
                  </a:lnTo>
                  <a:lnTo>
                    <a:pt x="585" y="1040"/>
                  </a:lnTo>
                  <a:lnTo>
                    <a:pt x="37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9"/>
            <p:cNvSpPr/>
            <p:nvPr/>
          </p:nvSpPr>
          <p:spPr bwMode="auto">
            <a:xfrm>
              <a:off x="2560" y="2130"/>
              <a:ext cx="487" cy="448"/>
            </a:xfrm>
            <a:custGeom>
              <a:avLst/>
              <a:gdLst>
                <a:gd name="T0" fmla="*/ 168 w 487"/>
                <a:gd name="T1" fmla="*/ 0 h 448"/>
                <a:gd name="T2" fmla="*/ 0 w 487"/>
                <a:gd name="T3" fmla="*/ 313 h 448"/>
                <a:gd name="T4" fmla="*/ 487 w 487"/>
                <a:gd name="T5" fmla="*/ 448 h 448"/>
                <a:gd name="T6" fmla="*/ 168 w 487"/>
                <a:gd name="T7" fmla="*/ 0 h 448"/>
              </a:gdLst>
              <a:ahLst/>
              <a:cxnLst>
                <a:cxn ang="0">
                  <a:pos x="T0" y="T1"/>
                </a:cxn>
                <a:cxn ang="0">
                  <a:pos x="T2" y="T3"/>
                </a:cxn>
                <a:cxn ang="0">
                  <a:pos x="T4" y="T5"/>
                </a:cxn>
                <a:cxn ang="0">
                  <a:pos x="T6" y="T7"/>
                </a:cxn>
              </a:cxnLst>
              <a:rect l="0" t="0" r="r" b="b"/>
              <a:pathLst>
                <a:path w="487" h="448">
                  <a:moveTo>
                    <a:pt x="168" y="0"/>
                  </a:moveTo>
                  <a:lnTo>
                    <a:pt x="0" y="313"/>
                  </a:lnTo>
                  <a:lnTo>
                    <a:pt x="487" y="448"/>
                  </a:lnTo>
                  <a:lnTo>
                    <a:pt x="168"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0"/>
            <p:cNvSpPr/>
            <p:nvPr/>
          </p:nvSpPr>
          <p:spPr bwMode="auto">
            <a:xfrm>
              <a:off x="2560" y="2130"/>
              <a:ext cx="487" cy="448"/>
            </a:xfrm>
            <a:custGeom>
              <a:avLst/>
              <a:gdLst>
                <a:gd name="T0" fmla="*/ 168 w 487"/>
                <a:gd name="T1" fmla="*/ 0 h 448"/>
                <a:gd name="T2" fmla="*/ 0 w 487"/>
                <a:gd name="T3" fmla="*/ 313 h 448"/>
                <a:gd name="T4" fmla="*/ 487 w 487"/>
                <a:gd name="T5" fmla="*/ 448 h 448"/>
                <a:gd name="T6" fmla="*/ 168 w 487"/>
                <a:gd name="T7" fmla="*/ 0 h 448"/>
              </a:gdLst>
              <a:ahLst/>
              <a:cxnLst>
                <a:cxn ang="0">
                  <a:pos x="T0" y="T1"/>
                </a:cxn>
                <a:cxn ang="0">
                  <a:pos x="T2" y="T3"/>
                </a:cxn>
                <a:cxn ang="0">
                  <a:pos x="T4" y="T5"/>
                </a:cxn>
                <a:cxn ang="0">
                  <a:pos x="T6" y="T7"/>
                </a:cxn>
              </a:cxnLst>
              <a:rect l="0" t="0" r="r" b="b"/>
              <a:pathLst>
                <a:path w="487" h="448">
                  <a:moveTo>
                    <a:pt x="168" y="0"/>
                  </a:moveTo>
                  <a:lnTo>
                    <a:pt x="0" y="313"/>
                  </a:lnTo>
                  <a:lnTo>
                    <a:pt x="487" y="448"/>
                  </a:lnTo>
                  <a:lnTo>
                    <a:pt x="1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1"/>
            <p:cNvSpPr/>
            <p:nvPr/>
          </p:nvSpPr>
          <p:spPr bwMode="auto">
            <a:xfrm>
              <a:off x="2728" y="1925"/>
              <a:ext cx="783" cy="782"/>
            </a:xfrm>
            <a:custGeom>
              <a:avLst/>
              <a:gdLst>
                <a:gd name="T0" fmla="*/ 110 w 783"/>
                <a:gd name="T1" fmla="*/ 0 h 782"/>
                <a:gd name="T2" fmla="*/ 0 w 783"/>
                <a:gd name="T3" fmla="*/ 205 h 782"/>
                <a:gd name="T4" fmla="*/ 319 w 783"/>
                <a:gd name="T5" fmla="*/ 653 h 782"/>
                <a:gd name="T6" fmla="*/ 783 w 783"/>
                <a:gd name="T7" fmla="*/ 782 h 782"/>
                <a:gd name="T8" fmla="*/ 695 w 783"/>
                <a:gd name="T9" fmla="*/ 331 h 782"/>
                <a:gd name="T10" fmla="*/ 110 w 783"/>
                <a:gd name="T11" fmla="*/ 0 h 782"/>
              </a:gdLst>
              <a:ahLst/>
              <a:cxnLst>
                <a:cxn ang="0">
                  <a:pos x="T0" y="T1"/>
                </a:cxn>
                <a:cxn ang="0">
                  <a:pos x="T2" y="T3"/>
                </a:cxn>
                <a:cxn ang="0">
                  <a:pos x="T4" y="T5"/>
                </a:cxn>
                <a:cxn ang="0">
                  <a:pos x="T6" y="T7"/>
                </a:cxn>
                <a:cxn ang="0">
                  <a:pos x="T8" y="T9"/>
                </a:cxn>
                <a:cxn ang="0">
                  <a:pos x="T10" y="T11"/>
                </a:cxn>
              </a:cxnLst>
              <a:rect l="0" t="0" r="r" b="b"/>
              <a:pathLst>
                <a:path w="783" h="782">
                  <a:moveTo>
                    <a:pt x="110" y="0"/>
                  </a:moveTo>
                  <a:lnTo>
                    <a:pt x="0" y="205"/>
                  </a:lnTo>
                  <a:lnTo>
                    <a:pt x="319" y="653"/>
                  </a:lnTo>
                  <a:lnTo>
                    <a:pt x="783" y="782"/>
                  </a:lnTo>
                  <a:lnTo>
                    <a:pt x="695" y="331"/>
                  </a:lnTo>
                  <a:lnTo>
                    <a:pt x="11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2"/>
            <p:cNvSpPr/>
            <p:nvPr/>
          </p:nvSpPr>
          <p:spPr bwMode="auto">
            <a:xfrm>
              <a:off x="2728" y="1925"/>
              <a:ext cx="783" cy="782"/>
            </a:xfrm>
            <a:custGeom>
              <a:avLst/>
              <a:gdLst>
                <a:gd name="T0" fmla="*/ 110 w 783"/>
                <a:gd name="T1" fmla="*/ 0 h 782"/>
                <a:gd name="T2" fmla="*/ 0 w 783"/>
                <a:gd name="T3" fmla="*/ 205 h 782"/>
                <a:gd name="T4" fmla="*/ 319 w 783"/>
                <a:gd name="T5" fmla="*/ 653 h 782"/>
                <a:gd name="T6" fmla="*/ 783 w 783"/>
                <a:gd name="T7" fmla="*/ 782 h 782"/>
                <a:gd name="T8" fmla="*/ 695 w 783"/>
                <a:gd name="T9" fmla="*/ 331 h 782"/>
                <a:gd name="T10" fmla="*/ 110 w 783"/>
                <a:gd name="T11" fmla="*/ 0 h 782"/>
              </a:gdLst>
              <a:ahLst/>
              <a:cxnLst>
                <a:cxn ang="0">
                  <a:pos x="T0" y="T1"/>
                </a:cxn>
                <a:cxn ang="0">
                  <a:pos x="T2" y="T3"/>
                </a:cxn>
                <a:cxn ang="0">
                  <a:pos x="T4" y="T5"/>
                </a:cxn>
                <a:cxn ang="0">
                  <a:pos x="T6" y="T7"/>
                </a:cxn>
                <a:cxn ang="0">
                  <a:pos x="T8" y="T9"/>
                </a:cxn>
                <a:cxn ang="0">
                  <a:pos x="T10" y="T11"/>
                </a:cxn>
              </a:cxnLst>
              <a:rect l="0" t="0" r="r" b="b"/>
              <a:pathLst>
                <a:path w="783" h="782">
                  <a:moveTo>
                    <a:pt x="110" y="0"/>
                  </a:moveTo>
                  <a:lnTo>
                    <a:pt x="0" y="205"/>
                  </a:lnTo>
                  <a:lnTo>
                    <a:pt x="319" y="653"/>
                  </a:lnTo>
                  <a:lnTo>
                    <a:pt x="783" y="782"/>
                  </a:lnTo>
                  <a:lnTo>
                    <a:pt x="695" y="331"/>
                  </a:lnTo>
                  <a:lnTo>
                    <a:pt x="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3"/>
            <p:cNvSpPr/>
            <p:nvPr/>
          </p:nvSpPr>
          <p:spPr bwMode="auto">
            <a:xfrm>
              <a:off x="3217" y="1216"/>
              <a:ext cx="572" cy="1180"/>
            </a:xfrm>
            <a:custGeom>
              <a:avLst/>
              <a:gdLst>
                <a:gd name="T0" fmla="*/ 0 w 572"/>
                <a:gd name="T1" fmla="*/ 0 h 1180"/>
                <a:gd name="T2" fmla="*/ 206 w 572"/>
                <a:gd name="T3" fmla="*/ 1040 h 1180"/>
                <a:gd name="T4" fmla="*/ 452 w 572"/>
                <a:gd name="T5" fmla="*/ 1180 h 1180"/>
                <a:gd name="T6" fmla="*/ 572 w 572"/>
                <a:gd name="T7" fmla="*/ 1061 h 1180"/>
                <a:gd name="T8" fmla="*/ 0 w 572"/>
                <a:gd name="T9" fmla="*/ 0 h 1180"/>
              </a:gdLst>
              <a:ahLst/>
              <a:cxnLst>
                <a:cxn ang="0">
                  <a:pos x="T0" y="T1"/>
                </a:cxn>
                <a:cxn ang="0">
                  <a:pos x="T2" y="T3"/>
                </a:cxn>
                <a:cxn ang="0">
                  <a:pos x="T4" y="T5"/>
                </a:cxn>
                <a:cxn ang="0">
                  <a:pos x="T6" y="T7"/>
                </a:cxn>
                <a:cxn ang="0">
                  <a:pos x="T8" y="T9"/>
                </a:cxn>
              </a:cxnLst>
              <a:rect l="0" t="0" r="r" b="b"/>
              <a:pathLst>
                <a:path w="572" h="1180">
                  <a:moveTo>
                    <a:pt x="0" y="0"/>
                  </a:moveTo>
                  <a:lnTo>
                    <a:pt x="206" y="1040"/>
                  </a:lnTo>
                  <a:lnTo>
                    <a:pt x="452" y="1180"/>
                  </a:lnTo>
                  <a:lnTo>
                    <a:pt x="572" y="1061"/>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4"/>
            <p:cNvSpPr/>
            <p:nvPr/>
          </p:nvSpPr>
          <p:spPr bwMode="auto">
            <a:xfrm>
              <a:off x="3217" y="1216"/>
              <a:ext cx="572" cy="1180"/>
            </a:xfrm>
            <a:custGeom>
              <a:avLst/>
              <a:gdLst>
                <a:gd name="T0" fmla="*/ 0 w 572"/>
                <a:gd name="T1" fmla="*/ 0 h 1180"/>
                <a:gd name="T2" fmla="*/ 206 w 572"/>
                <a:gd name="T3" fmla="*/ 1040 h 1180"/>
                <a:gd name="T4" fmla="*/ 452 w 572"/>
                <a:gd name="T5" fmla="*/ 1180 h 1180"/>
                <a:gd name="T6" fmla="*/ 572 w 572"/>
                <a:gd name="T7" fmla="*/ 1061 h 1180"/>
                <a:gd name="T8" fmla="*/ 0 w 572"/>
                <a:gd name="T9" fmla="*/ 0 h 1180"/>
              </a:gdLst>
              <a:ahLst/>
              <a:cxnLst>
                <a:cxn ang="0">
                  <a:pos x="T0" y="T1"/>
                </a:cxn>
                <a:cxn ang="0">
                  <a:pos x="T2" y="T3"/>
                </a:cxn>
                <a:cxn ang="0">
                  <a:pos x="T4" y="T5"/>
                </a:cxn>
                <a:cxn ang="0">
                  <a:pos x="T6" y="T7"/>
                </a:cxn>
                <a:cxn ang="0">
                  <a:pos x="T8" y="T9"/>
                </a:cxn>
              </a:cxnLst>
              <a:rect l="0" t="0" r="r" b="b"/>
              <a:pathLst>
                <a:path w="572" h="1180">
                  <a:moveTo>
                    <a:pt x="0" y="0"/>
                  </a:moveTo>
                  <a:lnTo>
                    <a:pt x="206" y="1040"/>
                  </a:lnTo>
                  <a:lnTo>
                    <a:pt x="452" y="1180"/>
                  </a:lnTo>
                  <a:lnTo>
                    <a:pt x="572" y="106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5"/>
            <p:cNvSpPr/>
            <p:nvPr/>
          </p:nvSpPr>
          <p:spPr bwMode="auto">
            <a:xfrm>
              <a:off x="3423" y="2256"/>
              <a:ext cx="246" cy="451"/>
            </a:xfrm>
            <a:custGeom>
              <a:avLst/>
              <a:gdLst>
                <a:gd name="T0" fmla="*/ 0 w 246"/>
                <a:gd name="T1" fmla="*/ 0 h 451"/>
                <a:gd name="T2" fmla="*/ 88 w 246"/>
                <a:gd name="T3" fmla="*/ 451 h 451"/>
                <a:gd name="T4" fmla="*/ 121 w 246"/>
                <a:gd name="T5" fmla="*/ 428 h 451"/>
                <a:gd name="T6" fmla="*/ 197 w 246"/>
                <a:gd name="T7" fmla="*/ 187 h 451"/>
                <a:gd name="T8" fmla="*/ 246 w 246"/>
                <a:gd name="T9" fmla="*/ 140 h 451"/>
                <a:gd name="T10" fmla="*/ 0 w 246"/>
                <a:gd name="T11" fmla="*/ 0 h 451"/>
              </a:gdLst>
              <a:ahLst/>
              <a:cxnLst>
                <a:cxn ang="0">
                  <a:pos x="T0" y="T1"/>
                </a:cxn>
                <a:cxn ang="0">
                  <a:pos x="T2" y="T3"/>
                </a:cxn>
                <a:cxn ang="0">
                  <a:pos x="T4" y="T5"/>
                </a:cxn>
                <a:cxn ang="0">
                  <a:pos x="T6" y="T7"/>
                </a:cxn>
                <a:cxn ang="0">
                  <a:pos x="T8" y="T9"/>
                </a:cxn>
                <a:cxn ang="0">
                  <a:pos x="T10" y="T11"/>
                </a:cxn>
              </a:cxnLst>
              <a:rect l="0" t="0" r="r" b="b"/>
              <a:pathLst>
                <a:path w="246" h="451">
                  <a:moveTo>
                    <a:pt x="0" y="0"/>
                  </a:moveTo>
                  <a:lnTo>
                    <a:pt x="88" y="451"/>
                  </a:lnTo>
                  <a:lnTo>
                    <a:pt x="121" y="428"/>
                  </a:lnTo>
                  <a:lnTo>
                    <a:pt x="197" y="187"/>
                  </a:lnTo>
                  <a:lnTo>
                    <a:pt x="246" y="14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6"/>
            <p:cNvSpPr/>
            <p:nvPr/>
          </p:nvSpPr>
          <p:spPr bwMode="auto">
            <a:xfrm>
              <a:off x="3423" y="2256"/>
              <a:ext cx="246" cy="451"/>
            </a:xfrm>
            <a:custGeom>
              <a:avLst/>
              <a:gdLst>
                <a:gd name="T0" fmla="*/ 0 w 246"/>
                <a:gd name="T1" fmla="*/ 0 h 451"/>
                <a:gd name="T2" fmla="*/ 88 w 246"/>
                <a:gd name="T3" fmla="*/ 451 h 451"/>
                <a:gd name="T4" fmla="*/ 121 w 246"/>
                <a:gd name="T5" fmla="*/ 428 h 451"/>
                <a:gd name="T6" fmla="*/ 197 w 246"/>
                <a:gd name="T7" fmla="*/ 187 h 451"/>
                <a:gd name="T8" fmla="*/ 246 w 246"/>
                <a:gd name="T9" fmla="*/ 140 h 451"/>
                <a:gd name="T10" fmla="*/ 0 w 246"/>
                <a:gd name="T11" fmla="*/ 0 h 451"/>
              </a:gdLst>
              <a:ahLst/>
              <a:cxnLst>
                <a:cxn ang="0">
                  <a:pos x="T0" y="T1"/>
                </a:cxn>
                <a:cxn ang="0">
                  <a:pos x="T2" y="T3"/>
                </a:cxn>
                <a:cxn ang="0">
                  <a:pos x="T4" y="T5"/>
                </a:cxn>
                <a:cxn ang="0">
                  <a:pos x="T6" y="T7"/>
                </a:cxn>
                <a:cxn ang="0">
                  <a:pos x="T8" y="T9"/>
                </a:cxn>
                <a:cxn ang="0">
                  <a:pos x="T10" y="T11"/>
                </a:cxn>
              </a:cxnLst>
              <a:rect l="0" t="0" r="r" b="b"/>
              <a:pathLst>
                <a:path w="246" h="451">
                  <a:moveTo>
                    <a:pt x="0" y="0"/>
                  </a:moveTo>
                  <a:lnTo>
                    <a:pt x="88" y="451"/>
                  </a:lnTo>
                  <a:lnTo>
                    <a:pt x="121" y="428"/>
                  </a:lnTo>
                  <a:lnTo>
                    <a:pt x="197" y="187"/>
                  </a:lnTo>
                  <a:lnTo>
                    <a:pt x="246" y="14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7"/>
            <p:cNvSpPr/>
            <p:nvPr/>
          </p:nvSpPr>
          <p:spPr bwMode="auto">
            <a:xfrm>
              <a:off x="1113" y="2435"/>
              <a:ext cx="946" cy="388"/>
            </a:xfrm>
            <a:custGeom>
              <a:avLst/>
              <a:gdLst>
                <a:gd name="T0" fmla="*/ 573 w 946"/>
                <a:gd name="T1" fmla="*/ 0 h 388"/>
                <a:gd name="T2" fmla="*/ 0 w 946"/>
                <a:gd name="T3" fmla="*/ 0 h 388"/>
                <a:gd name="T4" fmla="*/ 946 w 946"/>
                <a:gd name="T5" fmla="*/ 388 h 388"/>
                <a:gd name="T6" fmla="*/ 946 w 946"/>
                <a:gd name="T7" fmla="*/ 155 h 388"/>
                <a:gd name="T8" fmla="*/ 573 w 946"/>
                <a:gd name="T9" fmla="*/ 0 h 388"/>
              </a:gdLst>
              <a:ahLst/>
              <a:cxnLst>
                <a:cxn ang="0">
                  <a:pos x="T0" y="T1"/>
                </a:cxn>
                <a:cxn ang="0">
                  <a:pos x="T2" y="T3"/>
                </a:cxn>
                <a:cxn ang="0">
                  <a:pos x="T4" y="T5"/>
                </a:cxn>
                <a:cxn ang="0">
                  <a:pos x="T6" y="T7"/>
                </a:cxn>
                <a:cxn ang="0">
                  <a:pos x="T8" y="T9"/>
                </a:cxn>
              </a:cxnLst>
              <a:rect l="0" t="0" r="r" b="b"/>
              <a:pathLst>
                <a:path w="946" h="388">
                  <a:moveTo>
                    <a:pt x="573" y="0"/>
                  </a:moveTo>
                  <a:lnTo>
                    <a:pt x="0" y="0"/>
                  </a:lnTo>
                  <a:lnTo>
                    <a:pt x="946" y="388"/>
                  </a:lnTo>
                  <a:lnTo>
                    <a:pt x="946" y="155"/>
                  </a:lnTo>
                  <a:lnTo>
                    <a:pt x="57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38"/>
            <p:cNvSpPr/>
            <p:nvPr/>
          </p:nvSpPr>
          <p:spPr bwMode="auto">
            <a:xfrm>
              <a:off x="1113" y="2443"/>
              <a:ext cx="946" cy="388"/>
            </a:xfrm>
            <a:custGeom>
              <a:avLst/>
              <a:gdLst>
                <a:gd name="T0" fmla="*/ 573 w 946"/>
                <a:gd name="T1" fmla="*/ 0 h 388"/>
                <a:gd name="T2" fmla="*/ 0 w 946"/>
                <a:gd name="T3" fmla="*/ 0 h 388"/>
                <a:gd name="T4" fmla="*/ 946 w 946"/>
                <a:gd name="T5" fmla="*/ 388 h 388"/>
                <a:gd name="T6" fmla="*/ 946 w 946"/>
                <a:gd name="T7" fmla="*/ 155 h 388"/>
                <a:gd name="T8" fmla="*/ 573 w 946"/>
                <a:gd name="T9" fmla="*/ 0 h 388"/>
              </a:gdLst>
              <a:ahLst/>
              <a:cxnLst>
                <a:cxn ang="0">
                  <a:pos x="T0" y="T1"/>
                </a:cxn>
                <a:cxn ang="0">
                  <a:pos x="T2" y="T3"/>
                </a:cxn>
                <a:cxn ang="0">
                  <a:pos x="T4" y="T5"/>
                </a:cxn>
                <a:cxn ang="0">
                  <a:pos x="T6" y="T7"/>
                </a:cxn>
                <a:cxn ang="0">
                  <a:pos x="T8" y="T9"/>
                </a:cxn>
              </a:cxnLst>
              <a:rect l="0" t="0" r="r" b="b"/>
              <a:pathLst>
                <a:path w="946" h="388">
                  <a:moveTo>
                    <a:pt x="573" y="0"/>
                  </a:moveTo>
                  <a:lnTo>
                    <a:pt x="0" y="0"/>
                  </a:lnTo>
                  <a:lnTo>
                    <a:pt x="946" y="388"/>
                  </a:lnTo>
                  <a:lnTo>
                    <a:pt x="946" y="155"/>
                  </a:lnTo>
                  <a:lnTo>
                    <a:pt x="5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39"/>
            <p:cNvSpPr/>
            <p:nvPr/>
          </p:nvSpPr>
          <p:spPr bwMode="auto">
            <a:xfrm>
              <a:off x="1686" y="2435"/>
              <a:ext cx="373" cy="155"/>
            </a:xfrm>
            <a:custGeom>
              <a:avLst/>
              <a:gdLst>
                <a:gd name="T0" fmla="*/ 373 w 373"/>
                <a:gd name="T1" fmla="*/ 0 h 155"/>
                <a:gd name="T2" fmla="*/ 373 w 373"/>
                <a:gd name="T3" fmla="*/ 0 h 155"/>
                <a:gd name="T4" fmla="*/ 0 w 373"/>
                <a:gd name="T5" fmla="*/ 0 h 155"/>
                <a:gd name="T6" fmla="*/ 373 w 373"/>
                <a:gd name="T7" fmla="*/ 155 h 155"/>
                <a:gd name="T8" fmla="*/ 373 w 373"/>
                <a:gd name="T9" fmla="*/ 0 h 155"/>
              </a:gdLst>
              <a:ahLst/>
              <a:cxnLst>
                <a:cxn ang="0">
                  <a:pos x="T0" y="T1"/>
                </a:cxn>
                <a:cxn ang="0">
                  <a:pos x="T2" y="T3"/>
                </a:cxn>
                <a:cxn ang="0">
                  <a:pos x="T4" y="T5"/>
                </a:cxn>
                <a:cxn ang="0">
                  <a:pos x="T6" y="T7"/>
                </a:cxn>
                <a:cxn ang="0">
                  <a:pos x="T8" y="T9"/>
                </a:cxn>
              </a:cxnLst>
              <a:rect l="0" t="0" r="r" b="b"/>
              <a:pathLst>
                <a:path w="373" h="155">
                  <a:moveTo>
                    <a:pt x="373" y="0"/>
                  </a:moveTo>
                  <a:lnTo>
                    <a:pt x="373" y="0"/>
                  </a:lnTo>
                  <a:lnTo>
                    <a:pt x="0" y="0"/>
                  </a:lnTo>
                  <a:lnTo>
                    <a:pt x="373" y="155"/>
                  </a:lnTo>
                  <a:lnTo>
                    <a:pt x="37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0"/>
            <p:cNvSpPr/>
            <p:nvPr/>
          </p:nvSpPr>
          <p:spPr bwMode="auto">
            <a:xfrm>
              <a:off x="1686" y="2443"/>
              <a:ext cx="373" cy="155"/>
            </a:xfrm>
            <a:custGeom>
              <a:avLst/>
              <a:gdLst>
                <a:gd name="T0" fmla="*/ 373 w 373"/>
                <a:gd name="T1" fmla="*/ 0 h 155"/>
                <a:gd name="T2" fmla="*/ 373 w 373"/>
                <a:gd name="T3" fmla="*/ 0 h 155"/>
                <a:gd name="T4" fmla="*/ 0 w 373"/>
                <a:gd name="T5" fmla="*/ 0 h 155"/>
                <a:gd name="T6" fmla="*/ 373 w 373"/>
                <a:gd name="T7" fmla="*/ 155 h 155"/>
                <a:gd name="T8" fmla="*/ 373 w 373"/>
                <a:gd name="T9" fmla="*/ 0 h 155"/>
              </a:gdLst>
              <a:ahLst/>
              <a:cxnLst>
                <a:cxn ang="0">
                  <a:pos x="T0" y="T1"/>
                </a:cxn>
                <a:cxn ang="0">
                  <a:pos x="T2" y="T3"/>
                </a:cxn>
                <a:cxn ang="0">
                  <a:pos x="T4" y="T5"/>
                </a:cxn>
                <a:cxn ang="0">
                  <a:pos x="T6" y="T7"/>
                </a:cxn>
                <a:cxn ang="0">
                  <a:pos x="T8" y="T9"/>
                </a:cxn>
              </a:cxnLst>
              <a:rect l="0" t="0" r="r" b="b"/>
              <a:pathLst>
                <a:path w="373" h="155">
                  <a:moveTo>
                    <a:pt x="373" y="0"/>
                  </a:moveTo>
                  <a:lnTo>
                    <a:pt x="373" y="0"/>
                  </a:lnTo>
                  <a:lnTo>
                    <a:pt x="0" y="0"/>
                  </a:lnTo>
                  <a:lnTo>
                    <a:pt x="373" y="155"/>
                  </a:lnTo>
                  <a:lnTo>
                    <a:pt x="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1"/>
            <p:cNvSpPr/>
            <p:nvPr/>
          </p:nvSpPr>
          <p:spPr bwMode="auto">
            <a:xfrm>
              <a:off x="2059" y="2590"/>
              <a:ext cx="198" cy="233"/>
            </a:xfrm>
            <a:custGeom>
              <a:avLst/>
              <a:gdLst>
                <a:gd name="T0" fmla="*/ 0 w 198"/>
                <a:gd name="T1" fmla="*/ 0 h 233"/>
                <a:gd name="T2" fmla="*/ 0 w 198"/>
                <a:gd name="T3" fmla="*/ 233 h 233"/>
                <a:gd name="T4" fmla="*/ 198 w 198"/>
                <a:gd name="T5" fmla="*/ 81 h 233"/>
                <a:gd name="T6" fmla="*/ 0 w 198"/>
                <a:gd name="T7" fmla="*/ 0 h 233"/>
              </a:gdLst>
              <a:ahLst/>
              <a:cxnLst>
                <a:cxn ang="0">
                  <a:pos x="T0" y="T1"/>
                </a:cxn>
                <a:cxn ang="0">
                  <a:pos x="T2" y="T3"/>
                </a:cxn>
                <a:cxn ang="0">
                  <a:pos x="T4" y="T5"/>
                </a:cxn>
                <a:cxn ang="0">
                  <a:pos x="T6" y="T7"/>
                </a:cxn>
              </a:cxnLst>
              <a:rect l="0" t="0" r="r" b="b"/>
              <a:pathLst>
                <a:path w="198" h="233">
                  <a:moveTo>
                    <a:pt x="0" y="0"/>
                  </a:moveTo>
                  <a:lnTo>
                    <a:pt x="0" y="233"/>
                  </a:lnTo>
                  <a:lnTo>
                    <a:pt x="198" y="81"/>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2"/>
            <p:cNvSpPr/>
            <p:nvPr/>
          </p:nvSpPr>
          <p:spPr bwMode="auto">
            <a:xfrm>
              <a:off x="2059" y="2598"/>
              <a:ext cx="198" cy="233"/>
            </a:xfrm>
            <a:custGeom>
              <a:avLst/>
              <a:gdLst>
                <a:gd name="T0" fmla="*/ 0 w 198"/>
                <a:gd name="T1" fmla="*/ 0 h 233"/>
                <a:gd name="T2" fmla="*/ 0 w 198"/>
                <a:gd name="T3" fmla="*/ 233 h 233"/>
                <a:gd name="T4" fmla="*/ 198 w 198"/>
                <a:gd name="T5" fmla="*/ 81 h 233"/>
                <a:gd name="T6" fmla="*/ 0 w 198"/>
                <a:gd name="T7" fmla="*/ 0 h 233"/>
              </a:gdLst>
              <a:ahLst/>
              <a:cxnLst>
                <a:cxn ang="0">
                  <a:pos x="T0" y="T1"/>
                </a:cxn>
                <a:cxn ang="0">
                  <a:pos x="T2" y="T3"/>
                </a:cxn>
                <a:cxn ang="0">
                  <a:pos x="T4" y="T5"/>
                </a:cxn>
                <a:cxn ang="0">
                  <a:pos x="T6" y="T7"/>
                </a:cxn>
              </a:cxnLst>
              <a:rect l="0" t="0" r="r" b="b"/>
              <a:pathLst>
                <a:path w="198" h="233">
                  <a:moveTo>
                    <a:pt x="0" y="0"/>
                  </a:moveTo>
                  <a:lnTo>
                    <a:pt x="0" y="233"/>
                  </a:lnTo>
                  <a:lnTo>
                    <a:pt x="198" y="8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3"/>
            <p:cNvSpPr/>
            <p:nvPr/>
          </p:nvSpPr>
          <p:spPr bwMode="auto">
            <a:xfrm>
              <a:off x="2059" y="2443"/>
              <a:ext cx="501" cy="236"/>
            </a:xfrm>
            <a:custGeom>
              <a:avLst/>
              <a:gdLst>
                <a:gd name="T0" fmla="*/ 501 w 501"/>
                <a:gd name="T1" fmla="*/ 0 h 236"/>
                <a:gd name="T2" fmla="*/ 0 w 501"/>
                <a:gd name="T3" fmla="*/ 0 h 236"/>
                <a:gd name="T4" fmla="*/ 0 w 501"/>
                <a:gd name="T5" fmla="*/ 155 h 236"/>
                <a:gd name="T6" fmla="*/ 198 w 501"/>
                <a:gd name="T7" fmla="*/ 236 h 236"/>
                <a:gd name="T8" fmla="*/ 501 w 501"/>
                <a:gd name="T9" fmla="*/ 0 h 236"/>
              </a:gdLst>
              <a:ahLst/>
              <a:cxnLst>
                <a:cxn ang="0">
                  <a:pos x="T0" y="T1"/>
                </a:cxn>
                <a:cxn ang="0">
                  <a:pos x="T2" y="T3"/>
                </a:cxn>
                <a:cxn ang="0">
                  <a:pos x="T4" y="T5"/>
                </a:cxn>
                <a:cxn ang="0">
                  <a:pos x="T6" y="T7"/>
                </a:cxn>
                <a:cxn ang="0">
                  <a:pos x="T8" y="T9"/>
                </a:cxn>
              </a:cxnLst>
              <a:rect l="0" t="0" r="r" b="b"/>
              <a:pathLst>
                <a:path w="501" h="236">
                  <a:moveTo>
                    <a:pt x="501" y="0"/>
                  </a:moveTo>
                  <a:lnTo>
                    <a:pt x="0" y="0"/>
                  </a:lnTo>
                  <a:lnTo>
                    <a:pt x="0" y="155"/>
                  </a:lnTo>
                  <a:lnTo>
                    <a:pt x="198" y="236"/>
                  </a:lnTo>
                  <a:lnTo>
                    <a:pt x="50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4"/>
            <p:cNvSpPr/>
            <p:nvPr/>
          </p:nvSpPr>
          <p:spPr bwMode="auto">
            <a:xfrm>
              <a:off x="2059" y="2443"/>
              <a:ext cx="501" cy="236"/>
            </a:xfrm>
            <a:custGeom>
              <a:avLst/>
              <a:gdLst>
                <a:gd name="T0" fmla="*/ 501 w 501"/>
                <a:gd name="T1" fmla="*/ 0 h 236"/>
                <a:gd name="T2" fmla="*/ 0 w 501"/>
                <a:gd name="T3" fmla="*/ 0 h 236"/>
                <a:gd name="T4" fmla="*/ 0 w 501"/>
                <a:gd name="T5" fmla="*/ 155 h 236"/>
                <a:gd name="T6" fmla="*/ 198 w 501"/>
                <a:gd name="T7" fmla="*/ 236 h 236"/>
                <a:gd name="T8" fmla="*/ 501 w 501"/>
                <a:gd name="T9" fmla="*/ 0 h 236"/>
              </a:gdLst>
              <a:ahLst/>
              <a:cxnLst>
                <a:cxn ang="0">
                  <a:pos x="T0" y="T1"/>
                </a:cxn>
                <a:cxn ang="0">
                  <a:pos x="T2" y="T3"/>
                </a:cxn>
                <a:cxn ang="0">
                  <a:pos x="T4" y="T5"/>
                </a:cxn>
                <a:cxn ang="0">
                  <a:pos x="T6" y="T7"/>
                </a:cxn>
                <a:cxn ang="0">
                  <a:pos x="T8" y="T9"/>
                </a:cxn>
              </a:cxnLst>
              <a:rect l="0" t="0" r="r" b="b"/>
              <a:pathLst>
                <a:path w="501" h="236">
                  <a:moveTo>
                    <a:pt x="501" y="0"/>
                  </a:moveTo>
                  <a:lnTo>
                    <a:pt x="0" y="0"/>
                  </a:lnTo>
                  <a:lnTo>
                    <a:pt x="0" y="155"/>
                  </a:lnTo>
                  <a:lnTo>
                    <a:pt x="198" y="236"/>
                  </a:lnTo>
                  <a:lnTo>
                    <a:pt x="5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5"/>
            <p:cNvSpPr/>
            <p:nvPr/>
          </p:nvSpPr>
          <p:spPr bwMode="auto">
            <a:xfrm>
              <a:off x="3789" y="1886"/>
              <a:ext cx="493" cy="557"/>
            </a:xfrm>
            <a:custGeom>
              <a:avLst/>
              <a:gdLst>
                <a:gd name="T0" fmla="*/ 397 w 493"/>
                <a:gd name="T1" fmla="*/ 0 h 557"/>
                <a:gd name="T2" fmla="*/ 0 w 493"/>
                <a:gd name="T3" fmla="*/ 391 h 557"/>
                <a:gd name="T4" fmla="*/ 91 w 493"/>
                <a:gd name="T5" fmla="*/ 557 h 557"/>
                <a:gd name="T6" fmla="*/ 493 w 493"/>
                <a:gd name="T7" fmla="*/ 557 h 557"/>
                <a:gd name="T8" fmla="*/ 397 w 493"/>
                <a:gd name="T9" fmla="*/ 0 h 557"/>
              </a:gdLst>
              <a:ahLst/>
              <a:cxnLst>
                <a:cxn ang="0">
                  <a:pos x="T0" y="T1"/>
                </a:cxn>
                <a:cxn ang="0">
                  <a:pos x="T2" y="T3"/>
                </a:cxn>
                <a:cxn ang="0">
                  <a:pos x="T4" y="T5"/>
                </a:cxn>
                <a:cxn ang="0">
                  <a:pos x="T6" y="T7"/>
                </a:cxn>
                <a:cxn ang="0">
                  <a:pos x="T8" y="T9"/>
                </a:cxn>
              </a:cxnLst>
              <a:rect l="0" t="0" r="r" b="b"/>
              <a:pathLst>
                <a:path w="493" h="557">
                  <a:moveTo>
                    <a:pt x="397" y="0"/>
                  </a:moveTo>
                  <a:lnTo>
                    <a:pt x="0" y="391"/>
                  </a:lnTo>
                  <a:lnTo>
                    <a:pt x="91" y="557"/>
                  </a:lnTo>
                  <a:lnTo>
                    <a:pt x="493" y="557"/>
                  </a:lnTo>
                  <a:lnTo>
                    <a:pt x="397"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6"/>
            <p:cNvSpPr/>
            <p:nvPr/>
          </p:nvSpPr>
          <p:spPr bwMode="auto">
            <a:xfrm>
              <a:off x="3789" y="1886"/>
              <a:ext cx="493" cy="557"/>
            </a:xfrm>
            <a:custGeom>
              <a:avLst/>
              <a:gdLst>
                <a:gd name="T0" fmla="*/ 397 w 493"/>
                <a:gd name="T1" fmla="*/ 0 h 557"/>
                <a:gd name="T2" fmla="*/ 0 w 493"/>
                <a:gd name="T3" fmla="*/ 391 h 557"/>
                <a:gd name="T4" fmla="*/ 91 w 493"/>
                <a:gd name="T5" fmla="*/ 557 h 557"/>
                <a:gd name="T6" fmla="*/ 493 w 493"/>
                <a:gd name="T7" fmla="*/ 557 h 557"/>
                <a:gd name="T8" fmla="*/ 397 w 493"/>
                <a:gd name="T9" fmla="*/ 0 h 557"/>
              </a:gdLst>
              <a:ahLst/>
              <a:cxnLst>
                <a:cxn ang="0">
                  <a:pos x="T0" y="T1"/>
                </a:cxn>
                <a:cxn ang="0">
                  <a:pos x="T2" y="T3"/>
                </a:cxn>
                <a:cxn ang="0">
                  <a:pos x="T4" y="T5"/>
                </a:cxn>
                <a:cxn ang="0">
                  <a:pos x="T6" y="T7"/>
                </a:cxn>
                <a:cxn ang="0">
                  <a:pos x="T8" y="T9"/>
                </a:cxn>
              </a:cxnLst>
              <a:rect l="0" t="0" r="r" b="b"/>
              <a:pathLst>
                <a:path w="493" h="557">
                  <a:moveTo>
                    <a:pt x="397" y="0"/>
                  </a:moveTo>
                  <a:lnTo>
                    <a:pt x="0" y="391"/>
                  </a:lnTo>
                  <a:lnTo>
                    <a:pt x="91" y="557"/>
                  </a:lnTo>
                  <a:lnTo>
                    <a:pt x="493" y="557"/>
                  </a:lnTo>
                  <a:lnTo>
                    <a:pt x="3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7"/>
            <p:cNvSpPr/>
            <p:nvPr/>
          </p:nvSpPr>
          <p:spPr bwMode="auto">
            <a:xfrm>
              <a:off x="3669" y="2277"/>
              <a:ext cx="211" cy="166"/>
            </a:xfrm>
            <a:custGeom>
              <a:avLst/>
              <a:gdLst>
                <a:gd name="T0" fmla="*/ 120 w 211"/>
                <a:gd name="T1" fmla="*/ 0 h 166"/>
                <a:gd name="T2" fmla="*/ 0 w 211"/>
                <a:gd name="T3" fmla="*/ 119 h 166"/>
                <a:gd name="T4" fmla="*/ 83 w 211"/>
                <a:gd name="T5" fmla="*/ 166 h 166"/>
                <a:gd name="T6" fmla="*/ 211 w 211"/>
                <a:gd name="T7" fmla="*/ 166 h 166"/>
                <a:gd name="T8" fmla="*/ 120 w 211"/>
                <a:gd name="T9" fmla="*/ 0 h 166"/>
              </a:gdLst>
              <a:ahLst/>
              <a:cxnLst>
                <a:cxn ang="0">
                  <a:pos x="T0" y="T1"/>
                </a:cxn>
                <a:cxn ang="0">
                  <a:pos x="T2" y="T3"/>
                </a:cxn>
                <a:cxn ang="0">
                  <a:pos x="T4" y="T5"/>
                </a:cxn>
                <a:cxn ang="0">
                  <a:pos x="T6" y="T7"/>
                </a:cxn>
                <a:cxn ang="0">
                  <a:pos x="T8" y="T9"/>
                </a:cxn>
              </a:cxnLst>
              <a:rect l="0" t="0" r="r" b="b"/>
              <a:pathLst>
                <a:path w="211" h="166">
                  <a:moveTo>
                    <a:pt x="120" y="0"/>
                  </a:moveTo>
                  <a:lnTo>
                    <a:pt x="0" y="119"/>
                  </a:lnTo>
                  <a:lnTo>
                    <a:pt x="83" y="166"/>
                  </a:lnTo>
                  <a:lnTo>
                    <a:pt x="211" y="166"/>
                  </a:lnTo>
                  <a:lnTo>
                    <a:pt x="12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48"/>
            <p:cNvSpPr/>
            <p:nvPr/>
          </p:nvSpPr>
          <p:spPr bwMode="auto">
            <a:xfrm>
              <a:off x="3669" y="2277"/>
              <a:ext cx="211" cy="166"/>
            </a:xfrm>
            <a:custGeom>
              <a:avLst/>
              <a:gdLst>
                <a:gd name="T0" fmla="*/ 120 w 211"/>
                <a:gd name="T1" fmla="*/ 0 h 166"/>
                <a:gd name="T2" fmla="*/ 0 w 211"/>
                <a:gd name="T3" fmla="*/ 119 h 166"/>
                <a:gd name="T4" fmla="*/ 83 w 211"/>
                <a:gd name="T5" fmla="*/ 166 h 166"/>
                <a:gd name="T6" fmla="*/ 211 w 211"/>
                <a:gd name="T7" fmla="*/ 166 h 166"/>
                <a:gd name="T8" fmla="*/ 120 w 211"/>
                <a:gd name="T9" fmla="*/ 0 h 166"/>
              </a:gdLst>
              <a:ahLst/>
              <a:cxnLst>
                <a:cxn ang="0">
                  <a:pos x="T0" y="T1"/>
                </a:cxn>
                <a:cxn ang="0">
                  <a:pos x="T2" y="T3"/>
                </a:cxn>
                <a:cxn ang="0">
                  <a:pos x="T4" y="T5"/>
                </a:cxn>
                <a:cxn ang="0">
                  <a:pos x="T6" y="T7"/>
                </a:cxn>
                <a:cxn ang="0">
                  <a:pos x="T8" y="T9"/>
                </a:cxn>
              </a:cxnLst>
              <a:rect l="0" t="0" r="r" b="b"/>
              <a:pathLst>
                <a:path w="211" h="166">
                  <a:moveTo>
                    <a:pt x="120" y="0"/>
                  </a:moveTo>
                  <a:lnTo>
                    <a:pt x="0" y="119"/>
                  </a:lnTo>
                  <a:lnTo>
                    <a:pt x="83" y="166"/>
                  </a:lnTo>
                  <a:lnTo>
                    <a:pt x="211" y="166"/>
                  </a:lnTo>
                  <a:lnTo>
                    <a:pt x="1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9"/>
            <p:cNvSpPr/>
            <p:nvPr/>
          </p:nvSpPr>
          <p:spPr bwMode="auto">
            <a:xfrm>
              <a:off x="3620" y="2396"/>
              <a:ext cx="132" cy="47"/>
            </a:xfrm>
            <a:custGeom>
              <a:avLst/>
              <a:gdLst>
                <a:gd name="T0" fmla="*/ 49 w 132"/>
                <a:gd name="T1" fmla="*/ 0 h 47"/>
                <a:gd name="T2" fmla="*/ 0 w 132"/>
                <a:gd name="T3" fmla="*/ 47 h 47"/>
                <a:gd name="T4" fmla="*/ 132 w 132"/>
                <a:gd name="T5" fmla="*/ 47 h 47"/>
                <a:gd name="T6" fmla="*/ 49 w 132"/>
                <a:gd name="T7" fmla="*/ 0 h 47"/>
              </a:gdLst>
              <a:ahLst/>
              <a:cxnLst>
                <a:cxn ang="0">
                  <a:pos x="T0" y="T1"/>
                </a:cxn>
                <a:cxn ang="0">
                  <a:pos x="T2" y="T3"/>
                </a:cxn>
                <a:cxn ang="0">
                  <a:pos x="T4" y="T5"/>
                </a:cxn>
                <a:cxn ang="0">
                  <a:pos x="T6" y="T7"/>
                </a:cxn>
              </a:cxnLst>
              <a:rect l="0" t="0" r="r" b="b"/>
              <a:pathLst>
                <a:path w="132" h="47">
                  <a:moveTo>
                    <a:pt x="49" y="0"/>
                  </a:moveTo>
                  <a:lnTo>
                    <a:pt x="0" y="47"/>
                  </a:lnTo>
                  <a:lnTo>
                    <a:pt x="132" y="47"/>
                  </a:lnTo>
                  <a:lnTo>
                    <a:pt x="49"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0"/>
            <p:cNvSpPr/>
            <p:nvPr/>
          </p:nvSpPr>
          <p:spPr bwMode="auto">
            <a:xfrm>
              <a:off x="3620" y="2396"/>
              <a:ext cx="132" cy="47"/>
            </a:xfrm>
            <a:custGeom>
              <a:avLst/>
              <a:gdLst>
                <a:gd name="T0" fmla="*/ 49 w 132"/>
                <a:gd name="T1" fmla="*/ 0 h 47"/>
                <a:gd name="T2" fmla="*/ 0 w 132"/>
                <a:gd name="T3" fmla="*/ 47 h 47"/>
                <a:gd name="T4" fmla="*/ 132 w 132"/>
                <a:gd name="T5" fmla="*/ 47 h 47"/>
                <a:gd name="T6" fmla="*/ 49 w 132"/>
                <a:gd name="T7" fmla="*/ 0 h 47"/>
              </a:gdLst>
              <a:ahLst/>
              <a:cxnLst>
                <a:cxn ang="0">
                  <a:pos x="T0" y="T1"/>
                </a:cxn>
                <a:cxn ang="0">
                  <a:pos x="T2" y="T3"/>
                </a:cxn>
                <a:cxn ang="0">
                  <a:pos x="T4" y="T5"/>
                </a:cxn>
                <a:cxn ang="0">
                  <a:pos x="T6" y="T7"/>
                </a:cxn>
              </a:cxnLst>
              <a:rect l="0" t="0" r="r" b="b"/>
              <a:pathLst>
                <a:path w="132" h="47">
                  <a:moveTo>
                    <a:pt x="49" y="0"/>
                  </a:moveTo>
                  <a:lnTo>
                    <a:pt x="0" y="47"/>
                  </a:lnTo>
                  <a:lnTo>
                    <a:pt x="132" y="47"/>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1"/>
            <p:cNvSpPr/>
            <p:nvPr/>
          </p:nvSpPr>
          <p:spPr bwMode="auto">
            <a:xfrm>
              <a:off x="4186" y="1886"/>
              <a:ext cx="305" cy="557"/>
            </a:xfrm>
            <a:custGeom>
              <a:avLst/>
              <a:gdLst>
                <a:gd name="T0" fmla="*/ 0 w 305"/>
                <a:gd name="T1" fmla="*/ 0 h 557"/>
                <a:gd name="T2" fmla="*/ 96 w 305"/>
                <a:gd name="T3" fmla="*/ 557 h 557"/>
                <a:gd name="T4" fmla="*/ 305 w 305"/>
                <a:gd name="T5" fmla="*/ 234 h 557"/>
                <a:gd name="T6" fmla="*/ 0 w 305"/>
                <a:gd name="T7" fmla="*/ 0 h 557"/>
              </a:gdLst>
              <a:ahLst/>
              <a:cxnLst>
                <a:cxn ang="0">
                  <a:pos x="T0" y="T1"/>
                </a:cxn>
                <a:cxn ang="0">
                  <a:pos x="T2" y="T3"/>
                </a:cxn>
                <a:cxn ang="0">
                  <a:pos x="T4" y="T5"/>
                </a:cxn>
                <a:cxn ang="0">
                  <a:pos x="T6" y="T7"/>
                </a:cxn>
              </a:cxnLst>
              <a:rect l="0" t="0" r="r" b="b"/>
              <a:pathLst>
                <a:path w="305" h="557">
                  <a:moveTo>
                    <a:pt x="0" y="0"/>
                  </a:moveTo>
                  <a:lnTo>
                    <a:pt x="96" y="557"/>
                  </a:lnTo>
                  <a:lnTo>
                    <a:pt x="305" y="234"/>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2"/>
            <p:cNvSpPr/>
            <p:nvPr/>
          </p:nvSpPr>
          <p:spPr bwMode="auto">
            <a:xfrm>
              <a:off x="4186" y="1886"/>
              <a:ext cx="305" cy="557"/>
            </a:xfrm>
            <a:custGeom>
              <a:avLst/>
              <a:gdLst>
                <a:gd name="T0" fmla="*/ 0 w 305"/>
                <a:gd name="T1" fmla="*/ 0 h 557"/>
                <a:gd name="T2" fmla="*/ 96 w 305"/>
                <a:gd name="T3" fmla="*/ 557 h 557"/>
                <a:gd name="T4" fmla="*/ 305 w 305"/>
                <a:gd name="T5" fmla="*/ 234 h 557"/>
                <a:gd name="T6" fmla="*/ 0 w 305"/>
                <a:gd name="T7" fmla="*/ 0 h 557"/>
              </a:gdLst>
              <a:ahLst/>
              <a:cxnLst>
                <a:cxn ang="0">
                  <a:pos x="T0" y="T1"/>
                </a:cxn>
                <a:cxn ang="0">
                  <a:pos x="T2" y="T3"/>
                </a:cxn>
                <a:cxn ang="0">
                  <a:pos x="T4" y="T5"/>
                </a:cxn>
                <a:cxn ang="0">
                  <a:pos x="T6" y="T7"/>
                </a:cxn>
              </a:cxnLst>
              <a:rect l="0" t="0" r="r" b="b"/>
              <a:pathLst>
                <a:path w="305" h="557">
                  <a:moveTo>
                    <a:pt x="0" y="0"/>
                  </a:moveTo>
                  <a:lnTo>
                    <a:pt x="96" y="557"/>
                  </a:lnTo>
                  <a:lnTo>
                    <a:pt x="305" y="23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53"/>
            <p:cNvSpPr/>
            <p:nvPr/>
          </p:nvSpPr>
          <p:spPr bwMode="auto">
            <a:xfrm>
              <a:off x="3597" y="2443"/>
              <a:ext cx="334" cy="417"/>
            </a:xfrm>
            <a:custGeom>
              <a:avLst/>
              <a:gdLst>
                <a:gd name="T0" fmla="*/ 283 w 334"/>
                <a:gd name="T1" fmla="*/ 0 h 417"/>
                <a:gd name="T2" fmla="*/ 283 w 334"/>
                <a:gd name="T3" fmla="*/ 0 h 417"/>
                <a:gd name="T4" fmla="*/ 110 w 334"/>
                <a:gd name="T5" fmla="*/ 124 h 417"/>
                <a:gd name="T6" fmla="*/ 0 w 334"/>
                <a:gd name="T7" fmla="*/ 417 h 417"/>
                <a:gd name="T8" fmla="*/ 334 w 334"/>
                <a:gd name="T9" fmla="*/ 214 h 417"/>
                <a:gd name="T10" fmla="*/ 283 w 334"/>
                <a:gd name="T11" fmla="*/ 0 h 417"/>
              </a:gdLst>
              <a:ahLst/>
              <a:cxnLst>
                <a:cxn ang="0">
                  <a:pos x="T0" y="T1"/>
                </a:cxn>
                <a:cxn ang="0">
                  <a:pos x="T2" y="T3"/>
                </a:cxn>
                <a:cxn ang="0">
                  <a:pos x="T4" y="T5"/>
                </a:cxn>
                <a:cxn ang="0">
                  <a:pos x="T6" y="T7"/>
                </a:cxn>
                <a:cxn ang="0">
                  <a:pos x="T8" y="T9"/>
                </a:cxn>
                <a:cxn ang="0">
                  <a:pos x="T10" y="T11"/>
                </a:cxn>
              </a:cxnLst>
              <a:rect l="0" t="0" r="r" b="b"/>
              <a:pathLst>
                <a:path w="334" h="417">
                  <a:moveTo>
                    <a:pt x="283" y="0"/>
                  </a:moveTo>
                  <a:lnTo>
                    <a:pt x="283" y="0"/>
                  </a:lnTo>
                  <a:lnTo>
                    <a:pt x="110" y="124"/>
                  </a:lnTo>
                  <a:lnTo>
                    <a:pt x="0" y="417"/>
                  </a:lnTo>
                  <a:lnTo>
                    <a:pt x="334" y="214"/>
                  </a:lnTo>
                  <a:lnTo>
                    <a:pt x="283"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4"/>
            <p:cNvSpPr/>
            <p:nvPr/>
          </p:nvSpPr>
          <p:spPr bwMode="auto">
            <a:xfrm>
              <a:off x="3597" y="2443"/>
              <a:ext cx="334" cy="417"/>
            </a:xfrm>
            <a:custGeom>
              <a:avLst/>
              <a:gdLst>
                <a:gd name="T0" fmla="*/ 283 w 334"/>
                <a:gd name="T1" fmla="*/ 0 h 417"/>
                <a:gd name="T2" fmla="*/ 283 w 334"/>
                <a:gd name="T3" fmla="*/ 0 h 417"/>
                <a:gd name="T4" fmla="*/ 110 w 334"/>
                <a:gd name="T5" fmla="*/ 124 h 417"/>
                <a:gd name="T6" fmla="*/ 0 w 334"/>
                <a:gd name="T7" fmla="*/ 417 h 417"/>
                <a:gd name="T8" fmla="*/ 334 w 334"/>
                <a:gd name="T9" fmla="*/ 214 h 417"/>
                <a:gd name="T10" fmla="*/ 283 w 334"/>
                <a:gd name="T11" fmla="*/ 0 h 417"/>
              </a:gdLst>
              <a:ahLst/>
              <a:cxnLst>
                <a:cxn ang="0">
                  <a:pos x="T0" y="T1"/>
                </a:cxn>
                <a:cxn ang="0">
                  <a:pos x="T2" y="T3"/>
                </a:cxn>
                <a:cxn ang="0">
                  <a:pos x="T4" y="T5"/>
                </a:cxn>
                <a:cxn ang="0">
                  <a:pos x="T6" y="T7"/>
                </a:cxn>
                <a:cxn ang="0">
                  <a:pos x="T8" y="T9"/>
                </a:cxn>
                <a:cxn ang="0">
                  <a:pos x="T10" y="T11"/>
                </a:cxn>
              </a:cxnLst>
              <a:rect l="0" t="0" r="r" b="b"/>
              <a:pathLst>
                <a:path w="334" h="417">
                  <a:moveTo>
                    <a:pt x="283" y="0"/>
                  </a:moveTo>
                  <a:lnTo>
                    <a:pt x="283" y="0"/>
                  </a:lnTo>
                  <a:lnTo>
                    <a:pt x="110" y="124"/>
                  </a:lnTo>
                  <a:lnTo>
                    <a:pt x="0" y="417"/>
                  </a:lnTo>
                  <a:lnTo>
                    <a:pt x="334" y="214"/>
                  </a:lnTo>
                  <a:lnTo>
                    <a:pt x="2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5"/>
            <p:cNvSpPr/>
            <p:nvPr/>
          </p:nvSpPr>
          <p:spPr bwMode="auto">
            <a:xfrm>
              <a:off x="3459" y="2567"/>
              <a:ext cx="248" cy="378"/>
            </a:xfrm>
            <a:custGeom>
              <a:avLst/>
              <a:gdLst>
                <a:gd name="T0" fmla="*/ 248 w 248"/>
                <a:gd name="T1" fmla="*/ 0 h 378"/>
                <a:gd name="T2" fmla="*/ 85 w 248"/>
                <a:gd name="T3" fmla="*/ 117 h 378"/>
                <a:gd name="T4" fmla="*/ 0 w 248"/>
                <a:gd name="T5" fmla="*/ 378 h 378"/>
                <a:gd name="T6" fmla="*/ 138 w 248"/>
                <a:gd name="T7" fmla="*/ 293 h 378"/>
                <a:gd name="T8" fmla="*/ 248 w 248"/>
                <a:gd name="T9" fmla="*/ 0 h 378"/>
              </a:gdLst>
              <a:ahLst/>
              <a:cxnLst>
                <a:cxn ang="0">
                  <a:pos x="T0" y="T1"/>
                </a:cxn>
                <a:cxn ang="0">
                  <a:pos x="T2" y="T3"/>
                </a:cxn>
                <a:cxn ang="0">
                  <a:pos x="T4" y="T5"/>
                </a:cxn>
                <a:cxn ang="0">
                  <a:pos x="T6" y="T7"/>
                </a:cxn>
                <a:cxn ang="0">
                  <a:pos x="T8" y="T9"/>
                </a:cxn>
              </a:cxnLst>
              <a:rect l="0" t="0" r="r" b="b"/>
              <a:pathLst>
                <a:path w="248" h="378">
                  <a:moveTo>
                    <a:pt x="248" y="0"/>
                  </a:moveTo>
                  <a:lnTo>
                    <a:pt x="85" y="117"/>
                  </a:lnTo>
                  <a:lnTo>
                    <a:pt x="0" y="378"/>
                  </a:lnTo>
                  <a:lnTo>
                    <a:pt x="138" y="293"/>
                  </a:lnTo>
                  <a:lnTo>
                    <a:pt x="24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6"/>
            <p:cNvSpPr/>
            <p:nvPr/>
          </p:nvSpPr>
          <p:spPr bwMode="auto">
            <a:xfrm>
              <a:off x="3459" y="2567"/>
              <a:ext cx="248" cy="378"/>
            </a:xfrm>
            <a:custGeom>
              <a:avLst/>
              <a:gdLst>
                <a:gd name="T0" fmla="*/ 248 w 248"/>
                <a:gd name="T1" fmla="*/ 0 h 378"/>
                <a:gd name="T2" fmla="*/ 85 w 248"/>
                <a:gd name="T3" fmla="*/ 117 h 378"/>
                <a:gd name="T4" fmla="*/ 0 w 248"/>
                <a:gd name="T5" fmla="*/ 378 h 378"/>
                <a:gd name="T6" fmla="*/ 138 w 248"/>
                <a:gd name="T7" fmla="*/ 293 h 378"/>
                <a:gd name="T8" fmla="*/ 248 w 248"/>
                <a:gd name="T9" fmla="*/ 0 h 378"/>
              </a:gdLst>
              <a:ahLst/>
              <a:cxnLst>
                <a:cxn ang="0">
                  <a:pos x="T0" y="T1"/>
                </a:cxn>
                <a:cxn ang="0">
                  <a:pos x="T2" y="T3"/>
                </a:cxn>
                <a:cxn ang="0">
                  <a:pos x="T4" y="T5"/>
                </a:cxn>
                <a:cxn ang="0">
                  <a:pos x="T6" y="T7"/>
                </a:cxn>
                <a:cxn ang="0">
                  <a:pos x="T8" y="T9"/>
                </a:cxn>
              </a:cxnLst>
              <a:rect l="0" t="0" r="r" b="b"/>
              <a:pathLst>
                <a:path w="248" h="378">
                  <a:moveTo>
                    <a:pt x="248" y="0"/>
                  </a:moveTo>
                  <a:lnTo>
                    <a:pt x="85" y="117"/>
                  </a:lnTo>
                  <a:lnTo>
                    <a:pt x="0" y="378"/>
                  </a:lnTo>
                  <a:lnTo>
                    <a:pt x="138" y="293"/>
                  </a:lnTo>
                  <a:lnTo>
                    <a:pt x="2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7"/>
            <p:cNvSpPr/>
            <p:nvPr/>
          </p:nvSpPr>
          <p:spPr bwMode="auto">
            <a:xfrm>
              <a:off x="3707" y="2443"/>
              <a:ext cx="173" cy="124"/>
            </a:xfrm>
            <a:custGeom>
              <a:avLst/>
              <a:gdLst>
                <a:gd name="T0" fmla="*/ 173 w 173"/>
                <a:gd name="T1" fmla="*/ 0 h 124"/>
                <a:gd name="T2" fmla="*/ 45 w 173"/>
                <a:gd name="T3" fmla="*/ 0 h 124"/>
                <a:gd name="T4" fmla="*/ 0 w 173"/>
                <a:gd name="T5" fmla="*/ 124 h 124"/>
                <a:gd name="T6" fmla="*/ 173 w 173"/>
                <a:gd name="T7" fmla="*/ 0 h 124"/>
              </a:gdLst>
              <a:ahLst/>
              <a:cxnLst>
                <a:cxn ang="0">
                  <a:pos x="T0" y="T1"/>
                </a:cxn>
                <a:cxn ang="0">
                  <a:pos x="T2" y="T3"/>
                </a:cxn>
                <a:cxn ang="0">
                  <a:pos x="T4" y="T5"/>
                </a:cxn>
                <a:cxn ang="0">
                  <a:pos x="T6" y="T7"/>
                </a:cxn>
              </a:cxnLst>
              <a:rect l="0" t="0" r="r" b="b"/>
              <a:pathLst>
                <a:path w="173" h="124">
                  <a:moveTo>
                    <a:pt x="173" y="0"/>
                  </a:moveTo>
                  <a:lnTo>
                    <a:pt x="45" y="0"/>
                  </a:lnTo>
                  <a:lnTo>
                    <a:pt x="0" y="124"/>
                  </a:lnTo>
                  <a:lnTo>
                    <a:pt x="173"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58"/>
            <p:cNvSpPr/>
            <p:nvPr/>
          </p:nvSpPr>
          <p:spPr bwMode="auto">
            <a:xfrm>
              <a:off x="3707" y="2443"/>
              <a:ext cx="173" cy="124"/>
            </a:xfrm>
            <a:custGeom>
              <a:avLst/>
              <a:gdLst>
                <a:gd name="T0" fmla="*/ 173 w 173"/>
                <a:gd name="T1" fmla="*/ 0 h 124"/>
                <a:gd name="T2" fmla="*/ 45 w 173"/>
                <a:gd name="T3" fmla="*/ 0 h 124"/>
                <a:gd name="T4" fmla="*/ 0 w 173"/>
                <a:gd name="T5" fmla="*/ 124 h 124"/>
                <a:gd name="T6" fmla="*/ 173 w 173"/>
                <a:gd name="T7" fmla="*/ 0 h 124"/>
              </a:gdLst>
              <a:ahLst/>
              <a:cxnLst>
                <a:cxn ang="0">
                  <a:pos x="T0" y="T1"/>
                </a:cxn>
                <a:cxn ang="0">
                  <a:pos x="T2" y="T3"/>
                </a:cxn>
                <a:cxn ang="0">
                  <a:pos x="T4" y="T5"/>
                </a:cxn>
                <a:cxn ang="0">
                  <a:pos x="T6" y="T7"/>
                </a:cxn>
              </a:cxnLst>
              <a:rect l="0" t="0" r="r" b="b"/>
              <a:pathLst>
                <a:path w="173" h="124">
                  <a:moveTo>
                    <a:pt x="173" y="0"/>
                  </a:moveTo>
                  <a:lnTo>
                    <a:pt x="45" y="0"/>
                  </a:lnTo>
                  <a:lnTo>
                    <a:pt x="0" y="124"/>
                  </a:lnTo>
                  <a:lnTo>
                    <a:pt x="1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59"/>
            <p:cNvSpPr/>
            <p:nvPr/>
          </p:nvSpPr>
          <p:spPr bwMode="auto">
            <a:xfrm>
              <a:off x="3544" y="2443"/>
              <a:ext cx="208" cy="241"/>
            </a:xfrm>
            <a:custGeom>
              <a:avLst/>
              <a:gdLst>
                <a:gd name="T0" fmla="*/ 208 w 208"/>
                <a:gd name="T1" fmla="*/ 0 h 241"/>
                <a:gd name="T2" fmla="*/ 76 w 208"/>
                <a:gd name="T3" fmla="*/ 0 h 241"/>
                <a:gd name="T4" fmla="*/ 0 w 208"/>
                <a:gd name="T5" fmla="*/ 241 h 241"/>
                <a:gd name="T6" fmla="*/ 163 w 208"/>
                <a:gd name="T7" fmla="*/ 124 h 241"/>
                <a:gd name="T8" fmla="*/ 208 w 208"/>
                <a:gd name="T9" fmla="*/ 0 h 241"/>
              </a:gdLst>
              <a:ahLst/>
              <a:cxnLst>
                <a:cxn ang="0">
                  <a:pos x="T0" y="T1"/>
                </a:cxn>
                <a:cxn ang="0">
                  <a:pos x="T2" y="T3"/>
                </a:cxn>
                <a:cxn ang="0">
                  <a:pos x="T4" y="T5"/>
                </a:cxn>
                <a:cxn ang="0">
                  <a:pos x="T6" y="T7"/>
                </a:cxn>
                <a:cxn ang="0">
                  <a:pos x="T8" y="T9"/>
                </a:cxn>
              </a:cxnLst>
              <a:rect l="0" t="0" r="r" b="b"/>
              <a:pathLst>
                <a:path w="208" h="241">
                  <a:moveTo>
                    <a:pt x="208" y="0"/>
                  </a:moveTo>
                  <a:lnTo>
                    <a:pt x="76" y="0"/>
                  </a:lnTo>
                  <a:lnTo>
                    <a:pt x="0" y="241"/>
                  </a:lnTo>
                  <a:lnTo>
                    <a:pt x="163" y="124"/>
                  </a:lnTo>
                  <a:lnTo>
                    <a:pt x="208"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0"/>
            <p:cNvSpPr/>
            <p:nvPr/>
          </p:nvSpPr>
          <p:spPr bwMode="auto">
            <a:xfrm>
              <a:off x="3544" y="2443"/>
              <a:ext cx="208" cy="241"/>
            </a:xfrm>
            <a:custGeom>
              <a:avLst/>
              <a:gdLst>
                <a:gd name="T0" fmla="*/ 208 w 208"/>
                <a:gd name="T1" fmla="*/ 0 h 241"/>
                <a:gd name="T2" fmla="*/ 76 w 208"/>
                <a:gd name="T3" fmla="*/ 0 h 241"/>
                <a:gd name="T4" fmla="*/ 0 w 208"/>
                <a:gd name="T5" fmla="*/ 241 h 241"/>
                <a:gd name="T6" fmla="*/ 163 w 208"/>
                <a:gd name="T7" fmla="*/ 124 h 241"/>
                <a:gd name="T8" fmla="*/ 208 w 208"/>
                <a:gd name="T9" fmla="*/ 0 h 241"/>
              </a:gdLst>
              <a:ahLst/>
              <a:cxnLst>
                <a:cxn ang="0">
                  <a:pos x="T0" y="T1"/>
                </a:cxn>
                <a:cxn ang="0">
                  <a:pos x="T2" y="T3"/>
                </a:cxn>
                <a:cxn ang="0">
                  <a:pos x="T4" y="T5"/>
                </a:cxn>
                <a:cxn ang="0">
                  <a:pos x="T6" y="T7"/>
                </a:cxn>
                <a:cxn ang="0">
                  <a:pos x="T8" y="T9"/>
                </a:cxn>
              </a:cxnLst>
              <a:rect l="0" t="0" r="r" b="b"/>
              <a:pathLst>
                <a:path w="208" h="241">
                  <a:moveTo>
                    <a:pt x="208" y="0"/>
                  </a:moveTo>
                  <a:lnTo>
                    <a:pt x="76" y="0"/>
                  </a:lnTo>
                  <a:lnTo>
                    <a:pt x="0" y="241"/>
                  </a:lnTo>
                  <a:lnTo>
                    <a:pt x="163" y="124"/>
                  </a:lnTo>
                  <a:lnTo>
                    <a:pt x="2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1"/>
            <p:cNvSpPr/>
            <p:nvPr/>
          </p:nvSpPr>
          <p:spPr bwMode="auto">
            <a:xfrm>
              <a:off x="3583" y="2657"/>
              <a:ext cx="375" cy="246"/>
            </a:xfrm>
            <a:custGeom>
              <a:avLst/>
              <a:gdLst>
                <a:gd name="T0" fmla="*/ 348 w 375"/>
                <a:gd name="T1" fmla="*/ 0 h 246"/>
                <a:gd name="T2" fmla="*/ 14 w 375"/>
                <a:gd name="T3" fmla="*/ 203 h 246"/>
                <a:gd name="T4" fmla="*/ 0 w 375"/>
                <a:gd name="T5" fmla="*/ 246 h 246"/>
                <a:gd name="T6" fmla="*/ 375 w 375"/>
                <a:gd name="T7" fmla="*/ 116 h 246"/>
                <a:gd name="T8" fmla="*/ 348 w 375"/>
                <a:gd name="T9" fmla="*/ 0 h 246"/>
              </a:gdLst>
              <a:ahLst/>
              <a:cxnLst>
                <a:cxn ang="0">
                  <a:pos x="T0" y="T1"/>
                </a:cxn>
                <a:cxn ang="0">
                  <a:pos x="T2" y="T3"/>
                </a:cxn>
                <a:cxn ang="0">
                  <a:pos x="T4" y="T5"/>
                </a:cxn>
                <a:cxn ang="0">
                  <a:pos x="T6" y="T7"/>
                </a:cxn>
                <a:cxn ang="0">
                  <a:pos x="T8" y="T9"/>
                </a:cxn>
              </a:cxnLst>
              <a:rect l="0" t="0" r="r" b="b"/>
              <a:pathLst>
                <a:path w="375" h="246">
                  <a:moveTo>
                    <a:pt x="348" y="0"/>
                  </a:moveTo>
                  <a:lnTo>
                    <a:pt x="14" y="203"/>
                  </a:lnTo>
                  <a:lnTo>
                    <a:pt x="0" y="246"/>
                  </a:lnTo>
                  <a:lnTo>
                    <a:pt x="375" y="116"/>
                  </a:lnTo>
                  <a:lnTo>
                    <a:pt x="34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2"/>
            <p:cNvSpPr/>
            <p:nvPr/>
          </p:nvSpPr>
          <p:spPr bwMode="auto">
            <a:xfrm>
              <a:off x="3583" y="2657"/>
              <a:ext cx="375" cy="246"/>
            </a:xfrm>
            <a:custGeom>
              <a:avLst/>
              <a:gdLst>
                <a:gd name="T0" fmla="*/ 348 w 375"/>
                <a:gd name="T1" fmla="*/ 0 h 246"/>
                <a:gd name="T2" fmla="*/ 14 w 375"/>
                <a:gd name="T3" fmla="*/ 203 h 246"/>
                <a:gd name="T4" fmla="*/ 0 w 375"/>
                <a:gd name="T5" fmla="*/ 246 h 246"/>
                <a:gd name="T6" fmla="*/ 375 w 375"/>
                <a:gd name="T7" fmla="*/ 116 h 246"/>
                <a:gd name="T8" fmla="*/ 348 w 375"/>
                <a:gd name="T9" fmla="*/ 0 h 246"/>
              </a:gdLst>
              <a:ahLst/>
              <a:cxnLst>
                <a:cxn ang="0">
                  <a:pos x="T0" y="T1"/>
                </a:cxn>
                <a:cxn ang="0">
                  <a:pos x="T2" y="T3"/>
                </a:cxn>
                <a:cxn ang="0">
                  <a:pos x="T4" y="T5"/>
                </a:cxn>
                <a:cxn ang="0">
                  <a:pos x="T6" y="T7"/>
                </a:cxn>
                <a:cxn ang="0">
                  <a:pos x="T8" y="T9"/>
                </a:cxn>
              </a:cxnLst>
              <a:rect l="0" t="0" r="r" b="b"/>
              <a:pathLst>
                <a:path w="375" h="246">
                  <a:moveTo>
                    <a:pt x="348" y="0"/>
                  </a:moveTo>
                  <a:lnTo>
                    <a:pt x="14" y="203"/>
                  </a:lnTo>
                  <a:lnTo>
                    <a:pt x="0" y="246"/>
                  </a:lnTo>
                  <a:lnTo>
                    <a:pt x="375" y="116"/>
                  </a:lnTo>
                  <a:lnTo>
                    <a:pt x="3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3"/>
            <p:cNvSpPr/>
            <p:nvPr/>
          </p:nvSpPr>
          <p:spPr bwMode="auto">
            <a:xfrm>
              <a:off x="3459" y="2860"/>
              <a:ext cx="138" cy="85"/>
            </a:xfrm>
            <a:custGeom>
              <a:avLst/>
              <a:gdLst>
                <a:gd name="T0" fmla="*/ 138 w 138"/>
                <a:gd name="T1" fmla="*/ 0 h 85"/>
                <a:gd name="T2" fmla="*/ 0 w 138"/>
                <a:gd name="T3" fmla="*/ 85 h 85"/>
                <a:gd name="T4" fmla="*/ 124 w 138"/>
                <a:gd name="T5" fmla="*/ 43 h 85"/>
                <a:gd name="T6" fmla="*/ 138 w 138"/>
                <a:gd name="T7" fmla="*/ 0 h 85"/>
              </a:gdLst>
              <a:ahLst/>
              <a:cxnLst>
                <a:cxn ang="0">
                  <a:pos x="T0" y="T1"/>
                </a:cxn>
                <a:cxn ang="0">
                  <a:pos x="T2" y="T3"/>
                </a:cxn>
                <a:cxn ang="0">
                  <a:pos x="T4" y="T5"/>
                </a:cxn>
                <a:cxn ang="0">
                  <a:pos x="T6" y="T7"/>
                </a:cxn>
              </a:cxnLst>
              <a:rect l="0" t="0" r="r" b="b"/>
              <a:pathLst>
                <a:path w="138" h="85">
                  <a:moveTo>
                    <a:pt x="138" y="0"/>
                  </a:moveTo>
                  <a:lnTo>
                    <a:pt x="0" y="85"/>
                  </a:lnTo>
                  <a:lnTo>
                    <a:pt x="124" y="43"/>
                  </a:lnTo>
                  <a:lnTo>
                    <a:pt x="13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4"/>
            <p:cNvSpPr/>
            <p:nvPr/>
          </p:nvSpPr>
          <p:spPr bwMode="auto">
            <a:xfrm>
              <a:off x="3459" y="2860"/>
              <a:ext cx="138" cy="85"/>
            </a:xfrm>
            <a:custGeom>
              <a:avLst/>
              <a:gdLst>
                <a:gd name="T0" fmla="*/ 138 w 138"/>
                <a:gd name="T1" fmla="*/ 0 h 85"/>
                <a:gd name="T2" fmla="*/ 0 w 138"/>
                <a:gd name="T3" fmla="*/ 85 h 85"/>
                <a:gd name="T4" fmla="*/ 124 w 138"/>
                <a:gd name="T5" fmla="*/ 43 h 85"/>
                <a:gd name="T6" fmla="*/ 138 w 138"/>
                <a:gd name="T7" fmla="*/ 0 h 85"/>
              </a:gdLst>
              <a:ahLst/>
              <a:cxnLst>
                <a:cxn ang="0">
                  <a:pos x="T0" y="T1"/>
                </a:cxn>
                <a:cxn ang="0">
                  <a:pos x="T2" y="T3"/>
                </a:cxn>
                <a:cxn ang="0">
                  <a:pos x="T4" y="T5"/>
                </a:cxn>
                <a:cxn ang="0">
                  <a:pos x="T6" y="T7"/>
                </a:cxn>
              </a:cxnLst>
              <a:rect l="0" t="0" r="r" b="b"/>
              <a:pathLst>
                <a:path w="138" h="85">
                  <a:moveTo>
                    <a:pt x="138" y="0"/>
                  </a:moveTo>
                  <a:lnTo>
                    <a:pt x="0" y="85"/>
                  </a:lnTo>
                  <a:lnTo>
                    <a:pt x="124" y="43"/>
                  </a:lnTo>
                  <a:lnTo>
                    <a:pt x="1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5"/>
            <p:cNvSpPr/>
            <p:nvPr/>
          </p:nvSpPr>
          <p:spPr bwMode="auto">
            <a:xfrm>
              <a:off x="2059" y="2671"/>
              <a:ext cx="501" cy="989"/>
            </a:xfrm>
            <a:custGeom>
              <a:avLst/>
              <a:gdLst>
                <a:gd name="T0" fmla="*/ 198 w 501"/>
                <a:gd name="T1" fmla="*/ 0 h 989"/>
                <a:gd name="T2" fmla="*/ 0 w 501"/>
                <a:gd name="T3" fmla="*/ 152 h 989"/>
                <a:gd name="T4" fmla="*/ 501 w 501"/>
                <a:gd name="T5" fmla="*/ 989 h 989"/>
                <a:gd name="T6" fmla="*/ 501 w 501"/>
                <a:gd name="T7" fmla="*/ 125 h 989"/>
                <a:gd name="T8" fmla="*/ 198 w 501"/>
                <a:gd name="T9" fmla="*/ 0 h 989"/>
              </a:gdLst>
              <a:ahLst/>
              <a:cxnLst>
                <a:cxn ang="0">
                  <a:pos x="T0" y="T1"/>
                </a:cxn>
                <a:cxn ang="0">
                  <a:pos x="T2" y="T3"/>
                </a:cxn>
                <a:cxn ang="0">
                  <a:pos x="T4" y="T5"/>
                </a:cxn>
                <a:cxn ang="0">
                  <a:pos x="T6" y="T7"/>
                </a:cxn>
                <a:cxn ang="0">
                  <a:pos x="T8" y="T9"/>
                </a:cxn>
              </a:cxnLst>
              <a:rect l="0" t="0" r="r" b="b"/>
              <a:pathLst>
                <a:path w="501" h="989">
                  <a:moveTo>
                    <a:pt x="198" y="0"/>
                  </a:moveTo>
                  <a:lnTo>
                    <a:pt x="0" y="152"/>
                  </a:lnTo>
                  <a:lnTo>
                    <a:pt x="501" y="989"/>
                  </a:lnTo>
                  <a:lnTo>
                    <a:pt x="501" y="125"/>
                  </a:lnTo>
                  <a:lnTo>
                    <a:pt x="198"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6"/>
            <p:cNvSpPr/>
            <p:nvPr/>
          </p:nvSpPr>
          <p:spPr bwMode="auto">
            <a:xfrm>
              <a:off x="2059" y="2679"/>
              <a:ext cx="501" cy="989"/>
            </a:xfrm>
            <a:custGeom>
              <a:avLst/>
              <a:gdLst>
                <a:gd name="T0" fmla="*/ 198 w 501"/>
                <a:gd name="T1" fmla="*/ 0 h 989"/>
                <a:gd name="T2" fmla="*/ 0 w 501"/>
                <a:gd name="T3" fmla="*/ 152 h 989"/>
                <a:gd name="T4" fmla="*/ 501 w 501"/>
                <a:gd name="T5" fmla="*/ 989 h 989"/>
                <a:gd name="T6" fmla="*/ 501 w 501"/>
                <a:gd name="T7" fmla="*/ 125 h 989"/>
                <a:gd name="T8" fmla="*/ 198 w 501"/>
                <a:gd name="T9" fmla="*/ 0 h 989"/>
              </a:gdLst>
              <a:ahLst/>
              <a:cxnLst>
                <a:cxn ang="0">
                  <a:pos x="T0" y="T1"/>
                </a:cxn>
                <a:cxn ang="0">
                  <a:pos x="T2" y="T3"/>
                </a:cxn>
                <a:cxn ang="0">
                  <a:pos x="T4" y="T5"/>
                </a:cxn>
                <a:cxn ang="0">
                  <a:pos x="T6" y="T7"/>
                </a:cxn>
                <a:cxn ang="0">
                  <a:pos x="T8" y="T9"/>
                </a:cxn>
              </a:cxnLst>
              <a:rect l="0" t="0" r="r" b="b"/>
              <a:pathLst>
                <a:path w="501" h="989">
                  <a:moveTo>
                    <a:pt x="198" y="0"/>
                  </a:moveTo>
                  <a:lnTo>
                    <a:pt x="0" y="152"/>
                  </a:lnTo>
                  <a:lnTo>
                    <a:pt x="501" y="989"/>
                  </a:lnTo>
                  <a:lnTo>
                    <a:pt x="501" y="125"/>
                  </a:lnTo>
                  <a:lnTo>
                    <a:pt x="1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7"/>
            <p:cNvSpPr/>
            <p:nvPr/>
          </p:nvSpPr>
          <p:spPr bwMode="auto">
            <a:xfrm>
              <a:off x="2257" y="2443"/>
              <a:ext cx="303" cy="361"/>
            </a:xfrm>
            <a:custGeom>
              <a:avLst/>
              <a:gdLst>
                <a:gd name="T0" fmla="*/ 303 w 303"/>
                <a:gd name="T1" fmla="*/ 0 h 361"/>
                <a:gd name="T2" fmla="*/ 303 w 303"/>
                <a:gd name="T3" fmla="*/ 0 h 361"/>
                <a:gd name="T4" fmla="*/ 0 w 303"/>
                <a:gd name="T5" fmla="*/ 236 h 361"/>
                <a:gd name="T6" fmla="*/ 303 w 303"/>
                <a:gd name="T7" fmla="*/ 361 h 361"/>
                <a:gd name="T8" fmla="*/ 303 w 303"/>
                <a:gd name="T9" fmla="*/ 0 h 361"/>
              </a:gdLst>
              <a:ahLst/>
              <a:cxnLst>
                <a:cxn ang="0">
                  <a:pos x="T0" y="T1"/>
                </a:cxn>
                <a:cxn ang="0">
                  <a:pos x="T2" y="T3"/>
                </a:cxn>
                <a:cxn ang="0">
                  <a:pos x="T4" y="T5"/>
                </a:cxn>
                <a:cxn ang="0">
                  <a:pos x="T6" y="T7"/>
                </a:cxn>
                <a:cxn ang="0">
                  <a:pos x="T8" y="T9"/>
                </a:cxn>
              </a:cxnLst>
              <a:rect l="0" t="0" r="r" b="b"/>
              <a:pathLst>
                <a:path w="303" h="361">
                  <a:moveTo>
                    <a:pt x="303" y="0"/>
                  </a:moveTo>
                  <a:lnTo>
                    <a:pt x="303" y="0"/>
                  </a:lnTo>
                  <a:lnTo>
                    <a:pt x="0" y="236"/>
                  </a:lnTo>
                  <a:lnTo>
                    <a:pt x="303" y="361"/>
                  </a:lnTo>
                  <a:lnTo>
                    <a:pt x="30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68"/>
            <p:cNvSpPr/>
            <p:nvPr/>
          </p:nvSpPr>
          <p:spPr bwMode="auto">
            <a:xfrm>
              <a:off x="2257" y="2443"/>
              <a:ext cx="303" cy="361"/>
            </a:xfrm>
            <a:custGeom>
              <a:avLst/>
              <a:gdLst>
                <a:gd name="T0" fmla="*/ 303 w 303"/>
                <a:gd name="T1" fmla="*/ 0 h 361"/>
                <a:gd name="T2" fmla="*/ 303 w 303"/>
                <a:gd name="T3" fmla="*/ 0 h 361"/>
                <a:gd name="T4" fmla="*/ 0 w 303"/>
                <a:gd name="T5" fmla="*/ 236 h 361"/>
                <a:gd name="T6" fmla="*/ 303 w 303"/>
                <a:gd name="T7" fmla="*/ 361 h 361"/>
                <a:gd name="T8" fmla="*/ 303 w 303"/>
                <a:gd name="T9" fmla="*/ 0 h 361"/>
              </a:gdLst>
              <a:ahLst/>
              <a:cxnLst>
                <a:cxn ang="0">
                  <a:pos x="T0" y="T1"/>
                </a:cxn>
                <a:cxn ang="0">
                  <a:pos x="T2" y="T3"/>
                </a:cxn>
                <a:cxn ang="0">
                  <a:pos x="T4" y="T5"/>
                </a:cxn>
                <a:cxn ang="0">
                  <a:pos x="T6" y="T7"/>
                </a:cxn>
                <a:cxn ang="0">
                  <a:pos x="T8" y="T9"/>
                </a:cxn>
              </a:cxnLst>
              <a:rect l="0" t="0" r="r" b="b"/>
              <a:pathLst>
                <a:path w="303" h="361">
                  <a:moveTo>
                    <a:pt x="303" y="0"/>
                  </a:moveTo>
                  <a:lnTo>
                    <a:pt x="303" y="0"/>
                  </a:lnTo>
                  <a:lnTo>
                    <a:pt x="0" y="236"/>
                  </a:lnTo>
                  <a:lnTo>
                    <a:pt x="303" y="361"/>
                  </a:lnTo>
                  <a:lnTo>
                    <a:pt x="3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69"/>
            <p:cNvSpPr/>
            <p:nvPr/>
          </p:nvSpPr>
          <p:spPr bwMode="auto">
            <a:xfrm>
              <a:off x="3958" y="2687"/>
              <a:ext cx="253" cy="511"/>
            </a:xfrm>
            <a:custGeom>
              <a:avLst/>
              <a:gdLst>
                <a:gd name="T0" fmla="*/ 253 w 253"/>
                <a:gd name="T1" fmla="*/ 0 h 511"/>
                <a:gd name="T2" fmla="*/ 0 w 253"/>
                <a:gd name="T3" fmla="*/ 86 h 511"/>
                <a:gd name="T4" fmla="*/ 101 w 253"/>
                <a:gd name="T5" fmla="*/ 511 h 511"/>
                <a:gd name="T6" fmla="*/ 253 w 253"/>
                <a:gd name="T7" fmla="*/ 0 h 511"/>
              </a:gdLst>
              <a:ahLst/>
              <a:cxnLst>
                <a:cxn ang="0">
                  <a:pos x="T0" y="T1"/>
                </a:cxn>
                <a:cxn ang="0">
                  <a:pos x="T2" y="T3"/>
                </a:cxn>
                <a:cxn ang="0">
                  <a:pos x="T4" y="T5"/>
                </a:cxn>
                <a:cxn ang="0">
                  <a:pos x="T6" y="T7"/>
                </a:cxn>
              </a:cxnLst>
              <a:rect l="0" t="0" r="r" b="b"/>
              <a:pathLst>
                <a:path w="253" h="511">
                  <a:moveTo>
                    <a:pt x="253" y="0"/>
                  </a:moveTo>
                  <a:lnTo>
                    <a:pt x="0" y="86"/>
                  </a:lnTo>
                  <a:lnTo>
                    <a:pt x="101" y="511"/>
                  </a:lnTo>
                  <a:lnTo>
                    <a:pt x="253"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0"/>
            <p:cNvSpPr/>
            <p:nvPr/>
          </p:nvSpPr>
          <p:spPr bwMode="auto">
            <a:xfrm>
              <a:off x="3958" y="2687"/>
              <a:ext cx="253" cy="511"/>
            </a:xfrm>
            <a:custGeom>
              <a:avLst/>
              <a:gdLst>
                <a:gd name="T0" fmla="*/ 253 w 253"/>
                <a:gd name="T1" fmla="*/ 0 h 511"/>
                <a:gd name="T2" fmla="*/ 0 w 253"/>
                <a:gd name="T3" fmla="*/ 86 h 511"/>
                <a:gd name="T4" fmla="*/ 101 w 253"/>
                <a:gd name="T5" fmla="*/ 511 h 511"/>
                <a:gd name="T6" fmla="*/ 253 w 253"/>
                <a:gd name="T7" fmla="*/ 0 h 511"/>
              </a:gdLst>
              <a:ahLst/>
              <a:cxnLst>
                <a:cxn ang="0">
                  <a:pos x="T0" y="T1"/>
                </a:cxn>
                <a:cxn ang="0">
                  <a:pos x="T2" y="T3"/>
                </a:cxn>
                <a:cxn ang="0">
                  <a:pos x="T4" y="T5"/>
                </a:cxn>
                <a:cxn ang="0">
                  <a:pos x="T6" y="T7"/>
                </a:cxn>
              </a:cxnLst>
              <a:rect l="0" t="0" r="r" b="b"/>
              <a:pathLst>
                <a:path w="253" h="511">
                  <a:moveTo>
                    <a:pt x="253" y="0"/>
                  </a:moveTo>
                  <a:lnTo>
                    <a:pt x="0" y="86"/>
                  </a:lnTo>
                  <a:lnTo>
                    <a:pt x="101" y="511"/>
                  </a:lnTo>
                  <a:lnTo>
                    <a:pt x="2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1"/>
            <p:cNvSpPr/>
            <p:nvPr/>
          </p:nvSpPr>
          <p:spPr bwMode="auto">
            <a:xfrm>
              <a:off x="3880" y="2443"/>
              <a:ext cx="402" cy="214"/>
            </a:xfrm>
            <a:custGeom>
              <a:avLst/>
              <a:gdLst>
                <a:gd name="T0" fmla="*/ 402 w 402"/>
                <a:gd name="T1" fmla="*/ 0 h 214"/>
                <a:gd name="T2" fmla="*/ 0 w 402"/>
                <a:gd name="T3" fmla="*/ 0 h 214"/>
                <a:gd name="T4" fmla="*/ 51 w 402"/>
                <a:gd name="T5" fmla="*/ 214 h 214"/>
                <a:gd name="T6" fmla="*/ 402 w 402"/>
                <a:gd name="T7" fmla="*/ 0 h 214"/>
              </a:gdLst>
              <a:ahLst/>
              <a:cxnLst>
                <a:cxn ang="0">
                  <a:pos x="T0" y="T1"/>
                </a:cxn>
                <a:cxn ang="0">
                  <a:pos x="T2" y="T3"/>
                </a:cxn>
                <a:cxn ang="0">
                  <a:pos x="T4" y="T5"/>
                </a:cxn>
                <a:cxn ang="0">
                  <a:pos x="T6" y="T7"/>
                </a:cxn>
              </a:cxnLst>
              <a:rect l="0" t="0" r="r" b="b"/>
              <a:pathLst>
                <a:path w="402" h="214">
                  <a:moveTo>
                    <a:pt x="402" y="0"/>
                  </a:moveTo>
                  <a:lnTo>
                    <a:pt x="0" y="0"/>
                  </a:lnTo>
                  <a:lnTo>
                    <a:pt x="51" y="214"/>
                  </a:lnTo>
                  <a:lnTo>
                    <a:pt x="402"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72"/>
            <p:cNvSpPr/>
            <p:nvPr/>
          </p:nvSpPr>
          <p:spPr bwMode="auto">
            <a:xfrm>
              <a:off x="3880" y="2443"/>
              <a:ext cx="402" cy="214"/>
            </a:xfrm>
            <a:custGeom>
              <a:avLst/>
              <a:gdLst>
                <a:gd name="T0" fmla="*/ 402 w 402"/>
                <a:gd name="T1" fmla="*/ 0 h 214"/>
                <a:gd name="T2" fmla="*/ 0 w 402"/>
                <a:gd name="T3" fmla="*/ 0 h 214"/>
                <a:gd name="T4" fmla="*/ 51 w 402"/>
                <a:gd name="T5" fmla="*/ 214 h 214"/>
                <a:gd name="T6" fmla="*/ 402 w 402"/>
                <a:gd name="T7" fmla="*/ 0 h 214"/>
              </a:gdLst>
              <a:ahLst/>
              <a:cxnLst>
                <a:cxn ang="0">
                  <a:pos x="T0" y="T1"/>
                </a:cxn>
                <a:cxn ang="0">
                  <a:pos x="T2" y="T3"/>
                </a:cxn>
                <a:cxn ang="0">
                  <a:pos x="T4" y="T5"/>
                </a:cxn>
                <a:cxn ang="0">
                  <a:pos x="T6" y="T7"/>
                </a:cxn>
              </a:cxnLst>
              <a:rect l="0" t="0" r="r" b="b"/>
              <a:pathLst>
                <a:path w="402" h="214">
                  <a:moveTo>
                    <a:pt x="402" y="0"/>
                  </a:moveTo>
                  <a:lnTo>
                    <a:pt x="0" y="0"/>
                  </a:lnTo>
                  <a:lnTo>
                    <a:pt x="51" y="214"/>
                  </a:lnTo>
                  <a:lnTo>
                    <a:pt x="4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73"/>
            <p:cNvSpPr/>
            <p:nvPr/>
          </p:nvSpPr>
          <p:spPr bwMode="auto">
            <a:xfrm>
              <a:off x="3931" y="2443"/>
              <a:ext cx="351" cy="330"/>
            </a:xfrm>
            <a:custGeom>
              <a:avLst/>
              <a:gdLst>
                <a:gd name="T0" fmla="*/ 351 w 351"/>
                <a:gd name="T1" fmla="*/ 0 h 330"/>
                <a:gd name="T2" fmla="*/ 0 w 351"/>
                <a:gd name="T3" fmla="*/ 214 h 330"/>
                <a:gd name="T4" fmla="*/ 27 w 351"/>
                <a:gd name="T5" fmla="*/ 330 h 330"/>
                <a:gd name="T6" fmla="*/ 280 w 351"/>
                <a:gd name="T7" fmla="*/ 244 h 330"/>
                <a:gd name="T8" fmla="*/ 351 w 351"/>
                <a:gd name="T9" fmla="*/ 0 h 330"/>
              </a:gdLst>
              <a:ahLst/>
              <a:cxnLst>
                <a:cxn ang="0">
                  <a:pos x="T0" y="T1"/>
                </a:cxn>
                <a:cxn ang="0">
                  <a:pos x="T2" y="T3"/>
                </a:cxn>
                <a:cxn ang="0">
                  <a:pos x="T4" y="T5"/>
                </a:cxn>
                <a:cxn ang="0">
                  <a:pos x="T6" y="T7"/>
                </a:cxn>
                <a:cxn ang="0">
                  <a:pos x="T8" y="T9"/>
                </a:cxn>
              </a:cxnLst>
              <a:rect l="0" t="0" r="r" b="b"/>
              <a:pathLst>
                <a:path w="351" h="330">
                  <a:moveTo>
                    <a:pt x="351" y="0"/>
                  </a:moveTo>
                  <a:lnTo>
                    <a:pt x="0" y="214"/>
                  </a:lnTo>
                  <a:lnTo>
                    <a:pt x="27" y="330"/>
                  </a:lnTo>
                  <a:lnTo>
                    <a:pt x="280" y="244"/>
                  </a:lnTo>
                  <a:lnTo>
                    <a:pt x="35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74"/>
            <p:cNvSpPr/>
            <p:nvPr/>
          </p:nvSpPr>
          <p:spPr bwMode="auto">
            <a:xfrm>
              <a:off x="3931" y="2443"/>
              <a:ext cx="351" cy="330"/>
            </a:xfrm>
            <a:custGeom>
              <a:avLst/>
              <a:gdLst>
                <a:gd name="T0" fmla="*/ 351 w 351"/>
                <a:gd name="T1" fmla="*/ 0 h 330"/>
                <a:gd name="T2" fmla="*/ 0 w 351"/>
                <a:gd name="T3" fmla="*/ 214 h 330"/>
                <a:gd name="T4" fmla="*/ 27 w 351"/>
                <a:gd name="T5" fmla="*/ 330 h 330"/>
                <a:gd name="T6" fmla="*/ 280 w 351"/>
                <a:gd name="T7" fmla="*/ 244 h 330"/>
                <a:gd name="T8" fmla="*/ 351 w 351"/>
                <a:gd name="T9" fmla="*/ 0 h 330"/>
              </a:gdLst>
              <a:ahLst/>
              <a:cxnLst>
                <a:cxn ang="0">
                  <a:pos x="T0" y="T1"/>
                </a:cxn>
                <a:cxn ang="0">
                  <a:pos x="T2" y="T3"/>
                </a:cxn>
                <a:cxn ang="0">
                  <a:pos x="T4" y="T5"/>
                </a:cxn>
                <a:cxn ang="0">
                  <a:pos x="T6" y="T7"/>
                </a:cxn>
                <a:cxn ang="0">
                  <a:pos x="T8" y="T9"/>
                </a:cxn>
              </a:cxnLst>
              <a:rect l="0" t="0" r="r" b="b"/>
              <a:pathLst>
                <a:path w="351" h="330">
                  <a:moveTo>
                    <a:pt x="351" y="0"/>
                  </a:moveTo>
                  <a:lnTo>
                    <a:pt x="0" y="214"/>
                  </a:lnTo>
                  <a:lnTo>
                    <a:pt x="27" y="330"/>
                  </a:lnTo>
                  <a:lnTo>
                    <a:pt x="280" y="244"/>
                  </a:lnTo>
                  <a:lnTo>
                    <a:pt x="3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75"/>
            <p:cNvSpPr/>
            <p:nvPr/>
          </p:nvSpPr>
          <p:spPr bwMode="auto">
            <a:xfrm>
              <a:off x="4059" y="2645"/>
              <a:ext cx="331" cy="553"/>
            </a:xfrm>
            <a:custGeom>
              <a:avLst/>
              <a:gdLst>
                <a:gd name="T0" fmla="*/ 271 w 331"/>
                <a:gd name="T1" fmla="*/ 0 h 553"/>
                <a:gd name="T2" fmla="*/ 152 w 331"/>
                <a:gd name="T3" fmla="*/ 42 h 553"/>
                <a:gd name="T4" fmla="*/ 0 w 331"/>
                <a:gd name="T5" fmla="*/ 553 h 553"/>
                <a:gd name="T6" fmla="*/ 331 w 331"/>
                <a:gd name="T7" fmla="*/ 260 h 553"/>
                <a:gd name="T8" fmla="*/ 271 w 331"/>
                <a:gd name="T9" fmla="*/ 0 h 553"/>
              </a:gdLst>
              <a:ahLst/>
              <a:cxnLst>
                <a:cxn ang="0">
                  <a:pos x="T0" y="T1"/>
                </a:cxn>
                <a:cxn ang="0">
                  <a:pos x="T2" y="T3"/>
                </a:cxn>
                <a:cxn ang="0">
                  <a:pos x="T4" y="T5"/>
                </a:cxn>
                <a:cxn ang="0">
                  <a:pos x="T6" y="T7"/>
                </a:cxn>
                <a:cxn ang="0">
                  <a:pos x="T8" y="T9"/>
                </a:cxn>
              </a:cxnLst>
              <a:rect l="0" t="0" r="r" b="b"/>
              <a:pathLst>
                <a:path w="331" h="553">
                  <a:moveTo>
                    <a:pt x="271" y="0"/>
                  </a:moveTo>
                  <a:lnTo>
                    <a:pt x="152" y="42"/>
                  </a:lnTo>
                  <a:lnTo>
                    <a:pt x="0" y="553"/>
                  </a:lnTo>
                  <a:lnTo>
                    <a:pt x="331" y="260"/>
                  </a:lnTo>
                  <a:lnTo>
                    <a:pt x="27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6"/>
            <p:cNvSpPr/>
            <p:nvPr/>
          </p:nvSpPr>
          <p:spPr bwMode="auto">
            <a:xfrm>
              <a:off x="4059" y="2645"/>
              <a:ext cx="331" cy="553"/>
            </a:xfrm>
            <a:custGeom>
              <a:avLst/>
              <a:gdLst>
                <a:gd name="T0" fmla="*/ 271 w 331"/>
                <a:gd name="T1" fmla="*/ 0 h 553"/>
                <a:gd name="T2" fmla="*/ 152 w 331"/>
                <a:gd name="T3" fmla="*/ 42 h 553"/>
                <a:gd name="T4" fmla="*/ 0 w 331"/>
                <a:gd name="T5" fmla="*/ 553 h 553"/>
                <a:gd name="T6" fmla="*/ 331 w 331"/>
                <a:gd name="T7" fmla="*/ 260 h 553"/>
                <a:gd name="T8" fmla="*/ 271 w 331"/>
                <a:gd name="T9" fmla="*/ 0 h 553"/>
              </a:gdLst>
              <a:ahLst/>
              <a:cxnLst>
                <a:cxn ang="0">
                  <a:pos x="T0" y="T1"/>
                </a:cxn>
                <a:cxn ang="0">
                  <a:pos x="T2" y="T3"/>
                </a:cxn>
                <a:cxn ang="0">
                  <a:pos x="T4" y="T5"/>
                </a:cxn>
                <a:cxn ang="0">
                  <a:pos x="T6" y="T7"/>
                </a:cxn>
                <a:cxn ang="0">
                  <a:pos x="T8" y="T9"/>
                </a:cxn>
              </a:cxnLst>
              <a:rect l="0" t="0" r="r" b="b"/>
              <a:pathLst>
                <a:path w="331" h="553">
                  <a:moveTo>
                    <a:pt x="271" y="0"/>
                  </a:moveTo>
                  <a:lnTo>
                    <a:pt x="152" y="42"/>
                  </a:lnTo>
                  <a:lnTo>
                    <a:pt x="0" y="553"/>
                  </a:lnTo>
                  <a:lnTo>
                    <a:pt x="331" y="260"/>
                  </a:lnTo>
                  <a:lnTo>
                    <a:pt x="2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7"/>
            <p:cNvSpPr/>
            <p:nvPr/>
          </p:nvSpPr>
          <p:spPr bwMode="auto">
            <a:xfrm>
              <a:off x="4330" y="2443"/>
              <a:ext cx="584" cy="462"/>
            </a:xfrm>
            <a:custGeom>
              <a:avLst/>
              <a:gdLst>
                <a:gd name="T0" fmla="*/ 584 w 584"/>
                <a:gd name="T1" fmla="*/ 0 h 462"/>
                <a:gd name="T2" fmla="*/ 0 w 584"/>
                <a:gd name="T3" fmla="*/ 202 h 462"/>
                <a:gd name="T4" fmla="*/ 60 w 584"/>
                <a:gd name="T5" fmla="*/ 462 h 462"/>
                <a:gd name="T6" fmla="*/ 584 w 584"/>
                <a:gd name="T7" fmla="*/ 0 h 462"/>
              </a:gdLst>
              <a:ahLst/>
              <a:cxnLst>
                <a:cxn ang="0">
                  <a:pos x="T0" y="T1"/>
                </a:cxn>
                <a:cxn ang="0">
                  <a:pos x="T2" y="T3"/>
                </a:cxn>
                <a:cxn ang="0">
                  <a:pos x="T4" y="T5"/>
                </a:cxn>
                <a:cxn ang="0">
                  <a:pos x="T6" y="T7"/>
                </a:cxn>
              </a:cxnLst>
              <a:rect l="0" t="0" r="r" b="b"/>
              <a:pathLst>
                <a:path w="584" h="462">
                  <a:moveTo>
                    <a:pt x="584" y="0"/>
                  </a:moveTo>
                  <a:lnTo>
                    <a:pt x="0" y="202"/>
                  </a:lnTo>
                  <a:lnTo>
                    <a:pt x="60" y="462"/>
                  </a:lnTo>
                  <a:lnTo>
                    <a:pt x="584" y="0"/>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78"/>
            <p:cNvSpPr/>
            <p:nvPr/>
          </p:nvSpPr>
          <p:spPr bwMode="auto">
            <a:xfrm>
              <a:off x="4330" y="2443"/>
              <a:ext cx="584" cy="462"/>
            </a:xfrm>
            <a:custGeom>
              <a:avLst/>
              <a:gdLst>
                <a:gd name="T0" fmla="*/ 584 w 584"/>
                <a:gd name="T1" fmla="*/ 0 h 462"/>
                <a:gd name="T2" fmla="*/ 0 w 584"/>
                <a:gd name="T3" fmla="*/ 202 h 462"/>
                <a:gd name="T4" fmla="*/ 60 w 584"/>
                <a:gd name="T5" fmla="*/ 462 h 462"/>
                <a:gd name="T6" fmla="*/ 584 w 584"/>
                <a:gd name="T7" fmla="*/ 0 h 462"/>
              </a:gdLst>
              <a:ahLst/>
              <a:cxnLst>
                <a:cxn ang="0">
                  <a:pos x="T0" y="T1"/>
                </a:cxn>
                <a:cxn ang="0">
                  <a:pos x="T2" y="T3"/>
                </a:cxn>
                <a:cxn ang="0">
                  <a:pos x="T4" y="T5"/>
                </a:cxn>
                <a:cxn ang="0">
                  <a:pos x="T6" y="T7"/>
                </a:cxn>
              </a:cxnLst>
              <a:rect l="0" t="0" r="r" b="b"/>
              <a:pathLst>
                <a:path w="584" h="462">
                  <a:moveTo>
                    <a:pt x="584" y="0"/>
                  </a:moveTo>
                  <a:lnTo>
                    <a:pt x="0" y="202"/>
                  </a:lnTo>
                  <a:lnTo>
                    <a:pt x="60" y="462"/>
                  </a:lnTo>
                  <a:lnTo>
                    <a:pt x="5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79"/>
            <p:cNvSpPr/>
            <p:nvPr/>
          </p:nvSpPr>
          <p:spPr bwMode="auto">
            <a:xfrm>
              <a:off x="4211" y="2443"/>
              <a:ext cx="119" cy="244"/>
            </a:xfrm>
            <a:custGeom>
              <a:avLst/>
              <a:gdLst>
                <a:gd name="T0" fmla="*/ 71 w 119"/>
                <a:gd name="T1" fmla="*/ 0 h 244"/>
                <a:gd name="T2" fmla="*/ 71 w 119"/>
                <a:gd name="T3" fmla="*/ 0 h 244"/>
                <a:gd name="T4" fmla="*/ 0 w 119"/>
                <a:gd name="T5" fmla="*/ 244 h 244"/>
                <a:gd name="T6" fmla="*/ 119 w 119"/>
                <a:gd name="T7" fmla="*/ 202 h 244"/>
                <a:gd name="T8" fmla="*/ 71 w 119"/>
                <a:gd name="T9" fmla="*/ 0 h 244"/>
              </a:gdLst>
              <a:ahLst/>
              <a:cxnLst>
                <a:cxn ang="0">
                  <a:pos x="T0" y="T1"/>
                </a:cxn>
                <a:cxn ang="0">
                  <a:pos x="T2" y="T3"/>
                </a:cxn>
                <a:cxn ang="0">
                  <a:pos x="T4" y="T5"/>
                </a:cxn>
                <a:cxn ang="0">
                  <a:pos x="T6" y="T7"/>
                </a:cxn>
                <a:cxn ang="0">
                  <a:pos x="T8" y="T9"/>
                </a:cxn>
              </a:cxnLst>
              <a:rect l="0" t="0" r="r" b="b"/>
              <a:pathLst>
                <a:path w="119" h="244">
                  <a:moveTo>
                    <a:pt x="71" y="0"/>
                  </a:moveTo>
                  <a:lnTo>
                    <a:pt x="71" y="0"/>
                  </a:lnTo>
                  <a:lnTo>
                    <a:pt x="0" y="244"/>
                  </a:lnTo>
                  <a:lnTo>
                    <a:pt x="119" y="202"/>
                  </a:lnTo>
                  <a:lnTo>
                    <a:pt x="7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0"/>
            <p:cNvSpPr/>
            <p:nvPr/>
          </p:nvSpPr>
          <p:spPr bwMode="auto">
            <a:xfrm>
              <a:off x="4211" y="2443"/>
              <a:ext cx="119" cy="244"/>
            </a:xfrm>
            <a:custGeom>
              <a:avLst/>
              <a:gdLst>
                <a:gd name="T0" fmla="*/ 71 w 119"/>
                <a:gd name="T1" fmla="*/ 0 h 244"/>
                <a:gd name="T2" fmla="*/ 71 w 119"/>
                <a:gd name="T3" fmla="*/ 0 h 244"/>
                <a:gd name="T4" fmla="*/ 0 w 119"/>
                <a:gd name="T5" fmla="*/ 244 h 244"/>
                <a:gd name="T6" fmla="*/ 119 w 119"/>
                <a:gd name="T7" fmla="*/ 202 h 244"/>
                <a:gd name="T8" fmla="*/ 71 w 119"/>
                <a:gd name="T9" fmla="*/ 0 h 244"/>
              </a:gdLst>
              <a:ahLst/>
              <a:cxnLst>
                <a:cxn ang="0">
                  <a:pos x="T0" y="T1"/>
                </a:cxn>
                <a:cxn ang="0">
                  <a:pos x="T2" y="T3"/>
                </a:cxn>
                <a:cxn ang="0">
                  <a:pos x="T4" y="T5"/>
                </a:cxn>
                <a:cxn ang="0">
                  <a:pos x="T6" y="T7"/>
                </a:cxn>
                <a:cxn ang="0">
                  <a:pos x="T8" y="T9"/>
                </a:cxn>
              </a:cxnLst>
              <a:rect l="0" t="0" r="r" b="b"/>
              <a:pathLst>
                <a:path w="119" h="244">
                  <a:moveTo>
                    <a:pt x="71" y="0"/>
                  </a:moveTo>
                  <a:lnTo>
                    <a:pt x="71" y="0"/>
                  </a:lnTo>
                  <a:lnTo>
                    <a:pt x="0" y="244"/>
                  </a:lnTo>
                  <a:lnTo>
                    <a:pt x="119" y="202"/>
                  </a:lnTo>
                  <a:lnTo>
                    <a:pt x="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81"/>
            <p:cNvSpPr/>
            <p:nvPr/>
          </p:nvSpPr>
          <p:spPr bwMode="auto">
            <a:xfrm>
              <a:off x="4274" y="2443"/>
              <a:ext cx="632" cy="202"/>
            </a:xfrm>
            <a:custGeom>
              <a:avLst/>
              <a:gdLst>
                <a:gd name="T0" fmla="*/ 632 w 632"/>
                <a:gd name="T1" fmla="*/ 0 h 202"/>
                <a:gd name="T2" fmla="*/ 0 w 632"/>
                <a:gd name="T3" fmla="*/ 0 h 202"/>
                <a:gd name="T4" fmla="*/ 48 w 632"/>
                <a:gd name="T5" fmla="*/ 202 h 202"/>
                <a:gd name="T6" fmla="*/ 632 w 632"/>
                <a:gd name="T7" fmla="*/ 0 h 202"/>
              </a:gdLst>
              <a:ahLst/>
              <a:cxnLst>
                <a:cxn ang="0">
                  <a:pos x="T0" y="T1"/>
                </a:cxn>
                <a:cxn ang="0">
                  <a:pos x="T2" y="T3"/>
                </a:cxn>
                <a:cxn ang="0">
                  <a:pos x="T4" y="T5"/>
                </a:cxn>
                <a:cxn ang="0">
                  <a:pos x="T6" y="T7"/>
                </a:cxn>
              </a:cxnLst>
              <a:rect l="0" t="0" r="r" b="b"/>
              <a:pathLst>
                <a:path w="632" h="202">
                  <a:moveTo>
                    <a:pt x="632" y="0"/>
                  </a:moveTo>
                  <a:lnTo>
                    <a:pt x="0" y="0"/>
                  </a:lnTo>
                  <a:lnTo>
                    <a:pt x="48" y="202"/>
                  </a:lnTo>
                  <a:lnTo>
                    <a:pt x="632"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82"/>
            <p:cNvSpPr/>
            <p:nvPr/>
          </p:nvSpPr>
          <p:spPr bwMode="auto">
            <a:xfrm>
              <a:off x="4282" y="2443"/>
              <a:ext cx="632" cy="202"/>
            </a:xfrm>
            <a:custGeom>
              <a:avLst/>
              <a:gdLst>
                <a:gd name="T0" fmla="*/ 632 w 632"/>
                <a:gd name="T1" fmla="*/ 0 h 202"/>
                <a:gd name="T2" fmla="*/ 0 w 632"/>
                <a:gd name="T3" fmla="*/ 0 h 202"/>
                <a:gd name="T4" fmla="*/ 48 w 632"/>
                <a:gd name="T5" fmla="*/ 202 h 202"/>
                <a:gd name="T6" fmla="*/ 632 w 632"/>
                <a:gd name="T7" fmla="*/ 0 h 202"/>
              </a:gdLst>
              <a:ahLst/>
              <a:cxnLst>
                <a:cxn ang="0">
                  <a:pos x="T0" y="T1"/>
                </a:cxn>
                <a:cxn ang="0">
                  <a:pos x="T2" y="T3"/>
                </a:cxn>
                <a:cxn ang="0">
                  <a:pos x="T4" y="T5"/>
                </a:cxn>
                <a:cxn ang="0">
                  <a:pos x="T6" y="T7"/>
                </a:cxn>
              </a:cxnLst>
              <a:rect l="0" t="0" r="r" b="b"/>
              <a:pathLst>
                <a:path w="632" h="202">
                  <a:moveTo>
                    <a:pt x="632" y="0"/>
                  </a:moveTo>
                  <a:lnTo>
                    <a:pt x="0" y="0"/>
                  </a:lnTo>
                  <a:lnTo>
                    <a:pt x="48" y="202"/>
                  </a:lnTo>
                  <a:lnTo>
                    <a:pt x="6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83"/>
            <p:cNvSpPr/>
            <p:nvPr/>
          </p:nvSpPr>
          <p:spPr bwMode="auto">
            <a:xfrm>
              <a:off x="4491" y="1455"/>
              <a:ext cx="435" cy="996"/>
            </a:xfrm>
            <a:custGeom>
              <a:avLst/>
              <a:gdLst>
                <a:gd name="T0" fmla="*/ 435 w 435"/>
                <a:gd name="T1" fmla="*/ 0 h 996"/>
                <a:gd name="T2" fmla="*/ 0 w 435"/>
                <a:gd name="T3" fmla="*/ 673 h 996"/>
                <a:gd name="T4" fmla="*/ 423 w 435"/>
                <a:gd name="T5" fmla="*/ 996 h 996"/>
                <a:gd name="T6" fmla="*/ 435 w 435"/>
                <a:gd name="T7" fmla="*/ 0 h 996"/>
              </a:gdLst>
              <a:ahLst/>
              <a:cxnLst>
                <a:cxn ang="0">
                  <a:pos x="T0" y="T1"/>
                </a:cxn>
                <a:cxn ang="0">
                  <a:pos x="T2" y="T3"/>
                </a:cxn>
                <a:cxn ang="0">
                  <a:pos x="T4" y="T5"/>
                </a:cxn>
                <a:cxn ang="0">
                  <a:pos x="T6" y="T7"/>
                </a:cxn>
              </a:cxnLst>
              <a:rect l="0" t="0" r="r" b="b"/>
              <a:pathLst>
                <a:path w="435" h="996">
                  <a:moveTo>
                    <a:pt x="435" y="0"/>
                  </a:moveTo>
                  <a:lnTo>
                    <a:pt x="0" y="673"/>
                  </a:lnTo>
                  <a:lnTo>
                    <a:pt x="423" y="996"/>
                  </a:lnTo>
                  <a:lnTo>
                    <a:pt x="435"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84"/>
            <p:cNvSpPr/>
            <p:nvPr/>
          </p:nvSpPr>
          <p:spPr bwMode="auto">
            <a:xfrm>
              <a:off x="4491" y="1447"/>
              <a:ext cx="435" cy="996"/>
            </a:xfrm>
            <a:custGeom>
              <a:avLst/>
              <a:gdLst>
                <a:gd name="T0" fmla="*/ 435 w 435"/>
                <a:gd name="T1" fmla="*/ 0 h 996"/>
                <a:gd name="T2" fmla="*/ 0 w 435"/>
                <a:gd name="T3" fmla="*/ 673 h 996"/>
                <a:gd name="T4" fmla="*/ 423 w 435"/>
                <a:gd name="T5" fmla="*/ 996 h 996"/>
                <a:gd name="T6" fmla="*/ 435 w 435"/>
                <a:gd name="T7" fmla="*/ 0 h 996"/>
              </a:gdLst>
              <a:ahLst/>
              <a:cxnLst>
                <a:cxn ang="0">
                  <a:pos x="T0" y="T1"/>
                </a:cxn>
                <a:cxn ang="0">
                  <a:pos x="T2" y="T3"/>
                </a:cxn>
                <a:cxn ang="0">
                  <a:pos x="T4" y="T5"/>
                </a:cxn>
                <a:cxn ang="0">
                  <a:pos x="T6" y="T7"/>
                </a:cxn>
              </a:cxnLst>
              <a:rect l="0" t="0" r="r" b="b"/>
              <a:pathLst>
                <a:path w="435" h="996">
                  <a:moveTo>
                    <a:pt x="435" y="0"/>
                  </a:moveTo>
                  <a:lnTo>
                    <a:pt x="0" y="673"/>
                  </a:lnTo>
                  <a:lnTo>
                    <a:pt x="423" y="996"/>
                  </a:lnTo>
                  <a:lnTo>
                    <a:pt x="4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85"/>
            <p:cNvSpPr/>
            <p:nvPr/>
          </p:nvSpPr>
          <p:spPr bwMode="auto">
            <a:xfrm>
              <a:off x="4274" y="2120"/>
              <a:ext cx="632" cy="323"/>
            </a:xfrm>
            <a:custGeom>
              <a:avLst/>
              <a:gdLst>
                <a:gd name="T0" fmla="*/ 209 w 632"/>
                <a:gd name="T1" fmla="*/ 0 h 323"/>
                <a:gd name="T2" fmla="*/ 0 w 632"/>
                <a:gd name="T3" fmla="*/ 323 h 323"/>
                <a:gd name="T4" fmla="*/ 632 w 632"/>
                <a:gd name="T5" fmla="*/ 323 h 323"/>
                <a:gd name="T6" fmla="*/ 209 w 632"/>
                <a:gd name="T7" fmla="*/ 0 h 323"/>
              </a:gdLst>
              <a:ahLst/>
              <a:cxnLst>
                <a:cxn ang="0">
                  <a:pos x="T0" y="T1"/>
                </a:cxn>
                <a:cxn ang="0">
                  <a:pos x="T2" y="T3"/>
                </a:cxn>
                <a:cxn ang="0">
                  <a:pos x="T4" y="T5"/>
                </a:cxn>
                <a:cxn ang="0">
                  <a:pos x="T6" y="T7"/>
                </a:cxn>
              </a:cxnLst>
              <a:rect l="0" t="0" r="r" b="b"/>
              <a:pathLst>
                <a:path w="632" h="323">
                  <a:moveTo>
                    <a:pt x="209" y="0"/>
                  </a:moveTo>
                  <a:lnTo>
                    <a:pt x="0" y="323"/>
                  </a:lnTo>
                  <a:lnTo>
                    <a:pt x="632" y="323"/>
                  </a:lnTo>
                  <a:lnTo>
                    <a:pt x="209"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86"/>
            <p:cNvSpPr/>
            <p:nvPr/>
          </p:nvSpPr>
          <p:spPr bwMode="auto">
            <a:xfrm>
              <a:off x="4282" y="2120"/>
              <a:ext cx="632" cy="323"/>
            </a:xfrm>
            <a:custGeom>
              <a:avLst/>
              <a:gdLst>
                <a:gd name="T0" fmla="*/ 209 w 632"/>
                <a:gd name="T1" fmla="*/ 0 h 323"/>
                <a:gd name="T2" fmla="*/ 0 w 632"/>
                <a:gd name="T3" fmla="*/ 323 h 323"/>
                <a:gd name="T4" fmla="*/ 632 w 632"/>
                <a:gd name="T5" fmla="*/ 323 h 323"/>
                <a:gd name="T6" fmla="*/ 209 w 632"/>
                <a:gd name="T7" fmla="*/ 0 h 323"/>
              </a:gdLst>
              <a:ahLst/>
              <a:cxnLst>
                <a:cxn ang="0">
                  <a:pos x="T0" y="T1"/>
                </a:cxn>
                <a:cxn ang="0">
                  <a:pos x="T2" y="T3"/>
                </a:cxn>
                <a:cxn ang="0">
                  <a:pos x="T4" y="T5"/>
                </a:cxn>
                <a:cxn ang="0">
                  <a:pos x="T6" y="T7"/>
                </a:cxn>
              </a:cxnLst>
              <a:rect l="0" t="0" r="r" b="b"/>
              <a:pathLst>
                <a:path w="632" h="323">
                  <a:moveTo>
                    <a:pt x="209" y="0"/>
                  </a:moveTo>
                  <a:lnTo>
                    <a:pt x="0" y="323"/>
                  </a:lnTo>
                  <a:lnTo>
                    <a:pt x="632" y="323"/>
                  </a:lnTo>
                  <a:lnTo>
                    <a:pt x="20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87"/>
            <p:cNvSpPr/>
            <p:nvPr/>
          </p:nvSpPr>
          <p:spPr bwMode="auto">
            <a:xfrm>
              <a:off x="4906" y="1447"/>
              <a:ext cx="343" cy="996"/>
            </a:xfrm>
            <a:custGeom>
              <a:avLst/>
              <a:gdLst>
                <a:gd name="T0" fmla="*/ 12 w 343"/>
                <a:gd name="T1" fmla="*/ 0 h 996"/>
                <a:gd name="T2" fmla="*/ 12 w 343"/>
                <a:gd name="T3" fmla="*/ 0 h 996"/>
                <a:gd name="T4" fmla="*/ 0 w 343"/>
                <a:gd name="T5" fmla="*/ 996 h 996"/>
                <a:gd name="T6" fmla="*/ 343 w 343"/>
                <a:gd name="T7" fmla="*/ 996 h 996"/>
                <a:gd name="T8" fmla="*/ 12 w 343"/>
                <a:gd name="T9" fmla="*/ 0 h 996"/>
              </a:gdLst>
              <a:ahLst/>
              <a:cxnLst>
                <a:cxn ang="0">
                  <a:pos x="T0" y="T1"/>
                </a:cxn>
                <a:cxn ang="0">
                  <a:pos x="T2" y="T3"/>
                </a:cxn>
                <a:cxn ang="0">
                  <a:pos x="T4" y="T5"/>
                </a:cxn>
                <a:cxn ang="0">
                  <a:pos x="T6" y="T7"/>
                </a:cxn>
                <a:cxn ang="0">
                  <a:pos x="T8" y="T9"/>
                </a:cxn>
              </a:cxnLst>
              <a:rect l="0" t="0" r="r" b="b"/>
              <a:pathLst>
                <a:path w="343" h="996">
                  <a:moveTo>
                    <a:pt x="12" y="0"/>
                  </a:moveTo>
                  <a:lnTo>
                    <a:pt x="12" y="0"/>
                  </a:lnTo>
                  <a:lnTo>
                    <a:pt x="0" y="996"/>
                  </a:lnTo>
                  <a:lnTo>
                    <a:pt x="343" y="996"/>
                  </a:lnTo>
                  <a:lnTo>
                    <a:pt x="12"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88"/>
            <p:cNvSpPr/>
            <p:nvPr/>
          </p:nvSpPr>
          <p:spPr bwMode="auto">
            <a:xfrm>
              <a:off x="4914" y="1447"/>
              <a:ext cx="343" cy="996"/>
            </a:xfrm>
            <a:custGeom>
              <a:avLst/>
              <a:gdLst>
                <a:gd name="T0" fmla="*/ 12 w 343"/>
                <a:gd name="T1" fmla="*/ 0 h 996"/>
                <a:gd name="T2" fmla="*/ 12 w 343"/>
                <a:gd name="T3" fmla="*/ 0 h 996"/>
                <a:gd name="T4" fmla="*/ 0 w 343"/>
                <a:gd name="T5" fmla="*/ 996 h 996"/>
                <a:gd name="T6" fmla="*/ 343 w 343"/>
                <a:gd name="T7" fmla="*/ 996 h 996"/>
                <a:gd name="T8" fmla="*/ 12 w 343"/>
                <a:gd name="T9" fmla="*/ 0 h 996"/>
              </a:gdLst>
              <a:ahLst/>
              <a:cxnLst>
                <a:cxn ang="0">
                  <a:pos x="T0" y="T1"/>
                </a:cxn>
                <a:cxn ang="0">
                  <a:pos x="T2" y="T3"/>
                </a:cxn>
                <a:cxn ang="0">
                  <a:pos x="T4" y="T5"/>
                </a:cxn>
                <a:cxn ang="0">
                  <a:pos x="T6" y="T7"/>
                </a:cxn>
                <a:cxn ang="0">
                  <a:pos x="T8" y="T9"/>
                </a:cxn>
              </a:cxnLst>
              <a:rect l="0" t="0" r="r" b="b"/>
              <a:pathLst>
                <a:path w="343" h="996">
                  <a:moveTo>
                    <a:pt x="12" y="0"/>
                  </a:moveTo>
                  <a:lnTo>
                    <a:pt x="12" y="0"/>
                  </a:lnTo>
                  <a:lnTo>
                    <a:pt x="0" y="996"/>
                  </a:lnTo>
                  <a:lnTo>
                    <a:pt x="343" y="996"/>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89"/>
            <p:cNvSpPr>
              <a:spLocks noEditPoints="1"/>
            </p:cNvSpPr>
            <p:nvPr/>
          </p:nvSpPr>
          <p:spPr bwMode="auto">
            <a:xfrm>
              <a:off x="4918" y="1447"/>
              <a:ext cx="676" cy="996"/>
            </a:xfrm>
            <a:custGeom>
              <a:avLst/>
              <a:gdLst>
                <a:gd name="T0" fmla="*/ 658 w 676"/>
                <a:gd name="T1" fmla="*/ 588 h 996"/>
                <a:gd name="T2" fmla="*/ 676 w 676"/>
                <a:gd name="T3" fmla="*/ 705 h 996"/>
                <a:gd name="T4" fmla="*/ 676 w 676"/>
                <a:gd name="T5" fmla="*/ 705 h 996"/>
                <a:gd name="T6" fmla="*/ 658 w 676"/>
                <a:gd name="T7" fmla="*/ 588 h 996"/>
                <a:gd name="T8" fmla="*/ 658 w 676"/>
                <a:gd name="T9" fmla="*/ 588 h 996"/>
                <a:gd name="T10" fmla="*/ 0 w 676"/>
                <a:gd name="T11" fmla="*/ 0 h 996"/>
                <a:gd name="T12" fmla="*/ 331 w 676"/>
                <a:gd name="T13" fmla="*/ 996 h 996"/>
                <a:gd name="T14" fmla="*/ 466 w 676"/>
                <a:gd name="T15" fmla="*/ 417 h 996"/>
                <a:gd name="T16" fmla="*/ 0 w 676"/>
                <a:gd name="T17"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996">
                  <a:moveTo>
                    <a:pt x="658" y="588"/>
                  </a:moveTo>
                  <a:lnTo>
                    <a:pt x="676" y="705"/>
                  </a:lnTo>
                  <a:lnTo>
                    <a:pt x="676" y="705"/>
                  </a:lnTo>
                  <a:lnTo>
                    <a:pt x="658" y="588"/>
                  </a:lnTo>
                  <a:lnTo>
                    <a:pt x="658" y="588"/>
                  </a:lnTo>
                  <a:close/>
                  <a:moveTo>
                    <a:pt x="0" y="0"/>
                  </a:moveTo>
                  <a:lnTo>
                    <a:pt x="331" y="996"/>
                  </a:lnTo>
                  <a:lnTo>
                    <a:pt x="466" y="417"/>
                  </a:lnTo>
                  <a:lnTo>
                    <a:pt x="0"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90"/>
            <p:cNvSpPr>
              <a:spLocks noEditPoints="1"/>
            </p:cNvSpPr>
            <p:nvPr/>
          </p:nvSpPr>
          <p:spPr bwMode="auto">
            <a:xfrm>
              <a:off x="4926" y="1447"/>
              <a:ext cx="676" cy="996"/>
            </a:xfrm>
            <a:custGeom>
              <a:avLst/>
              <a:gdLst>
                <a:gd name="T0" fmla="*/ 658 w 676"/>
                <a:gd name="T1" fmla="*/ 588 h 996"/>
                <a:gd name="T2" fmla="*/ 676 w 676"/>
                <a:gd name="T3" fmla="*/ 705 h 996"/>
                <a:gd name="T4" fmla="*/ 676 w 676"/>
                <a:gd name="T5" fmla="*/ 705 h 996"/>
                <a:gd name="T6" fmla="*/ 658 w 676"/>
                <a:gd name="T7" fmla="*/ 588 h 996"/>
                <a:gd name="T8" fmla="*/ 658 w 676"/>
                <a:gd name="T9" fmla="*/ 588 h 996"/>
                <a:gd name="T10" fmla="*/ 0 w 676"/>
                <a:gd name="T11" fmla="*/ 0 h 996"/>
                <a:gd name="T12" fmla="*/ 331 w 676"/>
                <a:gd name="T13" fmla="*/ 996 h 996"/>
                <a:gd name="T14" fmla="*/ 466 w 676"/>
                <a:gd name="T15" fmla="*/ 417 h 996"/>
                <a:gd name="T16" fmla="*/ 0 w 676"/>
                <a:gd name="T17"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996">
                  <a:moveTo>
                    <a:pt x="658" y="588"/>
                  </a:moveTo>
                  <a:lnTo>
                    <a:pt x="676" y="705"/>
                  </a:lnTo>
                  <a:lnTo>
                    <a:pt x="676" y="705"/>
                  </a:lnTo>
                  <a:lnTo>
                    <a:pt x="658" y="588"/>
                  </a:lnTo>
                  <a:lnTo>
                    <a:pt x="658" y="588"/>
                  </a:lnTo>
                  <a:moveTo>
                    <a:pt x="0" y="0"/>
                  </a:moveTo>
                  <a:lnTo>
                    <a:pt x="331" y="996"/>
                  </a:lnTo>
                  <a:lnTo>
                    <a:pt x="466" y="41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1"/>
            <p:cNvSpPr/>
            <p:nvPr/>
          </p:nvSpPr>
          <p:spPr bwMode="auto">
            <a:xfrm>
              <a:off x="5243" y="1864"/>
              <a:ext cx="345" cy="579"/>
            </a:xfrm>
            <a:custGeom>
              <a:avLst/>
              <a:gdLst>
                <a:gd name="T0" fmla="*/ 135 w 345"/>
                <a:gd name="T1" fmla="*/ 0 h 579"/>
                <a:gd name="T2" fmla="*/ 0 w 345"/>
                <a:gd name="T3" fmla="*/ 579 h 579"/>
                <a:gd name="T4" fmla="*/ 345 w 345"/>
                <a:gd name="T5" fmla="*/ 288 h 579"/>
                <a:gd name="T6" fmla="*/ 327 w 345"/>
                <a:gd name="T7" fmla="*/ 171 h 579"/>
                <a:gd name="T8" fmla="*/ 135 w 345"/>
                <a:gd name="T9" fmla="*/ 0 h 579"/>
              </a:gdLst>
              <a:ahLst/>
              <a:cxnLst>
                <a:cxn ang="0">
                  <a:pos x="T0" y="T1"/>
                </a:cxn>
                <a:cxn ang="0">
                  <a:pos x="T2" y="T3"/>
                </a:cxn>
                <a:cxn ang="0">
                  <a:pos x="T4" y="T5"/>
                </a:cxn>
                <a:cxn ang="0">
                  <a:pos x="T6" y="T7"/>
                </a:cxn>
                <a:cxn ang="0">
                  <a:pos x="T8" y="T9"/>
                </a:cxn>
              </a:cxnLst>
              <a:rect l="0" t="0" r="r" b="b"/>
              <a:pathLst>
                <a:path w="345" h="579">
                  <a:moveTo>
                    <a:pt x="135" y="0"/>
                  </a:moveTo>
                  <a:lnTo>
                    <a:pt x="0" y="579"/>
                  </a:lnTo>
                  <a:lnTo>
                    <a:pt x="345" y="288"/>
                  </a:lnTo>
                  <a:lnTo>
                    <a:pt x="327" y="171"/>
                  </a:lnTo>
                  <a:lnTo>
                    <a:pt x="135"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2"/>
            <p:cNvSpPr/>
            <p:nvPr/>
          </p:nvSpPr>
          <p:spPr bwMode="auto">
            <a:xfrm>
              <a:off x="5257" y="1864"/>
              <a:ext cx="345" cy="579"/>
            </a:xfrm>
            <a:custGeom>
              <a:avLst/>
              <a:gdLst>
                <a:gd name="T0" fmla="*/ 135 w 345"/>
                <a:gd name="T1" fmla="*/ 0 h 579"/>
                <a:gd name="T2" fmla="*/ 0 w 345"/>
                <a:gd name="T3" fmla="*/ 579 h 579"/>
                <a:gd name="T4" fmla="*/ 345 w 345"/>
                <a:gd name="T5" fmla="*/ 288 h 579"/>
                <a:gd name="T6" fmla="*/ 327 w 345"/>
                <a:gd name="T7" fmla="*/ 171 h 579"/>
                <a:gd name="T8" fmla="*/ 135 w 345"/>
                <a:gd name="T9" fmla="*/ 0 h 579"/>
              </a:gdLst>
              <a:ahLst/>
              <a:cxnLst>
                <a:cxn ang="0">
                  <a:pos x="T0" y="T1"/>
                </a:cxn>
                <a:cxn ang="0">
                  <a:pos x="T2" y="T3"/>
                </a:cxn>
                <a:cxn ang="0">
                  <a:pos x="T4" y="T5"/>
                </a:cxn>
                <a:cxn ang="0">
                  <a:pos x="T6" y="T7"/>
                </a:cxn>
                <a:cxn ang="0">
                  <a:pos x="T8" y="T9"/>
                </a:cxn>
              </a:cxnLst>
              <a:rect l="0" t="0" r="r" b="b"/>
              <a:pathLst>
                <a:path w="345" h="579">
                  <a:moveTo>
                    <a:pt x="135" y="0"/>
                  </a:moveTo>
                  <a:lnTo>
                    <a:pt x="0" y="579"/>
                  </a:lnTo>
                  <a:lnTo>
                    <a:pt x="345" y="288"/>
                  </a:lnTo>
                  <a:lnTo>
                    <a:pt x="327" y="171"/>
                  </a:lnTo>
                  <a:lnTo>
                    <a:pt x="1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93"/>
            <p:cNvSpPr/>
            <p:nvPr/>
          </p:nvSpPr>
          <p:spPr bwMode="auto">
            <a:xfrm>
              <a:off x="5776" y="1709"/>
              <a:ext cx="336" cy="734"/>
            </a:xfrm>
            <a:custGeom>
              <a:avLst/>
              <a:gdLst>
                <a:gd name="T0" fmla="*/ 336 w 336"/>
                <a:gd name="T1" fmla="*/ 0 h 734"/>
                <a:gd name="T2" fmla="*/ 0 w 336"/>
                <a:gd name="T3" fmla="*/ 284 h 734"/>
                <a:gd name="T4" fmla="*/ 250 w 336"/>
                <a:gd name="T5" fmla="*/ 734 h 734"/>
                <a:gd name="T6" fmla="*/ 336 w 336"/>
                <a:gd name="T7" fmla="*/ 0 h 734"/>
              </a:gdLst>
              <a:ahLst/>
              <a:cxnLst>
                <a:cxn ang="0">
                  <a:pos x="T0" y="T1"/>
                </a:cxn>
                <a:cxn ang="0">
                  <a:pos x="T2" y="T3"/>
                </a:cxn>
                <a:cxn ang="0">
                  <a:pos x="T4" y="T5"/>
                </a:cxn>
                <a:cxn ang="0">
                  <a:pos x="T6" y="T7"/>
                </a:cxn>
              </a:cxnLst>
              <a:rect l="0" t="0" r="r" b="b"/>
              <a:pathLst>
                <a:path w="336" h="734">
                  <a:moveTo>
                    <a:pt x="336" y="0"/>
                  </a:moveTo>
                  <a:lnTo>
                    <a:pt x="0" y="284"/>
                  </a:lnTo>
                  <a:lnTo>
                    <a:pt x="250" y="734"/>
                  </a:lnTo>
                  <a:lnTo>
                    <a:pt x="336"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94"/>
            <p:cNvSpPr/>
            <p:nvPr/>
          </p:nvSpPr>
          <p:spPr bwMode="auto">
            <a:xfrm>
              <a:off x="5792" y="1709"/>
              <a:ext cx="336" cy="734"/>
            </a:xfrm>
            <a:custGeom>
              <a:avLst/>
              <a:gdLst>
                <a:gd name="T0" fmla="*/ 336 w 336"/>
                <a:gd name="T1" fmla="*/ 0 h 734"/>
                <a:gd name="T2" fmla="*/ 0 w 336"/>
                <a:gd name="T3" fmla="*/ 284 h 734"/>
                <a:gd name="T4" fmla="*/ 250 w 336"/>
                <a:gd name="T5" fmla="*/ 734 h 734"/>
                <a:gd name="T6" fmla="*/ 336 w 336"/>
                <a:gd name="T7" fmla="*/ 0 h 734"/>
              </a:gdLst>
              <a:ahLst/>
              <a:cxnLst>
                <a:cxn ang="0">
                  <a:pos x="T0" y="T1"/>
                </a:cxn>
                <a:cxn ang="0">
                  <a:pos x="T2" y="T3"/>
                </a:cxn>
                <a:cxn ang="0">
                  <a:pos x="T4" y="T5"/>
                </a:cxn>
                <a:cxn ang="0">
                  <a:pos x="T6" y="T7"/>
                </a:cxn>
              </a:cxnLst>
              <a:rect l="0" t="0" r="r" b="b"/>
              <a:pathLst>
                <a:path w="336" h="734">
                  <a:moveTo>
                    <a:pt x="336" y="0"/>
                  </a:moveTo>
                  <a:lnTo>
                    <a:pt x="0" y="284"/>
                  </a:lnTo>
                  <a:lnTo>
                    <a:pt x="250" y="734"/>
                  </a:lnTo>
                  <a:lnTo>
                    <a:pt x="3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95"/>
            <p:cNvSpPr/>
            <p:nvPr/>
          </p:nvSpPr>
          <p:spPr bwMode="auto">
            <a:xfrm>
              <a:off x="5257" y="2112"/>
              <a:ext cx="383" cy="314"/>
            </a:xfrm>
            <a:custGeom>
              <a:avLst/>
              <a:gdLst>
                <a:gd name="T0" fmla="*/ 345 w 393"/>
                <a:gd name="T1" fmla="*/ 0 h 291"/>
                <a:gd name="T2" fmla="*/ 345 w 393"/>
                <a:gd name="T3" fmla="*/ 0 h 291"/>
                <a:gd name="T4" fmla="*/ 368 w 393"/>
                <a:gd name="T5" fmla="*/ 138 h 291"/>
                <a:gd name="T6" fmla="*/ 0 w 393"/>
                <a:gd name="T7" fmla="*/ 291 h 291"/>
                <a:gd name="T8" fmla="*/ 393 w 393"/>
                <a:gd name="T9" fmla="*/ 291 h 291"/>
                <a:gd name="T10" fmla="*/ 345 w 393"/>
                <a:gd name="T11" fmla="*/ 0 h 291"/>
              </a:gdLst>
              <a:ahLst/>
              <a:cxnLst>
                <a:cxn ang="0">
                  <a:pos x="T0" y="T1"/>
                </a:cxn>
                <a:cxn ang="0">
                  <a:pos x="T2" y="T3"/>
                </a:cxn>
                <a:cxn ang="0">
                  <a:pos x="T4" y="T5"/>
                </a:cxn>
                <a:cxn ang="0">
                  <a:pos x="T6" y="T7"/>
                </a:cxn>
                <a:cxn ang="0">
                  <a:pos x="T8" y="T9"/>
                </a:cxn>
                <a:cxn ang="0">
                  <a:pos x="T10" y="T11"/>
                </a:cxn>
              </a:cxnLst>
              <a:rect l="0" t="0" r="r" b="b"/>
              <a:pathLst>
                <a:path w="393" h="291">
                  <a:moveTo>
                    <a:pt x="345" y="0"/>
                  </a:moveTo>
                  <a:lnTo>
                    <a:pt x="345" y="0"/>
                  </a:lnTo>
                  <a:lnTo>
                    <a:pt x="368" y="138"/>
                  </a:lnTo>
                  <a:lnTo>
                    <a:pt x="0" y="291"/>
                  </a:lnTo>
                  <a:lnTo>
                    <a:pt x="393" y="291"/>
                  </a:lnTo>
                  <a:lnTo>
                    <a:pt x="345"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96"/>
            <p:cNvSpPr/>
            <p:nvPr/>
          </p:nvSpPr>
          <p:spPr bwMode="auto">
            <a:xfrm>
              <a:off x="5257" y="2152"/>
              <a:ext cx="393" cy="291"/>
            </a:xfrm>
            <a:custGeom>
              <a:avLst/>
              <a:gdLst>
                <a:gd name="T0" fmla="*/ 345 w 393"/>
                <a:gd name="T1" fmla="*/ 0 h 291"/>
                <a:gd name="T2" fmla="*/ 345 w 393"/>
                <a:gd name="T3" fmla="*/ 0 h 291"/>
                <a:gd name="T4" fmla="*/ 368 w 393"/>
                <a:gd name="T5" fmla="*/ 138 h 291"/>
                <a:gd name="T6" fmla="*/ 0 w 393"/>
                <a:gd name="T7" fmla="*/ 291 h 291"/>
                <a:gd name="T8" fmla="*/ 393 w 393"/>
                <a:gd name="T9" fmla="*/ 291 h 291"/>
                <a:gd name="T10" fmla="*/ 345 w 393"/>
                <a:gd name="T11" fmla="*/ 0 h 291"/>
              </a:gdLst>
              <a:ahLst/>
              <a:cxnLst>
                <a:cxn ang="0">
                  <a:pos x="T0" y="T1"/>
                </a:cxn>
                <a:cxn ang="0">
                  <a:pos x="T2" y="T3"/>
                </a:cxn>
                <a:cxn ang="0">
                  <a:pos x="T4" y="T5"/>
                </a:cxn>
                <a:cxn ang="0">
                  <a:pos x="T6" y="T7"/>
                </a:cxn>
                <a:cxn ang="0">
                  <a:pos x="T8" y="T9"/>
                </a:cxn>
                <a:cxn ang="0">
                  <a:pos x="T10" y="T11"/>
                </a:cxn>
              </a:cxnLst>
              <a:rect l="0" t="0" r="r" b="b"/>
              <a:pathLst>
                <a:path w="393" h="291">
                  <a:moveTo>
                    <a:pt x="345" y="0"/>
                  </a:moveTo>
                  <a:lnTo>
                    <a:pt x="345" y="0"/>
                  </a:lnTo>
                  <a:lnTo>
                    <a:pt x="368" y="138"/>
                  </a:lnTo>
                  <a:lnTo>
                    <a:pt x="0" y="291"/>
                  </a:lnTo>
                  <a:lnTo>
                    <a:pt x="393" y="291"/>
                  </a:lnTo>
                  <a:lnTo>
                    <a:pt x="3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97"/>
            <p:cNvSpPr/>
            <p:nvPr/>
          </p:nvSpPr>
          <p:spPr bwMode="auto">
            <a:xfrm>
              <a:off x="5249" y="2144"/>
              <a:ext cx="368" cy="291"/>
            </a:xfrm>
            <a:custGeom>
              <a:avLst/>
              <a:gdLst>
                <a:gd name="T0" fmla="*/ 345 w 368"/>
                <a:gd name="T1" fmla="*/ 0 h 291"/>
                <a:gd name="T2" fmla="*/ 0 w 368"/>
                <a:gd name="T3" fmla="*/ 291 h 291"/>
                <a:gd name="T4" fmla="*/ 368 w 368"/>
                <a:gd name="T5" fmla="*/ 138 h 291"/>
                <a:gd name="T6" fmla="*/ 345 w 368"/>
                <a:gd name="T7" fmla="*/ 0 h 291"/>
              </a:gdLst>
              <a:ahLst/>
              <a:cxnLst>
                <a:cxn ang="0">
                  <a:pos x="T0" y="T1"/>
                </a:cxn>
                <a:cxn ang="0">
                  <a:pos x="T2" y="T3"/>
                </a:cxn>
                <a:cxn ang="0">
                  <a:pos x="T4" y="T5"/>
                </a:cxn>
                <a:cxn ang="0">
                  <a:pos x="T6" y="T7"/>
                </a:cxn>
              </a:cxnLst>
              <a:rect l="0" t="0" r="r" b="b"/>
              <a:pathLst>
                <a:path w="368" h="291">
                  <a:moveTo>
                    <a:pt x="345" y="0"/>
                  </a:moveTo>
                  <a:lnTo>
                    <a:pt x="0" y="291"/>
                  </a:lnTo>
                  <a:lnTo>
                    <a:pt x="368" y="138"/>
                  </a:lnTo>
                  <a:lnTo>
                    <a:pt x="345"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98"/>
            <p:cNvSpPr/>
            <p:nvPr/>
          </p:nvSpPr>
          <p:spPr bwMode="auto">
            <a:xfrm>
              <a:off x="5257" y="2152"/>
              <a:ext cx="368" cy="291"/>
            </a:xfrm>
            <a:custGeom>
              <a:avLst/>
              <a:gdLst>
                <a:gd name="T0" fmla="*/ 345 w 368"/>
                <a:gd name="T1" fmla="*/ 0 h 291"/>
                <a:gd name="T2" fmla="*/ 0 w 368"/>
                <a:gd name="T3" fmla="*/ 291 h 291"/>
                <a:gd name="T4" fmla="*/ 368 w 368"/>
                <a:gd name="T5" fmla="*/ 138 h 291"/>
                <a:gd name="T6" fmla="*/ 345 w 368"/>
                <a:gd name="T7" fmla="*/ 0 h 291"/>
              </a:gdLst>
              <a:ahLst/>
              <a:cxnLst>
                <a:cxn ang="0">
                  <a:pos x="T0" y="T1"/>
                </a:cxn>
                <a:cxn ang="0">
                  <a:pos x="T2" y="T3"/>
                </a:cxn>
                <a:cxn ang="0">
                  <a:pos x="T4" y="T5"/>
                </a:cxn>
                <a:cxn ang="0">
                  <a:pos x="T6" y="T7"/>
                </a:cxn>
              </a:cxnLst>
              <a:rect l="0" t="0" r="r" b="b"/>
              <a:pathLst>
                <a:path w="368" h="291">
                  <a:moveTo>
                    <a:pt x="345" y="0"/>
                  </a:moveTo>
                  <a:lnTo>
                    <a:pt x="0" y="291"/>
                  </a:lnTo>
                  <a:lnTo>
                    <a:pt x="368" y="138"/>
                  </a:lnTo>
                  <a:lnTo>
                    <a:pt x="3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100"/>
            <p:cNvSpPr/>
            <p:nvPr/>
          </p:nvSpPr>
          <p:spPr bwMode="auto">
            <a:xfrm>
              <a:off x="5257" y="2443"/>
              <a:ext cx="974" cy="1225"/>
            </a:xfrm>
            <a:custGeom>
              <a:avLst/>
              <a:gdLst>
                <a:gd name="T0" fmla="*/ 785 w 974"/>
                <a:gd name="T1" fmla="*/ 0 h 1225"/>
                <a:gd name="T2" fmla="*/ 785 w 974"/>
                <a:gd name="T3" fmla="*/ 0 h 1225"/>
                <a:gd name="T4" fmla="*/ 0 w 974"/>
                <a:gd name="T5" fmla="*/ 0 h 1225"/>
                <a:gd name="T6" fmla="*/ 974 w 974"/>
                <a:gd name="T7" fmla="*/ 1225 h 1225"/>
                <a:gd name="T8" fmla="*/ 785 w 974"/>
                <a:gd name="T9" fmla="*/ 0 h 1225"/>
              </a:gdLst>
              <a:ahLst/>
              <a:cxnLst>
                <a:cxn ang="0">
                  <a:pos x="T0" y="T1"/>
                </a:cxn>
                <a:cxn ang="0">
                  <a:pos x="T2" y="T3"/>
                </a:cxn>
                <a:cxn ang="0">
                  <a:pos x="T4" y="T5"/>
                </a:cxn>
                <a:cxn ang="0">
                  <a:pos x="T6" y="T7"/>
                </a:cxn>
                <a:cxn ang="0">
                  <a:pos x="T8" y="T9"/>
                </a:cxn>
              </a:cxnLst>
              <a:rect l="0" t="0" r="r" b="b"/>
              <a:pathLst>
                <a:path w="974" h="1225">
                  <a:moveTo>
                    <a:pt x="785" y="0"/>
                  </a:moveTo>
                  <a:lnTo>
                    <a:pt x="785" y="0"/>
                  </a:lnTo>
                  <a:lnTo>
                    <a:pt x="0" y="0"/>
                  </a:lnTo>
                  <a:lnTo>
                    <a:pt x="974" y="1225"/>
                  </a:lnTo>
                  <a:lnTo>
                    <a:pt x="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102"/>
            <p:cNvSpPr/>
            <p:nvPr/>
          </p:nvSpPr>
          <p:spPr bwMode="auto">
            <a:xfrm>
              <a:off x="6042" y="2443"/>
              <a:ext cx="612" cy="1225"/>
            </a:xfrm>
            <a:custGeom>
              <a:avLst/>
              <a:gdLst>
                <a:gd name="T0" fmla="*/ 612 w 612"/>
                <a:gd name="T1" fmla="*/ 0 h 1225"/>
                <a:gd name="T2" fmla="*/ 0 w 612"/>
                <a:gd name="T3" fmla="*/ 0 h 1225"/>
                <a:gd name="T4" fmla="*/ 189 w 612"/>
                <a:gd name="T5" fmla="*/ 1225 h 1225"/>
                <a:gd name="T6" fmla="*/ 612 w 612"/>
                <a:gd name="T7" fmla="*/ 0 h 1225"/>
              </a:gdLst>
              <a:ahLst/>
              <a:cxnLst>
                <a:cxn ang="0">
                  <a:pos x="T0" y="T1"/>
                </a:cxn>
                <a:cxn ang="0">
                  <a:pos x="T2" y="T3"/>
                </a:cxn>
                <a:cxn ang="0">
                  <a:pos x="T4" y="T5"/>
                </a:cxn>
                <a:cxn ang="0">
                  <a:pos x="T6" y="T7"/>
                </a:cxn>
              </a:cxnLst>
              <a:rect l="0" t="0" r="r" b="b"/>
              <a:pathLst>
                <a:path w="612" h="1225">
                  <a:moveTo>
                    <a:pt x="612" y="0"/>
                  </a:moveTo>
                  <a:lnTo>
                    <a:pt x="0" y="0"/>
                  </a:lnTo>
                  <a:lnTo>
                    <a:pt x="189" y="1225"/>
                  </a:lnTo>
                  <a:lnTo>
                    <a:pt x="6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03"/>
            <p:cNvSpPr/>
            <p:nvPr/>
          </p:nvSpPr>
          <p:spPr bwMode="auto">
            <a:xfrm>
              <a:off x="5465" y="1455"/>
              <a:ext cx="303" cy="656"/>
            </a:xfrm>
            <a:custGeom>
              <a:avLst/>
              <a:gdLst>
                <a:gd name="T0" fmla="*/ 0 w 303"/>
                <a:gd name="T1" fmla="*/ 0 h 656"/>
                <a:gd name="T2" fmla="*/ 95 w 303"/>
                <a:gd name="T3" fmla="*/ 588 h 656"/>
                <a:gd name="T4" fmla="*/ 172 w 303"/>
                <a:gd name="T5" fmla="*/ 656 h 656"/>
                <a:gd name="T6" fmla="*/ 303 w 303"/>
                <a:gd name="T7" fmla="*/ 546 h 656"/>
                <a:gd name="T8" fmla="*/ 0 w 303"/>
                <a:gd name="T9" fmla="*/ 0 h 656"/>
              </a:gdLst>
              <a:ahLst/>
              <a:cxnLst>
                <a:cxn ang="0">
                  <a:pos x="T0" y="T1"/>
                </a:cxn>
                <a:cxn ang="0">
                  <a:pos x="T2" y="T3"/>
                </a:cxn>
                <a:cxn ang="0">
                  <a:pos x="T4" y="T5"/>
                </a:cxn>
                <a:cxn ang="0">
                  <a:pos x="T6" y="T7"/>
                </a:cxn>
                <a:cxn ang="0">
                  <a:pos x="T8" y="T9"/>
                </a:cxn>
              </a:cxnLst>
              <a:rect l="0" t="0" r="r" b="b"/>
              <a:pathLst>
                <a:path w="303" h="656">
                  <a:moveTo>
                    <a:pt x="0" y="0"/>
                  </a:moveTo>
                  <a:lnTo>
                    <a:pt x="95" y="588"/>
                  </a:lnTo>
                  <a:lnTo>
                    <a:pt x="172" y="656"/>
                  </a:lnTo>
                  <a:lnTo>
                    <a:pt x="303" y="546"/>
                  </a:lnTo>
                  <a:lnTo>
                    <a:pt x="0"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104"/>
            <p:cNvSpPr/>
            <p:nvPr/>
          </p:nvSpPr>
          <p:spPr bwMode="auto">
            <a:xfrm>
              <a:off x="5489" y="1447"/>
              <a:ext cx="303" cy="656"/>
            </a:xfrm>
            <a:custGeom>
              <a:avLst/>
              <a:gdLst>
                <a:gd name="T0" fmla="*/ 0 w 303"/>
                <a:gd name="T1" fmla="*/ 0 h 656"/>
                <a:gd name="T2" fmla="*/ 95 w 303"/>
                <a:gd name="T3" fmla="*/ 588 h 656"/>
                <a:gd name="T4" fmla="*/ 172 w 303"/>
                <a:gd name="T5" fmla="*/ 656 h 656"/>
                <a:gd name="T6" fmla="*/ 303 w 303"/>
                <a:gd name="T7" fmla="*/ 546 h 656"/>
                <a:gd name="T8" fmla="*/ 0 w 303"/>
                <a:gd name="T9" fmla="*/ 0 h 656"/>
              </a:gdLst>
              <a:ahLst/>
              <a:cxnLst>
                <a:cxn ang="0">
                  <a:pos x="T0" y="T1"/>
                </a:cxn>
                <a:cxn ang="0">
                  <a:pos x="T2" y="T3"/>
                </a:cxn>
                <a:cxn ang="0">
                  <a:pos x="T4" y="T5"/>
                </a:cxn>
                <a:cxn ang="0">
                  <a:pos x="T6" y="T7"/>
                </a:cxn>
                <a:cxn ang="0">
                  <a:pos x="T8" y="T9"/>
                </a:cxn>
              </a:cxnLst>
              <a:rect l="0" t="0" r="r" b="b"/>
              <a:pathLst>
                <a:path w="303" h="656">
                  <a:moveTo>
                    <a:pt x="0" y="0"/>
                  </a:moveTo>
                  <a:lnTo>
                    <a:pt x="95" y="588"/>
                  </a:lnTo>
                  <a:lnTo>
                    <a:pt x="172" y="656"/>
                  </a:lnTo>
                  <a:lnTo>
                    <a:pt x="303" y="54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105"/>
            <p:cNvSpPr/>
            <p:nvPr/>
          </p:nvSpPr>
          <p:spPr bwMode="auto">
            <a:xfrm>
              <a:off x="5568" y="2027"/>
              <a:ext cx="77" cy="117"/>
            </a:xfrm>
            <a:custGeom>
              <a:avLst/>
              <a:gdLst>
                <a:gd name="T0" fmla="*/ 0 w 77"/>
                <a:gd name="T1" fmla="*/ 0 h 117"/>
                <a:gd name="T2" fmla="*/ 18 w 77"/>
                <a:gd name="T3" fmla="*/ 117 h 117"/>
                <a:gd name="T4" fmla="*/ 77 w 77"/>
                <a:gd name="T5" fmla="*/ 68 h 117"/>
                <a:gd name="T6" fmla="*/ 0 w 77"/>
                <a:gd name="T7" fmla="*/ 0 h 117"/>
              </a:gdLst>
              <a:ahLst/>
              <a:cxnLst>
                <a:cxn ang="0">
                  <a:pos x="T0" y="T1"/>
                </a:cxn>
                <a:cxn ang="0">
                  <a:pos x="T2" y="T3"/>
                </a:cxn>
                <a:cxn ang="0">
                  <a:pos x="T4" y="T5"/>
                </a:cxn>
                <a:cxn ang="0">
                  <a:pos x="T6" y="T7"/>
                </a:cxn>
              </a:cxnLst>
              <a:rect l="0" t="0" r="r" b="b"/>
              <a:pathLst>
                <a:path w="77" h="117">
                  <a:moveTo>
                    <a:pt x="0" y="0"/>
                  </a:moveTo>
                  <a:lnTo>
                    <a:pt x="18" y="117"/>
                  </a:lnTo>
                  <a:lnTo>
                    <a:pt x="77" y="68"/>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06"/>
            <p:cNvSpPr/>
            <p:nvPr/>
          </p:nvSpPr>
          <p:spPr bwMode="auto">
            <a:xfrm>
              <a:off x="5584" y="2035"/>
              <a:ext cx="77" cy="117"/>
            </a:xfrm>
            <a:custGeom>
              <a:avLst/>
              <a:gdLst>
                <a:gd name="T0" fmla="*/ 0 w 77"/>
                <a:gd name="T1" fmla="*/ 0 h 117"/>
                <a:gd name="T2" fmla="*/ 18 w 77"/>
                <a:gd name="T3" fmla="*/ 117 h 117"/>
                <a:gd name="T4" fmla="*/ 77 w 77"/>
                <a:gd name="T5" fmla="*/ 68 h 117"/>
                <a:gd name="T6" fmla="*/ 0 w 77"/>
                <a:gd name="T7" fmla="*/ 0 h 117"/>
              </a:gdLst>
              <a:ahLst/>
              <a:cxnLst>
                <a:cxn ang="0">
                  <a:pos x="T0" y="T1"/>
                </a:cxn>
                <a:cxn ang="0">
                  <a:pos x="T2" y="T3"/>
                </a:cxn>
                <a:cxn ang="0">
                  <a:pos x="T4" y="T5"/>
                </a:cxn>
                <a:cxn ang="0">
                  <a:pos x="T6" y="T7"/>
                </a:cxn>
              </a:cxnLst>
              <a:rect l="0" t="0" r="r" b="b"/>
              <a:pathLst>
                <a:path w="77" h="117">
                  <a:moveTo>
                    <a:pt x="0" y="0"/>
                  </a:moveTo>
                  <a:lnTo>
                    <a:pt x="18" y="117"/>
                  </a:lnTo>
                  <a:lnTo>
                    <a:pt x="77" y="6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07"/>
            <p:cNvSpPr/>
            <p:nvPr/>
          </p:nvSpPr>
          <p:spPr bwMode="auto">
            <a:xfrm>
              <a:off x="5645" y="1993"/>
              <a:ext cx="381" cy="450"/>
            </a:xfrm>
            <a:custGeom>
              <a:avLst/>
              <a:gdLst>
                <a:gd name="T0" fmla="*/ 131 w 381"/>
                <a:gd name="T1" fmla="*/ 0 h 450"/>
                <a:gd name="T2" fmla="*/ 0 w 381"/>
                <a:gd name="T3" fmla="*/ 110 h 450"/>
                <a:gd name="T4" fmla="*/ 381 w 381"/>
                <a:gd name="T5" fmla="*/ 450 h 450"/>
                <a:gd name="T6" fmla="*/ 131 w 381"/>
                <a:gd name="T7" fmla="*/ 0 h 450"/>
              </a:gdLst>
              <a:ahLst/>
              <a:cxnLst>
                <a:cxn ang="0">
                  <a:pos x="T0" y="T1"/>
                </a:cxn>
                <a:cxn ang="0">
                  <a:pos x="T2" y="T3"/>
                </a:cxn>
                <a:cxn ang="0">
                  <a:pos x="T4" y="T5"/>
                </a:cxn>
                <a:cxn ang="0">
                  <a:pos x="T6" y="T7"/>
                </a:cxn>
              </a:cxnLst>
              <a:rect l="0" t="0" r="r" b="b"/>
              <a:pathLst>
                <a:path w="381" h="450">
                  <a:moveTo>
                    <a:pt x="131" y="0"/>
                  </a:moveTo>
                  <a:lnTo>
                    <a:pt x="0" y="110"/>
                  </a:lnTo>
                  <a:lnTo>
                    <a:pt x="381" y="450"/>
                  </a:lnTo>
                  <a:lnTo>
                    <a:pt x="131"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8"/>
            <p:cNvSpPr/>
            <p:nvPr/>
          </p:nvSpPr>
          <p:spPr bwMode="auto">
            <a:xfrm>
              <a:off x="5661" y="1993"/>
              <a:ext cx="381" cy="450"/>
            </a:xfrm>
            <a:custGeom>
              <a:avLst/>
              <a:gdLst>
                <a:gd name="T0" fmla="*/ 131 w 381"/>
                <a:gd name="T1" fmla="*/ 0 h 450"/>
                <a:gd name="T2" fmla="*/ 0 w 381"/>
                <a:gd name="T3" fmla="*/ 110 h 450"/>
                <a:gd name="T4" fmla="*/ 381 w 381"/>
                <a:gd name="T5" fmla="*/ 450 h 450"/>
                <a:gd name="T6" fmla="*/ 131 w 381"/>
                <a:gd name="T7" fmla="*/ 0 h 450"/>
              </a:gdLst>
              <a:ahLst/>
              <a:cxnLst>
                <a:cxn ang="0">
                  <a:pos x="T0" y="T1"/>
                </a:cxn>
                <a:cxn ang="0">
                  <a:pos x="T2" y="T3"/>
                </a:cxn>
                <a:cxn ang="0">
                  <a:pos x="T4" y="T5"/>
                </a:cxn>
                <a:cxn ang="0">
                  <a:pos x="T6" y="T7"/>
                </a:cxn>
              </a:cxnLst>
              <a:rect l="0" t="0" r="r" b="b"/>
              <a:pathLst>
                <a:path w="381" h="450">
                  <a:moveTo>
                    <a:pt x="131" y="0"/>
                  </a:moveTo>
                  <a:lnTo>
                    <a:pt x="0" y="110"/>
                  </a:lnTo>
                  <a:lnTo>
                    <a:pt x="381" y="45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09"/>
            <p:cNvSpPr/>
            <p:nvPr/>
          </p:nvSpPr>
          <p:spPr bwMode="auto">
            <a:xfrm>
              <a:off x="5579" y="2095"/>
              <a:ext cx="440" cy="340"/>
            </a:xfrm>
            <a:custGeom>
              <a:avLst/>
              <a:gdLst>
                <a:gd name="T0" fmla="*/ 59 w 440"/>
                <a:gd name="T1" fmla="*/ 0 h 340"/>
                <a:gd name="T2" fmla="*/ 0 w 440"/>
                <a:gd name="T3" fmla="*/ 49 h 340"/>
                <a:gd name="T4" fmla="*/ 48 w 440"/>
                <a:gd name="T5" fmla="*/ 340 h 340"/>
                <a:gd name="T6" fmla="*/ 440 w 440"/>
                <a:gd name="T7" fmla="*/ 340 h 340"/>
                <a:gd name="T8" fmla="*/ 59 w 440"/>
                <a:gd name="T9" fmla="*/ 0 h 340"/>
              </a:gdLst>
              <a:ahLst/>
              <a:cxnLst>
                <a:cxn ang="0">
                  <a:pos x="T0" y="T1"/>
                </a:cxn>
                <a:cxn ang="0">
                  <a:pos x="T2" y="T3"/>
                </a:cxn>
                <a:cxn ang="0">
                  <a:pos x="T4" y="T5"/>
                </a:cxn>
                <a:cxn ang="0">
                  <a:pos x="T6" y="T7"/>
                </a:cxn>
                <a:cxn ang="0">
                  <a:pos x="T8" y="T9"/>
                </a:cxn>
              </a:cxnLst>
              <a:rect l="0" t="0" r="r" b="b"/>
              <a:pathLst>
                <a:path w="440" h="340">
                  <a:moveTo>
                    <a:pt x="59" y="0"/>
                  </a:moveTo>
                  <a:lnTo>
                    <a:pt x="0" y="49"/>
                  </a:lnTo>
                  <a:lnTo>
                    <a:pt x="48" y="340"/>
                  </a:lnTo>
                  <a:lnTo>
                    <a:pt x="440" y="340"/>
                  </a:lnTo>
                  <a:lnTo>
                    <a:pt x="59"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10"/>
            <p:cNvSpPr/>
            <p:nvPr/>
          </p:nvSpPr>
          <p:spPr bwMode="auto">
            <a:xfrm>
              <a:off x="5602" y="2103"/>
              <a:ext cx="440" cy="340"/>
            </a:xfrm>
            <a:custGeom>
              <a:avLst/>
              <a:gdLst>
                <a:gd name="T0" fmla="*/ 59 w 440"/>
                <a:gd name="T1" fmla="*/ 0 h 340"/>
                <a:gd name="T2" fmla="*/ 0 w 440"/>
                <a:gd name="T3" fmla="*/ 49 h 340"/>
                <a:gd name="T4" fmla="*/ 48 w 440"/>
                <a:gd name="T5" fmla="*/ 340 h 340"/>
                <a:gd name="T6" fmla="*/ 440 w 440"/>
                <a:gd name="T7" fmla="*/ 340 h 340"/>
                <a:gd name="T8" fmla="*/ 59 w 440"/>
                <a:gd name="T9" fmla="*/ 0 h 340"/>
              </a:gdLst>
              <a:ahLst/>
              <a:cxnLst>
                <a:cxn ang="0">
                  <a:pos x="T0" y="T1"/>
                </a:cxn>
                <a:cxn ang="0">
                  <a:pos x="T2" y="T3"/>
                </a:cxn>
                <a:cxn ang="0">
                  <a:pos x="T4" y="T5"/>
                </a:cxn>
                <a:cxn ang="0">
                  <a:pos x="T6" y="T7"/>
                </a:cxn>
                <a:cxn ang="0">
                  <a:pos x="T8" y="T9"/>
                </a:cxn>
              </a:cxnLst>
              <a:rect l="0" t="0" r="r" b="b"/>
              <a:pathLst>
                <a:path w="440" h="340">
                  <a:moveTo>
                    <a:pt x="59" y="0"/>
                  </a:moveTo>
                  <a:lnTo>
                    <a:pt x="0" y="49"/>
                  </a:lnTo>
                  <a:lnTo>
                    <a:pt x="48" y="340"/>
                  </a:lnTo>
                  <a:lnTo>
                    <a:pt x="440" y="340"/>
                  </a:lnTo>
                  <a:lnTo>
                    <a:pt x="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111"/>
            <p:cNvSpPr/>
            <p:nvPr/>
          </p:nvSpPr>
          <p:spPr bwMode="auto">
            <a:xfrm>
              <a:off x="6018" y="1709"/>
              <a:ext cx="629" cy="734"/>
            </a:xfrm>
            <a:custGeom>
              <a:avLst/>
              <a:gdLst>
                <a:gd name="T0" fmla="*/ 86 w 612"/>
                <a:gd name="T1" fmla="*/ 0 h 734"/>
                <a:gd name="T2" fmla="*/ 86 w 612"/>
                <a:gd name="T3" fmla="*/ 0 h 734"/>
                <a:gd name="T4" fmla="*/ 0 w 612"/>
                <a:gd name="T5" fmla="*/ 734 h 734"/>
                <a:gd name="T6" fmla="*/ 612 w 612"/>
                <a:gd name="T7" fmla="*/ 734 h 734"/>
                <a:gd name="T8" fmla="*/ 86 w 612"/>
                <a:gd name="T9" fmla="*/ 0 h 734"/>
              </a:gdLst>
              <a:ahLst/>
              <a:cxnLst>
                <a:cxn ang="0">
                  <a:pos x="T0" y="T1"/>
                </a:cxn>
                <a:cxn ang="0">
                  <a:pos x="T2" y="T3"/>
                </a:cxn>
                <a:cxn ang="0">
                  <a:pos x="T4" y="T5"/>
                </a:cxn>
                <a:cxn ang="0">
                  <a:pos x="T6" y="T7"/>
                </a:cxn>
                <a:cxn ang="0">
                  <a:pos x="T8" y="T9"/>
                </a:cxn>
              </a:cxnLst>
              <a:rect l="0" t="0" r="r" b="b"/>
              <a:pathLst>
                <a:path w="612" h="734">
                  <a:moveTo>
                    <a:pt x="86" y="0"/>
                  </a:moveTo>
                  <a:lnTo>
                    <a:pt x="86" y="0"/>
                  </a:lnTo>
                  <a:lnTo>
                    <a:pt x="0" y="734"/>
                  </a:lnTo>
                  <a:lnTo>
                    <a:pt x="612" y="734"/>
                  </a:lnTo>
                  <a:lnTo>
                    <a:pt x="86"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12"/>
            <p:cNvSpPr/>
            <p:nvPr/>
          </p:nvSpPr>
          <p:spPr bwMode="auto">
            <a:xfrm>
              <a:off x="6042" y="1709"/>
              <a:ext cx="612" cy="734"/>
            </a:xfrm>
            <a:custGeom>
              <a:avLst/>
              <a:gdLst>
                <a:gd name="T0" fmla="*/ 86 w 612"/>
                <a:gd name="T1" fmla="*/ 0 h 734"/>
                <a:gd name="T2" fmla="*/ 86 w 612"/>
                <a:gd name="T3" fmla="*/ 0 h 734"/>
                <a:gd name="T4" fmla="*/ 0 w 612"/>
                <a:gd name="T5" fmla="*/ 734 h 734"/>
                <a:gd name="T6" fmla="*/ 612 w 612"/>
                <a:gd name="T7" fmla="*/ 734 h 734"/>
                <a:gd name="T8" fmla="*/ 86 w 612"/>
                <a:gd name="T9" fmla="*/ 0 h 734"/>
              </a:gdLst>
              <a:ahLst/>
              <a:cxnLst>
                <a:cxn ang="0">
                  <a:pos x="T0" y="T1"/>
                </a:cxn>
                <a:cxn ang="0">
                  <a:pos x="T2" y="T3"/>
                </a:cxn>
                <a:cxn ang="0">
                  <a:pos x="T4" y="T5"/>
                </a:cxn>
                <a:cxn ang="0">
                  <a:pos x="T6" y="T7"/>
                </a:cxn>
                <a:cxn ang="0">
                  <a:pos x="T8" y="T9"/>
                </a:cxn>
              </a:cxnLst>
              <a:rect l="0" t="0" r="r" b="b"/>
              <a:pathLst>
                <a:path w="612" h="734">
                  <a:moveTo>
                    <a:pt x="86" y="0"/>
                  </a:moveTo>
                  <a:lnTo>
                    <a:pt x="86" y="0"/>
                  </a:lnTo>
                  <a:lnTo>
                    <a:pt x="0" y="734"/>
                  </a:lnTo>
                  <a:lnTo>
                    <a:pt x="612" y="734"/>
                  </a:lnTo>
                  <a:lnTo>
                    <a:pt x="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13"/>
            <p:cNvSpPr/>
            <p:nvPr/>
          </p:nvSpPr>
          <p:spPr bwMode="auto">
            <a:xfrm>
              <a:off x="2552" y="2804"/>
              <a:ext cx="607" cy="864"/>
            </a:xfrm>
            <a:custGeom>
              <a:avLst/>
              <a:gdLst>
                <a:gd name="T0" fmla="*/ 0 w 607"/>
                <a:gd name="T1" fmla="*/ 0 h 864"/>
                <a:gd name="T2" fmla="*/ 0 w 607"/>
                <a:gd name="T3" fmla="*/ 864 h 864"/>
                <a:gd name="T4" fmla="*/ 607 w 607"/>
                <a:gd name="T5" fmla="*/ 251 h 864"/>
                <a:gd name="T6" fmla="*/ 0 w 607"/>
                <a:gd name="T7" fmla="*/ 0 h 864"/>
              </a:gdLst>
              <a:ahLst/>
              <a:cxnLst>
                <a:cxn ang="0">
                  <a:pos x="T0" y="T1"/>
                </a:cxn>
                <a:cxn ang="0">
                  <a:pos x="T2" y="T3"/>
                </a:cxn>
                <a:cxn ang="0">
                  <a:pos x="T4" y="T5"/>
                </a:cxn>
                <a:cxn ang="0">
                  <a:pos x="T6" y="T7"/>
                </a:cxn>
              </a:cxnLst>
              <a:rect l="0" t="0" r="r" b="b"/>
              <a:pathLst>
                <a:path w="607" h="864">
                  <a:moveTo>
                    <a:pt x="0" y="0"/>
                  </a:moveTo>
                  <a:lnTo>
                    <a:pt x="0" y="864"/>
                  </a:lnTo>
                  <a:lnTo>
                    <a:pt x="607" y="251"/>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114"/>
            <p:cNvSpPr/>
            <p:nvPr/>
          </p:nvSpPr>
          <p:spPr bwMode="auto">
            <a:xfrm>
              <a:off x="2560" y="2804"/>
              <a:ext cx="607" cy="864"/>
            </a:xfrm>
            <a:custGeom>
              <a:avLst/>
              <a:gdLst>
                <a:gd name="T0" fmla="*/ 0 w 607"/>
                <a:gd name="T1" fmla="*/ 0 h 864"/>
                <a:gd name="T2" fmla="*/ 0 w 607"/>
                <a:gd name="T3" fmla="*/ 864 h 864"/>
                <a:gd name="T4" fmla="*/ 607 w 607"/>
                <a:gd name="T5" fmla="*/ 251 h 864"/>
                <a:gd name="T6" fmla="*/ 0 w 607"/>
                <a:gd name="T7" fmla="*/ 0 h 864"/>
              </a:gdLst>
              <a:ahLst/>
              <a:cxnLst>
                <a:cxn ang="0">
                  <a:pos x="T0" y="T1"/>
                </a:cxn>
                <a:cxn ang="0">
                  <a:pos x="T2" y="T3"/>
                </a:cxn>
                <a:cxn ang="0">
                  <a:pos x="T4" y="T5"/>
                </a:cxn>
                <a:cxn ang="0">
                  <a:pos x="T6" y="T7"/>
                </a:cxn>
              </a:cxnLst>
              <a:rect l="0" t="0" r="r" b="b"/>
              <a:pathLst>
                <a:path w="607" h="864">
                  <a:moveTo>
                    <a:pt x="0" y="0"/>
                  </a:moveTo>
                  <a:lnTo>
                    <a:pt x="0" y="864"/>
                  </a:lnTo>
                  <a:lnTo>
                    <a:pt x="607" y="25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115"/>
            <p:cNvSpPr/>
            <p:nvPr/>
          </p:nvSpPr>
          <p:spPr bwMode="auto">
            <a:xfrm>
              <a:off x="2560" y="2443"/>
              <a:ext cx="735" cy="612"/>
            </a:xfrm>
            <a:custGeom>
              <a:avLst/>
              <a:gdLst>
                <a:gd name="T0" fmla="*/ 0 w 735"/>
                <a:gd name="T1" fmla="*/ 0 h 612"/>
                <a:gd name="T2" fmla="*/ 0 w 735"/>
                <a:gd name="T3" fmla="*/ 361 h 612"/>
                <a:gd name="T4" fmla="*/ 607 w 735"/>
                <a:gd name="T5" fmla="*/ 612 h 612"/>
                <a:gd name="T6" fmla="*/ 735 w 735"/>
                <a:gd name="T7" fmla="*/ 483 h 612"/>
                <a:gd name="T8" fmla="*/ 487 w 735"/>
                <a:gd name="T9" fmla="*/ 135 h 612"/>
                <a:gd name="T10" fmla="*/ 0 w 735"/>
                <a:gd name="T11" fmla="*/ 0 h 612"/>
              </a:gdLst>
              <a:ahLst/>
              <a:cxnLst>
                <a:cxn ang="0">
                  <a:pos x="T0" y="T1"/>
                </a:cxn>
                <a:cxn ang="0">
                  <a:pos x="T2" y="T3"/>
                </a:cxn>
                <a:cxn ang="0">
                  <a:pos x="T4" y="T5"/>
                </a:cxn>
                <a:cxn ang="0">
                  <a:pos x="T6" y="T7"/>
                </a:cxn>
                <a:cxn ang="0">
                  <a:pos x="T8" y="T9"/>
                </a:cxn>
                <a:cxn ang="0">
                  <a:pos x="T10" y="T11"/>
                </a:cxn>
              </a:cxnLst>
              <a:rect l="0" t="0" r="r" b="b"/>
              <a:pathLst>
                <a:path w="735" h="612">
                  <a:moveTo>
                    <a:pt x="0" y="0"/>
                  </a:moveTo>
                  <a:lnTo>
                    <a:pt x="0" y="361"/>
                  </a:lnTo>
                  <a:lnTo>
                    <a:pt x="607" y="612"/>
                  </a:lnTo>
                  <a:lnTo>
                    <a:pt x="735" y="483"/>
                  </a:lnTo>
                  <a:lnTo>
                    <a:pt x="487" y="135"/>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116"/>
            <p:cNvSpPr/>
            <p:nvPr/>
          </p:nvSpPr>
          <p:spPr bwMode="auto">
            <a:xfrm>
              <a:off x="2560" y="2443"/>
              <a:ext cx="735" cy="612"/>
            </a:xfrm>
            <a:custGeom>
              <a:avLst/>
              <a:gdLst>
                <a:gd name="T0" fmla="*/ 0 w 735"/>
                <a:gd name="T1" fmla="*/ 0 h 612"/>
                <a:gd name="T2" fmla="*/ 0 w 735"/>
                <a:gd name="T3" fmla="*/ 361 h 612"/>
                <a:gd name="T4" fmla="*/ 607 w 735"/>
                <a:gd name="T5" fmla="*/ 612 h 612"/>
                <a:gd name="T6" fmla="*/ 735 w 735"/>
                <a:gd name="T7" fmla="*/ 483 h 612"/>
                <a:gd name="T8" fmla="*/ 487 w 735"/>
                <a:gd name="T9" fmla="*/ 135 h 612"/>
                <a:gd name="T10" fmla="*/ 0 w 735"/>
                <a:gd name="T11" fmla="*/ 0 h 612"/>
              </a:gdLst>
              <a:ahLst/>
              <a:cxnLst>
                <a:cxn ang="0">
                  <a:pos x="T0" y="T1"/>
                </a:cxn>
                <a:cxn ang="0">
                  <a:pos x="T2" y="T3"/>
                </a:cxn>
                <a:cxn ang="0">
                  <a:pos x="T4" y="T5"/>
                </a:cxn>
                <a:cxn ang="0">
                  <a:pos x="T6" y="T7"/>
                </a:cxn>
                <a:cxn ang="0">
                  <a:pos x="T8" y="T9"/>
                </a:cxn>
                <a:cxn ang="0">
                  <a:pos x="T10" y="T11"/>
                </a:cxn>
              </a:cxnLst>
              <a:rect l="0" t="0" r="r" b="b"/>
              <a:pathLst>
                <a:path w="735" h="612">
                  <a:moveTo>
                    <a:pt x="0" y="0"/>
                  </a:moveTo>
                  <a:lnTo>
                    <a:pt x="0" y="361"/>
                  </a:lnTo>
                  <a:lnTo>
                    <a:pt x="607" y="612"/>
                  </a:lnTo>
                  <a:lnTo>
                    <a:pt x="735" y="483"/>
                  </a:lnTo>
                  <a:lnTo>
                    <a:pt x="487"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17"/>
            <p:cNvSpPr/>
            <p:nvPr/>
          </p:nvSpPr>
          <p:spPr bwMode="auto">
            <a:xfrm>
              <a:off x="3047" y="2578"/>
              <a:ext cx="464" cy="348"/>
            </a:xfrm>
            <a:custGeom>
              <a:avLst/>
              <a:gdLst>
                <a:gd name="T0" fmla="*/ 0 w 464"/>
                <a:gd name="T1" fmla="*/ 0 h 348"/>
                <a:gd name="T2" fmla="*/ 248 w 464"/>
                <a:gd name="T3" fmla="*/ 348 h 348"/>
                <a:gd name="T4" fmla="*/ 464 w 464"/>
                <a:gd name="T5" fmla="*/ 129 h 348"/>
                <a:gd name="T6" fmla="*/ 0 w 464"/>
                <a:gd name="T7" fmla="*/ 0 h 348"/>
              </a:gdLst>
              <a:ahLst/>
              <a:cxnLst>
                <a:cxn ang="0">
                  <a:pos x="T0" y="T1"/>
                </a:cxn>
                <a:cxn ang="0">
                  <a:pos x="T2" y="T3"/>
                </a:cxn>
                <a:cxn ang="0">
                  <a:pos x="T4" y="T5"/>
                </a:cxn>
                <a:cxn ang="0">
                  <a:pos x="T6" y="T7"/>
                </a:cxn>
              </a:cxnLst>
              <a:rect l="0" t="0" r="r" b="b"/>
              <a:pathLst>
                <a:path w="464" h="348">
                  <a:moveTo>
                    <a:pt x="0" y="0"/>
                  </a:moveTo>
                  <a:lnTo>
                    <a:pt x="248" y="348"/>
                  </a:lnTo>
                  <a:lnTo>
                    <a:pt x="464" y="129"/>
                  </a:lnTo>
                  <a:lnTo>
                    <a:pt x="0"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118"/>
            <p:cNvSpPr/>
            <p:nvPr/>
          </p:nvSpPr>
          <p:spPr bwMode="auto">
            <a:xfrm>
              <a:off x="3047" y="2578"/>
              <a:ext cx="464" cy="348"/>
            </a:xfrm>
            <a:custGeom>
              <a:avLst/>
              <a:gdLst>
                <a:gd name="T0" fmla="*/ 0 w 464"/>
                <a:gd name="T1" fmla="*/ 0 h 348"/>
                <a:gd name="T2" fmla="*/ 248 w 464"/>
                <a:gd name="T3" fmla="*/ 348 h 348"/>
                <a:gd name="T4" fmla="*/ 464 w 464"/>
                <a:gd name="T5" fmla="*/ 129 h 348"/>
                <a:gd name="T6" fmla="*/ 0 w 464"/>
                <a:gd name="T7" fmla="*/ 0 h 348"/>
              </a:gdLst>
              <a:ahLst/>
              <a:cxnLst>
                <a:cxn ang="0">
                  <a:pos x="T0" y="T1"/>
                </a:cxn>
                <a:cxn ang="0">
                  <a:pos x="T2" y="T3"/>
                </a:cxn>
                <a:cxn ang="0">
                  <a:pos x="T4" y="T5"/>
                </a:cxn>
                <a:cxn ang="0">
                  <a:pos x="T6" y="T7"/>
                </a:cxn>
              </a:cxnLst>
              <a:rect l="0" t="0" r="r" b="b"/>
              <a:pathLst>
                <a:path w="464" h="348">
                  <a:moveTo>
                    <a:pt x="0" y="0"/>
                  </a:moveTo>
                  <a:lnTo>
                    <a:pt x="248" y="348"/>
                  </a:lnTo>
                  <a:lnTo>
                    <a:pt x="464" y="12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99"/>
            <p:cNvSpPr/>
            <p:nvPr/>
          </p:nvSpPr>
          <p:spPr bwMode="auto">
            <a:xfrm>
              <a:off x="5248" y="2419"/>
              <a:ext cx="974" cy="1225"/>
            </a:xfrm>
            <a:custGeom>
              <a:avLst/>
              <a:gdLst>
                <a:gd name="T0" fmla="*/ 785 w 974"/>
                <a:gd name="T1" fmla="*/ 0 h 1225"/>
                <a:gd name="T2" fmla="*/ 785 w 974"/>
                <a:gd name="T3" fmla="*/ 0 h 1225"/>
                <a:gd name="T4" fmla="*/ 0 w 974"/>
                <a:gd name="T5" fmla="*/ 0 h 1225"/>
                <a:gd name="T6" fmla="*/ 974 w 974"/>
                <a:gd name="T7" fmla="*/ 1225 h 1225"/>
                <a:gd name="T8" fmla="*/ 785 w 974"/>
                <a:gd name="T9" fmla="*/ 0 h 1225"/>
              </a:gdLst>
              <a:ahLst/>
              <a:cxnLst>
                <a:cxn ang="0">
                  <a:pos x="T0" y="T1"/>
                </a:cxn>
                <a:cxn ang="0">
                  <a:pos x="T2" y="T3"/>
                </a:cxn>
                <a:cxn ang="0">
                  <a:pos x="T4" y="T5"/>
                </a:cxn>
                <a:cxn ang="0">
                  <a:pos x="T6" y="T7"/>
                </a:cxn>
                <a:cxn ang="0">
                  <a:pos x="T8" y="T9"/>
                </a:cxn>
              </a:cxnLst>
              <a:rect l="0" t="0" r="r" b="b"/>
              <a:pathLst>
                <a:path w="974" h="1225">
                  <a:moveTo>
                    <a:pt x="785" y="0"/>
                  </a:moveTo>
                  <a:lnTo>
                    <a:pt x="785" y="0"/>
                  </a:lnTo>
                  <a:lnTo>
                    <a:pt x="0" y="0"/>
                  </a:lnTo>
                  <a:lnTo>
                    <a:pt x="974" y="1225"/>
                  </a:lnTo>
                  <a:lnTo>
                    <a:pt x="785"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01"/>
            <p:cNvSpPr/>
            <p:nvPr/>
          </p:nvSpPr>
          <p:spPr bwMode="auto">
            <a:xfrm>
              <a:off x="6027" y="2419"/>
              <a:ext cx="612" cy="1225"/>
            </a:xfrm>
            <a:custGeom>
              <a:avLst/>
              <a:gdLst>
                <a:gd name="T0" fmla="*/ 612 w 612"/>
                <a:gd name="T1" fmla="*/ 0 h 1225"/>
                <a:gd name="T2" fmla="*/ 0 w 612"/>
                <a:gd name="T3" fmla="*/ 0 h 1225"/>
                <a:gd name="T4" fmla="*/ 189 w 612"/>
                <a:gd name="T5" fmla="*/ 1225 h 1225"/>
                <a:gd name="T6" fmla="*/ 612 w 612"/>
                <a:gd name="T7" fmla="*/ 0 h 1225"/>
              </a:gdLst>
              <a:ahLst/>
              <a:cxnLst>
                <a:cxn ang="0">
                  <a:pos x="T0" y="T1"/>
                </a:cxn>
                <a:cxn ang="0">
                  <a:pos x="T2" y="T3"/>
                </a:cxn>
                <a:cxn ang="0">
                  <a:pos x="T4" y="T5"/>
                </a:cxn>
                <a:cxn ang="0">
                  <a:pos x="T6" y="T7"/>
                </a:cxn>
              </a:cxnLst>
              <a:rect l="0" t="0" r="r" b="b"/>
              <a:pathLst>
                <a:path w="612" h="1225">
                  <a:moveTo>
                    <a:pt x="612" y="0"/>
                  </a:moveTo>
                  <a:lnTo>
                    <a:pt x="0" y="0"/>
                  </a:lnTo>
                  <a:lnTo>
                    <a:pt x="189" y="1225"/>
                  </a:lnTo>
                  <a:lnTo>
                    <a:pt x="612"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55721" tIns="27861" rIns="55721" bIns="27861" numCol="1" anchor="t" anchorCtr="0" compatLnSpc="1"/>
            <a:lstStyle/>
            <a:p>
              <a:endParaRPr lang="id-ID" sz="1095">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2" name="Group 64"/>
          <p:cNvGrpSpPr>
            <a:grpSpLocks noChangeAspect="1"/>
          </p:cNvGrpSpPr>
          <p:nvPr/>
        </p:nvGrpSpPr>
        <p:grpSpPr bwMode="auto">
          <a:xfrm>
            <a:off x="7646125" y="1129099"/>
            <a:ext cx="421481" cy="261938"/>
            <a:chOff x="4595" y="1563"/>
            <a:chExt cx="354" cy="220"/>
          </a:xfrm>
          <a:solidFill>
            <a:schemeClr val="accent5"/>
          </a:solidFill>
        </p:grpSpPr>
        <p:sp>
          <p:nvSpPr>
            <p:cNvPr id="123" name="Freeform 65"/>
            <p:cNvSpPr/>
            <p:nvPr/>
          </p:nvSpPr>
          <p:spPr bwMode="auto">
            <a:xfrm>
              <a:off x="4595" y="1563"/>
              <a:ext cx="354" cy="220"/>
            </a:xfrm>
            <a:custGeom>
              <a:avLst/>
              <a:gdLst>
                <a:gd name="T0" fmla="*/ 330 w 354"/>
                <a:gd name="T1" fmla="*/ 0 h 220"/>
                <a:gd name="T2" fmla="*/ 275 w 354"/>
                <a:gd name="T3" fmla="*/ 124 h 220"/>
                <a:gd name="T4" fmla="*/ 251 w 354"/>
                <a:gd name="T5" fmla="*/ 66 h 220"/>
                <a:gd name="T6" fmla="*/ 193 w 354"/>
                <a:gd name="T7" fmla="*/ 171 h 220"/>
                <a:gd name="T8" fmla="*/ 169 w 354"/>
                <a:gd name="T9" fmla="*/ 92 h 220"/>
                <a:gd name="T10" fmla="*/ 121 w 354"/>
                <a:gd name="T11" fmla="*/ 188 h 220"/>
                <a:gd name="T12" fmla="*/ 102 w 354"/>
                <a:gd name="T13" fmla="*/ 163 h 220"/>
                <a:gd name="T14" fmla="*/ 41 w 354"/>
                <a:gd name="T15" fmla="*/ 202 h 220"/>
                <a:gd name="T16" fmla="*/ 15 w 354"/>
                <a:gd name="T17" fmla="*/ 168 h 220"/>
                <a:gd name="T18" fmla="*/ 0 w 354"/>
                <a:gd name="T19" fmla="*/ 220 h 220"/>
                <a:gd name="T20" fmla="*/ 354 w 354"/>
                <a:gd name="T21" fmla="*/ 220 h 220"/>
                <a:gd name="T22" fmla="*/ 330 w 354"/>
                <a:gd name="T23"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4" h="220">
                  <a:moveTo>
                    <a:pt x="330" y="0"/>
                  </a:moveTo>
                  <a:lnTo>
                    <a:pt x="275" y="124"/>
                  </a:lnTo>
                  <a:lnTo>
                    <a:pt x="251" y="66"/>
                  </a:lnTo>
                  <a:lnTo>
                    <a:pt x="193" y="171"/>
                  </a:lnTo>
                  <a:lnTo>
                    <a:pt x="169" y="92"/>
                  </a:lnTo>
                  <a:lnTo>
                    <a:pt x="121" y="188"/>
                  </a:lnTo>
                  <a:lnTo>
                    <a:pt x="102" y="163"/>
                  </a:lnTo>
                  <a:lnTo>
                    <a:pt x="41" y="202"/>
                  </a:lnTo>
                  <a:lnTo>
                    <a:pt x="15" y="168"/>
                  </a:lnTo>
                  <a:lnTo>
                    <a:pt x="0" y="220"/>
                  </a:lnTo>
                  <a:lnTo>
                    <a:pt x="354" y="220"/>
                  </a:lnTo>
                  <a:lnTo>
                    <a:pt x="3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66"/>
            <p:cNvSpPr/>
            <p:nvPr/>
          </p:nvSpPr>
          <p:spPr bwMode="auto">
            <a:xfrm>
              <a:off x="4595" y="1563"/>
              <a:ext cx="354" cy="220"/>
            </a:xfrm>
            <a:custGeom>
              <a:avLst/>
              <a:gdLst>
                <a:gd name="T0" fmla="*/ 330 w 354"/>
                <a:gd name="T1" fmla="*/ 0 h 220"/>
                <a:gd name="T2" fmla="*/ 275 w 354"/>
                <a:gd name="T3" fmla="*/ 124 h 220"/>
                <a:gd name="T4" fmla="*/ 251 w 354"/>
                <a:gd name="T5" fmla="*/ 66 h 220"/>
                <a:gd name="T6" fmla="*/ 193 w 354"/>
                <a:gd name="T7" fmla="*/ 171 h 220"/>
                <a:gd name="T8" fmla="*/ 169 w 354"/>
                <a:gd name="T9" fmla="*/ 92 h 220"/>
                <a:gd name="T10" fmla="*/ 121 w 354"/>
                <a:gd name="T11" fmla="*/ 188 h 220"/>
                <a:gd name="T12" fmla="*/ 102 w 354"/>
                <a:gd name="T13" fmla="*/ 163 h 220"/>
                <a:gd name="T14" fmla="*/ 41 w 354"/>
                <a:gd name="T15" fmla="*/ 202 h 220"/>
                <a:gd name="T16" fmla="*/ 15 w 354"/>
                <a:gd name="T17" fmla="*/ 168 h 220"/>
                <a:gd name="T18" fmla="*/ 0 w 354"/>
                <a:gd name="T19" fmla="*/ 220 h 220"/>
                <a:gd name="T20" fmla="*/ 354 w 354"/>
                <a:gd name="T21" fmla="*/ 220 h 220"/>
                <a:gd name="T22" fmla="*/ 330 w 354"/>
                <a:gd name="T23"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4" h="220">
                  <a:moveTo>
                    <a:pt x="330" y="0"/>
                  </a:moveTo>
                  <a:lnTo>
                    <a:pt x="275" y="124"/>
                  </a:lnTo>
                  <a:lnTo>
                    <a:pt x="251" y="66"/>
                  </a:lnTo>
                  <a:lnTo>
                    <a:pt x="193" y="171"/>
                  </a:lnTo>
                  <a:lnTo>
                    <a:pt x="169" y="92"/>
                  </a:lnTo>
                  <a:lnTo>
                    <a:pt x="121" y="188"/>
                  </a:lnTo>
                  <a:lnTo>
                    <a:pt x="102" y="163"/>
                  </a:lnTo>
                  <a:lnTo>
                    <a:pt x="41" y="202"/>
                  </a:lnTo>
                  <a:lnTo>
                    <a:pt x="15" y="168"/>
                  </a:lnTo>
                  <a:lnTo>
                    <a:pt x="0" y="220"/>
                  </a:lnTo>
                  <a:lnTo>
                    <a:pt x="354" y="220"/>
                  </a:lnTo>
                  <a:lnTo>
                    <a:pt x="33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5" name="Freeform 92"/>
          <p:cNvSpPr/>
          <p:nvPr/>
        </p:nvSpPr>
        <p:spPr bwMode="auto">
          <a:xfrm>
            <a:off x="6535101" y="1439300"/>
            <a:ext cx="1464469" cy="903209"/>
          </a:xfrm>
          <a:custGeom>
            <a:avLst/>
            <a:gdLst>
              <a:gd name="T0" fmla="*/ 518 w 518"/>
              <a:gd name="T1" fmla="*/ 0 h 475"/>
              <a:gd name="T2" fmla="*/ 6 w 518"/>
              <a:gd name="T3" fmla="*/ 0 h 475"/>
              <a:gd name="T4" fmla="*/ 6 w 518"/>
              <a:gd name="T5" fmla="*/ 458 h 475"/>
              <a:gd name="T6" fmla="*/ 0 w 518"/>
              <a:gd name="T7" fmla="*/ 466 h 475"/>
              <a:gd name="T8" fmla="*/ 9 w 518"/>
              <a:gd name="T9" fmla="*/ 475 h 475"/>
              <a:gd name="T10" fmla="*/ 17 w 518"/>
              <a:gd name="T11" fmla="*/ 466 h 475"/>
              <a:gd name="T12" fmla="*/ 11 w 518"/>
              <a:gd name="T13" fmla="*/ 458 h 475"/>
              <a:gd name="T14" fmla="*/ 11 w 518"/>
              <a:gd name="T15" fmla="*/ 5 h 475"/>
              <a:gd name="T16" fmla="*/ 518 w 518"/>
              <a:gd name="T17" fmla="*/ 5 h 475"/>
              <a:gd name="T18" fmla="*/ 518 w 518"/>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8" h="475">
                <a:moveTo>
                  <a:pt x="518" y="0"/>
                </a:moveTo>
                <a:cubicBezTo>
                  <a:pt x="6" y="0"/>
                  <a:pt x="6" y="0"/>
                  <a:pt x="6" y="0"/>
                </a:cubicBezTo>
                <a:cubicBezTo>
                  <a:pt x="6" y="458"/>
                  <a:pt x="6" y="458"/>
                  <a:pt x="6" y="458"/>
                </a:cubicBezTo>
                <a:cubicBezTo>
                  <a:pt x="3" y="459"/>
                  <a:pt x="0" y="463"/>
                  <a:pt x="0" y="466"/>
                </a:cubicBezTo>
                <a:cubicBezTo>
                  <a:pt x="0" y="471"/>
                  <a:pt x="4" y="475"/>
                  <a:pt x="9" y="475"/>
                </a:cubicBezTo>
                <a:cubicBezTo>
                  <a:pt x="13" y="475"/>
                  <a:pt x="17" y="471"/>
                  <a:pt x="17" y="466"/>
                </a:cubicBezTo>
                <a:cubicBezTo>
                  <a:pt x="17" y="462"/>
                  <a:pt x="15" y="459"/>
                  <a:pt x="11" y="458"/>
                </a:cubicBezTo>
                <a:cubicBezTo>
                  <a:pt x="11" y="5"/>
                  <a:pt x="11" y="5"/>
                  <a:pt x="11" y="5"/>
                </a:cubicBezTo>
                <a:cubicBezTo>
                  <a:pt x="518" y="5"/>
                  <a:pt x="518" y="5"/>
                  <a:pt x="518" y="5"/>
                </a:cubicBezTo>
                <a:cubicBezTo>
                  <a:pt x="518" y="0"/>
                  <a:pt x="518" y="0"/>
                  <a:pt x="518" y="0"/>
                </a:cubicBezTo>
              </a:path>
            </a:pathLst>
          </a:custGeom>
          <a:solidFill>
            <a:schemeClr val="bg2">
              <a:lumMod val="75000"/>
            </a:schemeClr>
          </a:solidFill>
          <a:ln>
            <a:noFill/>
          </a:ln>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Text Placeholder 5"/>
          <p:cNvSpPr txBox="1"/>
          <p:nvPr/>
        </p:nvSpPr>
        <p:spPr>
          <a:xfrm>
            <a:off x="6653769" y="1502986"/>
            <a:ext cx="1545239" cy="393138"/>
          </a:xfrm>
          <a:prstGeom prst="rect">
            <a:avLst/>
          </a:prstGeom>
        </p:spPr>
        <p:txBody>
          <a:bodyPr vert="horz" lIns="68580" tIns="34290" rIns="68580" bIns="3429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a:t>
            </a:r>
            <a:endParaRPr lang="en-US" altLang="zh-CN" sz="79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TextBox 262"/>
          <p:cNvSpPr txBox="1"/>
          <p:nvPr/>
        </p:nvSpPr>
        <p:spPr>
          <a:xfrm>
            <a:off x="6541407" y="1065097"/>
            <a:ext cx="1082348" cy="307777"/>
          </a:xfrm>
          <a:prstGeom prst="rect">
            <a:avLst/>
          </a:prstGeom>
          <a:noFill/>
        </p:spPr>
        <p:txBody>
          <a:bodyPr wrap="none"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添加小标题</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263"/>
          <p:cNvSpPr>
            <a:spLocks noEditPoints="1"/>
          </p:cNvSpPr>
          <p:nvPr/>
        </p:nvSpPr>
        <p:spPr bwMode="auto">
          <a:xfrm>
            <a:off x="2343277" y="1331732"/>
            <a:ext cx="333375" cy="328613"/>
          </a:xfrm>
          <a:custGeom>
            <a:avLst/>
            <a:gdLst>
              <a:gd name="T0" fmla="*/ 86 w 115"/>
              <a:gd name="T1" fmla="*/ 88 h 114"/>
              <a:gd name="T2" fmla="*/ 77 w 115"/>
              <a:gd name="T3" fmla="*/ 107 h 114"/>
              <a:gd name="T4" fmla="*/ 60 w 115"/>
              <a:gd name="T5" fmla="*/ 88 h 114"/>
              <a:gd name="T6" fmla="*/ 69 w 115"/>
              <a:gd name="T7" fmla="*/ 109 h 114"/>
              <a:gd name="T8" fmla="*/ 55 w 115"/>
              <a:gd name="T9" fmla="*/ 111 h 114"/>
              <a:gd name="T10" fmla="*/ 34 w 115"/>
              <a:gd name="T11" fmla="*/ 88 h 114"/>
              <a:gd name="T12" fmla="*/ 55 w 115"/>
              <a:gd name="T13" fmla="*/ 111 h 114"/>
              <a:gd name="T14" fmla="*/ 14 w 115"/>
              <a:gd name="T15" fmla="*/ 88 h 114"/>
              <a:gd name="T16" fmla="*/ 37 w 115"/>
              <a:gd name="T17" fmla="*/ 107 h 114"/>
              <a:gd name="T18" fmla="*/ 88 w 115"/>
              <a:gd name="T19" fmla="*/ 82 h 114"/>
              <a:gd name="T20" fmla="*/ 111 w 115"/>
              <a:gd name="T21" fmla="*/ 60 h 114"/>
              <a:gd name="T22" fmla="*/ 82 w 115"/>
              <a:gd name="T23" fmla="*/ 82 h 114"/>
              <a:gd name="T24" fmla="*/ 60 w 115"/>
              <a:gd name="T25" fmla="*/ 60 h 114"/>
              <a:gd name="T26" fmla="*/ 82 w 115"/>
              <a:gd name="T27" fmla="*/ 82 h 114"/>
              <a:gd name="T28" fmla="*/ 33 w 115"/>
              <a:gd name="T29" fmla="*/ 82 h 114"/>
              <a:gd name="T30" fmla="*/ 55 w 115"/>
              <a:gd name="T31" fmla="*/ 60 h 114"/>
              <a:gd name="T32" fmla="*/ 27 w 115"/>
              <a:gd name="T33" fmla="*/ 82 h 114"/>
              <a:gd name="T34" fmla="*/ 4 w 115"/>
              <a:gd name="T35" fmla="*/ 59 h 114"/>
              <a:gd name="T36" fmla="*/ 27 w 115"/>
              <a:gd name="T37" fmla="*/ 82 h 114"/>
              <a:gd name="T38" fmla="*/ 92 w 115"/>
              <a:gd name="T39" fmla="*/ 54 h 114"/>
              <a:gd name="T40" fmla="*/ 105 w 115"/>
              <a:gd name="T41" fmla="*/ 31 h 114"/>
              <a:gd name="T42" fmla="*/ 86 w 115"/>
              <a:gd name="T43" fmla="*/ 54 h 114"/>
              <a:gd name="T44" fmla="*/ 60 w 115"/>
              <a:gd name="T45" fmla="*/ 31 h 114"/>
              <a:gd name="T46" fmla="*/ 86 w 115"/>
              <a:gd name="T47" fmla="*/ 54 h 114"/>
              <a:gd name="T48" fmla="*/ 29 w 115"/>
              <a:gd name="T49" fmla="*/ 54 h 114"/>
              <a:gd name="T50" fmla="*/ 55 w 115"/>
              <a:gd name="T51" fmla="*/ 31 h 114"/>
              <a:gd name="T52" fmla="*/ 23 w 115"/>
              <a:gd name="T53" fmla="*/ 54 h 114"/>
              <a:gd name="T54" fmla="*/ 10 w 115"/>
              <a:gd name="T55" fmla="*/ 31 h 114"/>
              <a:gd name="T56" fmla="*/ 23 w 115"/>
              <a:gd name="T57" fmla="*/ 54 h 114"/>
              <a:gd name="T58" fmla="*/ 87 w 115"/>
              <a:gd name="T59" fmla="*/ 26 h 114"/>
              <a:gd name="T60" fmla="*/ 101 w 115"/>
              <a:gd name="T61" fmla="*/ 26 h 114"/>
              <a:gd name="T62" fmla="*/ 14 w 115"/>
              <a:gd name="T63" fmla="*/ 25 h 114"/>
              <a:gd name="T64" fmla="*/ 28 w 115"/>
              <a:gd name="T65" fmla="*/ 26 h 114"/>
              <a:gd name="T66" fmla="*/ 60 w 115"/>
              <a:gd name="T67" fmla="*/ 26 h 114"/>
              <a:gd name="T68" fmla="*/ 69 w 115"/>
              <a:gd name="T69" fmla="*/ 4 h 114"/>
              <a:gd name="T70" fmla="*/ 55 w 115"/>
              <a:gd name="T71" fmla="*/ 26 h 114"/>
              <a:gd name="T72" fmla="*/ 46 w 115"/>
              <a:gd name="T73" fmla="*/ 4 h 114"/>
              <a:gd name="T74" fmla="*/ 55 w 115"/>
              <a:gd name="T75" fmla="*/ 26 h 114"/>
              <a:gd name="T76" fmla="*/ 0 w 115"/>
              <a:gd name="T77" fmla="*/ 57 h 114"/>
              <a:gd name="T78" fmla="*/ 115 w 115"/>
              <a:gd name="T79"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14">
                <a:moveTo>
                  <a:pt x="77" y="107"/>
                </a:moveTo>
                <a:cubicBezTo>
                  <a:pt x="81" y="101"/>
                  <a:pt x="84" y="95"/>
                  <a:pt x="86" y="88"/>
                </a:cubicBezTo>
                <a:cubicBezTo>
                  <a:pt x="101" y="88"/>
                  <a:pt x="101" y="88"/>
                  <a:pt x="101" y="88"/>
                </a:cubicBezTo>
                <a:cubicBezTo>
                  <a:pt x="95" y="96"/>
                  <a:pt x="87" y="103"/>
                  <a:pt x="77" y="107"/>
                </a:cubicBezTo>
                <a:moveTo>
                  <a:pt x="60" y="111"/>
                </a:moveTo>
                <a:cubicBezTo>
                  <a:pt x="60" y="88"/>
                  <a:pt x="60" y="88"/>
                  <a:pt x="60" y="88"/>
                </a:cubicBezTo>
                <a:cubicBezTo>
                  <a:pt x="80" y="88"/>
                  <a:pt x="80" y="88"/>
                  <a:pt x="80" y="88"/>
                </a:cubicBezTo>
                <a:cubicBezTo>
                  <a:pt x="78" y="96"/>
                  <a:pt x="74" y="103"/>
                  <a:pt x="69" y="109"/>
                </a:cubicBezTo>
                <a:cubicBezTo>
                  <a:pt x="66" y="110"/>
                  <a:pt x="63" y="111"/>
                  <a:pt x="60" y="111"/>
                </a:cubicBezTo>
                <a:moveTo>
                  <a:pt x="55" y="111"/>
                </a:moveTo>
                <a:cubicBezTo>
                  <a:pt x="52" y="110"/>
                  <a:pt x="49" y="110"/>
                  <a:pt x="46" y="109"/>
                </a:cubicBezTo>
                <a:cubicBezTo>
                  <a:pt x="41" y="103"/>
                  <a:pt x="37" y="96"/>
                  <a:pt x="34" y="88"/>
                </a:cubicBezTo>
                <a:cubicBezTo>
                  <a:pt x="55" y="88"/>
                  <a:pt x="55" y="88"/>
                  <a:pt x="55" y="88"/>
                </a:cubicBezTo>
                <a:cubicBezTo>
                  <a:pt x="55" y="111"/>
                  <a:pt x="55" y="111"/>
                  <a:pt x="55" y="111"/>
                </a:cubicBezTo>
                <a:moveTo>
                  <a:pt x="37" y="107"/>
                </a:moveTo>
                <a:cubicBezTo>
                  <a:pt x="28" y="103"/>
                  <a:pt x="20" y="96"/>
                  <a:pt x="14" y="88"/>
                </a:cubicBezTo>
                <a:cubicBezTo>
                  <a:pt x="28" y="88"/>
                  <a:pt x="28" y="88"/>
                  <a:pt x="28" y="88"/>
                </a:cubicBezTo>
                <a:cubicBezTo>
                  <a:pt x="31" y="95"/>
                  <a:pt x="34" y="101"/>
                  <a:pt x="37" y="107"/>
                </a:cubicBezTo>
                <a:moveTo>
                  <a:pt x="105" y="82"/>
                </a:moveTo>
                <a:cubicBezTo>
                  <a:pt x="88" y="82"/>
                  <a:pt x="88" y="82"/>
                  <a:pt x="88" y="82"/>
                </a:cubicBezTo>
                <a:cubicBezTo>
                  <a:pt x="90" y="75"/>
                  <a:pt x="91" y="68"/>
                  <a:pt x="92" y="60"/>
                </a:cubicBezTo>
                <a:cubicBezTo>
                  <a:pt x="111" y="60"/>
                  <a:pt x="111" y="60"/>
                  <a:pt x="111" y="60"/>
                </a:cubicBezTo>
                <a:cubicBezTo>
                  <a:pt x="111" y="68"/>
                  <a:pt x="108" y="76"/>
                  <a:pt x="105" y="82"/>
                </a:cubicBezTo>
                <a:moveTo>
                  <a:pt x="82" y="82"/>
                </a:moveTo>
                <a:cubicBezTo>
                  <a:pt x="60" y="82"/>
                  <a:pt x="60" y="82"/>
                  <a:pt x="60" y="82"/>
                </a:cubicBezTo>
                <a:cubicBezTo>
                  <a:pt x="60" y="60"/>
                  <a:pt x="60" y="60"/>
                  <a:pt x="60" y="60"/>
                </a:cubicBezTo>
                <a:cubicBezTo>
                  <a:pt x="86" y="60"/>
                  <a:pt x="86" y="60"/>
                  <a:pt x="86" y="60"/>
                </a:cubicBezTo>
                <a:cubicBezTo>
                  <a:pt x="86" y="68"/>
                  <a:pt x="85" y="75"/>
                  <a:pt x="82" y="82"/>
                </a:cubicBezTo>
                <a:moveTo>
                  <a:pt x="55" y="82"/>
                </a:moveTo>
                <a:cubicBezTo>
                  <a:pt x="33" y="82"/>
                  <a:pt x="33" y="82"/>
                  <a:pt x="33" y="82"/>
                </a:cubicBezTo>
                <a:cubicBezTo>
                  <a:pt x="30" y="75"/>
                  <a:pt x="29" y="67"/>
                  <a:pt x="29" y="60"/>
                </a:cubicBezTo>
                <a:cubicBezTo>
                  <a:pt x="55" y="60"/>
                  <a:pt x="55" y="60"/>
                  <a:pt x="55" y="60"/>
                </a:cubicBezTo>
                <a:cubicBezTo>
                  <a:pt x="55" y="82"/>
                  <a:pt x="55" y="82"/>
                  <a:pt x="55" y="82"/>
                </a:cubicBezTo>
                <a:moveTo>
                  <a:pt x="27" y="82"/>
                </a:moveTo>
                <a:cubicBezTo>
                  <a:pt x="10" y="82"/>
                  <a:pt x="10" y="82"/>
                  <a:pt x="10" y="82"/>
                </a:cubicBezTo>
                <a:cubicBezTo>
                  <a:pt x="7" y="75"/>
                  <a:pt x="4" y="68"/>
                  <a:pt x="4" y="59"/>
                </a:cubicBezTo>
                <a:cubicBezTo>
                  <a:pt x="23" y="60"/>
                  <a:pt x="23" y="60"/>
                  <a:pt x="23" y="60"/>
                </a:cubicBezTo>
                <a:cubicBezTo>
                  <a:pt x="24" y="67"/>
                  <a:pt x="25" y="75"/>
                  <a:pt x="27" y="82"/>
                </a:cubicBezTo>
                <a:moveTo>
                  <a:pt x="111" y="54"/>
                </a:moveTo>
                <a:cubicBezTo>
                  <a:pt x="92" y="54"/>
                  <a:pt x="92" y="54"/>
                  <a:pt x="92" y="54"/>
                </a:cubicBezTo>
                <a:cubicBezTo>
                  <a:pt x="91" y="46"/>
                  <a:pt x="90" y="38"/>
                  <a:pt x="88" y="31"/>
                </a:cubicBezTo>
                <a:cubicBezTo>
                  <a:pt x="105" y="31"/>
                  <a:pt x="105" y="31"/>
                  <a:pt x="105" y="31"/>
                </a:cubicBezTo>
                <a:cubicBezTo>
                  <a:pt x="108" y="38"/>
                  <a:pt x="111" y="46"/>
                  <a:pt x="111" y="54"/>
                </a:cubicBezTo>
                <a:moveTo>
                  <a:pt x="86" y="54"/>
                </a:moveTo>
                <a:cubicBezTo>
                  <a:pt x="60" y="54"/>
                  <a:pt x="60" y="54"/>
                  <a:pt x="60" y="54"/>
                </a:cubicBezTo>
                <a:cubicBezTo>
                  <a:pt x="60" y="31"/>
                  <a:pt x="60" y="31"/>
                  <a:pt x="60" y="31"/>
                </a:cubicBezTo>
                <a:cubicBezTo>
                  <a:pt x="83" y="31"/>
                  <a:pt x="83" y="31"/>
                  <a:pt x="83" y="31"/>
                </a:cubicBezTo>
                <a:cubicBezTo>
                  <a:pt x="85" y="38"/>
                  <a:pt x="86" y="46"/>
                  <a:pt x="86" y="54"/>
                </a:cubicBezTo>
                <a:moveTo>
                  <a:pt x="55" y="54"/>
                </a:moveTo>
                <a:cubicBezTo>
                  <a:pt x="29" y="54"/>
                  <a:pt x="29" y="54"/>
                  <a:pt x="29" y="54"/>
                </a:cubicBezTo>
                <a:cubicBezTo>
                  <a:pt x="29" y="46"/>
                  <a:pt x="30" y="38"/>
                  <a:pt x="32" y="31"/>
                </a:cubicBezTo>
                <a:cubicBezTo>
                  <a:pt x="55" y="31"/>
                  <a:pt x="55" y="31"/>
                  <a:pt x="55" y="31"/>
                </a:cubicBezTo>
                <a:cubicBezTo>
                  <a:pt x="55" y="54"/>
                  <a:pt x="55" y="54"/>
                  <a:pt x="55" y="54"/>
                </a:cubicBezTo>
                <a:moveTo>
                  <a:pt x="23" y="54"/>
                </a:moveTo>
                <a:cubicBezTo>
                  <a:pt x="4" y="54"/>
                  <a:pt x="4" y="54"/>
                  <a:pt x="4" y="54"/>
                </a:cubicBezTo>
                <a:cubicBezTo>
                  <a:pt x="4" y="46"/>
                  <a:pt x="7" y="38"/>
                  <a:pt x="10" y="31"/>
                </a:cubicBezTo>
                <a:cubicBezTo>
                  <a:pt x="27" y="31"/>
                  <a:pt x="27" y="31"/>
                  <a:pt x="27" y="31"/>
                </a:cubicBezTo>
                <a:cubicBezTo>
                  <a:pt x="25" y="38"/>
                  <a:pt x="24" y="46"/>
                  <a:pt x="23" y="54"/>
                </a:cubicBezTo>
                <a:moveTo>
                  <a:pt x="101" y="26"/>
                </a:moveTo>
                <a:cubicBezTo>
                  <a:pt x="87" y="26"/>
                  <a:pt x="87" y="26"/>
                  <a:pt x="87" y="26"/>
                </a:cubicBezTo>
                <a:cubicBezTo>
                  <a:pt x="84" y="19"/>
                  <a:pt x="81" y="13"/>
                  <a:pt x="78" y="7"/>
                </a:cubicBezTo>
                <a:cubicBezTo>
                  <a:pt x="87" y="11"/>
                  <a:pt x="95" y="17"/>
                  <a:pt x="101" y="26"/>
                </a:cubicBezTo>
                <a:moveTo>
                  <a:pt x="28" y="26"/>
                </a:moveTo>
                <a:cubicBezTo>
                  <a:pt x="14" y="25"/>
                  <a:pt x="14" y="25"/>
                  <a:pt x="14" y="25"/>
                </a:cubicBezTo>
                <a:cubicBezTo>
                  <a:pt x="20" y="17"/>
                  <a:pt x="28" y="11"/>
                  <a:pt x="37" y="7"/>
                </a:cubicBezTo>
                <a:cubicBezTo>
                  <a:pt x="34" y="13"/>
                  <a:pt x="31" y="19"/>
                  <a:pt x="28" y="26"/>
                </a:cubicBezTo>
                <a:moveTo>
                  <a:pt x="81" y="26"/>
                </a:moveTo>
                <a:cubicBezTo>
                  <a:pt x="60" y="26"/>
                  <a:pt x="60" y="26"/>
                  <a:pt x="60" y="26"/>
                </a:cubicBezTo>
                <a:cubicBezTo>
                  <a:pt x="60" y="3"/>
                  <a:pt x="60" y="3"/>
                  <a:pt x="60" y="3"/>
                </a:cubicBezTo>
                <a:cubicBezTo>
                  <a:pt x="63" y="3"/>
                  <a:pt x="66" y="3"/>
                  <a:pt x="69" y="4"/>
                </a:cubicBezTo>
                <a:cubicBezTo>
                  <a:pt x="74" y="11"/>
                  <a:pt x="78" y="18"/>
                  <a:pt x="81" y="26"/>
                </a:cubicBezTo>
                <a:moveTo>
                  <a:pt x="55" y="26"/>
                </a:moveTo>
                <a:cubicBezTo>
                  <a:pt x="34" y="26"/>
                  <a:pt x="34" y="26"/>
                  <a:pt x="34" y="26"/>
                </a:cubicBezTo>
                <a:cubicBezTo>
                  <a:pt x="37" y="18"/>
                  <a:pt x="41" y="11"/>
                  <a:pt x="46" y="4"/>
                </a:cubicBezTo>
                <a:cubicBezTo>
                  <a:pt x="49" y="3"/>
                  <a:pt x="52" y="3"/>
                  <a:pt x="55" y="3"/>
                </a:cubicBezTo>
                <a:cubicBezTo>
                  <a:pt x="55" y="26"/>
                  <a:pt x="55" y="26"/>
                  <a:pt x="55" y="26"/>
                </a:cubicBezTo>
                <a:moveTo>
                  <a:pt x="57" y="0"/>
                </a:moveTo>
                <a:cubicBezTo>
                  <a:pt x="26" y="0"/>
                  <a:pt x="0" y="25"/>
                  <a:pt x="0" y="57"/>
                </a:cubicBezTo>
                <a:cubicBezTo>
                  <a:pt x="0" y="88"/>
                  <a:pt x="26" y="114"/>
                  <a:pt x="57" y="114"/>
                </a:cubicBezTo>
                <a:cubicBezTo>
                  <a:pt x="89" y="114"/>
                  <a:pt x="115" y="88"/>
                  <a:pt x="115" y="57"/>
                </a:cubicBezTo>
                <a:cubicBezTo>
                  <a:pt x="115" y="25"/>
                  <a:pt x="89" y="0"/>
                  <a:pt x="57" y="0"/>
                </a:cubicBezTo>
              </a:path>
            </a:pathLst>
          </a:custGeom>
          <a:solidFill>
            <a:schemeClr val="accent3"/>
          </a:solidFill>
          <a:ln>
            <a:noFill/>
          </a:ln>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96"/>
          <p:cNvSpPr/>
          <p:nvPr/>
        </p:nvSpPr>
        <p:spPr bwMode="auto">
          <a:xfrm>
            <a:off x="1184052" y="1722853"/>
            <a:ext cx="2514600" cy="448775"/>
          </a:xfrm>
          <a:custGeom>
            <a:avLst/>
            <a:gdLst>
              <a:gd name="T0" fmla="*/ 886 w 891"/>
              <a:gd name="T1" fmla="*/ 0 h 284"/>
              <a:gd name="T2" fmla="*/ 0 w 891"/>
              <a:gd name="T3" fmla="*/ 0 h 284"/>
              <a:gd name="T4" fmla="*/ 0 w 891"/>
              <a:gd name="T5" fmla="*/ 5 h 284"/>
              <a:gd name="T6" fmla="*/ 880 w 891"/>
              <a:gd name="T7" fmla="*/ 5 h 284"/>
              <a:gd name="T8" fmla="*/ 880 w 891"/>
              <a:gd name="T9" fmla="*/ 268 h 284"/>
              <a:gd name="T10" fmla="*/ 875 w 891"/>
              <a:gd name="T11" fmla="*/ 276 h 284"/>
              <a:gd name="T12" fmla="*/ 883 w 891"/>
              <a:gd name="T13" fmla="*/ 284 h 284"/>
              <a:gd name="T14" fmla="*/ 891 w 891"/>
              <a:gd name="T15" fmla="*/ 276 h 284"/>
              <a:gd name="T16" fmla="*/ 886 w 891"/>
              <a:gd name="T17" fmla="*/ 268 h 284"/>
              <a:gd name="T18" fmla="*/ 886 w 891"/>
              <a:gd name="T19"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1" h="284">
                <a:moveTo>
                  <a:pt x="886" y="0"/>
                </a:moveTo>
                <a:cubicBezTo>
                  <a:pt x="0" y="0"/>
                  <a:pt x="0" y="0"/>
                  <a:pt x="0" y="0"/>
                </a:cubicBezTo>
                <a:cubicBezTo>
                  <a:pt x="0" y="5"/>
                  <a:pt x="0" y="5"/>
                  <a:pt x="0" y="5"/>
                </a:cubicBezTo>
                <a:cubicBezTo>
                  <a:pt x="880" y="5"/>
                  <a:pt x="880" y="5"/>
                  <a:pt x="880" y="5"/>
                </a:cubicBezTo>
                <a:cubicBezTo>
                  <a:pt x="880" y="268"/>
                  <a:pt x="880" y="268"/>
                  <a:pt x="880" y="268"/>
                </a:cubicBezTo>
                <a:cubicBezTo>
                  <a:pt x="877" y="269"/>
                  <a:pt x="875" y="272"/>
                  <a:pt x="875" y="276"/>
                </a:cubicBezTo>
                <a:cubicBezTo>
                  <a:pt x="875" y="280"/>
                  <a:pt x="878" y="284"/>
                  <a:pt x="883" y="284"/>
                </a:cubicBezTo>
                <a:cubicBezTo>
                  <a:pt x="888" y="284"/>
                  <a:pt x="891" y="280"/>
                  <a:pt x="891" y="276"/>
                </a:cubicBezTo>
                <a:cubicBezTo>
                  <a:pt x="891" y="272"/>
                  <a:pt x="889" y="269"/>
                  <a:pt x="886" y="268"/>
                </a:cubicBezTo>
                <a:cubicBezTo>
                  <a:pt x="886" y="0"/>
                  <a:pt x="886" y="0"/>
                  <a:pt x="886" y="0"/>
                </a:cubicBezTo>
              </a:path>
            </a:pathLst>
          </a:custGeom>
          <a:solidFill>
            <a:schemeClr val="bg2">
              <a:lumMod val="75000"/>
            </a:schemeClr>
          </a:solidFill>
          <a:ln>
            <a:noFill/>
          </a:ln>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Text Placeholder 5"/>
          <p:cNvSpPr txBox="1"/>
          <p:nvPr/>
        </p:nvSpPr>
        <p:spPr>
          <a:xfrm>
            <a:off x="1165003" y="1768073"/>
            <a:ext cx="1545239" cy="362051"/>
          </a:xfrm>
          <a:prstGeom prst="rect">
            <a:avLst/>
          </a:prstGeom>
        </p:spPr>
        <p:txBody>
          <a:bodyPr vert="horz" lIns="68580" tIns="34290" rIns="68580" bIns="34290" rtlCol="0">
            <a:normAutofit lnSpcReduction="1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a:t>
            </a:r>
            <a:endParaRPr lang="en-US" altLang="zh-CN" sz="79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TextBox 266"/>
          <p:cNvSpPr txBox="1"/>
          <p:nvPr/>
        </p:nvSpPr>
        <p:spPr>
          <a:xfrm>
            <a:off x="1052641" y="1360999"/>
            <a:ext cx="1082348" cy="307777"/>
          </a:xfrm>
          <a:prstGeom prst="rect">
            <a:avLst/>
          </a:prstGeom>
          <a:noFill/>
        </p:spPr>
        <p:txBody>
          <a:bodyPr wrap="none"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添加小标题</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2"/>
          <p:cNvSpPr/>
          <p:nvPr/>
        </p:nvSpPr>
        <p:spPr bwMode="auto">
          <a:xfrm flipV="1">
            <a:off x="6083019" y="3036007"/>
            <a:ext cx="2345366" cy="500723"/>
          </a:xfrm>
          <a:custGeom>
            <a:avLst/>
            <a:gdLst>
              <a:gd name="T0" fmla="*/ 518 w 518"/>
              <a:gd name="T1" fmla="*/ 0 h 475"/>
              <a:gd name="T2" fmla="*/ 6 w 518"/>
              <a:gd name="T3" fmla="*/ 0 h 475"/>
              <a:gd name="T4" fmla="*/ 6 w 518"/>
              <a:gd name="T5" fmla="*/ 458 h 475"/>
              <a:gd name="T6" fmla="*/ 0 w 518"/>
              <a:gd name="T7" fmla="*/ 466 h 475"/>
              <a:gd name="T8" fmla="*/ 9 w 518"/>
              <a:gd name="T9" fmla="*/ 475 h 475"/>
              <a:gd name="T10" fmla="*/ 17 w 518"/>
              <a:gd name="T11" fmla="*/ 466 h 475"/>
              <a:gd name="T12" fmla="*/ 11 w 518"/>
              <a:gd name="T13" fmla="*/ 458 h 475"/>
              <a:gd name="T14" fmla="*/ 11 w 518"/>
              <a:gd name="T15" fmla="*/ 5 h 475"/>
              <a:gd name="T16" fmla="*/ 518 w 518"/>
              <a:gd name="T17" fmla="*/ 5 h 475"/>
              <a:gd name="T18" fmla="*/ 518 w 518"/>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8" h="475">
                <a:moveTo>
                  <a:pt x="518" y="0"/>
                </a:moveTo>
                <a:cubicBezTo>
                  <a:pt x="6" y="0"/>
                  <a:pt x="6" y="0"/>
                  <a:pt x="6" y="0"/>
                </a:cubicBezTo>
                <a:cubicBezTo>
                  <a:pt x="6" y="458"/>
                  <a:pt x="6" y="458"/>
                  <a:pt x="6" y="458"/>
                </a:cubicBezTo>
                <a:cubicBezTo>
                  <a:pt x="3" y="459"/>
                  <a:pt x="0" y="463"/>
                  <a:pt x="0" y="466"/>
                </a:cubicBezTo>
                <a:cubicBezTo>
                  <a:pt x="0" y="471"/>
                  <a:pt x="4" y="475"/>
                  <a:pt x="9" y="475"/>
                </a:cubicBezTo>
                <a:cubicBezTo>
                  <a:pt x="13" y="475"/>
                  <a:pt x="17" y="471"/>
                  <a:pt x="17" y="466"/>
                </a:cubicBezTo>
                <a:cubicBezTo>
                  <a:pt x="17" y="462"/>
                  <a:pt x="15" y="459"/>
                  <a:pt x="11" y="458"/>
                </a:cubicBezTo>
                <a:cubicBezTo>
                  <a:pt x="11" y="5"/>
                  <a:pt x="11" y="5"/>
                  <a:pt x="11" y="5"/>
                </a:cubicBezTo>
                <a:cubicBezTo>
                  <a:pt x="518" y="5"/>
                  <a:pt x="518" y="5"/>
                  <a:pt x="518" y="5"/>
                </a:cubicBezTo>
                <a:cubicBezTo>
                  <a:pt x="518" y="0"/>
                  <a:pt x="518" y="0"/>
                  <a:pt x="518" y="0"/>
                </a:cubicBezTo>
              </a:path>
            </a:pathLst>
          </a:custGeom>
          <a:solidFill>
            <a:schemeClr val="bg2">
              <a:lumMod val="75000"/>
            </a:schemeClr>
          </a:solidFill>
          <a:ln>
            <a:noFill/>
          </a:ln>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73"/>
          <p:cNvGrpSpPr>
            <a:grpSpLocks noChangeAspect="1"/>
          </p:cNvGrpSpPr>
          <p:nvPr/>
        </p:nvGrpSpPr>
        <p:grpSpPr bwMode="auto">
          <a:xfrm>
            <a:off x="8032580" y="3257260"/>
            <a:ext cx="320279" cy="230981"/>
            <a:chOff x="6286" y="1831"/>
            <a:chExt cx="269" cy="194"/>
          </a:xfrm>
          <a:solidFill>
            <a:schemeClr val="accent5">
              <a:lumMod val="50000"/>
            </a:schemeClr>
          </a:solidFill>
        </p:grpSpPr>
        <p:sp>
          <p:nvSpPr>
            <p:cNvPr id="134" name="Rectangle 74"/>
            <p:cNvSpPr>
              <a:spLocks noChangeArrowheads="1"/>
            </p:cNvSpPr>
            <p:nvPr/>
          </p:nvSpPr>
          <p:spPr bwMode="auto">
            <a:xfrm>
              <a:off x="6286" y="1927"/>
              <a:ext cx="49" cy="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Rectangle 75"/>
            <p:cNvSpPr>
              <a:spLocks noChangeArrowheads="1"/>
            </p:cNvSpPr>
            <p:nvPr/>
          </p:nvSpPr>
          <p:spPr bwMode="auto">
            <a:xfrm>
              <a:off x="6286" y="1927"/>
              <a:ext cx="49" cy="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Rectangle 76"/>
            <p:cNvSpPr>
              <a:spLocks noChangeArrowheads="1"/>
            </p:cNvSpPr>
            <p:nvPr/>
          </p:nvSpPr>
          <p:spPr bwMode="auto">
            <a:xfrm>
              <a:off x="6359" y="1895"/>
              <a:ext cx="49" cy="1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Rectangle 77"/>
            <p:cNvSpPr>
              <a:spLocks noChangeArrowheads="1"/>
            </p:cNvSpPr>
            <p:nvPr/>
          </p:nvSpPr>
          <p:spPr bwMode="auto">
            <a:xfrm>
              <a:off x="6359" y="1895"/>
              <a:ext cx="49" cy="1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Rectangle 78"/>
            <p:cNvSpPr>
              <a:spLocks noChangeArrowheads="1"/>
            </p:cNvSpPr>
            <p:nvPr/>
          </p:nvSpPr>
          <p:spPr bwMode="auto">
            <a:xfrm>
              <a:off x="6434" y="1868"/>
              <a:ext cx="49" cy="1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Rectangle 79"/>
            <p:cNvSpPr>
              <a:spLocks noChangeArrowheads="1"/>
            </p:cNvSpPr>
            <p:nvPr/>
          </p:nvSpPr>
          <p:spPr bwMode="auto">
            <a:xfrm>
              <a:off x="6434" y="1868"/>
              <a:ext cx="49" cy="1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Rectangle 80"/>
            <p:cNvSpPr>
              <a:spLocks noChangeArrowheads="1"/>
            </p:cNvSpPr>
            <p:nvPr/>
          </p:nvSpPr>
          <p:spPr bwMode="auto">
            <a:xfrm>
              <a:off x="6507" y="1831"/>
              <a:ext cx="48" cy="1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Rectangle 81"/>
            <p:cNvSpPr>
              <a:spLocks noChangeArrowheads="1"/>
            </p:cNvSpPr>
            <p:nvPr/>
          </p:nvSpPr>
          <p:spPr bwMode="auto">
            <a:xfrm>
              <a:off x="6507" y="1831"/>
              <a:ext cx="48" cy="1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2" name="TextBox 277"/>
          <p:cNvSpPr txBox="1"/>
          <p:nvPr/>
        </p:nvSpPr>
        <p:spPr>
          <a:xfrm>
            <a:off x="6646087" y="3189553"/>
            <a:ext cx="1082348" cy="307777"/>
          </a:xfrm>
          <a:prstGeom prst="rect">
            <a:avLst/>
          </a:prstGeom>
          <a:noFill/>
        </p:spPr>
        <p:txBody>
          <a:bodyPr wrap="none"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添加小标题</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Text Placeholder 5"/>
          <p:cNvSpPr txBox="1"/>
          <p:nvPr/>
        </p:nvSpPr>
        <p:spPr>
          <a:xfrm>
            <a:off x="6744357" y="3564661"/>
            <a:ext cx="1545239" cy="614595"/>
          </a:xfrm>
          <a:prstGeom prst="rect">
            <a:avLst/>
          </a:prstGeom>
        </p:spPr>
        <p:txBody>
          <a:bodyPr vert="horz" lIns="68580" tIns="34290" rIns="68580" bIns="3429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a:t>
            </a:r>
            <a:endParaRPr lang="en-US" altLang="zh-CN" sz="79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96"/>
          <p:cNvSpPr/>
          <p:nvPr/>
        </p:nvSpPr>
        <p:spPr bwMode="auto">
          <a:xfrm flipV="1">
            <a:off x="1002919" y="3032872"/>
            <a:ext cx="1995517" cy="448775"/>
          </a:xfrm>
          <a:custGeom>
            <a:avLst/>
            <a:gdLst>
              <a:gd name="T0" fmla="*/ 886 w 891"/>
              <a:gd name="T1" fmla="*/ 0 h 284"/>
              <a:gd name="T2" fmla="*/ 0 w 891"/>
              <a:gd name="T3" fmla="*/ 0 h 284"/>
              <a:gd name="T4" fmla="*/ 0 w 891"/>
              <a:gd name="T5" fmla="*/ 5 h 284"/>
              <a:gd name="T6" fmla="*/ 880 w 891"/>
              <a:gd name="T7" fmla="*/ 5 h 284"/>
              <a:gd name="T8" fmla="*/ 880 w 891"/>
              <a:gd name="T9" fmla="*/ 268 h 284"/>
              <a:gd name="T10" fmla="*/ 875 w 891"/>
              <a:gd name="T11" fmla="*/ 276 h 284"/>
              <a:gd name="T12" fmla="*/ 883 w 891"/>
              <a:gd name="T13" fmla="*/ 284 h 284"/>
              <a:gd name="T14" fmla="*/ 891 w 891"/>
              <a:gd name="T15" fmla="*/ 276 h 284"/>
              <a:gd name="T16" fmla="*/ 886 w 891"/>
              <a:gd name="T17" fmla="*/ 268 h 284"/>
              <a:gd name="T18" fmla="*/ 886 w 891"/>
              <a:gd name="T19"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1" h="284">
                <a:moveTo>
                  <a:pt x="886" y="0"/>
                </a:moveTo>
                <a:cubicBezTo>
                  <a:pt x="0" y="0"/>
                  <a:pt x="0" y="0"/>
                  <a:pt x="0" y="0"/>
                </a:cubicBezTo>
                <a:cubicBezTo>
                  <a:pt x="0" y="5"/>
                  <a:pt x="0" y="5"/>
                  <a:pt x="0" y="5"/>
                </a:cubicBezTo>
                <a:cubicBezTo>
                  <a:pt x="880" y="5"/>
                  <a:pt x="880" y="5"/>
                  <a:pt x="880" y="5"/>
                </a:cubicBezTo>
                <a:cubicBezTo>
                  <a:pt x="880" y="268"/>
                  <a:pt x="880" y="268"/>
                  <a:pt x="880" y="268"/>
                </a:cubicBezTo>
                <a:cubicBezTo>
                  <a:pt x="877" y="269"/>
                  <a:pt x="875" y="272"/>
                  <a:pt x="875" y="276"/>
                </a:cubicBezTo>
                <a:cubicBezTo>
                  <a:pt x="875" y="280"/>
                  <a:pt x="878" y="284"/>
                  <a:pt x="883" y="284"/>
                </a:cubicBezTo>
                <a:cubicBezTo>
                  <a:pt x="888" y="284"/>
                  <a:pt x="891" y="280"/>
                  <a:pt x="891" y="276"/>
                </a:cubicBezTo>
                <a:cubicBezTo>
                  <a:pt x="891" y="272"/>
                  <a:pt x="889" y="269"/>
                  <a:pt x="886" y="268"/>
                </a:cubicBezTo>
                <a:cubicBezTo>
                  <a:pt x="886" y="0"/>
                  <a:pt x="886" y="0"/>
                  <a:pt x="886" y="0"/>
                </a:cubicBezTo>
              </a:path>
            </a:pathLst>
          </a:custGeom>
          <a:solidFill>
            <a:schemeClr val="bg2">
              <a:lumMod val="75000"/>
            </a:schemeClr>
          </a:solidFill>
          <a:ln>
            <a:noFill/>
          </a:ln>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5" name="Group 84"/>
          <p:cNvGrpSpPr>
            <a:grpSpLocks noChangeAspect="1"/>
          </p:cNvGrpSpPr>
          <p:nvPr/>
        </p:nvGrpSpPr>
        <p:grpSpPr bwMode="auto">
          <a:xfrm>
            <a:off x="2060414" y="3123058"/>
            <a:ext cx="329803" cy="280988"/>
            <a:chOff x="6279" y="2733"/>
            <a:chExt cx="277" cy="236"/>
          </a:xfrm>
          <a:solidFill>
            <a:schemeClr val="accent2"/>
          </a:solidFill>
        </p:grpSpPr>
        <p:sp>
          <p:nvSpPr>
            <p:cNvPr id="146" name="Freeform 85"/>
            <p:cNvSpPr/>
            <p:nvPr/>
          </p:nvSpPr>
          <p:spPr bwMode="auto">
            <a:xfrm>
              <a:off x="6279" y="2869"/>
              <a:ext cx="182" cy="100"/>
            </a:xfrm>
            <a:custGeom>
              <a:avLst/>
              <a:gdLst>
                <a:gd name="T0" fmla="*/ 59 w 75"/>
                <a:gd name="T1" fmla="*/ 0 h 41"/>
                <a:gd name="T2" fmla="*/ 37 w 75"/>
                <a:gd name="T3" fmla="*/ 10 h 41"/>
                <a:gd name="T4" fmla="*/ 16 w 75"/>
                <a:gd name="T5" fmla="*/ 0 h 41"/>
                <a:gd name="T6" fmla="*/ 0 w 75"/>
                <a:gd name="T7" fmla="*/ 31 h 41"/>
                <a:gd name="T8" fmla="*/ 1 w 75"/>
                <a:gd name="T9" fmla="*/ 41 h 41"/>
                <a:gd name="T10" fmla="*/ 73 w 75"/>
                <a:gd name="T11" fmla="*/ 41 h 41"/>
                <a:gd name="T12" fmla="*/ 75 w 75"/>
                <a:gd name="T13" fmla="*/ 31 h 41"/>
                <a:gd name="T14" fmla="*/ 59 w 75"/>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41">
                  <a:moveTo>
                    <a:pt x="59" y="0"/>
                  </a:moveTo>
                  <a:cubicBezTo>
                    <a:pt x="54" y="6"/>
                    <a:pt x="46" y="10"/>
                    <a:pt x="37" y="10"/>
                  </a:cubicBezTo>
                  <a:cubicBezTo>
                    <a:pt x="29" y="10"/>
                    <a:pt x="21" y="6"/>
                    <a:pt x="16" y="0"/>
                  </a:cubicBezTo>
                  <a:cubicBezTo>
                    <a:pt x="6" y="7"/>
                    <a:pt x="0" y="18"/>
                    <a:pt x="0" y="31"/>
                  </a:cubicBezTo>
                  <a:cubicBezTo>
                    <a:pt x="0" y="34"/>
                    <a:pt x="1" y="38"/>
                    <a:pt x="1" y="41"/>
                  </a:cubicBezTo>
                  <a:cubicBezTo>
                    <a:pt x="73" y="41"/>
                    <a:pt x="73" y="41"/>
                    <a:pt x="73" y="41"/>
                  </a:cubicBezTo>
                  <a:cubicBezTo>
                    <a:pt x="74" y="38"/>
                    <a:pt x="75" y="34"/>
                    <a:pt x="75" y="31"/>
                  </a:cubicBezTo>
                  <a:cubicBezTo>
                    <a:pt x="75" y="18"/>
                    <a:pt x="68" y="7"/>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86"/>
            <p:cNvSpPr/>
            <p:nvPr/>
          </p:nvSpPr>
          <p:spPr bwMode="auto">
            <a:xfrm>
              <a:off x="6320" y="2779"/>
              <a:ext cx="100" cy="97"/>
            </a:xfrm>
            <a:custGeom>
              <a:avLst/>
              <a:gdLst>
                <a:gd name="T0" fmla="*/ 20 w 41"/>
                <a:gd name="T1" fmla="*/ 0 h 40"/>
                <a:gd name="T2" fmla="*/ 0 w 41"/>
                <a:gd name="T3" fmla="*/ 20 h 40"/>
                <a:gd name="T4" fmla="*/ 0 w 41"/>
                <a:gd name="T5" fmla="*/ 20 h 40"/>
                <a:gd name="T6" fmla="*/ 20 w 41"/>
                <a:gd name="T7" fmla="*/ 40 h 40"/>
                <a:gd name="T8" fmla="*/ 41 w 41"/>
                <a:gd name="T9" fmla="*/ 20 h 40"/>
                <a:gd name="T10" fmla="*/ 41 w 41"/>
                <a:gd name="T11" fmla="*/ 20 h 40"/>
                <a:gd name="T12" fmla="*/ 20 w 41"/>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1" h="40">
                  <a:moveTo>
                    <a:pt x="20" y="0"/>
                  </a:moveTo>
                  <a:cubicBezTo>
                    <a:pt x="9" y="0"/>
                    <a:pt x="0" y="9"/>
                    <a:pt x="0" y="20"/>
                  </a:cubicBezTo>
                  <a:cubicBezTo>
                    <a:pt x="0" y="20"/>
                    <a:pt x="0" y="20"/>
                    <a:pt x="0" y="20"/>
                  </a:cubicBezTo>
                  <a:cubicBezTo>
                    <a:pt x="0" y="31"/>
                    <a:pt x="9" y="40"/>
                    <a:pt x="20" y="40"/>
                  </a:cubicBezTo>
                  <a:cubicBezTo>
                    <a:pt x="32" y="40"/>
                    <a:pt x="41" y="31"/>
                    <a:pt x="41" y="20"/>
                  </a:cubicBezTo>
                  <a:cubicBezTo>
                    <a:pt x="41" y="20"/>
                    <a:pt x="41" y="20"/>
                    <a:pt x="41" y="20"/>
                  </a:cubicBezTo>
                  <a:cubicBezTo>
                    <a:pt x="41" y="9"/>
                    <a:pt x="32"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87"/>
            <p:cNvSpPr/>
            <p:nvPr/>
          </p:nvSpPr>
          <p:spPr bwMode="auto">
            <a:xfrm>
              <a:off x="6430" y="2823"/>
              <a:ext cx="126" cy="100"/>
            </a:xfrm>
            <a:custGeom>
              <a:avLst/>
              <a:gdLst>
                <a:gd name="T0" fmla="*/ 36 w 52"/>
                <a:gd name="T1" fmla="*/ 0 h 41"/>
                <a:gd name="T2" fmla="*/ 14 w 52"/>
                <a:gd name="T3" fmla="*/ 11 h 41"/>
                <a:gd name="T4" fmla="*/ 2 w 52"/>
                <a:gd name="T5" fmla="*/ 8 h 41"/>
                <a:gd name="T6" fmla="*/ 0 w 52"/>
                <a:gd name="T7" fmla="*/ 14 h 41"/>
                <a:gd name="T8" fmla="*/ 18 w 52"/>
                <a:gd name="T9" fmla="*/ 41 h 41"/>
                <a:gd name="T10" fmla="*/ 50 w 52"/>
                <a:gd name="T11" fmla="*/ 41 h 41"/>
                <a:gd name="T12" fmla="*/ 52 w 52"/>
                <a:gd name="T13" fmla="*/ 31 h 41"/>
                <a:gd name="T14" fmla="*/ 36 w 52"/>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1">
                  <a:moveTo>
                    <a:pt x="36" y="0"/>
                  </a:moveTo>
                  <a:cubicBezTo>
                    <a:pt x="31" y="6"/>
                    <a:pt x="23" y="11"/>
                    <a:pt x="14" y="11"/>
                  </a:cubicBezTo>
                  <a:cubicBezTo>
                    <a:pt x="10" y="11"/>
                    <a:pt x="6" y="10"/>
                    <a:pt x="2" y="8"/>
                  </a:cubicBezTo>
                  <a:cubicBezTo>
                    <a:pt x="2" y="10"/>
                    <a:pt x="1" y="12"/>
                    <a:pt x="0" y="14"/>
                  </a:cubicBezTo>
                  <a:cubicBezTo>
                    <a:pt x="9" y="20"/>
                    <a:pt x="16" y="30"/>
                    <a:pt x="18" y="41"/>
                  </a:cubicBezTo>
                  <a:cubicBezTo>
                    <a:pt x="50" y="41"/>
                    <a:pt x="50" y="41"/>
                    <a:pt x="50" y="41"/>
                  </a:cubicBezTo>
                  <a:cubicBezTo>
                    <a:pt x="51" y="38"/>
                    <a:pt x="52" y="34"/>
                    <a:pt x="52" y="31"/>
                  </a:cubicBezTo>
                  <a:cubicBezTo>
                    <a:pt x="52" y="18"/>
                    <a:pt x="45" y="7"/>
                    <a:pt x="3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88"/>
            <p:cNvSpPr/>
            <p:nvPr/>
          </p:nvSpPr>
          <p:spPr bwMode="auto">
            <a:xfrm>
              <a:off x="6415" y="2733"/>
              <a:ext cx="97" cy="97"/>
            </a:xfrm>
            <a:custGeom>
              <a:avLst/>
              <a:gdLst>
                <a:gd name="T0" fmla="*/ 20 w 40"/>
                <a:gd name="T1" fmla="*/ 0 h 40"/>
                <a:gd name="T2" fmla="*/ 0 w 40"/>
                <a:gd name="T3" fmla="*/ 19 h 40"/>
                <a:gd name="T4" fmla="*/ 9 w 40"/>
                <a:gd name="T5" fmla="*/ 37 h 40"/>
                <a:gd name="T6" fmla="*/ 20 w 40"/>
                <a:gd name="T7" fmla="*/ 40 h 40"/>
                <a:gd name="T8" fmla="*/ 40 w 40"/>
                <a:gd name="T9" fmla="*/ 20 h 40"/>
                <a:gd name="T10" fmla="*/ 20 w 40"/>
                <a:gd name="T11" fmla="*/ 0 h 40"/>
              </a:gdLst>
              <a:ahLst/>
              <a:cxnLst>
                <a:cxn ang="0">
                  <a:pos x="T0" y="T1"/>
                </a:cxn>
                <a:cxn ang="0">
                  <a:pos x="T2" y="T3"/>
                </a:cxn>
                <a:cxn ang="0">
                  <a:pos x="T4" y="T5"/>
                </a:cxn>
                <a:cxn ang="0">
                  <a:pos x="T6" y="T7"/>
                </a:cxn>
                <a:cxn ang="0">
                  <a:pos x="T8" y="T9"/>
                </a:cxn>
                <a:cxn ang="0">
                  <a:pos x="T10" y="T11"/>
                </a:cxn>
              </a:cxnLst>
              <a:rect l="0" t="0" r="r" b="b"/>
              <a:pathLst>
                <a:path w="40" h="40">
                  <a:moveTo>
                    <a:pt x="20" y="0"/>
                  </a:moveTo>
                  <a:cubicBezTo>
                    <a:pt x="9" y="0"/>
                    <a:pt x="1" y="8"/>
                    <a:pt x="0" y="19"/>
                  </a:cubicBezTo>
                  <a:cubicBezTo>
                    <a:pt x="5" y="24"/>
                    <a:pt x="8" y="30"/>
                    <a:pt x="9" y="37"/>
                  </a:cubicBezTo>
                  <a:cubicBezTo>
                    <a:pt x="12" y="39"/>
                    <a:pt x="16" y="40"/>
                    <a:pt x="20" y="40"/>
                  </a:cubicBezTo>
                  <a:cubicBezTo>
                    <a:pt x="31" y="40"/>
                    <a:pt x="40" y="31"/>
                    <a:pt x="40" y="20"/>
                  </a:cubicBezTo>
                  <a:cubicBezTo>
                    <a:pt x="40" y="9"/>
                    <a:pt x="31"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TextBox 285"/>
          <p:cNvSpPr txBox="1"/>
          <p:nvPr/>
        </p:nvSpPr>
        <p:spPr>
          <a:xfrm>
            <a:off x="864081" y="3101645"/>
            <a:ext cx="1082348" cy="307777"/>
          </a:xfrm>
          <a:prstGeom prst="rect">
            <a:avLst/>
          </a:prstGeom>
          <a:noFill/>
        </p:spPr>
        <p:txBody>
          <a:bodyPr wrap="none"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添加小标题</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Text Placeholder 5"/>
          <p:cNvSpPr txBox="1"/>
          <p:nvPr/>
        </p:nvSpPr>
        <p:spPr>
          <a:xfrm>
            <a:off x="945946" y="3570156"/>
            <a:ext cx="1545239" cy="362051"/>
          </a:xfrm>
          <a:prstGeom prst="rect">
            <a:avLst/>
          </a:prstGeom>
        </p:spPr>
        <p:txBody>
          <a:bodyPr vert="horz" lIns="68580" tIns="34290" rIns="68580" bIns="34290" rtlCol="0">
            <a:normAutofit lnSpcReduction="1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75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a:t>
            </a:r>
            <a:endParaRPr lang="en-US" altLang="zh-CN" sz="79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矩形 151"/>
          <p:cNvSpPr/>
          <p:nvPr/>
        </p:nvSpPr>
        <p:spPr>
          <a:xfrm>
            <a:off x="0"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129"/>
                                        </p:tgtEl>
                                        <p:attrNameLst>
                                          <p:attrName>style.visibility</p:attrName>
                                        </p:attrNameLst>
                                      </p:cBhvr>
                                      <p:to>
                                        <p:strVal val="visible"/>
                                      </p:to>
                                    </p:set>
                                    <p:animEffect transition="in" filter="wipe(right)">
                                      <p:cBhvr>
                                        <p:cTn id="14" dur="500"/>
                                        <p:tgtEl>
                                          <p:spTgt spid="129"/>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31"/>
                                        </p:tgtEl>
                                        <p:attrNameLst>
                                          <p:attrName>style.visibility</p:attrName>
                                        </p:attrNameLst>
                                      </p:cBhvr>
                                      <p:to>
                                        <p:strVal val="visible"/>
                                      </p:to>
                                    </p:set>
                                    <p:anim calcmode="lin" valueType="num">
                                      <p:cBhvr>
                                        <p:cTn id="18" dur="500" fill="hold"/>
                                        <p:tgtEl>
                                          <p:spTgt spid="131"/>
                                        </p:tgtEl>
                                        <p:attrNameLst>
                                          <p:attrName>ppt_w</p:attrName>
                                        </p:attrNameLst>
                                      </p:cBhvr>
                                      <p:tavLst>
                                        <p:tav tm="0">
                                          <p:val>
                                            <p:fltVal val="0"/>
                                          </p:val>
                                        </p:tav>
                                        <p:tav tm="100000">
                                          <p:val>
                                            <p:strVal val="#ppt_w"/>
                                          </p:val>
                                        </p:tav>
                                      </p:tavLst>
                                    </p:anim>
                                    <p:anim calcmode="lin" valueType="num">
                                      <p:cBhvr>
                                        <p:cTn id="19" dur="500" fill="hold"/>
                                        <p:tgtEl>
                                          <p:spTgt spid="131"/>
                                        </p:tgtEl>
                                        <p:attrNameLst>
                                          <p:attrName>ppt_h</p:attrName>
                                        </p:attrNameLst>
                                      </p:cBhvr>
                                      <p:tavLst>
                                        <p:tav tm="0">
                                          <p:val>
                                            <p:fltVal val="0"/>
                                          </p:val>
                                        </p:tav>
                                        <p:tav tm="100000">
                                          <p:val>
                                            <p:strVal val="#ppt_h"/>
                                          </p:val>
                                        </p:tav>
                                      </p:tavLst>
                                    </p:anim>
                                    <p:animEffect transition="in" filter="fade">
                                      <p:cBhvr>
                                        <p:cTn id="20" dur="500"/>
                                        <p:tgtEl>
                                          <p:spTgt spid="131"/>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fade">
                                      <p:cBhvr>
                                        <p:cTn id="24" dur="500"/>
                                        <p:tgtEl>
                                          <p:spTgt spid="128"/>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30"/>
                                        </p:tgtEl>
                                        <p:attrNameLst>
                                          <p:attrName>style.visibility</p:attrName>
                                        </p:attrNameLst>
                                      </p:cBhvr>
                                      <p:to>
                                        <p:strVal val="visible"/>
                                      </p:to>
                                    </p:set>
                                    <p:animEffect transition="in" filter="fade">
                                      <p:cBhvr>
                                        <p:cTn id="28" dur="500"/>
                                        <p:tgtEl>
                                          <p:spTgt spid="130"/>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left)">
                                      <p:cBhvr>
                                        <p:cTn id="33" dur="500"/>
                                        <p:tgtEl>
                                          <p:spTgt spid="125"/>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127"/>
                                        </p:tgtEl>
                                        <p:attrNameLst>
                                          <p:attrName>style.visibility</p:attrName>
                                        </p:attrNameLst>
                                      </p:cBhvr>
                                      <p:to>
                                        <p:strVal val="visible"/>
                                      </p:to>
                                    </p:set>
                                    <p:anim calcmode="lin" valueType="num">
                                      <p:cBhvr>
                                        <p:cTn id="37" dur="500" fill="hold"/>
                                        <p:tgtEl>
                                          <p:spTgt spid="127"/>
                                        </p:tgtEl>
                                        <p:attrNameLst>
                                          <p:attrName>ppt_w</p:attrName>
                                        </p:attrNameLst>
                                      </p:cBhvr>
                                      <p:tavLst>
                                        <p:tav tm="0">
                                          <p:val>
                                            <p:fltVal val="0"/>
                                          </p:val>
                                        </p:tav>
                                        <p:tav tm="100000">
                                          <p:val>
                                            <p:strVal val="#ppt_w"/>
                                          </p:val>
                                        </p:tav>
                                      </p:tavLst>
                                    </p:anim>
                                    <p:anim calcmode="lin" valueType="num">
                                      <p:cBhvr>
                                        <p:cTn id="38" dur="500" fill="hold"/>
                                        <p:tgtEl>
                                          <p:spTgt spid="127"/>
                                        </p:tgtEl>
                                        <p:attrNameLst>
                                          <p:attrName>ppt_h</p:attrName>
                                        </p:attrNameLst>
                                      </p:cBhvr>
                                      <p:tavLst>
                                        <p:tav tm="0">
                                          <p:val>
                                            <p:fltVal val="0"/>
                                          </p:val>
                                        </p:tav>
                                        <p:tav tm="100000">
                                          <p:val>
                                            <p:strVal val="#ppt_h"/>
                                          </p:val>
                                        </p:tav>
                                      </p:tavLst>
                                    </p:anim>
                                    <p:animEffect transition="in" filter="fade">
                                      <p:cBhvr>
                                        <p:cTn id="39" dur="500"/>
                                        <p:tgtEl>
                                          <p:spTgt spid="127"/>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500"/>
                                        <p:tgtEl>
                                          <p:spTgt spid="122"/>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fade">
                                      <p:cBhvr>
                                        <p:cTn id="47" dur="500"/>
                                        <p:tgtEl>
                                          <p:spTgt spid="12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wipe(right)">
                                      <p:cBhvr>
                                        <p:cTn id="52" dur="500"/>
                                        <p:tgtEl>
                                          <p:spTgt spid="144"/>
                                        </p:tgtEl>
                                      </p:cBhvr>
                                    </p:animEffect>
                                  </p:childTnLst>
                                </p:cTn>
                              </p:par>
                            </p:childTnLst>
                          </p:cTn>
                        </p:par>
                        <p:par>
                          <p:cTn id="53" fill="hold">
                            <p:stCondLst>
                              <p:cond delay="500"/>
                            </p:stCondLst>
                            <p:childTnLst>
                              <p:par>
                                <p:cTn id="54" presetID="53" presetClass="entr" presetSubtype="16" fill="hold" grpId="0" nodeType="afterEffect">
                                  <p:stCondLst>
                                    <p:cond delay="0"/>
                                  </p:stCondLst>
                                  <p:childTnLst>
                                    <p:set>
                                      <p:cBhvr>
                                        <p:cTn id="55" dur="1" fill="hold">
                                          <p:stCondLst>
                                            <p:cond delay="0"/>
                                          </p:stCondLst>
                                        </p:cTn>
                                        <p:tgtEl>
                                          <p:spTgt spid="150"/>
                                        </p:tgtEl>
                                        <p:attrNameLst>
                                          <p:attrName>style.visibility</p:attrName>
                                        </p:attrNameLst>
                                      </p:cBhvr>
                                      <p:to>
                                        <p:strVal val="visible"/>
                                      </p:to>
                                    </p:set>
                                    <p:anim calcmode="lin" valueType="num">
                                      <p:cBhvr>
                                        <p:cTn id="56" dur="500" fill="hold"/>
                                        <p:tgtEl>
                                          <p:spTgt spid="150"/>
                                        </p:tgtEl>
                                        <p:attrNameLst>
                                          <p:attrName>ppt_w</p:attrName>
                                        </p:attrNameLst>
                                      </p:cBhvr>
                                      <p:tavLst>
                                        <p:tav tm="0">
                                          <p:val>
                                            <p:fltVal val="0"/>
                                          </p:val>
                                        </p:tav>
                                        <p:tav tm="100000">
                                          <p:val>
                                            <p:strVal val="#ppt_w"/>
                                          </p:val>
                                        </p:tav>
                                      </p:tavLst>
                                    </p:anim>
                                    <p:anim calcmode="lin" valueType="num">
                                      <p:cBhvr>
                                        <p:cTn id="57" dur="500" fill="hold"/>
                                        <p:tgtEl>
                                          <p:spTgt spid="150"/>
                                        </p:tgtEl>
                                        <p:attrNameLst>
                                          <p:attrName>ppt_h</p:attrName>
                                        </p:attrNameLst>
                                      </p:cBhvr>
                                      <p:tavLst>
                                        <p:tav tm="0">
                                          <p:val>
                                            <p:fltVal val="0"/>
                                          </p:val>
                                        </p:tav>
                                        <p:tav tm="100000">
                                          <p:val>
                                            <p:strVal val="#ppt_h"/>
                                          </p:val>
                                        </p:tav>
                                      </p:tavLst>
                                    </p:anim>
                                    <p:animEffect transition="in" filter="fade">
                                      <p:cBhvr>
                                        <p:cTn id="58" dur="500"/>
                                        <p:tgtEl>
                                          <p:spTgt spid="150"/>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145"/>
                                        </p:tgtEl>
                                        <p:attrNameLst>
                                          <p:attrName>style.visibility</p:attrName>
                                        </p:attrNameLst>
                                      </p:cBhvr>
                                      <p:to>
                                        <p:strVal val="visible"/>
                                      </p:to>
                                    </p:set>
                                    <p:animEffect transition="in" filter="fade">
                                      <p:cBhvr>
                                        <p:cTn id="62" dur="500"/>
                                        <p:tgtEl>
                                          <p:spTgt spid="145"/>
                                        </p:tgtEl>
                                      </p:cBhvr>
                                    </p:animEffect>
                                  </p:childTnLst>
                                </p:cTn>
                              </p:par>
                            </p:childTnLst>
                          </p:cTn>
                        </p:par>
                        <p:par>
                          <p:cTn id="63" fill="hold">
                            <p:stCondLst>
                              <p:cond delay="1500"/>
                            </p:stCondLst>
                            <p:childTnLst>
                              <p:par>
                                <p:cTn id="64" presetID="10" presetClass="entr" presetSubtype="0" fill="hold" nodeType="afterEffect">
                                  <p:stCondLst>
                                    <p:cond delay="0"/>
                                  </p:stCondLst>
                                  <p:childTnLst>
                                    <p:set>
                                      <p:cBhvr>
                                        <p:cTn id="65" dur="1" fill="hold">
                                          <p:stCondLst>
                                            <p:cond delay="0"/>
                                          </p:stCondLst>
                                        </p:cTn>
                                        <p:tgtEl>
                                          <p:spTgt spid="151">
                                            <p:txEl>
                                              <p:pRg st="0" end="0"/>
                                            </p:txEl>
                                          </p:spTgt>
                                        </p:tgtEl>
                                        <p:attrNameLst>
                                          <p:attrName>style.visibility</p:attrName>
                                        </p:attrNameLst>
                                      </p:cBhvr>
                                      <p:to>
                                        <p:strVal val="visible"/>
                                      </p:to>
                                    </p:set>
                                    <p:animEffect transition="in" filter="fade">
                                      <p:cBhvr>
                                        <p:cTn id="66" dur="500"/>
                                        <p:tgtEl>
                                          <p:spTgt spid="15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32"/>
                                        </p:tgtEl>
                                        <p:attrNameLst>
                                          <p:attrName>style.visibility</p:attrName>
                                        </p:attrNameLst>
                                      </p:cBhvr>
                                      <p:to>
                                        <p:strVal val="visible"/>
                                      </p:to>
                                    </p:set>
                                    <p:animEffect transition="in" filter="wipe(left)">
                                      <p:cBhvr>
                                        <p:cTn id="71" dur="500"/>
                                        <p:tgtEl>
                                          <p:spTgt spid="132"/>
                                        </p:tgtEl>
                                      </p:cBhvr>
                                    </p:animEffect>
                                  </p:childTnLst>
                                </p:cTn>
                              </p:par>
                            </p:childTnLst>
                          </p:cTn>
                        </p:par>
                        <p:par>
                          <p:cTn id="72" fill="hold">
                            <p:stCondLst>
                              <p:cond delay="500"/>
                            </p:stCondLst>
                            <p:childTnLst>
                              <p:par>
                                <p:cTn id="73" presetID="53" presetClass="entr" presetSubtype="16" fill="hold" grpId="0" nodeType="afterEffect">
                                  <p:stCondLst>
                                    <p:cond delay="0"/>
                                  </p:stCondLst>
                                  <p:childTnLst>
                                    <p:set>
                                      <p:cBhvr>
                                        <p:cTn id="74" dur="1" fill="hold">
                                          <p:stCondLst>
                                            <p:cond delay="0"/>
                                          </p:stCondLst>
                                        </p:cTn>
                                        <p:tgtEl>
                                          <p:spTgt spid="142"/>
                                        </p:tgtEl>
                                        <p:attrNameLst>
                                          <p:attrName>style.visibility</p:attrName>
                                        </p:attrNameLst>
                                      </p:cBhvr>
                                      <p:to>
                                        <p:strVal val="visible"/>
                                      </p:to>
                                    </p:set>
                                    <p:anim calcmode="lin" valueType="num">
                                      <p:cBhvr>
                                        <p:cTn id="75" dur="500" fill="hold"/>
                                        <p:tgtEl>
                                          <p:spTgt spid="142"/>
                                        </p:tgtEl>
                                        <p:attrNameLst>
                                          <p:attrName>ppt_w</p:attrName>
                                        </p:attrNameLst>
                                      </p:cBhvr>
                                      <p:tavLst>
                                        <p:tav tm="0">
                                          <p:val>
                                            <p:fltVal val="0"/>
                                          </p:val>
                                        </p:tav>
                                        <p:tav tm="100000">
                                          <p:val>
                                            <p:strVal val="#ppt_w"/>
                                          </p:val>
                                        </p:tav>
                                      </p:tavLst>
                                    </p:anim>
                                    <p:anim calcmode="lin" valueType="num">
                                      <p:cBhvr>
                                        <p:cTn id="76" dur="500" fill="hold"/>
                                        <p:tgtEl>
                                          <p:spTgt spid="142"/>
                                        </p:tgtEl>
                                        <p:attrNameLst>
                                          <p:attrName>ppt_h</p:attrName>
                                        </p:attrNameLst>
                                      </p:cBhvr>
                                      <p:tavLst>
                                        <p:tav tm="0">
                                          <p:val>
                                            <p:fltVal val="0"/>
                                          </p:val>
                                        </p:tav>
                                        <p:tav tm="100000">
                                          <p:val>
                                            <p:strVal val="#ppt_h"/>
                                          </p:val>
                                        </p:tav>
                                      </p:tavLst>
                                    </p:anim>
                                    <p:animEffect transition="in" filter="fade">
                                      <p:cBhvr>
                                        <p:cTn id="77" dur="500"/>
                                        <p:tgtEl>
                                          <p:spTgt spid="142"/>
                                        </p:tgtEl>
                                      </p:cBhvr>
                                    </p:animEffect>
                                  </p:childTnLst>
                                </p:cTn>
                              </p:par>
                            </p:childTnLst>
                          </p:cTn>
                        </p:par>
                        <p:par>
                          <p:cTn id="78" fill="hold">
                            <p:stCondLst>
                              <p:cond delay="1000"/>
                            </p:stCondLst>
                            <p:childTnLst>
                              <p:par>
                                <p:cTn id="79" presetID="10" presetClass="entr" presetSubtype="0" fill="hold" nodeType="afterEffect">
                                  <p:stCondLst>
                                    <p:cond delay="0"/>
                                  </p:stCondLst>
                                  <p:childTnLst>
                                    <p:set>
                                      <p:cBhvr>
                                        <p:cTn id="80" dur="1" fill="hold">
                                          <p:stCondLst>
                                            <p:cond delay="0"/>
                                          </p:stCondLst>
                                        </p:cTn>
                                        <p:tgtEl>
                                          <p:spTgt spid="133"/>
                                        </p:tgtEl>
                                        <p:attrNameLst>
                                          <p:attrName>style.visibility</p:attrName>
                                        </p:attrNameLst>
                                      </p:cBhvr>
                                      <p:to>
                                        <p:strVal val="visible"/>
                                      </p:to>
                                    </p:set>
                                    <p:animEffect transition="in" filter="fade">
                                      <p:cBhvr>
                                        <p:cTn id="81" dur="500"/>
                                        <p:tgtEl>
                                          <p:spTgt spid="133"/>
                                        </p:tgtEl>
                                      </p:cBhvr>
                                    </p:animEffect>
                                  </p:childTnLst>
                                </p:cTn>
                              </p:par>
                            </p:childTnLst>
                          </p:cTn>
                        </p:par>
                        <p:par>
                          <p:cTn id="82" fill="hold">
                            <p:stCondLst>
                              <p:cond delay="1500"/>
                            </p:stCondLst>
                            <p:childTnLst>
                              <p:par>
                                <p:cTn id="83" presetID="10" presetClass="entr" presetSubtype="0" fill="hold" grpId="0" nodeType="afterEffect">
                                  <p:stCondLst>
                                    <p:cond delay="0"/>
                                  </p:stCondLst>
                                  <p:childTnLst>
                                    <p:set>
                                      <p:cBhvr>
                                        <p:cTn id="84" dur="1" fill="hold">
                                          <p:stCondLst>
                                            <p:cond delay="0"/>
                                          </p:stCondLst>
                                        </p:cTn>
                                        <p:tgtEl>
                                          <p:spTgt spid="143"/>
                                        </p:tgtEl>
                                        <p:attrNameLst>
                                          <p:attrName>style.visibility</p:attrName>
                                        </p:attrNameLst>
                                      </p:cBhvr>
                                      <p:to>
                                        <p:strVal val="visible"/>
                                      </p:to>
                                    </p:set>
                                    <p:animEffect transition="in" filter="fade">
                                      <p:cBhvr>
                                        <p:cTn id="8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p:bldP spid="127" grpId="0"/>
      <p:bldP spid="128" grpId="0" animBg="1"/>
      <p:bldP spid="129" grpId="0" animBg="1"/>
      <p:bldP spid="130" grpId="0"/>
      <p:bldP spid="131" grpId="0"/>
      <p:bldP spid="132" grpId="0" animBg="1"/>
      <p:bldP spid="142" grpId="0"/>
      <p:bldP spid="143" grpId="0"/>
      <p:bldP spid="144" grpId="0" animBg="1"/>
      <p:bldP spid="1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6"/>
          <p:cNvGrpSpPr/>
          <p:nvPr/>
        </p:nvGrpSpPr>
        <p:grpSpPr>
          <a:xfrm rot="20675447">
            <a:off x="3601571" y="1778729"/>
            <a:ext cx="5146606" cy="2538172"/>
            <a:chOff x="812493" y="1298947"/>
            <a:chExt cx="6862148" cy="3384233"/>
          </a:xfrm>
        </p:grpSpPr>
        <p:sp>
          <p:nvSpPr>
            <p:cNvPr id="8" name="任意多边形: 形状 63"/>
            <p:cNvSpPr/>
            <p:nvPr/>
          </p:nvSpPr>
          <p:spPr bwMode="auto">
            <a:xfrm rot="1715850">
              <a:off x="812493" y="3764350"/>
              <a:ext cx="3665024" cy="91883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4378613" y="1298947"/>
              <a:ext cx="3296028" cy="3382760"/>
              <a:chOff x="4516324" y="1568450"/>
              <a:chExt cx="3559176" cy="3652838"/>
            </a:xfrm>
          </p:grpSpPr>
          <p:sp>
            <p:nvSpPr>
              <p:cNvPr id="10" name="任意多边形: 形状 65"/>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形状 66"/>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任意多边形: 形状 67"/>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形状 68"/>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形状 69"/>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chemeClr val="accent3"/>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形状 70"/>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5"/>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形状 71"/>
              <p:cNvSpPr/>
              <p:nvPr/>
            </p:nvSpPr>
            <p:spPr bwMode="auto">
              <a:xfrm>
                <a:off x="5090998"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chemeClr val="accent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形状 72"/>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形状 73"/>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形状 74"/>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形状 75"/>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形状 76"/>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形状 77"/>
              <p:cNvSpPr/>
              <p:nvPr/>
            </p:nvSpPr>
            <p:spPr bwMode="auto">
              <a:xfrm>
                <a:off x="5711712" y="1739899"/>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bg1">
                  <a:alpha val="20000"/>
                </a:schemeClr>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任意多边形: 形状 78"/>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bg1">
                  <a:alpha val="20000"/>
                </a:schemeClr>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形状 79"/>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bg1">
                  <a:alpha val="20000"/>
                </a:schemeClr>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5" name="组合 24"/>
          <p:cNvGrpSpPr/>
          <p:nvPr/>
        </p:nvGrpSpPr>
        <p:grpSpPr>
          <a:xfrm>
            <a:off x="1018572" y="1190404"/>
            <a:ext cx="6024519" cy="2643861"/>
            <a:chOff x="1018571" y="1190404"/>
            <a:chExt cx="6024519" cy="2643861"/>
          </a:xfrm>
        </p:grpSpPr>
        <p:grpSp>
          <p:nvGrpSpPr>
            <p:cNvPr id="26" name="组合 25"/>
            <p:cNvGrpSpPr/>
            <p:nvPr/>
          </p:nvGrpSpPr>
          <p:grpSpPr>
            <a:xfrm>
              <a:off x="4064492" y="1241861"/>
              <a:ext cx="2978598" cy="2524100"/>
              <a:chOff x="6023992" y="1726100"/>
              <a:chExt cx="3971468" cy="3365470"/>
            </a:xfrm>
          </p:grpSpPr>
          <p:grpSp>
            <p:nvGrpSpPr>
              <p:cNvPr id="57" name="组合 56"/>
              <p:cNvGrpSpPr/>
              <p:nvPr/>
            </p:nvGrpSpPr>
            <p:grpSpPr>
              <a:xfrm>
                <a:off x="6023992" y="1726100"/>
                <a:ext cx="3960440" cy="700517"/>
                <a:chOff x="5403632" y="1998271"/>
                <a:chExt cx="3960440" cy="700517"/>
              </a:xfrm>
            </p:grpSpPr>
            <p:grpSp>
              <p:nvGrpSpPr>
                <p:cNvPr id="79" name="组合 78"/>
                <p:cNvGrpSpPr/>
                <p:nvPr/>
              </p:nvGrpSpPr>
              <p:grpSpPr>
                <a:xfrm>
                  <a:off x="5403632" y="2028913"/>
                  <a:ext cx="399214" cy="399214"/>
                  <a:chOff x="0" y="0"/>
                  <a:chExt cx="767929" cy="767929"/>
                </a:xfrm>
              </p:grpSpPr>
              <p:sp>
                <p:nvSpPr>
                  <p:cNvPr id="83" name="任意多边形: 形状 61"/>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形状 62"/>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0" name="组合 79"/>
                <p:cNvGrpSpPr/>
                <p:nvPr/>
              </p:nvGrpSpPr>
              <p:grpSpPr>
                <a:xfrm>
                  <a:off x="5802845" y="1998271"/>
                  <a:ext cx="3561227" cy="700517"/>
                  <a:chOff x="6729846" y="3935365"/>
                  <a:chExt cx="3561227" cy="700517"/>
                </a:xfrm>
              </p:grpSpPr>
              <p:sp>
                <p:nvSpPr>
                  <p:cNvPr id="81" name="矩形 80"/>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矩形 81"/>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6023992" y="2614418"/>
                <a:ext cx="3971468" cy="700517"/>
                <a:chOff x="5403632" y="2988090"/>
                <a:chExt cx="3971468" cy="700517"/>
              </a:xfrm>
            </p:grpSpPr>
            <p:grpSp>
              <p:nvGrpSpPr>
                <p:cNvPr id="73" name="组合 72"/>
                <p:cNvGrpSpPr/>
                <p:nvPr/>
              </p:nvGrpSpPr>
              <p:grpSpPr>
                <a:xfrm>
                  <a:off x="5403632" y="3066578"/>
                  <a:ext cx="399214" cy="399214"/>
                  <a:chOff x="0" y="0"/>
                  <a:chExt cx="767929" cy="767929"/>
                </a:xfrm>
              </p:grpSpPr>
              <p:sp>
                <p:nvSpPr>
                  <p:cNvPr id="77" name="任意多边形: 形状 55"/>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8" name="任意多边形: 形状 56"/>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5813873" y="2988090"/>
                  <a:ext cx="3561227" cy="700517"/>
                  <a:chOff x="6729846" y="3935365"/>
                  <a:chExt cx="3561227" cy="700517"/>
                </a:xfrm>
              </p:grpSpPr>
              <p:sp>
                <p:nvSpPr>
                  <p:cNvPr id="75" name="矩形 74"/>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2"/>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矩形 75"/>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6023992" y="3502736"/>
                <a:ext cx="3960440" cy="700517"/>
                <a:chOff x="5403632" y="4279233"/>
                <a:chExt cx="3960440" cy="700517"/>
              </a:xfrm>
            </p:grpSpPr>
            <p:grpSp>
              <p:nvGrpSpPr>
                <p:cNvPr id="67" name="组合 66"/>
                <p:cNvGrpSpPr/>
                <p:nvPr/>
              </p:nvGrpSpPr>
              <p:grpSpPr>
                <a:xfrm>
                  <a:off x="5403632" y="4279235"/>
                  <a:ext cx="399214" cy="399214"/>
                  <a:chOff x="0" y="0"/>
                  <a:chExt cx="767929" cy="767929"/>
                </a:xfrm>
              </p:grpSpPr>
              <p:sp>
                <p:nvSpPr>
                  <p:cNvPr id="71" name="任意多边形: 形状 49"/>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形状 50"/>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67"/>
                <p:cNvGrpSpPr/>
                <p:nvPr/>
              </p:nvGrpSpPr>
              <p:grpSpPr>
                <a:xfrm>
                  <a:off x="5802845" y="4279233"/>
                  <a:ext cx="3561227" cy="700517"/>
                  <a:chOff x="6729846" y="3935365"/>
                  <a:chExt cx="3561227" cy="700517"/>
                </a:xfrm>
              </p:grpSpPr>
              <p:sp>
                <p:nvSpPr>
                  <p:cNvPr id="69" name="矩形 68"/>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3"/>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69"/>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0" name="组合 59"/>
              <p:cNvGrpSpPr/>
              <p:nvPr/>
            </p:nvGrpSpPr>
            <p:grpSpPr>
              <a:xfrm>
                <a:off x="6023992" y="4391053"/>
                <a:ext cx="3960440" cy="700517"/>
                <a:chOff x="5403632" y="4279233"/>
                <a:chExt cx="3960440" cy="700517"/>
              </a:xfrm>
            </p:grpSpPr>
            <p:grpSp>
              <p:nvGrpSpPr>
                <p:cNvPr id="61" name="组合 60"/>
                <p:cNvGrpSpPr/>
                <p:nvPr/>
              </p:nvGrpSpPr>
              <p:grpSpPr>
                <a:xfrm>
                  <a:off x="5403632" y="4279235"/>
                  <a:ext cx="399214" cy="399214"/>
                  <a:chOff x="0" y="0"/>
                  <a:chExt cx="767929" cy="767929"/>
                </a:xfrm>
              </p:grpSpPr>
              <p:sp>
                <p:nvSpPr>
                  <p:cNvPr id="65" name="任意多边形: 形状 43"/>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形状 44"/>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802845" y="4279233"/>
                  <a:ext cx="3561227" cy="700517"/>
                  <a:chOff x="6729846" y="3935365"/>
                  <a:chExt cx="3561227" cy="700517"/>
                </a:xfrm>
              </p:grpSpPr>
              <p:sp>
                <p:nvSpPr>
                  <p:cNvPr id="63" name="矩形 62"/>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27" name="组合 26"/>
            <p:cNvGrpSpPr/>
            <p:nvPr/>
          </p:nvGrpSpPr>
          <p:grpSpPr>
            <a:xfrm>
              <a:off x="1018571" y="1241861"/>
              <a:ext cx="2978598" cy="2524100"/>
              <a:chOff x="6023992" y="1726100"/>
              <a:chExt cx="3971468" cy="3365470"/>
            </a:xfrm>
          </p:grpSpPr>
          <p:grpSp>
            <p:nvGrpSpPr>
              <p:cNvPr id="29" name="组合 28"/>
              <p:cNvGrpSpPr/>
              <p:nvPr/>
            </p:nvGrpSpPr>
            <p:grpSpPr>
              <a:xfrm>
                <a:off x="6023992" y="1726100"/>
                <a:ext cx="3960440" cy="700517"/>
                <a:chOff x="5403632" y="1998271"/>
                <a:chExt cx="3960440" cy="700517"/>
              </a:xfrm>
            </p:grpSpPr>
            <p:grpSp>
              <p:nvGrpSpPr>
                <p:cNvPr id="51" name="组合 50"/>
                <p:cNvGrpSpPr/>
                <p:nvPr/>
              </p:nvGrpSpPr>
              <p:grpSpPr>
                <a:xfrm>
                  <a:off x="5403632" y="2028913"/>
                  <a:ext cx="399214" cy="399214"/>
                  <a:chOff x="0" y="0"/>
                  <a:chExt cx="767929" cy="767929"/>
                </a:xfrm>
              </p:grpSpPr>
              <p:sp>
                <p:nvSpPr>
                  <p:cNvPr id="55" name="任意多边形: 形状 33"/>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形状 34"/>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5802845" y="1998271"/>
                  <a:ext cx="3561227" cy="700517"/>
                  <a:chOff x="6729846" y="3935365"/>
                  <a:chExt cx="3561227" cy="700517"/>
                </a:xfrm>
              </p:grpSpPr>
              <p:sp>
                <p:nvSpPr>
                  <p:cNvPr id="53" name="矩形 52"/>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53"/>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0" name="组合 29"/>
              <p:cNvGrpSpPr/>
              <p:nvPr/>
            </p:nvGrpSpPr>
            <p:grpSpPr>
              <a:xfrm>
                <a:off x="6023992" y="2614418"/>
                <a:ext cx="3971468" cy="700517"/>
                <a:chOff x="5403632" y="2988090"/>
                <a:chExt cx="3971468" cy="700517"/>
              </a:xfrm>
            </p:grpSpPr>
            <p:grpSp>
              <p:nvGrpSpPr>
                <p:cNvPr id="45" name="组合 44"/>
                <p:cNvGrpSpPr/>
                <p:nvPr/>
              </p:nvGrpSpPr>
              <p:grpSpPr>
                <a:xfrm>
                  <a:off x="5403632" y="3066578"/>
                  <a:ext cx="399214" cy="399214"/>
                  <a:chOff x="0" y="0"/>
                  <a:chExt cx="767929" cy="767929"/>
                </a:xfrm>
              </p:grpSpPr>
              <p:sp>
                <p:nvSpPr>
                  <p:cNvPr id="49" name="任意多边形: 形状 27"/>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形状 28"/>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5813873" y="2988090"/>
                  <a:ext cx="3561227" cy="700517"/>
                  <a:chOff x="6729846" y="3935365"/>
                  <a:chExt cx="3561227" cy="700517"/>
                </a:xfrm>
              </p:grpSpPr>
              <p:sp>
                <p:nvSpPr>
                  <p:cNvPr id="47" name="矩形 46"/>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2"/>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47"/>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1" name="组合 30"/>
              <p:cNvGrpSpPr/>
              <p:nvPr/>
            </p:nvGrpSpPr>
            <p:grpSpPr>
              <a:xfrm>
                <a:off x="6023992" y="3502736"/>
                <a:ext cx="3960440" cy="700517"/>
                <a:chOff x="5403632" y="4279233"/>
                <a:chExt cx="3960440" cy="700517"/>
              </a:xfrm>
            </p:grpSpPr>
            <p:grpSp>
              <p:nvGrpSpPr>
                <p:cNvPr id="39" name="组合 38"/>
                <p:cNvGrpSpPr/>
                <p:nvPr/>
              </p:nvGrpSpPr>
              <p:grpSpPr>
                <a:xfrm>
                  <a:off x="5403632" y="4279235"/>
                  <a:ext cx="399214" cy="399214"/>
                  <a:chOff x="0" y="0"/>
                  <a:chExt cx="767929" cy="767929"/>
                </a:xfrm>
              </p:grpSpPr>
              <p:sp>
                <p:nvSpPr>
                  <p:cNvPr id="43" name="任意多边形: 形状 21"/>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形状 22"/>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5802845" y="4279233"/>
                  <a:ext cx="3561227" cy="700517"/>
                  <a:chOff x="6729846" y="3935365"/>
                  <a:chExt cx="3561227" cy="700517"/>
                </a:xfrm>
              </p:grpSpPr>
              <p:sp>
                <p:nvSpPr>
                  <p:cNvPr id="41" name="矩形 40"/>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3"/>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2" name="组合 31"/>
              <p:cNvGrpSpPr/>
              <p:nvPr/>
            </p:nvGrpSpPr>
            <p:grpSpPr>
              <a:xfrm>
                <a:off x="6023992" y="4391053"/>
                <a:ext cx="3960440" cy="700517"/>
                <a:chOff x="5403632" y="4279233"/>
                <a:chExt cx="3960440" cy="700517"/>
              </a:xfrm>
            </p:grpSpPr>
            <p:grpSp>
              <p:nvGrpSpPr>
                <p:cNvPr id="33" name="组合 32"/>
                <p:cNvGrpSpPr/>
                <p:nvPr/>
              </p:nvGrpSpPr>
              <p:grpSpPr>
                <a:xfrm>
                  <a:off x="5403632" y="4279235"/>
                  <a:ext cx="399214" cy="399214"/>
                  <a:chOff x="0" y="0"/>
                  <a:chExt cx="767929" cy="767929"/>
                </a:xfrm>
              </p:grpSpPr>
              <p:sp>
                <p:nvSpPr>
                  <p:cNvPr id="37" name="任意多边形: 形状 15"/>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形状 16"/>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a:off x="5802845" y="4279233"/>
                  <a:ext cx="3561227" cy="700517"/>
                  <a:chOff x="6729846" y="3935365"/>
                  <a:chExt cx="3561227" cy="700517"/>
                </a:xfrm>
              </p:grpSpPr>
              <p:sp>
                <p:nvSpPr>
                  <p:cNvPr id="35" name="矩形 34"/>
                  <p:cNvSpPr/>
                  <p:nvPr/>
                </p:nvSpPr>
                <p:spPr>
                  <a:xfrm>
                    <a:off x="6729846" y="3935365"/>
                    <a:ext cx="3561227" cy="215444"/>
                  </a:xfrm>
                  <a:prstGeom prst="rect">
                    <a:avLst/>
                  </a:prstGeom>
                </p:spPr>
                <p:txBody>
                  <a:bodyPr wrap="none" lIns="144000" tIns="0" rIns="144000" bIns="0" anchor="ctr">
                    <a:normAutofit fontScale="92500" lnSpcReduction="20000"/>
                  </a:bodyPr>
                  <a:lstStyle/>
                  <a:p>
                    <a:r>
                      <a:rPr lang="zh-CN" altLang="en-US" sz="1400" b="1">
                        <a:solidFill>
                          <a:schemeClr val="accent4"/>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b="1">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729846" y="4150812"/>
                    <a:ext cx="2436151" cy="485070"/>
                  </a:xfrm>
                  <a:prstGeom prst="rect">
                    <a:avLst/>
                  </a:prstGeom>
                </p:spPr>
                <p:txBody>
                  <a:bodyPr wrap="square" lIns="144000" tIns="0" rIns="144000" bIns="0" anchor="t">
                    <a:normAutofit fontScale="92500" lnSpcReduction="10000"/>
                  </a:bodyPr>
                  <a:lstStyle/>
                  <a:p>
                    <a:pPr>
                      <a:lnSpc>
                        <a:spcPct val="120000"/>
                      </a:lnSpc>
                    </a:pPr>
                    <a:r>
                      <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05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显示</a:t>
                    </a:r>
                    <a:endParaRPr lang="zh-CN" altLang="en-US" sz="105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cxnSp>
          <p:nvCxnSpPr>
            <p:cNvPr id="28" name="直接连接符 27"/>
            <p:cNvCxnSpPr/>
            <p:nvPr/>
          </p:nvCxnSpPr>
          <p:spPr>
            <a:xfrm>
              <a:off x="3464874" y="1190404"/>
              <a:ext cx="0" cy="2643861"/>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85" name="矩形 84"/>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6"/>
          <p:cNvGrpSpPr/>
          <p:nvPr/>
        </p:nvGrpSpPr>
        <p:grpSpPr>
          <a:xfrm>
            <a:off x="3065698" y="1704201"/>
            <a:ext cx="3189934" cy="2723424"/>
            <a:chOff x="3065697" y="1704201"/>
            <a:chExt cx="3189934" cy="2723424"/>
          </a:xfrm>
        </p:grpSpPr>
        <p:sp>
          <p:nvSpPr>
            <p:cNvPr id="8" name="Isosceles Triangle 3"/>
            <p:cNvSpPr/>
            <p:nvPr/>
          </p:nvSpPr>
          <p:spPr bwMode="gray">
            <a:xfrm>
              <a:off x="3761910" y="2274717"/>
              <a:ext cx="1809028" cy="1564814"/>
            </a:xfrm>
            <a:prstGeom prst="triangle">
              <a:avLst>
                <a:gd name="adj" fmla="val 50000"/>
              </a:avLst>
            </a:prstGeom>
            <a:noFill/>
            <a:ln w="25400" algn="ctr">
              <a:solidFill>
                <a:schemeClr val="bg1">
                  <a:lumMod val="65000"/>
                </a:schemeClr>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6"/>
            <p:cNvGrpSpPr/>
            <p:nvPr/>
          </p:nvGrpSpPr>
          <p:grpSpPr>
            <a:xfrm>
              <a:off x="3979957" y="1704201"/>
              <a:ext cx="1361411" cy="1177082"/>
              <a:chOff x="5500410" y="2390056"/>
              <a:chExt cx="1815215" cy="1569442"/>
            </a:xfrm>
          </p:grpSpPr>
          <p:sp>
            <p:nvSpPr>
              <p:cNvPr id="28" name="Hexagon 30"/>
              <p:cNvSpPr/>
              <p:nvPr/>
            </p:nvSpPr>
            <p:spPr bwMode="gray">
              <a:xfrm>
                <a:off x="5500410" y="2390056"/>
                <a:ext cx="1815215" cy="1569442"/>
              </a:xfrm>
              <a:prstGeom prst="hexagon">
                <a:avLst>
                  <a:gd name="adj" fmla="val 28916"/>
                  <a:gd name="vf" fmla="val 115470"/>
                </a:avLst>
              </a:prstGeom>
              <a:solidFill>
                <a:schemeClr val="bg1">
                  <a:lumMod val="75000"/>
                </a:schemeClr>
              </a:solidFill>
              <a:ln w="9525">
                <a:solidFill>
                  <a:srgbClr val="C0C0C0"/>
                </a:solidFill>
                <a:miter lim="8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Hexagon 31"/>
              <p:cNvSpPr/>
              <p:nvPr/>
            </p:nvSpPr>
            <p:spPr bwMode="gray">
              <a:xfrm>
                <a:off x="5606770" y="2484601"/>
                <a:ext cx="1595405" cy="1380351"/>
              </a:xfrm>
              <a:prstGeom prst="hexagon">
                <a:avLst>
                  <a:gd name="adj" fmla="val 28896"/>
                  <a:gd name="vf" fmla="val 115470"/>
                </a:avLst>
              </a:prstGeom>
              <a:solidFill>
                <a:schemeClr val="accent2"/>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30" name="Group 40"/>
              <p:cNvGrpSpPr/>
              <p:nvPr/>
            </p:nvGrpSpPr>
            <p:grpSpPr>
              <a:xfrm>
                <a:off x="6076617" y="2846714"/>
                <a:ext cx="692796" cy="656120"/>
                <a:chOff x="5133976" y="846136"/>
                <a:chExt cx="269875" cy="255588"/>
              </a:xfrm>
              <a:solidFill>
                <a:schemeClr val="bg1"/>
              </a:solidFill>
            </p:grpSpPr>
            <p:sp>
              <p:nvSpPr>
                <p:cNvPr id="31" name="Freeform: Shape 41"/>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Shape 42"/>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Shape 43"/>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Shape 44"/>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Shape 45"/>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Shape 46"/>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Shape 47"/>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Shape 48"/>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Group 4"/>
            <p:cNvGrpSpPr/>
            <p:nvPr/>
          </p:nvGrpSpPr>
          <p:grpSpPr>
            <a:xfrm>
              <a:off x="4894220" y="3250543"/>
              <a:ext cx="1361411" cy="1177082"/>
              <a:chOff x="6719427" y="4451846"/>
              <a:chExt cx="1815215" cy="1569442"/>
            </a:xfrm>
          </p:grpSpPr>
          <p:sp>
            <p:nvSpPr>
              <p:cNvPr id="18" name="Hexagon 24"/>
              <p:cNvSpPr/>
              <p:nvPr/>
            </p:nvSpPr>
            <p:spPr bwMode="gray">
              <a:xfrm>
                <a:off x="6719427" y="4451846"/>
                <a:ext cx="1815215" cy="1569442"/>
              </a:xfrm>
              <a:prstGeom prst="hexagon">
                <a:avLst>
                  <a:gd name="adj" fmla="val 28916"/>
                  <a:gd name="vf" fmla="val 115470"/>
                </a:avLst>
              </a:prstGeom>
              <a:solidFill>
                <a:schemeClr val="bg1">
                  <a:lumMod val="75000"/>
                </a:schemeClr>
              </a:solidFill>
              <a:ln w="9525">
                <a:solidFill>
                  <a:srgbClr val="C0C0C0"/>
                </a:solidFill>
                <a:miter lim="8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Hexagon 25"/>
              <p:cNvSpPr/>
              <p:nvPr/>
            </p:nvSpPr>
            <p:spPr bwMode="gray">
              <a:xfrm>
                <a:off x="6825786" y="4546392"/>
                <a:ext cx="1595405" cy="1380352"/>
              </a:xfrm>
              <a:prstGeom prst="hexagon">
                <a:avLst>
                  <a:gd name="adj" fmla="val 28896"/>
                  <a:gd name="vf" fmla="val 115470"/>
                </a:avLst>
              </a:prstGeom>
              <a:solidFill>
                <a:schemeClr val="accent3"/>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0" name="Group 49"/>
              <p:cNvGrpSpPr/>
              <p:nvPr/>
            </p:nvGrpSpPr>
            <p:grpSpPr>
              <a:xfrm>
                <a:off x="7276561" y="4934983"/>
                <a:ext cx="700945" cy="603143"/>
                <a:chOff x="1941513" y="2401886"/>
                <a:chExt cx="273050" cy="234951"/>
              </a:xfrm>
              <a:solidFill>
                <a:schemeClr val="bg1"/>
              </a:solidFill>
            </p:grpSpPr>
            <p:sp>
              <p:nvSpPr>
                <p:cNvPr id="21" name="Oval 50"/>
                <p:cNvSpPr/>
                <p:nvPr/>
              </p:nvSpPr>
              <p:spPr bwMode="auto">
                <a:xfrm>
                  <a:off x="1941513" y="2401886"/>
                  <a:ext cx="180975" cy="68263"/>
                </a:xfrm>
                <a:prstGeom prst="ellipse">
                  <a:avLst/>
                </a:pr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Shape 51"/>
                <p:cNvSpPr/>
                <p:nvPr/>
              </p:nvSpPr>
              <p:spPr bwMode="auto">
                <a:xfrm>
                  <a:off x="1941513" y="2459036"/>
                  <a:ext cx="180975" cy="46038"/>
                </a:xfrm>
                <a:custGeom>
                  <a:avLst/>
                  <a:gdLst/>
                  <a:ahLst/>
                  <a:cxnLst>
                    <a:cxn ang="0">
                      <a:pos x="40" y="20"/>
                    </a:cxn>
                    <a:cxn ang="0">
                      <a:pos x="79" y="5"/>
                    </a:cxn>
                    <a:cxn ang="0">
                      <a:pos x="78" y="1"/>
                    </a:cxn>
                    <a:cxn ang="0">
                      <a:pos x="77" y="1"/>
                    </a:cxn>
                    <a:cxn ang="0">
                      <a:pos x="69" y="5"/>
                    </a:cxn>
                    <a:cxn ang="0">
                      <a:pos x="40" y="9"/>
                    </a:cxn>
                    <a:cxn ang="0">
                      <a:pos x="10" y="5"/>
                    </a:cxn>
                    <a:cxn ang="0">
                      <a:pos x="2" y="0"/>
                    </a:cxn>
                    <a:cxn ang="0">
                      <a:pos x="1" y="1"/>
                    </a:cxn>
                    <a:cxn ang="0">
                      <a:pos x="0" y="5"/>
                    </a:cxn>
                    <a:cxn ang="0">
                      <a:pos x="40" y="20"/>
                    </a:cxn>
                  </a:cxnLst>
                  <a:rect l="0" t="0" r="r" b="b"/>
                  <a:pathLst>
                    <a:path w="79" h="20">
                      <a:moveTo>
                        <a:pt x="40" y="20"/>
                      </a:moveTo>
                      <a:cubicBezTo>
                        <a:pt x="61" y="20"/>
                        <a:pt x="79" y="13"/>
                        <a:pt x="79" y="5"/>
                      </a:cubicBezTo>
                      <a:cubicBezTo>
                        <a:pt x="79" y="3"/>
                        <a:pt x="79" y="2"/>
                        <a:pt x="78" y="1"/>
                      </a:cubicBezTo>
                      <a:cubicBezTo>
                        <a:pt x="78" y="1"/>
                        <a:pt x="77" y="0"/>
                        <a:pt x="77" y="1"/>
                      </a:cubicBezTo>
                      <a:cubicBezTo>
                        <a:pt x="74" y="2"/>
                        <a:pt x="72" y="3"/>
                        <a:pt x="69" y="5"/>
                      </a:cubicBezTo>
                      <a:cubicBezTo>
                        <a:pt x="61" y="8"/>
                        <a:pt x="51" y="9"/>
                        <a:pt x="40" y="9"/>
                      </a:cubicBezTo>
                      <a:cubicBezTo>
                        <a:pt x="29" y="9"/>
                        <a:pt x="18" y="8"/>
                        <a:pt x="10" y="5"/>
                      </a:cubicBezTo>
                      <a:cubicBezTo>
                        <a:pt x="7" y="3"/>
                        <a:pt x="5" y="2"/>
                        <a:pt x="2" y="0"/>
                      </a:cubicBezTo>
                      <a:cubicBezTo>
                        <a:pt x="2" y="0"/>
                        <a:pt x="2" y="1"/>
                        <a:pt x="1" y="1"/>
                      </a:cubicBezTo>
                      <a:cubicBezTo>
                        <a:pt x="1" y="2"/>
                        <a:pt x="0" y="3"/>
                        <a:pt x="0" y="5"/>
                      </a:cubicBezTo>
                      <a:cubicBezTo>
                        <a:pt x="0" y="13"/>
                        <a:pt x="18" y="20"/>
                        <a:pt x="40" y="20"/>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Shape 52"/>
                <p:cNvSpPr/>
                <p:nvPr/>
              </p:nvSpPr>
              <p:spPr bwMode="auto">
                <a:xfrm>
                  <a:off x="1941513" y="2562224"/>
                  <a:ext cx="127000" cy="46038"/>
                </a:xfrm>
                <a:custGeom>
                  <a:avLst/>
                  <a:gdLst/>
                  <a:ahLst/>
                  <a:cxnLst>
                    <a:cxn ang="0">
                      <a:pos x="51" y="9"/>
                    </a:cxn>
                    <a:cxn ang="0">
                      <a:pos x="50" y="9"/>
                    </a:cxn>
                    <a:cxn ang="0">
                      <a:pos x="40" y="9"/>
                    </a:cxn>
                    <a:cxn ang="0">
                      <a:pos x="10" y="5"/>
                    </a:cxn>
                    <a:cxn ang="0">
                      <a:pos x="3" y="1"/>
                    </a:cxn>
                    <a:cxn ang="0">
                      <a:pos x="1" y="1"/>
                    </a:cxn>
                    <a:cxn ang="0">
                      <a:pos x="0" y="5"/>
                    </a:cxn>
                    <a:cxn ang="0">
                      <a:pos x="40" y="20"/>
                    </a:cxn>
                    <a:cxn ang="0">
                      <a:pos x="54" y="19"/>
                    </a:cxn>
                    <a:cxn ang="0">
                      <a:pos x="55" y="18"/>
                    </a:cxn>
                    <a:cxn ang="0">
                      <a:pos x="51" y="9"/>
                    </a:cxn>
                  </a:cxnLst>
                  <a:rect l="0" t="0" r="r" b="b"/>
                  <a:pathLst>
                    <a:path w="55" h="20">
                      <a:moveTo>
                        <a:pt x="51" y="9"/>
                      </a:moveTo>
                      <a:cubicBezTo>
                        <a:pt x="51" y="9"/>
                        <a:pt x="51" y="9"/>
                        <a:pt x="50" y="9"/>
                      </a:cubicBezTo>
                      <a:cubicBezTo>
                        <a:pt x="47" y="9"/>
                        <a:pt x="43"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cubicBezTo>
                        <a:pt x="44" y="20"/>
                        <a:pt x="50" y="20"/>
                        <a:pt x="54" y="19"/>
                      </a:cubicBezTo>
                      <a:cubicBezTo>
                        <a:pt x="55" y="19"/>
                        <a:pt x="55" y="19"/>
                        <a:pt x="55" y="18"/>
                      </a:cubicBezTo>
                      <a:cubicBezTo>
                        <a:pt x="53" y="16"/>
                        <a:pt x="51" y="12"/>
                        <a:pt x="51" y="9"/>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53"/>
                <p:cNvSpPr/>
                <p:nvPr/>
              </p:nvSpPr>
              <p:spPr bwMode="auto">
                <a:xfrm>
                  <a:off x="1941513" y="2527299"/>
                  <a:ext cx="117475" cy="46038"/>
                </a:xfrm>
                <a:custGeom>
                  <a:avLst/>
                  <a:gdLst/>
                  <a:ahLst/>
                  <a:cxnLst>
                    <a:cxn ang="0">
                      <a:pos x="40" y="20"/>
                    </a:cxn>
                    <a:cxn ang="0">
                      <a:pos x="49" y="19"/>
                    </a:cxn>
                    <a:cxn ang="0">
                      <a:pos x="50" y="19"/>
                    </a:cxn>
                    <a:cxn ang="0">
                      <a:pos x="51" y="10"/>
                    </a:cxn>
                    <a:cxn ang="0">
                      <a:pos x="51" y="9"/>
                    </a:cxn>
                    <a:cxn ang="0">
                      <a:pos x="40" y="9"/>
                    </a:cxn>
                    <a:cxn ang="0">
                      <a:pos x="10" y="5"/>
                    </a:cxn>
                    <a:cxn ang="0">
                      <a:pos x="3" y="1"/>
                    </a:cxn>
                    <a:cxn ang="0">
                      <a:pos x="1" y="1"/>
                    </a:cxn>
                    <a:cxn ang="0">
                      <a:pos x="0" y="5"/>
                    </a:cxn>
                    <a:cxn ang="0">
                      <a:pos x="40" y="20"/>
                    </a:cxn>
                  </a:cxnLst>
                  <a:rect l="0" t="0" r="r" b="b"/>
                  <a:pathLst>
                    <a:path w="51" h="20">
                      <a:moveTo>
                        <a:pt x="40" y="20"/>
                      </a:moveTo>
                      <a:cubicBezTo>
                        <a:pt x="44" y="20"/>
                        <a:pt x="47" y="20"/>
                        <a:pt x="49" y="19"/>
                      </a:cubicBezTo>
                      <a:cubicBezTo>
                        <a:pt x="50" y="19"/>
                        <a:pt x="50" y="19"/>
                        <a:pt x="50" y="19"/>
                      </a:cubicBezTo>
                      <a:cubicBezTo>
                        <a:pt x="50" y="16"/>
                        <a:pt x="50" y="13"/>
                        <a:pt x="51" y="10"/>
                      </a:cubicBezTo>
                      <a:cubicBezTo>
                        <a:pt x="51" y="9"/>
                        <a:pt x="51" y="9"/>
                        <a:pt x="51" y="9"/>
                      </a:cubicBezTo>
                      <a:cubicBezTo>
                        <a:pt x="47" y="9"/>
                        <a:pt x="44"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54"/>
                <p:cNvSpPr/>
                <p:nvPr/>
              </p:nvSpPr>
              <p:spPr bwMode="auto">
                <a:xfrm>
                  <a:off x="1941513" y="2492374"/>
                  <a:ext cx="142875" cy="46038"/>
                </a:xfrm>
                <a:custGeom>
                  <a:avLst/>
                  <a:gdLst/>
                  <a:ahLst/>
                  <a:cxnLst>
                    <a:cxn ang="0">
                      <a:pos x="61" y="8"/>
                    </a:cxn>
                    <a:cxn ang="0">
                      <a:pos x="61" y="7"/>
                    </a:cxn>
                    <a:cxn ang="0">
                      <a:pos x="40" y="9"/>
                    </a:cxn>
                    <a:cxn ang="0">
                      <a:pos x="10" y="5"/>
                    </a:cxn>
                    <a:cxn ang="0">
                      <a:pos x="3" y="1"/>
                    </a:cxn>
                    <a:cxn ang="0">
                      <a:pos x="1" y="1"/>
                    </a:cxn>
                    <a:cxn ang="0">
                      <a:pos x="0" y="5"/>
                    </a:cxn>
                    <a:cxn ang="0">
                      <a:pos x="40" y="20"/>
                    </a:cxn>
                    <a:cxn ang="0">
                      <a:pos x="52" y="19"/>
                    </a:cxn>
                    <a:cxn ang="0">
                      <a:pos x="53" y="18"/>
                    </a:cxn>
                    <a:cxn ang="0">
                      <a:pos x="61" y="8"/>
                    </a:cxn>
                  </a:cxnLst>
                  <a:rect l="0" t="0" r="r" b="b"/>
                  <a:pathLst>
                    <a:path w="62" h="20">
                      <a:moveTo>
                        <a:pt x="61" y="8"/>
                      </a:moveTo>
                      <a:cubicBezTo>
                        <a:pt x="61" y="8"/>
                        <a:pt x="62" y="7"/>
                        <a:pt x="61" y="7"/>
                      </a:cubicBezTo>
                      <a:cubicBezTo>
                        <a:pt x="54" y="9"/>
                        <a:pt x="48" y="9"/>
                        <a:pt x="40" y="9"/>
                      </a:cubicBezTo>
                      <a:cubicBezTo>
                        <a:pt x="29" y="9"/>
                        <a:pt x="18" y="8"/>
                        <a:pt x="10" y="5"/>
                      </a:cubicBezTo>
                      <a:cubicBezTo>
                        <a:pt x="7" y="3"/>
                        <a:pt x="5" y="2"/>
                        <a:pt x="3" y="1"/>
                      </a:cubicBezTo>
                      <a:cubicBezTo>
                        <a:pt x="2" y="0"/>
                        <a:pt x="2" y="1"/>
                        <a:pt x="1" y="1"/>
                      </a:cubicBezTo>
                      <a:cubicBezTo>
                        <a:pt x="1" y="2"/>
                        <a:pt x="0" y="3"/>
                        <a:pt x="0" y="5"/>
                      </a:cubicBezTo>
                      <a:cubicBezTo>
                        <a:pt x="0" y="13"/>
                        <a:pt x="18" y="20"/>
                        <a:pt x="40" y="20"/>
                      </a:cubicBezTo>
                      <a:cubicBezTo>
                        <a:pt x="44" y="20"/>
                        <a:pt x="48" y="20"/>
                        <a:pt x="52" y="19"/>
                      </a:cubicBezTo>
                      <a:cubicBezTo>
                        <a:pt x="53" y="19"/>
                        <a:pt x="53" y="18"/>
                        <a:pt x="53" y="18"/>
                      </a:cubicBezTo>
                      <a:cubicBezTo>
                        <a:pt x="55" y="14"/>
                        <a:pt x="58" y="11"/>
                        <a:pt x="61" y="8"/>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Shape 55"/>
                <p:cNvSpPr/>
                <p:nvPr/>
              </p:nvSpPr>
              <p:spPr bwMode="auto">
                <a:xfrm>
                  <a:off x="2125663" y="2528887"/>
                  <a:ext cx="36512" cy="76200"/>
                </a:xfrm>
                <a:custGeom>
                  <a:avLst/>
                  <a:gdLst/>
                  <a:ahLst/>
                  <a:cxnLst>
                    <a:cxn ang="0">
                      <a:pos x="10" y="14"/>
                    </a:cxn>
                    <a:cxn ang="0">
                      <a:pos x="5" y="10"/>
                    </a:cxn>
                    <a:cxn ang="0">
                      <a:pos x="9" y="8"/>
                    </a:cxn>
                    <a:cxn ang="0">
                      <a:pos x="13" y="9"/>
                    </a:cxn>
                    <a:cxn ang="0">
                      <a:pos x="13" y="9"/>
                    </a:cxn>
                    <a:cxn ang="0">
                      <a:pos x="15" y="8"/>
                    </a:cxn>
                    <a:cxn ang="0">
                      <a:pos x="15" y="6"/>
                    </a:cxn>
                    <a:cxn ang="0">
                      <a:pos x="15" y="5"/>
                    </a:cxn>
                    <a:cxn ang="0">
                      <a:pos x="10" y="4"/>
                    </a:cxn>
                    <a:cxn ang="0">
                      <a:pos x="10" y="4"/>
                    </a:cxn>
                    <a:cxn ang="0">
                      <a:pos x="10" y="1"/>
                    </a:cxn>
                    <a:cxn ang="0">
                      <a:pos x="9" y="0"/>
                    </a:cxn>
                    <a:cxn ang="0">
                      <a:pos x="8" y="0"/>
                    </a:cxn>
                    <a:cxn ang="0">
                      <a:pos x="7" y="1"/>
                    </a:cxn>
                    <a:cxn ang="0">
                      <a:pos x="7" y="4"/>
                    </a:cxn>
                    <a:cxn ang="0">
                      <a:pos x="6" y="4"/>
                    </a:cxn>
                    <a:cxn ang="0">
                      <a:pos x="1" y="11"/>
                    </a:cxn>
                    <a:cxn ang="0">
                      <a:pos x="7" y="18"/>
                    </a:cxn>
                    <a:cxn ang="0">
                      <a:pos x="11" y="22"/>
                    </a:cxn>
                    <a:cxn ang="0">
                      <a:pos x="7" y="25"/>
                    </a:cxn>
                    <a:cxn ang="0">
                      <a:pos x="3" y="24"/>
                    </a:cxn>
                    <a:cxn ang="0">
                      <a:pos x="2" y="23"/>
                    </a:cxn>
                    <a:cxn ang="0">
                      <a:pos x="1" y="24"/>
                    </a:cxn>
                    <a:cxn ang="0">
                      <a:pos x="0" y="26"/>
                    </a:cxn>
                    <a:cxn ang="0">
                      <a:pos x="1" y="27"/>
                    </a:cxn>
                    <a:cxn ang="0">
                      <a:pos x="6" y="29"/>
                    </a:cxn>
                    <a:cxn ang="0">
                      <a:pos x="6" y="29"/>
                    </a:cxn>
                    <a:cxn ang="0">
                      <a:pos x="6" y="31"/>
                    </a:cxn>
                    <a:cxn ang="0">
                      <a:pos x="8" y="33"/>
                    </a:cxn>
                    <a:cxn ang="0">
                      <a:pos x="9" y="33"/>
                    </a:cxn>
                    <a:cxn ang="0">
                      <a:pos x="10" y="31"/>
                    </a:cxn>
                    <a:cxn ang="0">
                      <a:pos x="10" y="29"/>
                    </a:cxn>
                    <a:cxn ang="0">
                      <a:pos x="10" y="28"/>
                    </a:cxn>
                    <a:cxn ang="0">
                      <a:pos x="16" y="21"/>
                    </a:cxn>
                    <a:cxn ang="0">
                      <a:pos x="10" y="14"/>
                    </a:cxn>
                  </a:cxnLst>
                  <a:rect l="0" t="0" r="r" b="b"/>
                  <a:pathLst>
                    <a:path w="16" h="33">
                      <a:moveTo>
                        <a:pt x="10" y="14"/>
                      </a:moveTo>
                      <a:cubicBezTo>
                        <a:pt x="6" y="13"/>
                        <a:pt x="5" y="12"/>
                        <a:pt x="5" y="10"/>
                      </a:cubicBezTo>
                      <a:cubicBezTo>
                        <a:pt x="5" y="9"/>
                        <a:pt x="6" y="8"/>
                        <a:pt x="9" y="8"/>
                      </a:cubicBezTo>
                      <a:cubicBezTo>
                        <a:pt x="11" y="8"/>
                        <a:pt x="13" y="9"/>
                        <a:pt x="13" y="9"/>
                      </a:cubicBezTo>
                      <a:cubicBezTo>
                        <a:pt x="13" y="9"/>
                        <a:pt x="13" y="9"/>
                        <a:pt x="13" y="9"/>
                      </a:cubicBezTo>
                      <a:cubicBezTo>
                        <a:pt x="14" y="9"/>
                        <a:pt x="14" y="8"/>
                        <a:pt x="15" y="8"/>
                      </a:cubicBezTo>
                      <a:cubicBezTo>
                        <a:pt x="15" y="6"/>
                        <a:pt x="15" y="6"/>
                        <a:pt x="15" y="6"/>
                      </a:cubicBezTo>
                      <a:cubicBezTo>
                        <a:pt x="15" y="6"/>
                        <a:pt x="15" y="5"/>
                        <a:pt x="15" y="5"/>
                      </a:cubicBezTo>
                      <a:cubicBezTo>
                        <a:pt x="13" y="4"/>
                        <a:pt x="10" y="4"/>
                        <a:pt x="10" y="4"/>
                      </a:cubicBezTo>
                      <a:cubicBezTo>
                        <a:pt x="10" y="4"/>
                        <a:pt x="10" y="4"/>
                        <a:pt x="10" y="4"/>
                      </a:cubicBezTo>
                      <a:cubicBezTo>
                        <a:pt x="10" y="1"/>
                        <a:pt x="10" y="1"/>
                        <a:pt x="10" y="1"/>
                      </a:cubicBezTo>
                      <a:cubicBezTo>
                        <a:pt x="10" y="1"/>
                        <a:pt x="10" y="0"/>
                        <a:pt x="9" y="0"/>
                      </a:cubicBezTo>
                      <a:cubicBezTo>
                        <a:pt x="8" y="0"/>
                        <a:pt x="8" y="0"/>
                        <a:pt x="8" y="0"/>
                      </a:cubicBezTo>
                      <a:cubicBezTo>
                        <a:pt x="7" y="0"/>
                        <a:pt x="7" y="1"/>
                        <a:pt x="7" y="1"/>
                      </a:cubicBezTo>
                      <a:cubicBezTo>
                        <a:pt x="7" y="4"/>
                        <a:pt x="7" y="4"/>
                        <a:pt x="7" y="4"/>
                      </a:cubicBezTo>
                      <a:cubicBezTo>
                        <a:pt x="7" y="4"/>
                        <a:pt x="6" y="4"/>
                        <a:pt x="6" y="4"/>
                      </a:cubicBezTo>
                      <a:cubicBezTo>
                        <a:pt x="3" y="5"/>
                        <a:pt x="1" y="7"/>
                        <a:pt x="1" y="11"/>
                      </a:cubicBezTo>
                      <a:cubicBezTo>
                        <a:pt x="1" y="15"/>
                        <a:pt x="4" y="16"/>
                        <a:pt x="7" y="18"/>
                      </a:cubicBezTo>
                      <a:cubicBezTo>
                        <a:pt x="10" y="19"/>
                        <a:pt x="11" y="20"/>
                        <a:pt x="11" y="22"/>
                      </a:cubicBezTo>
                      <a:cubicBezTo>
                        <a:pt x="11" y="24"/>
                        <a:pt x="10" y="25"/>
                        <a:pt x="7" y="25"/>
                      </a:cubicBezTo>
                      <a:cubicBezTo>
                        <a:pt x="5" y="25"/>
                        <a:pt x="3" y="24"/>
                        <a:pt x="3" y="24"/>
                      </a:cubicBezTo>
                      <a:cubicBezTo>
                        <a:pt x="3" y="23"/>
                        <a:pt x="2" y="23"/>
                        <a:pt x="2" y="23"/>
                      </a:cubicBezTo>
                      <a:cubicBezTo>
                        <a:pt x="2" y="23"/>
                        <a:pt x="1" y="24"/>
                        <a:pt x="1" y="24"/>
                      </a:cubicBezTo>
                      <a:cubicBezTo>
                        <a:pt x="0" y="26"/>
                        <a:pt x="0" y="26"/>
                        <a:pt x="0" y="26"/>
                      </a:cubicBezTo>
                      <a:cubicBezTo>
                        <a:pt x="0" y="26"/>
                        <a:pt x="1" y="27"/>
                        <a:pt x="1" y="27"/>
                      </a:cubicBezTo>
                      <a:cubicBezTo>
                        <a:pt x="3" y="28"/>
                        <a:pt x="6" y="29"/>
                        <a:pt x="6" y="29"/>
                      </a:cubicBezTo>
                      <a:cubicBezTo>
                        <a:pt x="6" y="29"/>
                        <a:pt x="6" y="29"/>
                        <a:pt x="6" y="29"/>
                      </a:cubicBezTo>
                      <a:cubicBezTo>
                        <a:pt x="6" y="31"/>
                        <a:pt x="6" y="31"/>
                        <a:pt x="6" y="31"/>
                      </a:cubicBezTo>
                      <a:cubicBezTo>
                        <a:pt x="6" y="32"/>
                        <a:pt x="7" y="33"/>
                        <a:pt x="8" y="33"/>
                      </a:cubicBezTo>
                      <a:cubicBezTo>
                        <a:pt x="9" y="33"/>
                        <a:pt x="9" y="33"/>
                        <a:pt x="9" y="33"/>
                      </a:cubicBezTo>
                      <a:cubicBezTo>
                        <a:pt x="9" y="33"/>
                        <a:pt x="10" y="32"/>
                        <a:pt x="10" y="31"/>
                      </a:cubicBezTo>
                      <a:cubicBezTo>
                        <a:pt x="10" y="29"/>
                        <a:pt x="10" y="29"/>
                        <a:pt x="10" y="29"/>
                      </a:cubicBezTo>
                      <a:cubicBezTo>
                        <a:pt x="10" y="28"/>
                        <a:pt x="10" y="28"/>
                        <a:pt x="10" y="28"/>
                      </a:cubicBezTo>
                      <a:cubicBezTo>
                        <a:pt x="14" y="28"/>
                        <a:pt x="16" y="25"/>
                        <a:pt x="16" y="21"/>
                      </a:cubicBezTo>
                      <a:cubicBezTo>
                        <a:pt x="16" y="18"/>
                        <a:pt x="14" y="16"/>
                        <a:pt x="10" y="14"/>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Shape 56"/>
                <p:cNvSpPr/>
                <p:nvPr/>
              </p:nvSpPr>
              <p:spPr bwMode="auto">
                <a:xfrm>
                  <a:off x="2074863" y="2497137"/>
                  <a:ext cx="139700" cy="139700"/>
                </a:xfrm>
                <a:custGeom>
                  <a:avLst/>
                  <a:gdLst/>
                  <a:ahLst/>
                  <a:cxnLst>
                    <a:cxn ang="0">
                      <a:pos x="30" y="54"/>
                    </a:cxn>
                    <a:cxn ang="0">
                      <a:pos x="7" y="30"/>
                    </a:cxn>
                    <a:cxn ang="0">
                      <a:pos x="30" y="7"/>
                    </a:cxn>
                    <a:cxn ang="0">
                      <a:pos x="54" y="30"/>
                    </a:cxn>
                    <a:cxn ang="0">
                      <a:pos x="30" y="54"/>
                    </a:cxn>
                    <a:cxn ang="0">
                      <a:pos x="30" y="0"/>
                    </a:cxn>
                    <a:cxn ang="0">
                      <a:pos x="0" y="30"/>
                    </a:cxn>
                    <a:cxn ang="0">
                      <a:pos x="30" y="61"/>
                    </a:cxn>
                    <a:cxn ang="0">
                      <a:pos x="61" y="30"/>
                    </a:cxn>
                    <a:cxn ang="0">
                      <a:pos x="30" y="0"/>
                    </a:cxn>
                  </a:cxnLst>
                  <a:rect l="0" t="0" r="r" b="b"/>
                  <a:pathLst>
                    <a:path w="61" h="61">
                      <a:moveTo>
                        <a:pt x="30" y="54"/>
                      </a:moveTo>
                      <a:cubicBezTo>
                        <a:pt x="17" y="54"/>
                        <a:pt x="7" y="43"/>
                        <a:pt x="7" y="30"/>
                      </a:cubicBezTo>
                      <a:cubicBezTo>
                        <a:pt x="7" y="17"/>
                        <a:pt x="17" y="7"/>
                        <a:pt x="30" y="7"/>
                      </a:cubicBezTo>
                      <a:cubicBezTo>
                        <a:pt x="43" y="7"/>
                        <a:pt x="54" y="17"/>
                        <a:pt x="54" y="30"/>
                      </a:cubicBezTo>
                      <a:cubicBezTo>
                        <a:pt x="54" y="43"/>
                        <a:pt x="43" y="54"/>
                        <a:pt x="30" y="54"/>
                      </a:cubicBezTo>
                      <a:moveTo>
                        <a:pt x="30" y="0"/>
                      </a:moveTo>
                      <a:cubicBezTo>
                        <a:pt x="13" y="0"/>
                        <a:pt x="0" y="13"/>
                        <a:pt x="0" y="30"/>
                      </a:cubicBezTo>
                      <a:cubicBezTo>
                        <a:pt x="0" y="47"/>
                        <a:pt x="13" y="61"/>
                        <a:pt x="30" y="61"/>
                      </a:cubicBezTo>
                      <a:cubicBezTo>
                        <a:pt x="47" y="61"/>
                        <a:pt x="61" y="47"/>
                        <a:pt x="61" y="30"/>
                      </a:cubicBezTo>
                      <a:cubicBezTo>
                        <a:pt x="61" y="13"/>
                        <a:pt x="47" y="0"/>
                        <a:pt x="30" y="0"/>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 name="Group 2"/>
            <p:cNvGrpSpPr/>
            <p:nvPr/>
          </p:nvGrpSpPr>
          <p:grpSpPr>
            <a:xfrm>
              <a:off x="3065697" y="3250543"/>
              <a:ext cx="1361411" cy="1177082"/>
              <a:chOff x="4281396" y="4451846"/>
              <a:chExt cx="1815215" cy="1569442"/>
            </a:xfrm>
          </p:grpSpPr>
          <p:sp>
            <p:nvSpPr>
              <p:cNvPr id="12" name="Hexagon 26"/>
              <p:cNvSpPr/>
              <p:nvPr/>
            </p:nvSpPr>
            <p:spPr bwMode="gray">
              <a:xfrm>
                <a:off x="4281396" y="4451846"/>
                <a:ext cx="1815215" cy="1569442"/>
              </a:xfrm>
              <a:prstGeom prst="hexagon">
                <a:avLst>
                  <a:gd name="adj" fmla="val 28916"/>
                  <a:gd name="vf" fmla="val 115470"/>
                </a:avLst>
              </a:prstGeom>
              <a:solidFill>
                <a:schemeClr val="bg1">
                  <a:lumMod val="75000"/>
                </a:schemeClr>
              </a:solidFill>
              <a:ln w="9525">
                <a:solidFill>
                  <a:srgbClr val="C0C0C0"/>
                </a:solidFill>
                <a:miter lim="800000"/>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Hexagon 27"/>
              <p:cNvSpPr/>
              <p:nvPr/>
            </p:nvSpPr>
            <p:spPr bwMode="gray">
              <a:xfrm>
                <a:off x="4387756" y="4546392"/>
                <a:ext cx="1595405" cy="1380352"/>
              </a:xfrm>
              <a:prstGeom prst="hexagon">
                <a:avLst>
                  <a:gd name="adj" fmla="val 28896"/>
                  <a:gd name="vf" fmla="val 115470"/>
                </a:avLst>
              </a:prstGeom>
              <a:solidFill>
                <a:schemeClr val="accent1"/>
              </a:solidFill>
              <a:ln w="9525">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14" name="Group 57"/>
              <p:cNvGrpSpPr/>
              <p:nvPr/>
            </p:nvGrpSpPr>
            <p:grpSpPr>
              <a:xfrm>
                <a:off x="4837027" y="4861648"/>
                <a:ext cx="696870" cy="749849"/>
                <a:chOff x="1066800" y="2373312"/>
                <a:chExt cx="271462" cy="292100"/>
              </a:xfrm>
              <a:solidFill>
                <a:schemeClr val="bg1"/>
              </a:solidFill>
            </p:grpSpPr>
            <p:sp>
              <p:nvSpPr>
                <p:cNvPr id="15" name="Oval 58"/>
                <p:cNvSpPr/>
                <p:nvPr/>
              </p:nvSpPr>
              <p:spPr bwMode="auto">
                <a:xfrm>
                  <a:off x="1152525" y="2373312"/>
                  <a:ext cx="95250" cy="93663"/>
                </a:xfrm>
                <a:prstGeom prst="ellipse">
                  <a:avLst/>
                </a:pr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59"/>
                <p:cNvSpPr/>
                <p:nvPr/>
              </p:nvSpPr>
              <p:spPr bwMode="auto">
                <a:xfrm>
                  <a:off x="1116013" y="2481262"/>
                  <a:ext cx="165100" cy="109538"/>
                </a:xfrm>
                <a:custGeom>
                  <a:avLst/>
                  <a:gdLst/>
                  <a:ahLst/>
                  <a:cxnLst>
                    <a:cxn ang="0">
                      <a:pos x="44" y="33"/>
                    </a:cxn>
                    <a:cxn ang="0">
                      <a:pos x="37" y="40"/>
                    </a:cxn>
                    <a:cxn ang="0">
                      <a:pos x="36" y="40"/>
                    </a:cxn>
                    <a:cxn ang="0">
                      <a:pos x="35" y="40"/>
                    </a:cxn>
                    <a:cxn ang="0">
                      <a:pos x="28" y="33"/>
                    </a:cxn>
                    <a:cxn ang="0">
                      <a:pos x="27" y="31"/>
                    </a:cxn>
                    <a:cxn ang="0">
                      <a:pos x="31" y="14"/>
                    </a:cxn>
                    <a:cxn ang="0">
                      <a:pos x="31" y="12"/>
                    </a:cxn>
                    <a:cxn ang="0">
                      <a:pos x="31" y="9"/>
                    </a:cxn>
                    <a:cxn ang="0">
                      <a:pos x="32" y="7"/>
                    </a:cxn>
                    <a:cxn ang="0">
                      <a:pos x="40" y="7"/>
                    </a:cxn>
                    <a:cxn ang="0">
                      <a:pos x="42" y="9"/>
                    </a:cxn>
                    <a:cxn ang="0">
                      <a:pos x="41" y="12"/>
                    </a:cxn>
                    <a:cxn ang="0">
                      <a:pos x="42" y="14"/>
                    </a:cxn>
                    <a:cxn ang="0">
                      <a:pos x="45" y="31"/>
                    </a:cxn>
                    <a:cxn ang="0">
                      <a:pos x="44" y="33"/>
                    </a:cxn>
                    <a:cxn ang="0">
                      <a:pos x="72" y="33"/>
                    </a:cxn>
                    <a:cxn ang="0">
                      <a:pos x="62" y="7"/>
                    </a:cxn>
                    <a:cxn ang="0">
                      <a:pos x="53" y="0"/>
                    </a:cxn>
                    <a:cxn ang="0">
                      <a:pos x="52" y="0"/>
                    </a:cxn>
                    <a:cxn ang="0">
                      <a:pos x="36" y="0"/>
                    </a:cxn>
                    <a:cxn ang="0">
                      <a:pos x="20" y="0"/>
                    </a:cxn>
                    <a:cxn ang="0">
                      <a:pos x="19" y="0"/>
                    </a:cxn>
                    <a:cxn ang="0">
                      <a:pos x="10" y="7"/>
                    </a:cxn>
                    <a:cxn ang="0">
                      <a:pos x="1" y="33"/>
                    </a:cxn>
                    <a:cxn ang="0">
                      <a:pos x="2" y="37"/>
                    </a:cxn>
                    <a:cxn ang="0">
                      <a:pos x="10" y="41"/>
                    </a:cxn>
                    <a:cxn ang="0">
                      <a:pos x="13" y="40"/>
                    </a:cxn>
                    <a:cxn ang="0">
                      <a:pos x="18" y="27"/>
                    </a:cxn>
                    <a:cxn ang="0">
                      <a:pos x="18" y="27"/>
                    </a:cxn>
                    <a:cxn ang="0">
                      <a:pos x="18" y="40"/>
                    </a:cxn>
                    <a:cxn ang="0">
                      <a:pos x="20" y="44"/>
                    </a:cxn>
                    <a:cxn ang="0">
                      <a:pos x="36" y="48"/>
                    </a:cxn>
                    <a:cxn ang="0">
                      <a:pos x="52" y="44"/>
                    </a:cxn>
                    <a:cxn ang="0">
                      <a:pos x="54" y="40"/>
                    </a:cxn>
                    <a:cxn ang="0">
                      <a:pos x="54" y="27"/>
                    </a:cxn>
                    <a:cxn ang="0">
                      <a:pos x="55" y="27"/>
                    </a:cxn>
                    <a:cxn ang="0">
                      <a:pos x="60" y="40"/>
                    </a:cxn>
                    <a:cxn ang="0">
                      <a:pos x="62" y="41"/>
                    </a:cxn>
                    <a:cxn ang="0">
                      <a:pos x="70" y="37"/>
                    </a:cxn>
                    <a:cxn ang="0">
                      <a:pos x="72" y="33"/>
                    </a:cxn>
                  </a:cxnLst>
                  <a:rect l="0" t="0" r="r" b="b"/>
                  <a:pathLst>
                    <a:path w="72" h="48">
                      <a:moveTo>
                        <a:pt x="44" y="33"/>
                      </a:moveTo>
                      <a:cubicBezTo>
                        <a:pt x="37" y="40"/>
                        <a:pt x="37" y="40"/>
                        <a:pt x="37" y="40"/>
                      </a:cubicBezTo>
                      <a:cubicBezTo>
                        <a:pt x="37" y="40"/>
                        <a:pt x="37" y="40"/>
                        <a:pt x="36" y="40"/>
                      </a:cubicBezTo>
                      <a:cubicBezTo>
                        <a:pt x="36" y="40"/>
                        <a:pt x="35" y="40"/>
                        <a:pt x="35" y="40"/>
                      </a:cubicBezTo>
                      <a:cubicBezTo>
                        <a:pt x="28" y="33"/>
                        <a:pt x="28" y="33"/>
                        <a:pt x="28" y="33"/>
                      </a:cubicBezTo>
                      <a:cubicBezTo>
                        <a:pt x="27" y="33"/>
                        <a:pt x="27" y="32"/>
                        <a:pt x="27" y="31"/>
                      </a:cubicBezTo>
                      <a:cubicBezTo>
                        <a:pt x="31" y="14"/>
                        <a:pt x="31" y="14"/>
                        <a:pt x="31" y="14"/>
                      </a:cubicBezTo>
                      <a:cubicBezTo>
                        <a:pt x="31" y="13"/>
                        <a:pt x="31" y="12"/>
                        <a:pt x="31" y="12"/>
                      </a:cubicBezTo>
                      <a:cubicBezTo>
                        <a:pt x="31" y="11"/>
                        <a:pt x="31" y="9"/>
                        <a:pt x="31" y="9"/>
                      </a:cubicBezTo>
                      <a:cubicBezTo>
                        <a:pt x="31" y="8"/>
                        <a:pt x="31" y="7"/>
                        <a:pt x="32" y="7"/>
                      </a:cubicBezTo>
                      <a:cubicBezTo>
                        <a:pt x="40" y="7"/>
                        <a:pt x="40" y="7"/>
                        <a:pt x="40" y="7"/>
                      </a:cubicBezTo>
                      <a:cubicBezTo>
                        <a:pt x="41" y="7"/>
                        <a:pt x="42" y="8"/>
                        <a:pt x="42" y="9"/>
                      </a:cubicBezTo>
                      <a:cubicBezTo>
                        <a:pt x="42" y="9"/>
                        <a:pt x="42" y="11"/>
                        <a:pt x="41" y="12"/>
                      </a:cubicBezTo>
                      <a:cubicBezTo>
                        <a:pt x="41" y="12"/>
                        <a:pt x="42" y="13"/>
                        <a:pt x="42" y="14"/>
                      </a:cubicBezTo>
                      <a:cubicBezTo>
                        <a:pt x="45" y="31"/>
                        <a:pt x="45" y="31"/>
                        <a:pt x="45" y="31"/>
                      </a:cubicBezTo>
                      <a:cubicBezTo>
                        <a:pt x="45" y="32"/>
                        <a:pt x="45" y="33"/>
                        <a:pt x="44" y="33"/>
                      </a:cubicBezTo>
                      <a:moveTo>
                        <a:pt x="72" y="33"/>
                      </a:moveTo>
                      <a:cubicBezTo>
                        <a:pt x="62" y="7"/>
                        <a:pt x="62" y="7"/>
                        <a:pt x="62" y="7"/>
                      </a:cubicBezTo>
                      <a:cubicBezTo>
                        <a:pt x="62" y="7"/>
                        <a:pt x="60" y="0"/>
                        <a:pt x="53" y="0"/>
                      </a:cubicBezTo>
                      <a:cubicBezTo>
                        <a:pt x="52" y="0"/>
                        <a:pt x="52" y="0"/>
                        <a:pt x="52" y="0"/>
                      </a:cubicBezTo>
                      <a:cubicBezTo>
                        <a:pt x="52" y="0"/>
                        <a:pt x="44" y="0"/>
                        <a:pt x="36" y="0"/>
                      </a:cubicBezTo>
                      <a:cubicBezTo>
                        <a:pt x="28" y="0"/>
                        <a:pt x="21" y="0"/>
                        <a:pt x="20" y="0"/>
                      </a:cubicBezTo>
                      <a:cubicBezTo>
                        <a:pt x="19" y="0"/>
                        <a:pt x="19" y="0"/>
                        <a:pt x="19" y="0"/>
                      </a:cubicBezTo>
                      <a:cubicBezTo>
                        <a:pt x="13" y="0"/>
                        <a:pt x="11" y="7"/>
                        <a:pt x="10" y="7"/>
                      </a:cubicBezTo>
                      <a:cubicBezTo>
                        <a:pt x="1" y="33"/>
                        <a:pt x="1" y="33"/>
                        <a:pt x="1" y="33"/>
                      </a:cubicBezTo>
                      <a:cubicBezTo>
                        <a:pt x="0" y="34"/>
                        <a:pt x="1" y="36"/>
                        <a:pt x="2" y="37"/>
                      </a:cubicBezTo>
                      <a:cubicBezTo>
                        <a:pt x="4" y="39"/>
                        <a:pt x="7" y="41"/>
                        <a:pt x="10" y="41"/>
                      </a:cubicBezTo>
                      <a:cubicBezTo>
                        <a:pt x="12" y="41"/>
                        <a:pt x="13" y="40"/>
                        <a:pt x="13" y="40"/>
                      </a:cubicBezTo>
                      <a:cubicBezTo>
                        <a:pt x="18" y="27"/>
                        <a:pt x="18" y="27"/>
                        <a:pt x="18" y="27"/>
                      </a:cubicBezTo>
                      <a:cubicBezTo>
                        <a:pt x="18" y="27"/>
                        <a:pt x="18" y="24"/>
                        <a:pt x="18" y="27"/>
                      </a:cubicBezTo>
                      <a:cubicBezTo>
                        <a:pt x="18" y="30"/>
                        <a:pt x="18" y="36"/>
                        <a:pt x="18" y="40"/>
                      </a:cubicBezTo>
                      <a:cubicBezTo>
                        <a:pt x="18" y="42"/>
                        <a:pt x="19" y="43"/>
                        <a:pt x="20" y="44"/>
                      </a:cubicBezTo>
                      <a:cubicBezTo>
                        <a:pt x="26" y="48"/>
                        <a:pt x="30" y="48"/>
                        <a:pt x="36" y="48"/>
                      </a:cubicBezTo>
                      <a:cubicBezTo>
                        <a:pt x="42" y="48"/>
                        <a:pt x="47" y="48"/>
                        <a:pt x="52" y="44"/>
                      </a:cubicBezTo>
                      <a:cubicBezTo>
                        <a:pt x="54" y="43"/>
                        <a:pt x="54" y="42"/>
                        <a:pt x="54" y="40"/>
                      </a:cubicBezTo>
                      <a:cubicBezTo>
                        <a:pt x="54" y="36"/>
                        <a:pt x="54" y="30"/>
                        <a:pt x="54" y="27"/>
                      </a:cubicBezTo>
                      <a:cubicBezTo>
                        <a:pt x="54" y="24"/>
                        <a:pt x="55" y="27"/>
                        <a:pt x="55" y="27"/>
                      </a:cubicBezTo>
                      <a:cubicBezTo>
                        <a:pt x="60" y="40"/>
                        <a:pt x="60" y="40"/>
                        <a:pt x="60" y="40"/>
                      </a:cubicBezTo>
                      <a:cubicBezTo>
                        <a:pt x="60" y="40"/>
                        <a:pt x="60" y="41"/>
                        <a:pt x="62" y="41"/>
                      </a:cubicBezTo>
                      <a:cubicBezTo>
                        <a:pt x="65" y="41"/>
                        <a:pt x="68" y="39"/>
                        <a:pt x="70" y="37"/>
                      </a:cubicBezTo>
                      <a:cubicBezTo>
                        <a:pt x="72" y="36"/>
                        <a:pt x="72" y="34"/>
                        <a:pt x="72" y="33"/>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Shape 60"/>
                <p:cNvSpPr/>
                <p:nvPr/>
              </p:nvSpPr>
              <p:spPr bwMode="auto">
                <a:xfrm>
                  <a:off x="1066800" y="2562224"/>
                  <a:ext cx="271462" cy="103188"/>
                </a:xfrm>
                <a:custGeom>
                  <a:avLst/>
                  <a:gdLst/>
                  <a:ahLst/>
                  <a:cxnLst>
                    <a:cxn ang="0">
                      <a:pos x="113" y="9"/>
                    </a:cxn>
                    <a:cxn ang="0">
                      <a:pos x="112" y="9"/>
                    </a:cxn>
                    <a:cxn ang="0">
                      <a:pos x="111" y="9"/>
                    </a:cxn>
                    <a:cxn ang="0">
                      <a:pos x="105" y="2"/>
                    </a:cxn>
                    <a:cxn ang="0">
                      <a:pos x="100" y="0"/>
                    </a:cxn>
                    <a:cxn ang="0">
                      <a:pos x="98" y="3"/>
                    </a:cxn>
                    <a:cxn ang="0">
                      <a:pos x="58" y="20"/>
                    </a:cxn>
                    <a:cxn ang="0">
                      <a:pos x="19" y="4"/>
                    </a:cxn>
                    <a:cxn ang="0">
                      <a:pos x="18" y="2"/>
                    </a:cxn>
                    <a:cxn ang="0">
                      <a:pos x="14" y="2"/>
                    </a:cxn>
                    <a:cxn ang="0">
                      <a:pos x="7" y="9"/>
                    </a:cxn>
                    <a:cxn ang="0">
                      <a:pos x="6" y="9"/>
                    </a:cxn>
                    <a:cxn ang="0">
                      <a:pos x="5" y="9"/>
                    </a:cxn>
                    <a:cxn ang="0">
                      <a:pos x="0" y="15"/>
                    </a:cxn>
                    <a:cxn ang="0">
                      <a:pos x="5" y="20"/>
                    </a:cxn>
                    <a:cxn ang="0">
                      <a:pos x="11" y="15"/>
                    </a:cxn>
                    <a:cxn ang="0">
                      <a:pos x="11" y="15"/>
                    </a:cxn>
                    <a:cxn ang="0">
                      <a:pos x="11" y="13"/>
                    </a:cxn>
                    <a:cxn ang="0">
                      <a:pos x="14" y="10"/>
                    </a:cxn>
                    <a:cxn ang="0">
                      <a:pos x="16" y="10"/>
                    </a:cxn>
                    <a:cxn ang="0">
                      <a:pos x="54" y="26"/>
                    </a:cxn>
                    <a:cxn ang="0">
                      <a:pos x="56" y="27"/>
                    </a:cxn>
                    <a:cxn ang="0">
                      <a:pos x="56" y="34"/>
                    </a:cxn>
                    <a:cxn ang="0">
                      <a:pos x="55" y="35"/>
                    </a:cxn>
                    <a:cxn ang="0">
                      <a:pos x="53" y="39"/>
                    </a:cxn>
                    <a:cxn ang="0">
                      <a:pos x="59" y="45"/>
                    </a:cxn>
                    <a:cxn ang="0">
                      <a:pos x="64" y="39"/>
                    </a:cxn>
                    <a:cxn ang="0">
                      <a:pos x="62" y="35"/>
                    </a:cxn>
                    <a:cxn ang="0">
                      <a:pos x="62" y="34"/>
                    </a:cxn>
                    <a:cxn ang="0">
                      <a:pos x="62" y="27"/>
                    </a:cxn>
                    <a:cxn ang="0">
                      <a:pos x="63" y="26"/>
                    </a:cxn>
                    <a:cxn ang="0">
                      <a:pos x="101" y="9"/>
                    </a:cxn>
                    <a:cxn ang="0">
                      <a:pos x="103" y="9"/>
                    </a:cxn>
                    <a:cxn ang="0">
                      <a:pos x="107" y="13"/>
                    </a:cxn>
                    <a:cxn ang="0">
                      <a:pos x="108" y="15"/>
                    </a:cxn>
                    <a:cxn ang="0">
                      <a:pos x="108" y="15"/>
                    </a:cxn>
                    <a:cxn ang="0">
                      <a:pos x="113" y="20"/>
                    </a:cxn>
                    <a:cxn ang="0">
                      <a:pos x="119" y="15"/>
                    </a:cxn>
                    <a:cxn ang="0">
                      <a:pos x="113" y="9"/>
                    </a:cxn>
                  </a:cxnLst>
                  <a:rect l="0" t="0" r="r" b="b"/>
                  <a:pathLst>
                    <a:path w="119" h="45">
                      <a:moveTo>
                        <a:pt x="113" y="9"/>
                      </a:moveTo>
                      <a:cubicBezTo>
                        <a:pt x="113" y="9"/>
                        <a:pt x="113" y="9"/>
                        <a:pt x="112" y="9"/>
                      </a:cubicBezTo>
                      <a:cubicBezTo>
                        <a:pt x="112" y="9"/>
                        <a:pt x="112" y="9"/>
                        <a:pt x="111" y="9"/>
                      </a:cubicBezTo>
                      <a:cubicBezTo>
                        <a:pt x="105" y="2"/>
                        <a:pt x="105" y="2"/>
                        <a:pt x="105" y="2"/>
                      </a:cubicBezTo>
                      <a:cubicBezTo>
                        <a:pt x="104" y="1"/>
                        <a:pt x="103" y="0"/>
                        <a:pt x="100" y="0"/>
                      </a:cubicBezTo>
                      <a:cubicBezTo>
                        <a:pt x="99" y="1"/>
                        <a:pt x="99" y="3"/>
                        <a:pt x="98" y="3"/>
                      </a:cubicBezTo>
                      <a:cubicBezTo>
                        <a:pt x="95" y="12"/>
                        <a:pt x="76" y="20"/>
                        <a:pt x="58" y="20"/>
                      </a:cubicBezTo>
                      <a:cubicBezTo>
                        <a:pt x="40" y="20"/>
                        <a:pt x="23" y="13"/>
                        <a:pt x="19" y="4"/>
                      </a:cubicBezTo>
                      <a:cubicBezTo>
                        <a:pt x="19" y="3"/>
                        <a:pt x="18" y="3"/>
                        <a:pt x="18" y="2"/>
                      </a:cubicBezTo>
                      <a:cubicBezTo>
                        <a:pt x="17" y="1"/>
                        <a:pt x="15" y="1"/>
                        <a:pt x="14" y="2"/>
                      </a:cubicBezTo>
                      <a:cubicBezTo>
                        <a:pt x="7" y="9"/>
                        <a:pt x="7" y="9"/>
                        <a:pt x="7" y="9"/>
                      </a:cubicBezTo>
                      <a:cubicBezTo>
                        <a:pt x="7" y="9"/>
                        <a:pt x="6" y="9"/>
                        <a:pt x="6" y="9"/>
                      </a:cubicBezTo>
                      <a:cubicBezTo>
                        <a:pt x="6" y="9"/>
                        <a:pt x="6" y="9"/>
                        <a:pt x="5" y="9"/>
                      </a:cubicBezTo>
                      <a:cubicBezTo>
                        <a:pt x="2" y="9"/>
                        <a:pt x="0" y="12"/>
                        <a:pt x="0" y="15"/>
                      </a:cubicBezTo>
                      <a:cubicBezTo>
                        <a:pt x="0" y="18"/>
                        <a:pt x="2" y="20"/>
                        <a:pt x="5" y="20"/>
                      </a:cubicBezTo>
                      <a:cubicBezTo>
                        <a:pt x="8" y="20"/>
                        <a:pt x="11" y="18"/>
                        <a:pt x="11" y="15"/>
                      </a:cubicBezTo>
                      <a:cubicBezTo>
                        <a:pt x="11" y="15"/>
                        <a:pt x="11" y="15"/>
                        <a:pt x="11" y="15"/>
                      </a:cubicBezTo>
                      <a:cubicBezTo>
                        <a:pt x="11" y="14"/>
                        <a:pt x="11" y="14"/>
                        <a:pt x="11" y="13"/>
                      </a:cubicBezTo>
                      <a:cubicBezTo>
                        <a:pt x="14" y="10"/>
                        <a:pt x="14" y="10"/>
                        <a:pt x="14" y="10"/>
                      </a:cubicBezTo>
                      <a:cubicBezTo>
                        <a:pt x="15" y="9"/>
                        <a:pt x="16" y="10"/>
                        <a:pt x="16" y="10"/>
                      </a:cubicBezTo>
                      <a:cubicBezTo>
                        <a:pt x="24" y="19"/>
                        <a:pt x="38" y="25"/>
                        <a:pt x="54" y="26"/>
                      </a:cubicBezTo>
                      <a:cubicBezTo>
                        <a:pt x="55" y="26"/>
                        <a:pt x="56" y="26"/>
                        <a:pt x="56" y="27"/>
                      </a:cubicBezTo>
                      <a:cubicBezTo>
                        <a:pt x="56" y="34"/>
                        <a:pt x="56" y="34"/>
                        <a:pt x="56" y="34"/>
                      </a:cubicBezTo>
                      <a:cubicBezTo>
                        <a:pt x="56" y="35"/>
                        <a:pt x="55" y="35"/>
                        <a:pt x="55" y="35"/>
                      </a:cubicBezTo>
                      <a:cubicBezTo>
                        <a:pt x="54" y="36"/>
                        <a:pt x="53" y="38"/>
                        <a:pt x="53" y="39"/>
                      </a:cubicBezTo>
                      <a:cubicBezTo>
                        <a:pt x="53" y="42"/>
                        <a:pt x="56" y="45"/>
                        <a:pt x="59" y="45"/>
                      </a:cubicBezTo>
                      <a:cubicBezTo>
                        <a:pt x="62" y="45"/>
                        <a:pt x="64" y="42"/>
                        <a:pt x="64" y="39"/>
                      </a:cubicBezTo>
                      <a:cubicBezTo>
                        <a:pt x="64" y="38"/>
                        <a:pt x="63" y="36"/>
                        <a:pt x="62" y="35"/>
                      </a:cubicBezTo>
                      <a:cubicBezTo>
                        <a:pt x="62" y="35"/>
                        <a:pt x="62" y="35"/>
                        <a:pt x="62" y="34"/>
                      </a:cubicBezTo>
                      <a:cubicBezTo>
                        <a:pt x="62" y="27"/>
                        <a:pt x="62" y="27"/>
                        <a:pt x="62" y="27"/>
                      </a:cubicBezTo>
                      <a:cubicBezTo>
                        <a:pt x="62" y="26"/>
                        <a:pt x="63" y="26"/>
                        <a:pt x="63" y="26"/>
                      </a:cubicBezTo>
                      <a:cubicBezTo>
                        <a:pt x="80" y="24"/>
                        <a:pt x="94" y="18"/>
                        <a:pt x="101" y="9"/>
                      </a:cubicBezTo>
                      <a:cubicBezTo>
                        <a:pt x="102" y="9"/>
                        <a:pt x="102" y="8"/>
                        <a:pt x="103" y="9"/>
                      </a:cubicBezTo>
                      <a:cubicBezTo>
                        <a:pt x="107" y="13"/>
                        <a:pt x="107" y="13"/>
                        <a:pt x="107" y="13"/>
                      </a:cubicBezTo>
                      <a:cubicBezTo>
                        <a:pt x="108" y="14"/>
                        <a:pt x="108" y="14"/>
                        <a:pt x="108" y="15"/>
                      </a:cubicBezTo>
                      <a:cubicBezTo>
                        <a:pt x="108" y="15"/>
                        <a:pt x="108" y="15"/>
                        <a:pt x="108" y="15"/>
                      </a:cubicBezTo>
                      <a:cubicBezTo>
                        <a:pt x="108" y="18"/>
                        <a:pt x="110" y="20"/>
                        <a:pt x="113" y="20"/>
                      </a:cubicBezTo>
                      <a:cubicBezTo>
                        <a:pt x="116" y="20"/>
                        <a:pt x="119" y="18"/>
                        <a:pt x="119" y="15"/>
                      </a:cubicBezTo>
                      <a:cubicBezTo>
                        <a:pt x="119" y="12"/>
                        <a:pt x="116" y="9"/>
                        <a:pt x="113" y="9"/>
                      </a:cubicBezTo>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39" name="Group 67"/>
          <p:cNvGrpSpPr/>
          <p:nvPr/>
        </p:nvGrpSpPr>
        <p:grpSpPr>
          <a:xfrm>
            <a:off x="3728599" y="891391"/>
            <a:ext cx="1875653" cy="812810"/>
            <a:chOff x="5089540" y="1450376"/>
            <a:chExt cx="2122583" cy="1083746"/>
          </a:xfrm>
        </p:grpSpPr>
        <p:sp>
          <p:nvSpPr>
            <p:cNvPr id="40" name="TextBox 68"/>
            <p:cNvSpPr txBox="1"/>
            <p:nvPr/>
          </p:nvSpPr>
          <p:spPr bwMode="auto">
            <a:xfrm>
              <a:off x="5491332" y="1450376"/>
              <a:ext cx="1068541" cy="309958"/>
            </a:xfrm>
            <a:prstGeom prst="rect">
              <a:avLst/>
            </a:prstGeom>
            <a:noFill/>
          </p:spPr>
          <p:txBody>
            <a:bodyPr wrap="none" lIns="90000" tIns="46800" rIns="90000" bIns="46800">
              <a:noAutofit/>
            </a:bodyPr>
            <a:lstStyle/>
            <a:p>
              <a:pPr latinLnBrk="0"/>
              <a:r>
                <a:rPr lang="zh-CN" altLang="en-US" sz="1400" dirty="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dirty="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69"/>
            <p:cNvSpPr txBox="1"/>
            <p:nvPr/>
          </p:nvSpPr>
          <p:spPr bwMode="auto">
            <a:xfrm>
              <a:off x="5089540" y="1824309"/>
              <a:ext cx="2122583" cy="709813"/>
            </a:xfrm>
            <a:prstGeom prst="rect">
              <a:avLst/>
            </a:prstGeom>
            <a:noFill/>
          </p:spPr>
          <p:txBody>
            <a:bodyPr wrap="square" lIns="90000" tIns="46800" rIns="90000" bIns="46800">
              <a:noAutofit/>
            </a:bodyPr>
            <a:lstStyle/>
            <a:p>
              <a:pPr latinLnBrk="0">
                <a:lnSpc>
                  <a:spcPct val="120000"/>
                </a:lnSpc>
              </a:pPr>
              <a:r>
                <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a:t>
              </a:r>
              <a:r>
                <a:rPr lang="zh-CN" altLang="en-US" sz="1100" b="0" dirty="0" smtClean="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显示</a:t>
              </a:r>
              <a:endPar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70"/>
          <p:cNvGrpSpPr/>
          <p:nvPr/>
        </p:nvGrpSpPr>
        <p:grpSpPr>
          <a:xfrm>
            <a:off x="6255632" y="3480700"/>
            <a:ext cx="1873209" cy="649603"/>
            <a:chOff x="7645890" y="3344328"/>
            <a:chExt cx="2122517" cy="866137"/>
          </a:xfrm>
        </p:grpSpPr>
        <p:sp>
          <p:nvSpPr>
            <p:cNvPr id="43" name="TextBox 71"/>
            <p:cNvSpPr txBox="1"/>
            <p:nvPr/>
          </p:nvSpPr>
          <p:spPr bwMode="auto">
            <a:xfrm>
              <a:off x="7645890" y="3344328"/>
              <a:ext cx="1301593" cy="309958"/>
            </a:xfrm>
            <a:prstGeom prst="rect">
              <a:avLst/>
            </a:prstGeom>
            <a:noFill/>
          </p:spPr>
          <p:txBody>
            <a:bodyPr wrap="none" lIns="360000" tIns="46800" rIns="90000" bIns="46800">
              <a:noAutofit/>
            </a:bodyPr>
            <a:lstStyle/>
            <a:p>
              <a:pPr algn="l" latinLnBrk="0"/>
              <a:r>
                <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72"/>
            <p:cNvSpPr txBox="1"/>
            <p:nvPr/>
          </p:nvSpPr>
          <p:spPr bwMode="auto">
            <a:xfrm>
              <a:off x="7645890" y="3654286"/>
              <a:ext cx="2122517" cy="556179"/>
            </a:xfrm>
            <a:prstGeom prst="rect">
              <a:avLst/>
            </a:prstGeom>
            <a:noFill/>
          </p:spPr>
          <p:txBody>
            <a:bodyPr wrap="square" lIns="360000" tIns="46800" rIns="90000" bIns="46800">
              <a:noAutofit/>
            </a:bodyPr>
            <a:lstStyle/>
            <a:p>
              <a:pPr algn="l" latinLnBrk="0">
                <a:lnSpc>
                  <a:spcPct val="120000"/>
                </a:lnSpc>
              </a:pPr>
              <a:r>
                <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endPar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73"/>
          <p:cNvGrpSpPr/>
          <p:nvPr/>
        </p:nvGrpSpPr>
        <p:grpSpPr>
          <a:xfrm>
            <a:off x="1273259" y="3505757"/>
            <a:ext cx="1792438" cy="659694"/>
            <a:chOff x="2378292" y="4047232"/>
            <a:chExt cx="2389918" cy="879592"/>
          </a:xfrm>
        </p:grpSpPr>
        <p:sp>
          <p:nvSpPr>
            <p:cNvPr id="46" name="TextBox 74"/>
            <p:cNvSpPr txBox="1"/>
            <p:nvPr/>
          </p:nvSpPr>
          <p:spPr bwMode="auto">
            <a:xfrm>
              <a:off x="3198883" y="4047232"/>
              <a:ext cx="1531614" cy="309959"/>
            </a:xfrm>
            <a:prstGeom prst="rect">
              <a:avLst/>
            </a:prstGeom>
            <a:noFill/>
          </p:spPr>
          <p:txBody>
            <a:bodyPr wrap="none" lIns="90000" tIns="46800" rIns="360000" bIns="46800">
              <a:noAutofit/>
            </a:bodyPr>
            <a:lstStyle/>
            <a:p>
              <a:pPr algn="r" latinLnBrk="0"/>
              <a:r>
                <a:rPr lang="zh-CN" altLang="en-US" sz="1400" dirty="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dirty="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75"/>
            <p:cNvSpPr txBox="1"/>
            <p:nvPr/>
          </p:nvSpPr>
          <p:spPr bwMode="auto">
            <a:xfrm>
              <a:off x="2378292" y="4370645"/>
              <a:ext cx="2389918" cy="556179"/>
            </a:xfrm>
            <a:prstGeom prst="rect">
              <a:avLst/>
            </a:prstGeom>
            <a:noFill/>
          </p:spPr>
          <p:txBody>
            <a:bodyPr wrap="square" lIns="90000" tIns="46800" rIns="360000" bIns="46800">
              <a:noAutofit/>
            </a:bodyPr>
            <a:lstStyle/>
            <a:p>
              <a:pPr algn="r" latinLnBrk="0">
                <a:lnSpc>
                  <a:spcPct val="120000"/>
                </a:lnSpc>
              </a:pPr>
              <a:r>
                <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endParaRPr lang="zh-CN" altLang="en-US" sz="1100" b="0" dirty="0">
                <a:solidFill>
                  <a:schemeClr val="tx1">
                    <a:lumMod val="85000"/>
                    <a:lumOff val="15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矩形 47"/>
          <p:cNvSpPr/>
          <p:nvPr/>
        </p:nvSpPr>
        <p:spPr>
          <a:xfrm>
            <a:off x="1"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custDataLst>
              <p:tags r:id="rId1"/>
            </p:custDataLst>
          </p:nvPr>
        </p:nvSpPr>
        <p:spPr>
          <a:xfrm>
            <a:off x="521545" y="459719"/>
            <a:ext cx="8622455" cy="22245"/>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a:latin typeface="Arial" panose="020B0604020202020204" pitchFamily="34" charset="0"/>
              <a:ea typeface="微软雅黑" panose="020B0503020204020204" pitchFamily="34" charset="-122"/>
              <a:sym typeface="Arial" panose="020B0604020202020204" pitchFamily="34" charset="0"/>
            </a:endParaRPr>
          </a:p>
        </p:txBody>
      </p:sp>
      <p:sp>
        <p:nvSpPr>
          <p:cNvPr id="5" name="任意多边形 4"/>
          <p:cNvSpPr/>
          <p:nvPr>
            <p:custDataLst>
              <p:tags r:id="rId2"/>
            </p:custDataLst>
          </p:nvPr>
        </p:nvSpPr>
        <p:spPr>
          <a:xfrm>
            <a:off x="1" y="100217"/>
            <a:ext cx="410465" cy="381747"/>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zh-CN" altLang="en-US" sz="142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Content Placeholder 2"/>
          <p:cNvSpPr txBox="1"/>
          <p:nvPr/>
        </p:nvSpPr>
        <p:spPr>
          <a:xfrm>
            <a:off x="699345" y="161315"/>
            <a:ext cx="2181013" cy="24622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sz="16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cf2948da-ba8e-47ac-a960-13144438e3b7"/>
          <p:cNvGrpSpPr>
            <a:grpSpLocks noChangeAspect="1"/>
          </p:cNvGrpSpPr>
          <p:nvPr/>
        </p:nvGrpSpPr>
        <p:grpSpPr>
          <a:xfrm>
            <a:off x="318092" y="1326345"/>
            <a:ext cx="8610433" cy="2657164"/>
            <a:chOff x="572227" y="1768460"/>
            <a:chExt cx="11480577" cy="3542885"/>
          </a:xfrm>
        </p:grpSpPr>
        <p:grpSp>
          <p:nvGrpSpPr>
            <p:cNvPr id="8" name="Group 57"/>
            <p:cNvGrpSpPr/>
            <p:nvPr/>
          </p:nvGrpSpPr>
          <p:grpSpPr>
            <a:xfrm>
              <a:off x="8446306" y="3104966"/>
              <a:ext cx="874231" cy="874231"/>
              <a:chOff x="5836748" y="2571290"/>
              <a:chExt cx="915321" cy="915321"/>
            </a:xfrm>
          </p:grpSpPr>
          <p:sp>
            <p:nvSpPr>
              <p:cNvPr id="77" name="Oval 58"/>
              <p:cNvSpPr/>
              <p:nvPr/>
            </p:nvSpPr>
            <p:spPr>
              <a:xfrm>
                <a:off x="5836748" y="2571290"/>
                <a:ext cx="915321" cy="915321"/>
              </a:xfrm>
              <a:prstGeom prst="ellipse">
                <a:avLst/>
              </a:prstGeom>
              <a:noFill/>
              <a:ln>
                <a:solidFill>
                  <a:schemeClr val="accent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Shape 59"/>
              <p:cNvSpPr/>
              <p:nvPr/>
            </p:nvSpPr>
            <p:spPr bwMode="auto">
              <a:xfrm>
                <a:off x="6060302" y="2798237"/>
                <a:ext cx="468213" cy="461426"/>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5"/>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60"/>
            <p:cNvGrpSpPr/>
            <p:nvPr/>
          </p:nvGrpSpPr>
          <p:grpSpPr>
            <a:xfrm>
              <a:off x="7967239" y="1785609"/>
              <a:ext cx="874231" cy="874231"/>
              <a:chOff x="5330505" y="1441450"/>
              <a:chExt cx="915321" cy="915321"/>
            </a:xfrm>
          </p:grpSpPr>
          <p:sp>
            <p:nvSpPr>
              <p:cNvPr id="75" name="Oval 61"/>
              <p:cNvSpPr/>
              <p:nvPr/>
            </p:nvSpPr>
            <p:spPr>
              <a:xfrm>
                <a:off x="5330505" y="1441450"/>
                <a:ext cx="915321" cy="915321"/>
              </a:xfrm>
              <a:prstGeom prst="ellipse">
                <a:avLst/>
              </a:prstGeom>
              <a:noFill/>
              <a:ln>
                <a:solidFill>
                  <a:schemeClr val="accent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Shape 62"/>
              <p:cNvSpPr/>
              <p:nvPr/>
            </p:nvSpPr>
            <p:spPr bwMode="auto">
              <a:xfrm>
                <a:off x="5537000" y="1647945"/>
                <a:ext cx="502331" cy="502331"/>
              </a:xfrm>
              <a:custGeom>
                <a:avLst/>
                <a:gdLst/>
                <a:ahLst/>
                <a:cxnLst>
                  <a:cxn ang="0">
                    <a:pos x="81" y="37"/>
                  </a:cxn>
                  <a:cxn ang="0">
                    <a:pos x="38" y="80"/>
                  </a:cxn>
                  <a:cxn ang="0">
                    <a:pos x="21" y="77"/>
                  </a:cxn>
                  <a:cxn ang="0">
                    <a:pos x="0" y="124"/>
                  </a:cxn>
                  <a:cxn ang="0">
                    <a:pos x="38" y="167"/>
                  </a:cxn>
                  <a:cxn ang="0">
                    <a:pos x="1" y="210"/>
                  </a:cxn>
                  <a:cxn ang="0">
                    <a:pos x="21" y="257"/>
                  </a:cxn>
                  <a:cxn ang="0">
                    <a:pos x="38" y="253"/>
                  </a:cxn>
                  <a:cxn ang="0">
                    <a:pos x="81" y="297"/>
                  </a:cxn>
                  <a:cxn ang="0">
                    <a:pos x="78" y="314"/>
                  </a:cxn>
                  <a:cxn ang="0">
                    <a:pos x="125" y="334"/>
                  </a:cxn>
                  <a:cxn ang="0">
                    <a:pos x="168" y="297"/>
                  </a:cxn>
                  <a:cxn ang="0">
                    <a:pos x="210" y="334"/>
                  </a:cxn>
                  <a:cxn ang="0">
                    <a:pos x="258" y="314"/>
                  </a:cxn>
                  <a:cxn ang="0">
                    <a:pos x="254" y="297"/>
                  </a:cxn>
                  <a:cxn ang="0">
                    <a:pos x="297" y="253"/>
                  </a:cxn>
                  <a:cxn ang="0">
                    <a:pos x="315" y="257"/>
                  </a:cxn>
                  <a:cxn ang="0">
                    <a:pos x="335" y="210"/>
                  </a:cxn>
                  <a:cxn ang="0">
                    <a:pos x="297" y="167"/>
                  </a:cxn>
                  <a:cxn ang="0">
                    <a:pos x="335" y="124"/>
                  </a:cxn>
                  <a:cxn ang="0">
                    <a:pos x="315" y="77"/>
                  </a:cxn>
                  <a:cxn ang="0">
                    <a:pos x="297" y="80"/>
                  </a:cxn>
                  <a:cxn ang="0">
                    <a:pos x="254" y="37"/>
                  </a:cxn>
                  <a:cxn ang="0">
                    <a:pos x="258" y="20"/>
                  </a:cxn>
                  <a:cxn ang="0">
                    <a:pos x="210" y="0"/>
                  </a:cxn>
                  <a:cxn ang="0">
                    <a:pos x="168" y="37"/>
                  </a:cxn>
                  <a:cxn ang="0">
                    <a:pos x="125" y="0"/>
                  </a:cxn>
                  <a:cxn ang="0">
                    <a:pos x="78" y="20"/>
                  </a:cxn>
                  <a:cxn ang="0">
                    <a:pos x="81" y="37"/>
                  </a:cxn>
                  <a:cxn ang="0">
                    <a:pos x="168" y="60"/>
                  </a:cxn>
                  <a:cxn ang="0">
                    <a:pos x="274" y="167"/>
                  </a:cxn>
                  <a:cxn ang="0">
                    <a:pos x="168" y="274"/>
                  </a:cxn>
                  <a:cxn ang="0">
                    <a:pos x="61" y="167"/>
                  </a:cxn>
                  <a:cxn ang="0">
                    <a:pos x="168" y="60"/>
                  </a:cxn>
                </a:cxnLst>
                <a:rect l="0" t="0" r="r" b="b"/>
                <a:pathLst>
                  <a:path w="335" h="334">
                    <a:moveTo>
                      <a:pt x="81" y="37"/>
                    </a:moveTo>
                    <a:cubicBezTo>
                      <a:pt x="81" y="61"/>
                      <a:pt x="62" y="80"/>
                      <a:pt x="38" y="80"/>
                    </a:cubicBezTo>
                    <a:cubicBezTo>
                      <a:pt x="32" y="80"/>
                      <a:pt x="26" y="79"/>
                      <a:pt x="21" y="77"/>
                    </a:cubicBezTo>
                    <a:cubicBezTo>
                      <a:pt x="12" y="91"/>
                      <a:pt x="5" y="107"/>
                      <a:pt x="0" y="124"/>
                    </a:cubicBezTo>
                    <a:cubicBezTo>
                      <a:pt x="22" y="127"/>
                      <a:pt x="38" y="145"/>
                      <a:pt x="38" y="167"/>
                    </a:cubicBezTo>
                    <a:cubicBezTo>
                      <a:pt x="38" y="189"/>
                      <a:pt x="22" y="207"/>
                      <a:pt x="1" y="210"/>
                    </a:cubicBezTo>
                    <a:cubicBezTo>
                      <a:pt x="5" y="227"/>
                      <a:pt x="12" y="243"/>
                      <a:pt x="21" y="257"/>
                    </a:cubicBezTo>
                    <a:cubicBezTo>
                      <a:pt x="26" y="255"/>
                      <a:pt x="32" y="253"/>
                      <a:pt x="38" y="253"/>
                    </a:cubicBezTo>
                    <a:cubicBezTo>
                      <a:pt x="62" y="253"/>
                      <a:pt x="81" y="273"/>
                      <a:pt x="81" y="297"/>
                    </a:cubicBezTo>
                    <a:cubicBezTo>
                      <a:pt x="81" y="303"/>
                      <a:pt x="80" y="309"/>
                      <a:pt x="78" y="314"/>
                    </a:cubicBezTo>
                    <a:cubicBezTo>
                      <a:pt x="92" y="323"/>
                      <a:pt x="108" y="330"/>
                      <a:pt x="125" y="334"/>
                    </a:cubicBezTo>
                    <a:cubicBezTo>
                      <a:pt x="128" y="313"/>
                      <a:pt x="146" y="297"/>
                      <a:pt x="168" y="297"/>
                    </a:cubicBezTo>
                    <a:cubicBezTo>
                      <a:pt x="190" y="297"/>
                      <a:pt x="208" y="313"/>
                      <a:pt x="210" y="334"/>
                    </a:cubicBezTo>
                    <a:cubicBezTo>
                      <a:pt x="227" y="330"/>
                      <a:pt x="243" y="323"/>
                      <a:pt x="258" y="314"/>
                    </a:cubicBezTo>
                    <a:cubicBezTo>
                      <a:pt x="255" y="309"/>
                      <a:pt x="254" y="303"/>
                      <a:pt x="254" y="297"/>
                    </a:cubicBezTo>
                    <a:cubicBezTo>
                      <a:pt x="254" y="273"/>
                      <a:pt x="273" y="253"/>
                      <a:pt x="297" y="253"/>
                    </a:cubicBezTo>
                    <a:cubicBezTo>
                      <a:pt x="304" y="253"/>
                      <a:pt x="309" y="255"/>
                      <a:pt x="315" y="257"/>
                    </a:cubicBezTo>
                    <a:cubicBezTo>
                      <a:pt x="324" y="243"/>
                      <a:pt x="331" y="227"/>
                      <a:pt x="335" y="210"/>
                    </a:cubicBezTo>
                    <a:cubicBezTo>
                      <a:pt x="314" y="207"/>
                      <a:pt x="297" y="189"/>
                      <a:pt x="297" y="167"/>
                    </a:cubicBezTo>
                    <a:cubicBezTo>
                      <a:pt x="297" y="145"/>
                      <a:pt x="314" y="127"/>
                      <a:pt x="335" y="124"/>
                    </a:cubicBezTo>
                    <a:cubicBezTo>
                      <a:pt x="331" y="107"/>
                      <a:pt x="324" y="91"/>
                      <a:pt x="315" y="77"/>
                    </a:cubicBezTo>
                    <a:cubicBezTo>
                      <a:pt x="309" y="79"/>
                      <a:pt x="304" y="80"/>
                      <a:pt x="297" y="80"/>
                    </a:cubicBezTo>
                    <a:cubicBezTo>
                      <a:pt x="273" y="80"/>
                      <a:pt x="254" y="61"/>
                      <a:pt x="254" y="37"/>
                    </a:cubicBezTo>
                    <a:cubicBezTo>
                      <a:pt x="254" y="31"/>
                      <a:pt x="255" y="25"/>
                      <a:pt x="258" y="20"/>
                    </a:cubicBezTo>
                    <a:cubicBezTo>
                      <a:pt x="243" y="11"/>
                      <a:pt x="227" y="4"/>
                      <a:pt x="210" y="0"/>
                    </a:cubicBezTo>
                    <a:cubicBezTo>
                      <a:pt x="208" y="21"/>
                      <a:pt x="190" y="37"/>
                      <a:pt x="168" y="37"/>
                    </a:cubicBezTo>
                    <a:cubicBezTo>
                      <a:pt x="146" y="37"/>
                      <a:pt x="128" y="21"/>
                      <a:pt x="125" y="0"/>
                    </a:cubicBezTo>
                    <a:cubicBezTo>
                      <a:pt x="108" y="4"/>
                      <a:pt x="92" y="11"/>
                      <a:pt x="78" y="20"/>
                    </a:cubicBezTo>
                    <a:cubicBezTo>
                      <a:pt x="80" y="25"/>
                      <a:pt x="81" y="31"/>
                      <a:pt x="81" y="37"/>
                    </a:cubicBezTo>
                    <a:close/>
                    <a:moveTo>
                      <a:pt x="168" y="60"/>
                    </a:moveTo>
                    <a:cubicBezTo>
                      <a:pt x="227" y="60"/>
                      <a:pt x="274" y="108"/>
                      <a:pt x="274" y="167"/>
                    </a:cubicBezTo>
                    <a:cubicBezTo>
                      <a:pt x="274" y="226"/>
                      <a:pt x="227" y="274"/>
                      <a:pt x="168" y="274"/>
                    </a:cubicBezTo>
                    <a:cubicBezTo>
                      <a:pt x="109" y="274"/>
                      <a:pt x="61" y="226"/>
                      <a:pt x="61" y="167"/>
                    </a:cubicBezTo>
                    <a:cubicBezTo>
                      <a:pt x="61" y="108"/>
                      <a:pt x="109" y="60"/>
                      <a:pt x="168" y="60"/>
                    </a:cubicBezTo>
                    <a:close/>
                  </a:path>
                </a:pathLst>
              </a:custGeom>
              <a:solidFill>
                <a:schemeClr val="accent4"/>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63"/>
            <p:cNvGrpSpPr/>
            <p:nvPr/>
          </p:nvGrpSpPr>
          <p:grpSpPr>
            <a:xfrm>
              <a:off x="7967239" y="4437114"/>
              <a:ext cx="874231" cy="874231"/>
              <a:chOff x="5330505" y="3701129"/>
              <a:chExt cx="915321" cy="915321"/>
            </a:xfrm>
          </p:grpSpPr>
          <p:sp>
            <p:nvSpPr>
              <p:cNvPr id="70" name="Oval 64"/>
              <p:cNvSpPr/>
              <p:nvPr/>
            </p:nvSpPr>
            <p:spPr>
              <a:xfrm>
                <a:off x="5330505" y="3701129"/>
                <a:ext cx="915321" cy="915321"/>
              </a:xfrm>
              <a:prstGeom prst="ellipse">
                <a:avLst/>
              </a:prstGeom>
              <a:noFill/>
              <a:ln>
                <a:solidFill>
                  <a:schemeClr val="accent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71" name="Group 65"/>
              <p:cNvGrpSpPr/>
              <p:nvPr/>
            </p:nvGrpSpPr>
            <p:grpSpPr>
              <a:xfrm>
                <a:off x="5547695" y="3950807"/>
                <a:ext cx="480961" cy="415963"/>
                <a:chOff x="4343400" y="2343150"/>
                <a:chExt cx="444500" cy="384434"/>
              </a:xfrm>
              <a:solidFill>
                <a:schemeClr val="bg1"/>
              </a:solidFill>
            </p:grpSpPr>
            <p:sp>
              <p:nvSpPr>
                <p:cNvPr id="72" name="Freeform: Shape 66"/>
                <p:cNvSpPr/>
                <p:nvPr/>
              </p:nvSpPr>
              <p:spPr bwMode="auto">
                <a:xfrm>
                  <a:off x="4343400" y="2427245"/>
                  <a:ext cx="55263" cy="300339"/>
                </a:xfrm>
                <a:custGeom>
                  <a:avLst/>
                  <a:gdLst/>
                  <a:ahLst/>
                  <a:cxnLst>
                    <a:cxn ang="0">
                      <a:pos x="0" y="14"/>
                    </a:cxn>
                    <a:cxn ang="0">
                      <a:pos x="0" y="65"/>
                    </a:cxn>
                    <a:cxn ang="0">
                      <a:pos x="14" y="79"/>
                    </a:cxn>
                    <a:cxn ang="0">
                      <a:pos x="14" y="0"/>
                    </a:cxn>
                    <a:cxn ang="0">
                      <a:pos x="0" y="14"/>
                    </a:cxn>
                  </a:cxnLst>
                  <a:rect l="0" t="0" r="r" b="b"/>
                  <a:pathLst>
                    <a:path w="14" h="79">
                      <a:moveTo>
                        <a:pt x="0" y="14"/>
                      </a:moveTo>
                      <a:cubicBezTo>
                        <a:pt x="0" y="65"/>
                        <a:pt x="0" y="65"/>
                        <a:pt x="0" y="65"/>
                      </a:cubicBezTo>
                      <a:cubicBezTo>
                        <a:pt x="0" y="73"/>
                        <a:pt x="6" y="79"/>
                        <a:pt x="14" y="79"/>
                      </a:cubicBezTo>
                      <a:cubicBezTo>
                        <a:pt x="14" y="0"/>
                        <a:pt x="14" y="0"/>
                        <a:pt x="14" y="0"/>
                      </a:cubicBezTo>
                      <a:cubicBezTo>
                        <a:pt x="6" y="0"/>
                        <a:pt x="0" y="6"/>
                        <a:pt x="0" y="14"/>
                      </a:cubicBezTo>
                      <a:close/>
                    </a:path>
                  </a:pathLst>
                </a:custGeom>
                <a:solidFill>
                  <a:schemeClr val="accent6"/>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Shape 67"/>
                <p:cNvSpPr/>
                <p:nvPr/>
              </p:nvSpPr>
              <p:spPr bwMode="auto">
                <a:xfrm>
                  <a:off x="4424975" y="2343150"/>
                  <a:ext cx="276311" cy="384432"/>
                </a:xfrm>
                <a:custGeom>
                  <a:avLst/>
                  <a:gdLst/>
                  <a:ahLst/>
                  <a:cxnLst>
                    <a:cxn ang="0">
                      <a:pos x="58" y="7"/>
                    </a:cxn>
                    <a:cxn ang="0">
                      <a:pos x="50" y="0"/>
                    </a:cxn>
                    <a:cxn ang="0">
                      <a:pos x="21" y="0"/>
                    </a:cxn>
                    <a:cxn ang="0">
                      <a:pos x="14" y="7"/>
                    </a:cxn>
                    <a:cxn ang="0">
                      <a:pos x="14" y="22"/>
                    </a:cxn>
                    <a:cxn ang="0">
                      <a:pos x="0" y="22"/>
                    </a:cxn>
                    <a:cxn ang="0">
                      <a:pos x="0" y="101"/>
                    </a:cxn>
                    <a:cxn ang="0">
                      <a:pos x="72" y="101"/>
                    </a:cxn>
                    <a:cxn ang="0">
                      <a:pos x="72" y="22"/>
                    </a:cxn>
                    <a:cxn ang="0">
                      <a:pos x="58" y="22"/>
                    </a:cxn>
                    <a:cxn ang="0">
                      <a:pos x="58" y="7"/>
                    </a:cxn>
                    <a:cxn ang="0">
                      <a:pos x="50" y="22"/>
                    </a:cxn>
                    <a:cxn ang="0">
                      <a:pos x="21" y="22"/>
                    </a:cxn>
                    <a:cxn ang="0">
                      <a:pos x="21" y="7"/>
                    </a:cxn>
                    <a:cxn ang="0">
                      <a:pos x="50" y="7"/>
                    </a:cxn>
                    <a:cxn ang="0">
                      <a:pos x="50" y="22"/>
                    </a:cxn>
                  </a:cxnLst>
                  <a:rect l="0" t="0" r="r" b="b"/>
                  <a:pathLst>
                    <a:path w="72" h="101">
                      <a:moveTo>
                        <a:pt x="58" y="7"/>
                      </a:moveTo>
                      <a:cubicBezTo>
                        <a:pt x="58" y="3"/>
                        <a:pt x="54" y="0"/>
                        <a:pt x="50" y="0"/>
                      </a:cubicBezTo>
                      <a:cubicBezTo>
                        <a:pt x="21" y="0"/>
                        <a:pt x="21" y="0"/>
                        <a:pt x="21" y="0"/>
                      </a:cubicBezTo>
                      <a:cubicBezTo>
                        <a:pt x="17" y="0"/>
                        <a:pt x="14" y="3"/>
                        <a:pt x="14" y="7"/>
                      </a:cubicBezTo>
                      <a:cubicBezTo>
                        <a:pt x="14" y="22"/>
                        <a:pt x="14" y="22"/>
                        <a:pt x="14" y="22"/>
                      </a:cubicBezTo>
                      <a:cubicBezTo>
                        <a:pt x="0" y="22"/>
                        <a:pt x="0" y="22"/>
                        <a:pt x="0" y="22"/>
                      </a:cubicBezTo>
                      <a:cubicBezTo>
                        <a:pt x="0" y="101"/>
                        <a:pt x="0" y="101"/>
                        <a:pt x="0" y="101"/>
                      </a:cubicBezTo>
                      <a:cubicBezTo>
                        <a:pt x="72" y="101"/>
                        <a:pt x="72" y="101"/>
                        <a:pt x="72" y="101"/>
                      </a:cubicBezTo>
                      <a:cubicBezTo>
                        <a:pt x="72" y="22"/>
                        <a:pt x="72" y="22"/>
                        <a:pt x="72" y="22"/>
                      </a:cubicBezTo>
                      <a:cubicBezTo>
                        <a:pt x="58" y="22"/>
                        <a:pt x="58" y="22"/>
                        <a:pt x="58" y="22"/>
                      </a:cubicBezTo>
                      <a:lnTo>
                        <a:pt x="58" y="7"/>
                      </a:lnTo>
                      <a:close/>
                      <a:moveTo>
                        <a:pt x="50" y="22"/>
                      </a:moveTo>
                      <a:cubicBezTo>
                        <a:pt x="21" y="22"/>
                        <a:pt x="21" y="22"/>
                        <a:pt x="21" y="22"/>
                      </a:cubicBezTo>
                      <a:cubicBezTo>
                        <a:pt x="21" y="7"/>
                        <a:pt x="21" y="7"/>
                        <a:pt x="21" y="7"/>
                      </a:cubicBezTo>
                      <a:cubicBezTo>
                        <a:pt x="50" y="7"/>
                        <a:pt x="50" y="7"/>
                        <a:pt x="50" y="7"/>
                      </a:cubicBezTo>
                      <a:lnTo>
                        <a:pt x="50" y="22"/>
                      </a:lnTo>
                      <a:close/>
                    </a:path>
                  </a:pathLst>
                </a:custGeom>
                <a:solidFill>
                  <a:schemeClr val="accent6"/>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Shape 68"/>
                <p:cNvSpPr/>
                <p:nvPr/>
              </p:nvSpPr>
              <p:spPr bwMode="auto">
                <a:xfrm>
                  <a:off x="4730235" y="2427245"/>
                  <a:ext cx="57665" cy="300339"/>
                </a:xfrm>
                <a:custGeom>
                  <a:avLst/>
                  <a:gdLst/>
                  <a:ahLst/>
                  <a:cxnLst>
                    <a:cxn ang="0">
                      <a:pos x="0" y="0"/>
                    </a:cxn>
                    <a:cxn ang="0">
                      <a:pos x="0" y="79"/>
                    </a:cxn>
                    <a:cxn ang="0">
                      <a:pos x="15" y="65"/>
                    </a:cxn>
                    <a:cxn ang="0">
                      <a:pos x="15" y="14"/>
                    </a:cxn>
                    <a:cxn ang="0">
                      <a:pos x="0" y="0"/>
                    </a:cxn>
                  </a:cxnLst>
                  <a:rect l="0" t="0" r="r" b="b"/>
                  <a:pathLst>
                    <a:path w="15" h="79">
                      <a:moveTo>
                        <a:pt x="0" y="0"/>
                      </a:moveTo>
                      <a:cubicBezTo>
                        <a:pt x="0" y="79"/>
                        <a:pt x="0" y="79"/>
                        <a:pt x="0" y="79"/>
                      </a:cubicBezTo>
                      <a:cubicBezTo>
                        <a:pt x="8" y="79"/>
                        <a:pt x="15" y="73"/>
                        <a:pt x="15" y="65"/>
                      </a:cubicBezTo>
                      <a:cubicBezTo>
                        <a:pt x="15" y="14"/>
                        <a:pt x="15" y="14"/>
                        <a:pt x="15" y="14"/>
                      </a:cubicBezTo>
                      <a:cubicBezTo>
                        <a:pt x="15" y="6"/>
                        <a:pt x="8" y="0"/>
                        <a:pt x="0" y="0"/>
                      </a:cubicBezTo>
                      <a:close/>
                    </a:path>
                  </a:pathLst>
                </a:custGeom>
                <a:solidFill>
                  <a:schemeClr val="accent6"/>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11" name="Straight Arrow Connector 69"/>
            <p:cNvCxnSpPr/>
            <p:nvPr/>
          </p:nvCxnSpPr>
          <p:spPr>
            <a:xfrm flipV="1">
              <a:off x="7385001" y="2531809"/>
              <a:ext cx="624491" cy="522467"/>
            </a:xfrm>
            <a:prstGeom prst="straightConnector1">
              <a:avLst/>
            </a:prstGeom>
            <a:ln w="19050">
              <a:solidFill>
                <a:schemeClr val="accent4"/>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70"/>
            <p:cNvCxnSpPr/>
            <p:nvPr/>
          </p:nvCxnSpPr>
          <p:spPr>
            <a:xfrm>
              <a:off x="7385001" y="4027103"/>
              <a:ext cx="624491" cy="522467"/>
            </a:xfrm>
            <a:prstGeom prst="straightConnector1">
              <a:avLst/>
            </a:prstGeom>
            <a:ln w="19050">
              <a:solidFill>
                <a:schemeClr val="accent6"/>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71"/>
            <p:cNvCxnSpPr/>
            <p:nvPr/>
          </p:nvCxnSpPr>
          <p:spPr>
            <a:xfrm>
              <a:off x="7580182" y="3542228"/>
              <a:ext cx="784799" cy="1"/>
            </a:xfrm>
            <a:prstGeom prst="straightConnector1">
              <a:avLst/>
            </a:prstGeom>
            <a:ln w="19050">
              <a:solidFill>
                <a:schemeClr val="accent5"/>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72"/>
            <p:cNvCxnSpPr/>
            <p:nvPr/>
          </p:nvCxnSpPr>
          <p:spPr>
            <a:xfrm flipH="1" flipV="1">
              <a:off x="4182509" y="2531809"/>
              <a:ext cx="624491" cy="522467"/>
            </a:xfrm>
            <a:prstGeom prst="straightConnector1">
              <a:avLst/>
            </a:prstGeom>
            <a:ln w="19050">
              <a:solidFill>
                <a:schemeClr val="accent3"/>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73"/>
            <p:cNvCxnSpPr/>
            <p:nvPr/>
          </p:nvCxnSpPr>
          <p:spPr>
            <a:xfrm flipH="1">
              <a:off x="4182509" y="4027103"/>
              <a:ext cx="624491" cy="522467"/>
            </a:xfrm>
            <a:prstGeom prst="straightConnector1">
              <a:avLst/>
            </a:prstGeom>
            <a:ln w="19050">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74"/>
            <p:cNvCxnSpPr/>
            <p:nvPr/>
          </p:nvCxnSpPr>
          <p:spPr>
            <a:xfrm flipH="1">
              <a:off x="3827022" y="3542228"/>
              <a:ext cx="784799" cy="1"/>
            </a:xfrm>
            <a:prstGeom prst="straightConnector1">
              <a:avLst/>
            </a:prstGeom>
            <a:ln w="19050">
              <a:solidFill>
                <a:schemeClr val="accent2"/>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sp>
          <p:nvSpPr>
            <p:cNvPr id="17" name="Freeform: Shape 75"/>
            <p:cNvSpPr/>
            <p:nvPr/>
          </p:nvSpPr>
          <p:spPr bwMode="auto">
            <a:xfrm rot="20195074" flipV="1">
              <a:off x="5362977" y="2201097"/>
              <a:ext cx="1303984" cy="942040"/>
            </a:xfrm>
            <a:custGeom>
              <a:avLst/>
              <a:gdLst/>
              <a:ahLst/>
              <a:cxnLst>
                <a:cxn ang="0">
                  <a:pos x="204" y="0"/>
                </a:cxn>
                <a:cxn ang="0">
                  <a:pos x="193" y="27"/>
                </a:cxn>
                <a:cxn ang="0">
                  <a:pos x="207" y="25"/>
                </a:cxn>
                <a:cxn ang="0">
                  <a:pos x="176" y="112"/>
                </a:cxn>
                <a:cxn ang="0">
                  <a:pos x="96" y="146"/>
                </a:cxn>
                <a:cxn ang="0">
                  <a:pos x="15" y="114"/>
                </a:cxn>
                <a:cxn ang="0">
                  <a:pos x="2" y="99"/>
                </a:cxn>
                <a:cxn ang="0">
                  <a:pos x="0" y="100"/>
                </a:cxn>
                <a:cxn ang="0">
                  <a:pos x="14" y="116"/>
                </a:cxn>
                <a:cxn ang="0">
                  <a:pos x="177" y="113"/>
                </a:cxn>
                <a:cxn ang="0">
                  <a:pos x="209" y="25"/>
                </a:cxn>
                <a:cxn ang="0">
                  <a:pos x="222" y="23"/>
                </a:cxn>
                <a:cxn ang="0">
                  <a:pos x="204" y="0"/>
                </a:cxn>
              </a:cxnLst>
              <a:rect l="0" t="0" r="r" b="b"/>
              <a:pathLst>
                <a:path w="222" h="160">
                  <a:moveTo>
                    <a:pt x="204" y="0"/>
                  </a:moveTo>
                  <a:cubicBezTo>
                    <a:pt x="193" y="27"/>
                    <a:pt x="193" y="27"/>
                    <a:pt x="193" y="27"/>
                  </a:cubicBezTo>
                  <a:cubicBezTo>
                    <a:pt x="207" y="25"/>
                    <a:pt x="207" y="25"/>
                    <a:pt x="207" y="25"/>
                  </a:cubicBezTo>
                  <a:cubicBezTo>
                    <a:pt x="209" y="56"/>
                    <a:pt x="199" y="88"/>
                    <a:pt x="176" y="112"/>
                  </a:cubicBezTo>
                  <a:cubicBezTo>
                    <a:pt x="154" y="134"/>
                    <a:pt x="125" y="146"/>
                    <a:pt x="96" y="146"/>
                  </a:cubicBezTo>
                  <a:cubicBezTo>
                    <a:pt x="67" y="146"/>
                    <a:pt x="38" y="136"/>
                    <a:pt x="15" y="114"/>
                  </a:cubicBezTo>
                  <a:cubicBezTo>
                    <a:pt x="10" y="109"/>
                    <a:pt x="6" y="104"/>
                    <a:pt x="2" y="99"/>
                  </a:cubicBezTo>
                  <a:cubicBezTo>
                    <a:pt x="0" y="100"/>
                    <a:pt x="0" y="100"/>
                    <a:pt x="0" y="100"/>
                  </a:cubicBezTo>
                  <a:cubicBezTo>
                    <a:pt x="4" y="105"/>
                    <a:pt x="9" y="111"/>
                    <a:pt x="14" y="116"/>
                  </a:cubicBezTo>
                  <a:cubicBezTo>
                    <a:pt x="60" y="160"/>
                    <a:pt x="133" y="159"/>
                    <a:pt x="177" y="113"/>
                  </a:cubicBezTo>
                  <a:cubicBezTo>
                    <a:pt x="201" y="89"/>
                    <a:pt x="212" y="56"/>
                    <a:pt x="209" y="25"/>
                  </a:cubicBezTo>
                  <a:cubicBezTo>
                    <a:pt x="222" y="23"/>
                    <a:pt x="222" y="23"/>
                    <a:pt x="222" y="23"/>
                  </a:cubicBezTo>
                  <a:lnTo>
                    <a:pt x="204" y="0"/>
                  </a:lnTo>
                  <a:close/>
                </a:path>
              </a:pathLst>
            </a:custGeom>
            <a:solidFill>
              <a:schemeClr val="bg1">
                <a:lumMod val="50000"/>
              </a:schemeClr>
            </a:solidFill>
            <a:ln w="9525">
              <a:solidFill>
                <a:schemeClr val="bg1">
                  <a:lumMod val="50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77"/>
            <p:cNvSpPr/>
            <p:nvPr/>
          </p:nvSpPr>
          <p:spPr bwMode="auto">
            <a:xfrm rot="20195074" flipH="1">
              <a:off x="5399975" y="3991226"/>
              <a:ext cx="1303984" cy="942040"/>
            </a:xfrm>
            <a:custGeom>
              <a:avLst/>
              <a:gdLst/>
              <a:ahLst/>
              <a:cxnLst>
                <a:cxn ang="0">
                  <a:pos x="204" y="0"/>
                </a:cxn>
                <a:cxn ang="0">
                  <a:pos x="193" y="27"/>
                </a:cxn>
                <a:cxn ang="0">
                  <a:pos x="207" y="25"/>
                </a:cxn>
                <a:cxn ang="0">
                  <a:pos x="176" y="112"/>
                </a:cxn>
                <a:cxn ang="0">
                  <a:pos x="96" y="146"/>
                </a:cxn>
                <a:cxn ang="0">
                  <a:pos x="15" y="114"/>
                </a:cxn>
                <a:cxn ang="0">
                  <a:pos x="2" y="99"/>
                </a:cxn>
                <a:cxn ang="0">
                  <a:pos x="0" y="100"/>
                </a:cxn>
                <a:cxn ang="0">
                  <a:pos x="14" y="116"/>
                </a:cxn>
                <a:cxn ang="0">
                  <a:pos x="177" y="113"/>
                </a:cxn>
                <a:cxn ang="0">
                  <a:pos x="209" y="25"/>
                </a:cxn>
                <a:cxn ang="0">
                  <a:pos x="222" y="23"/>
                </a:cxn>
                <a:cxn ang="0">
                  <a:pos x="204" y="0"/>
                </a:cxn>
              </a:cxnLst>
              <a:rect l="0" t="0" r="r" b="b"/>
              <a:pathLst>
                <a:path w="222" h="160">
                  <a:moveTo>
                    <a:pt x="204" y="0"/>
                  </a:moveTo>
                  <a:cubicBezTo>
                    <a:pt x="193" y="27"/>
                    <a:pt x="193" y="27"/>
                    <a:pt x="193" y="27"/>
                  </a:cubicBezTo>
                  <a:cubicBezTo>
                    <a:pt x="207" y="25"/>
                    <a:pt x="207" y="25"/>
                    <a:pt x="207" y="25"/>
                  </a:cubicBezTo>
                  <a:cubicBezTo>
                    <a:pt x="209" y="56"/>
                    <a:pt x="199" y="88"/>
                    <a:pt x="176" y="112"/>
                  </a:cubicBezTo>
                  <a:cubicBezTo>
                    <a:pt x="154" y="134"/>
                    <a:pt x="125" y="146"/>
                    <a:pt x="96" y="146"/>
                  </a:cubicBezTo>
                  <a:cubicBezTo>
                    <a:pt x="67" y="146"/>
                    <a:pt x="38" y="136"/>
                    <a:pt x="15" y="114"/>
                  </a:cubicBezTo>
                  <a:cubicBezTo>
                    <a:pt x="10" y="109"/>
                    <a:pt x="6" y="104"/>
                    <a:pt x="2" y="99"/>
                  </a:cubicBezTo>
                  <a:cubicBezTo>
                    <a:pt x="0" y="100"/>
                    <a:pt x="0" y="100"/>
                    <a:pt x="0" y="100"/>
                  </a:cubicBezTo>
                  <a:cubicBezTo>
                    <a:pt x="4" y="105"/>
                    <a:pt x="9" y="111"/>
                    <a:pt x="14" y="116"/>
                  </a:cubicBezTo>
                  <a:cubicBezTo>
                    <a:pt x="60" y="160"/>
                    <a:pt x="133" y="159"/>
                    <a:pt x="177" y="113"/>
                  </a:cubicBezTo>
                  <a:cubicBezTo>
                    <a:pt x="201" y="89"/>
                    <a:pt x="212" y="56"/>
                    <a:pt x="209" y="25"/>
                  </a:cubicBezTo>
                  <a:cubicBezTo>
                    <a:pt x="222" y="23"/>
                    <a:pt x="222" y="23"/>
                    <a:pt x="222" y="23"/>
                  </a:cubicBezTo>
                  <a:lnTo>
                    <a:pt x="204" y="0"/>
                  </a:lnTo>
                  <a:close/>
                </a:path>
              </a:pathLst>
            </a:custGeom>
            <a:solidFill>
              <a:schemeClr val="bg1">
                <a:lumMod val="50000"/>
              </a:schemeClr>
            </a:solidFill>
            <a:ln w="9525">
              <a:solidFill>
                <a:schemeClr val="bg1">
                  <a:lumMod val="50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Oval 79"/>
            <p:cNvSpPr/>
            <p:nvPr/>
          </p:nvSpPr>
          <p:spPr>
            <a:xfrm flipH="1">
              <a:off x="4712832" y="2965778"/>
              <a:ext cx="1152896" cy="1152897"/>
            </a:xfrm>
            <a:prstGeom prst="ellipse">
              <a:avLst/>
            </a:prstGeom>
            <a:solidFill>
              <a:schemeClr val="tx2"/>
            </a:solidFill>
            <a:ln>
              <a:solidFill>
                <a:schemeClr val="tx1">
                  <a:lumMod val="65000"/>
                  <a:lumOff val="3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Oval 94"/>
            <p:cNvSpPr/>
            <p:nvPr/>
          </p:nvSpPr>
          <p:spPr>
            <a:xfrm>
              <a:off x="6326273" y="2965778"/>
              <a:ext cx="1152896" cy="1152897"/>
            </a:xfrm>
            <a:prstGeom prst="ellipse">
              <a:avLst/>
            </a:prstGeom>
            <a:solidFill>
              <a:schemeClr val="tx2"/>
            </a:solidFill>
            <a:ln>
              <a:solidFill>
                <a:schemeClr val="tx1">
                  <a:lumMod val="65000"/>
                  <a:lumOff val="3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1" name="Group 100"/>
            <p:cNvGrpSpPr/>
            <p:nvPr/>
          </p:nvGrpSpPr>
          <p:grpSpPr>
            <a:xfrm>
              <a:off x="3350534" y="1785609"/>
              <a:ext cx="874231" cy="874231"/>
              <a:chOff x="2428289" y="1524000"/>
              <a:chExt cx="682615" cy="682615"/>
            </a:xfrm>
          </p:grpSpPr>
          <p:sp>
            <p:nvSpPr>
              <p:cNvPr id="62" name="Oval 101"/>
              <p:cNvSpPr/>
              <p:nvPr/>
            </p:nvSpPr>
            <p:spPr>
              <a:xfrm flipH="1">
                <a:off x="2428289" y="1524000"/>
                <a:ext cx="682615" cy="682615"/>
              </a:xfrm>
              <a:prstGeom prst="ellipse">
                <a:avLst/>
              </a:prstGeom>
              <a:noFill/>
              <a:ln>
                <a:solidFill>
                  <a:schemeClr val="accent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63" name="Group 102"/>
              <p:cNvGrpSpPr/>
              <p:nvPr/>
            </p:nvGrpSpPr>
            <p:grpSpPr>
              <a:xfrm>
                <a:off x="2573206" y="1668257"/>
                <a:ext cx="392818" cy="394100"/>
                <a:chOff x="4240213" y="511175"/>
                <a:chExt cx="485775" cy="487363"/>
              </a:xfrm>
              <a:solidFill>
                <a:schemeClr val="accent3"/>
              </a:solidFill>
            </p:grpSpPr>
            <p:sp>
              <p:nvSpPr>
                <p:cNvPr id="64" name="Freeform: Shape 103"/>
                <p:cNvSpPr/>
                <p:nvPr/>
              </p:nvSpPr>
              <p:spPr bwMode="auto">
                <a:xfrm>
                  <a:off x="4579938" y="511175"/>
                  <a:ext cx="146050" cy="487363"/>
                </a:xfrm>
                <a:custGeom>
                  <a:avLst/>
                  <a:gdLst/>
                  <a:ahLst/>
                  <a:cxnLst>
                    <a:cxn ang="0">
                      <a:pos x="137" y="0"/>
                    </a:cxn>
                    <a:cxn ang="0">
                      <a:pos x="0" y="300"/>
                    </a:cxn>
                    <a:cxn ang="0">
                      <a:pos x="36" y="327"/>
                    </a:cxn>
                    <a:cxn ang="0">
                      <a:pos x="137" y="118"/>
                    </a:cxn>
                    <a:cxn ang="0">
                      <a:pos x="248" y="478"/>
                    </a:cxn>
                    <a:cxn ang="0">
                      <a:pos x="137" y="837"/>
                    </a:cxn>
                    <a:cxn ang="0">
                      <a:pos x="36" y="629"/>
                    </a:cxn>
                    <a:cxn ang="0">
                      <a:pos x="0" y="655"/>
                    </a:cxn>
                    <a:cxn ang="0">
                      <a:pos x="137" y="955"/>
                    </a:cxn>
                    <a:cxn ang="0">
                      <a:pos x="284" y="478"/>
                    </a:cxn>
                    <a:cxn ang="0">
                      <a:pos x="137" y="0"/>
                    </a:cxn>
                  </a:cxnLst>
                  <a:rect l="0" t="0" r="r" b="b"/>
                  <a:pathLst>
                    <a:path w="284" h="955">
                      <a:moveTo>
                        <a:pt x="137" y="0"/>
                      </a:moveTo>
                      <a:cubicBezTo>
                        <a:pt x="75" y="0"/>
                        <a:pt x="22" y="124"/>
                        <a:pt x="0" y="300"/>
                      </a:cubicBezTo>
                      <a:cubicBezTo>
                        <a:pt x="13" y="308"/>
                        <a:pt x="25" y="317"/>
                        <a:pt x="36" y="327"/>
                      </a:cubicBezTo>
                      <a:cubicBezTo>
                        <a:pt x="54" y="204"/>
                        <a:pt x="92" y="118"/>
                        <a:pt x="137" y="118"/>
                      </a:cubicBezTo>
                      <a:cubicBezTo>
                        <a:pt x="198" y="118"/>
                        <a:pt x="248" y="279"/>
                        <a:pt x="248" y="478"/>
                      </a:cubicBezTo>
                      <a:cubicBezTo>
                        <a:pt x="248" y="676"/>
                        <a:pt x="198" y="837"/>
                        <a:pt x="137" y="837"/>
                      </a:cubicBezTo>
                      <a:cubicBezTo>
                        <a:pt x="92" y="837"/>
                        <a:pt x="54" y="752"/>
                        <a:pt x="36" y="629"/>
                      </a:cubicBezTo>
                      <a:cubicBezTo>
                        <a:pt x="25" y="638"/>
                        <a:pt x="13" y="647"/>
                        <a:pt x="0" y="655"/>
                      </a:cubicBezTo>
                      <a:cubicBezTo>
                        <a:pt x="22" y="831"/>
                        <a:pt x="75" y="955"/>
                        <a:pt x="137" y="955"/>
                      </a:cubicBezTo>
                      <a:cubicBezTo>
                        <a:pt x="218" y="955"/>
                        <a:pt x="284" y="741"/>
                        <a:pt x="284" y="478"/>
                      </a:cubicBezTo>
                      <a:cubicBezTo>
                        <a:pt x="284" y="214"/>
                        <a:pt x="218" y="0"/>
                        <a:pt x="137" y="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Shape 104"/>
                <p:cNvSpPr/>
                <p:nvPr/>
              </p:nvSpPr>
              <p:spPr bwMode="auto">
                <a:xfrm>
                  <a:off x="4613276" y="615950"/>
                  <a:ext cx="80963" cy="277813"/>
                </a:xfrm>
                <a:custGeom>
                  <a:avLst/>
                  <a:gdLst/>
                  <a:ahLst/>
                  <a:cxnLst>
                    <a:cxn ang="0">
                      <a:pos x="0" y="397"/>
                    </a:cxn>
                    <a:cxn ang="0">
                      <a:pos x="74" y="542"/>
                    </a:cxn>
                    <a:cxn ang="0">
                      <a:pos x="158" y="271"/>
                    </a:cxn>
                    <a:cxn ang="0">
                      <a:pos x="74" y="0"/>
                    </a:cxn>
                    <a:cxn ang="0">
                      <a:pos x="0" y="144"/>
                    </a:cxn>
                    <a:cxn ang="0">
                      <a:pos x="26" y="174"/>
                    </a:cxn>
                    <a:cxn ang="0">
                      <a:pos x="74" y="88"/>
                    </a:cxn>
                    <a:cxn ang="0">
                      <a:pos x="130" y="271"/>
                    </a:cxn>
                    <a:cxn ang="0">
                      <a:pos x="74" y="453"/>
                    </a:cxn>
                    <a:cxn ang="0">
                      <a:pos x="26" y="368"/>
                    </a:cxn>
                    <a:cxn ang="0">
                      <a:pos x="0" y="397"/>
                    </a:cxn>
                  </a:cxnLst>
                  <a:rect l="0" t="0" r="r" b="b"/>
                  <a:pathLst>
                    <a:path w="158" h="542">
                      <a:moveTo>
                        <a:pt x="0" y="397"/>
                      </a:moveTo>
                      <a:cubicBezTo>
                        <a:pt x="14" y="483"/>
                        <a:pt x="42" y="542"/>
                        <a:pt x="74" y="542"/>
                      </a:cubicBezTo>
                      <a:cubicBezTo>
                        <a:pt x="120" y="542"/>
                        <a:pt x="158" y="420"/>
                        <a:pt x="158" y="271"/>
                      </a:cubicBezTo>
                      <a:cubicBezTo>
                        <a:pt x="158" y="121"/>
                        <a:pt x="120" y="0"/>
                        <a:pt x="74" y="0"/>
                      </a:cubicBezTo>
                      <a:cubicBezTo>
                        <a:pt x="42" y="0"/>
                        <a:pt x="14" y="58"/>
                        <a:pt x="0" y="144"/>
                      </a:cubicBezTo>
                      <a:cubicBezTo>
                        <a:pt x="10" y="153"/>
                        <a:pt x="18" y="163"/>
                        <a:pt x="26" y="174"/>
                      </a:cubicBezTo>
                      <a:cubicBezTo>
                        <a:pt x="36" y="122"/>
                        <a:pt x="54" y="88"/>
                        <a:pt x="74" y="88"/>
                      </a:cubicBezTo>
                      <a:cubicBezTo>
                        <a:pt x="105" y="88"/>
                        <a:pt x="130" y="170"/>
                        <a:pt x="130" y="271"/>
                      </a:cubicBezTo>
                      <a:cubicBezTo>
                        <a:pt x="130" y="371"/>
                        <a:pt x="105" y="453"/>
                        <a:pt x="74" y="453"/>
                      </a:cubicBezTo>
                      <a:cubicBezTo>
                        <a:pt x="54" y="453"/>
                        <a:pt x="36" y="419"/>
                        <a:pt x="26" y="368"/>
                      </a:cubicBezTo>
                      <a:cubicBezTo>
                        <a:pt x="18" y="378"/>
                        <a:pt x="10" y="388"/>
                        <a:pt x="0" y="397"/>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Shape 105"/>
                <p:cNvSpPr/>
                <p:nvPr/>
              </p:nvSpPr>
              <p:spPr bwMode="auto">
                <a:xfrm>
                  <a:off x="4638676" y="706438"/>
                  <a:ext cx="26988" cy="96838"/>
                </a:xfrm>
                <a:custGeom>
                  <a:avLst/>
                  <a:gdLst/>
                  <a:ahLst/>
                  <a:cxnLst>
                    <a:cxn ang="0">
                      <a:pos x="24" y="189"/>
                    </a:cxn>
                    <a:cxn ang="0">
                      <a:pos x="53" y="95"/>
                    </a:cxn>
                    <a:cxn ang="0">
                      <a:pos x="24" y="0"/>
                    </a:cxn>
                    <a:cxn ang="0">
                      <a:pos x="0" y="39"/>
                    </a:cxn>
                    <a:cxn ang="0">
                      <a:pos x="12" y="95"/>
                    </a:cxn>
                    <a:cxn ang="0">
                      <a:pos x="0" y="150"/>
                    </a:cxn>
                    <a:cxn ang="0">
                      <a:pos x="24" y="189"/>
                    </a:cxn>
                  </a:cxnLst>
                  <a:rect l="0" t="0" r="r" b="b"/>
                  <a:pathLst>
                    <a:path w="53" h="189">
                      <a:moveTo>
                        <a:pt x="24" y="189"/>
                      </a:moveTo>
                      <a:cubicBezTo>
                        <a:pt x="40" y="189"/>
                        <a:pt x="53" y="146"/>
                        <a:pt x="53" y="95"/>
                      </a:cubicBezTo>
                      <a:cubicBezTo>
                        <a:pt x="53" y="43"/>
                        <a:pt x="40" y="0"/>
                        <a:pt x="24" y="0"/>
                      </a:cubicBezTo>
                      <a:cubicBezTo>
                        <a:pt x="14" y="0"/>
                        <a:pt x="6" y="16"/>
                        <a:pt x="0" y="39"/>
                      </a:cubicBezTo>
                      <a:cubicBezTo>
                        <a:pt x="8" y="57"/>
                        <a:pt x="12" y="76"/>
                        <a:pt x="12" y="95"/>
                      </a:cubicBezTo>
                      <a:cubicBezTo>
                        <a:pt x="12" y="114"/>
                        <a:pt x="8" y="132"/>
                        <a:pt x="0" y="150"/>
                      </a:cubicBezTo>
                      <a:cubicBezTo>
                        <a:pt x="6" y="173"/>
                        <a:pt x="14" y="189"/>
                        <a:pt x="24" y="189"/>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Shape 106"/>
                <p:cNvSpPr/>
                <p:nvPr/>
              </p:nvSpPr>
              <p:spPr bwMode="auto">
                <a:xfrm>
                  <a:off x="4240213" y="687388"/>
                  <a:ext cx="393700" cy="138113"/>
                </a:xfrm>
                <a:custGeom>
                  <a:avLst/>
                  <a:gdLst/>
                  <a:ahLst/>
                  <a:cxnLst>
                    <a:cxn ang="0">
                      <a:pos x="186" y="70"/>
                    </a:cxn>
                    <a:cxn ang="0">
                      <a:pos x="248" y="44"/>
                    </a:cxn>
                    <a:cxn ang="0">
                      <a:pos x="186" y="17"/>
                    </a:cxn>
                    <a:cxn ang="0">
                      <a:pos x="186" y="30"/>
                    </a:cxn>
                    <a:cxn ang="0">
                      <a:pos x="60" y="27"/>
                    </a:cxn>
                    <a:cxn ang="0">
                      <a:pos x="53" y="5"/>
                    </a:cxn>
                    <a:cxn ang="0">
                      <a:pos x="0" y="0"/>
                    </a:cxn>
                    <a:cxn ang="0">
                      <a:pos x="12" y="42"/>
                    </a:cxn>
                    <a:cxn ang="0">
                      <a:pos x="175" y="42"/>
                    </a:cxn>
                    <a:cxn ang="0">
                      <a:pos x="175" y="46"/>
                    </a:cxn>
                    <a:cxn ang="0">
                      <a:pos x="12" y="46"/>
                    </a:cxn>
                    <a:cxn ang="0">
                      <a:pos x="0" y="87"/>
                    </a:cxn>
                    <a:cxn ang="0">
                      <a:pos x="53" y="82"/>
                    </a:cxn>
                    <a:cxn ang="0">
                      <a:pos x="60" y="61"/>
                    </a:cxn>
                    <a:cxn ang="0">
                      <a:pos x="186" y="58"/>
                    </a:cxn>
                    <a:cxn ang="0">
                      <a:pos x="186" y="70"/>
                    </a:cxn>
                  </a:cxnLst>
                  <a:rect l="0" t="0" r="r" b="b"/>
                  <a:pathLst>
                    <a:path w="248" h="87">
                      <a:moveTo>
                        <a:pt x="186" y="70"/>
                      </a:moveTo>
                      <a:lnTo>
                        <a:pt x="248" y="44"/>
                      </a:lnTo>
                      <a:lnTo>
                        <a:pt x="186" y="17"/>
                      </a:lnTo>
                      <a:lnTo>
                        <a:pt x="186" y="30"/>
                      </a:lnTo>
                      <a:lnTo>
                        <a:pt x="60" y="27"/>
                      </a:lnTo>
                      <a:lnTo>
                        <a:pt x="53" y="5"/>
                      </a:lnTo>
                      <a:lnTo>
                        <a:pt x="0" y="0"/>
                      </a:lnTo>
                      <a:lnTo>
                        <a:pt x="12" y="42"/>
                      </a:lnTo>
                      <a:lnTo>
                        <a:pt x="175" y="42"/>
                      </a:lnTo>
                      <a:lnTo>
                        <a:pt x="175" y="46"/>
                      </a:lnTo>
                      <a:lnTo>
                        <a:pt x="12" y="46"/>
                      </a:lnTo>
                      <a:lnTo>
                        <a:pt x="0" y="87"/>
                      </a:lnTo>
                      <a:lnTo>
                        <a:pt x="53" y="82"/>
                      </a:lnTo>
                      <a:lnTo>
                        <a:pt x="60" y="61"/>
                      </a:lnTo>
                      <a:lnTo>
                        <a:pt x="186" y="58"/>
                      </a:lnTo>
                      <a:lnTo>
                        <a:pt x="186" y="70"/>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Shape 107"/>
                <p:cNvSpPr/>
                <p:nvPr/>
              </p:nvSpPr>
              <p:spPr bwMode="auto">
                <a:xfrm>
                  <a:off x="4408488" y="792163"/>
                  <a:ext cx="211138" cy="136525"/>
                </a:xfrm>
                <a:custGeom>
                  <a:avLst/>
                  <a:gdLst/>
                  <a:ahLst/>
                  <a:cxnLst>
                    <a:cxn ang="0">
                      <a:pos x="97" y="9"/>
                    </a:cxn>
                    <a:cxn ang="0">
                      <a:pos x="100" y="13"/>
                    </a:cxn>
                    <a:cxn ang="0">
                      <a:pos x="35" y="49"/>
                    </a:cxn>
                    <a:cxn ang="0">
                      <a:pos x="28" y="45"/>
                    </a:cxn>
                    <a:cxn ang="0">
                      <a:pos x="0" y="58"/>
                    </a:cxn>
                    <a:cxn ang="0">
                      <a:pos x="14" y="68"/>
                    </a:cxn>
                    <a:cxn ang="0">
                      <a:pos x="96" y="20"/>
                    </a:cxn>
                    <a:cxn ang="0">
                      <a:pos x="97" y="21"/>
                    </a:cxn>
                    <a:cxn ang="0">
                      <a:pos x="14" y="69"/>
                    </a:cxn>
                    <a:cxn ang="0">
                      <a:pos x="16" y="86"/>
                    </a:cxn>
                    <a:cxn ang="0">
                      <a:pos x="42" y="68"/>
                    </a:cxn>
                    <a:cxn ang="0">
                      <a:pos x="41" y="60"/>
                    </a:cxn>
                    <a:cxn ang="0">
                      <a:pos x="105" y="22"/>
                    </a:cxn>
                    <a:cxn ang="0">
                      <a:pos x="107" y="26"/>
                    </a:cxn>
                    <a:cxn ang="0">
                      <a:pos x="133" y="0"/>
                    </a:cxn>
                    <a:cxn ang="0">
                      <a:pos x="97" y="9"/>
                    </a:cxn>
                  </a:cxnLst>
                  <a:rect l="0" t="0" r="r" b="b"/>
                  <a:pathLst>
                    <a:path w="133" h="86">
                      <a:moveTo>
                        <a:pt x="97" y="9"/>
                      </a:moveTo>
                      <a:lnTo>
                        <a:pt x="100" y="13"/>
                      </a:lnTo>
                      <a:lnTo>
                        <a:pt x="35" y="49"/>
                      </a:lnTo>
                      <a:lnTo>
                        <a:pt x="28" y="45"/>
                      </a:lnTo>
                      <a:lnTo>
                        <a:pt x="0" y="58"/>
                      </a:lnTo>
                      <a:lnTo>
                        <a:pt x="14" y="68"/>
                      </a:lnTo>
                      <a:lnTo>
                        <a:pt x="96" y="20"/>
                      </a:lnTo>
                      <a:lnTo>
                        <a:pt x="97" y="21"/>
                      </a:lnTo>
                      <a:lnTo>
                        <a:pt x="14" y="69"/>
                      </a:lnTo>
                      <a:lnTo>
                        <a:pt x="16" y="86"/>
                      </a:lnTo>
                      <a:lnTo>
                        <a:pt x="42" y="68"/>
                      </a:lnTo>
                      <a:lnTo>
                        <a:pt x="41" y="60"/>
                      </a:lnTo>
                      <a:lnTo>
                        <a:pt x="105" y="22"/>
                      </a:lnTo>
                      <a:lnTo>
                        <a:pt x="107" y="26"/>
                      </a:lnTo>
                      <a:lnTo>
                        <a:pt x="133" y="0"/>
                      </a:lnTo>
                      <a:lnTo>
                        <a:pt x="97" y="9"/>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Shape 108"/>
                <p:cNvSpPr/>
                <p:nvPr/>
              </p:nvSpPr>
              <p:spPr bwMode="auto">
                <a:xfrm>
                  <a:off x="4406901" y="585788"/>
                  <a:ext cx="211138" cy="136525"/>
                </a:xfrm>
                <a:custGeom>
                  <a:avLst/>
                  <a:gdLst/>
                  <a:ahLst/>
                  <a:cxnLst>
                    <a:cxn ang="0">
                      <a:pos x="35" y="36"/>
                    </a:cxn>
                    <a:cxn ang="0">
                      <a:pos x="99" y="72"/>
                    </a:cxn>
                    <a:cxn ang="0">
                      <a:pos x="97" y="76"/>
                    </a:cxn>
                    <a:cxn ang="0">
                      <a:pos x="133" y="86"/>
                    </a:cxn>
                    <a:cxn ang="0">
                      <a:pos x="106" y="60"/>
                    </a:cxn>
                    <a:cxn ang="0">
                      <a:pos x="104" y="63"/>
                    </a:cxn>
                    <a:cxn ang="0">
                      <a:pos x="41" y="26"/>
                    </a:cxn>
                    <a:cxn ang="0">
                      <a:pos x="41" y="17"/>
                    </a:cxn>
                    <a:cxn ang="0">
                      <a:pos x="15" y="0"/>
                    </a:cxn>
                    <a:cxn ang="0">
                      <a:pos x="14" y="16"/>
                    </a:cxn>
                    <a:cxn ang="0">
                      <a:pos x="96" y="64"/>
                    </a:cxn>
                    <a:cxn ang="0">
                      <a:pos x="96" y="65"/>
                    </a:cxn>
                    <a:cxn ang="0">
                      <a:pos x="13" y="17"/>
                    </a:cxn>
                    <a:cxn ang="0">
                      <a:pos x="0" y="27"/>
                    </a:cxn>
                    <a:cxn ang="0">
                      <a:pos x="27" y="41"/>
                    </a:cxn>
                    <a:cxn ang="0">
                      <a:pos x="35" y="36"/>
                    </a:cxn>
                  </a:cxnLst>
                  <a:rect l="0" t="0" r="r" b="b"/>
                  <a:pathLst>
                    <a:path w="133" h="86">
                      <a:moveTo>
                        <a:pt x="35" y="36"/>
                      </a:moveTo>
                      <a:lnTo>
                        <a:pt x="99" y="72"/>
                      </a:lnTo>
                      <a:lnTo>
                        <a:pt x="97" y="76"/>
                      </a:lnTo>
                      <a:lnTo>
                        <a:pt x="133" y="86"/>
                      </a:lnTo>
                      <a:lnTo>
                        <a:pt x="106" y="60"/>
                      </a:lnTo>
                      <a:lnTo>
                        <a:pt x="104" y="63"/>
                      </a:lnTo>
                      <a:lnTo>
                        <a:pt x="41" y="26"/>
                      </a:lnTo>
                      <a:lnTo>
                        <a:pt x="41" y="17"/>
                      </a:lnTo>
                      <a:lnTo>
                        <a:pt x="15" y="0"/>
                      </a:lnTo>
                      <a:lnTo>
                        <a:pt x="14" y="16"/>
                      </a:lnTo>
                      <a:lnTo>
                        <a:pt x="96" y="64"/>
                      </a:lnTo>
                      <a:lnTo>
                        <a:pt x="96" y="65"/>
                      </a:lnTo>
                      <a:lnTo>
                        <a:pt x="13" y="17"/>
                      </a:lnTo>
                      <a:lnTo>
                        <a:pt x="0" y="27"/>
                      </a:lnTo>
                      <a:lnTo>
                        <a:pt x="27" y="41"/>
                      </a:lnTo>
                      <a:lnTo>
                        <a:pt x="35" y="36"/>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2" name="Group 109"/>
            <p:cNvGrpSpPr/>
            <p:nvPr/>
          </p:nvGrpSpPr>
          <p:grpSpPr>
            <a:xfrm>
              <a:off x="2871467" y="3104966"/>
              <a:ext cx="874231" cy="874231"/>
              <a:chOff x="2054225" y="2554293"/>
              <a:chExt cx="682615" cy="682615"/>
            </a:xfrm>
          </p:grpSpPr>
          <p:sp>
            <p:nvSpPr>
              <p:cNvPr id="52" name="Oval 110"/>
              <p:cNvSpPr/>
              <p:nvPr/>
            </p:nvSpPr>
            <p:spPr>
              <a:xfrm flipH="1">
                <a:off x="2054225" y="2554293"/>
                <a:ext cx="682615" cy="682615"/>
              </a:xfrm>
              <a:prstGeom prst="ellipse">
                <a:avLst/>
              </a:prstGeom>
              <a:no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53" name="Group 111"/>
              <p:cNvGrpSpPr/>
              <p:nvPr/>
            </p:nvGrpSpPr>
            <p:grpSpPr>
              <a:xfrm>
                <a:off x="2196187" y="2735033"/>
                <a:ext cx="398691" cy="321134"/>
                <a:chOff x="6227763" y="544513"/>
                <a:chExt cx="522288" cy="420687"/>
              </a:xfrm>
              <a:solidFill>
                <a:schemeClr val="accent2"/>
              </a:solidFill>
            </p:grpSpPr>
            <p:sp>
              <p:nvSpPr>
                <p:cNvPr id="54" name="Freeform: Shape 112"/>
                <p:cNvSpPr/>
                <p:nvPr/>
              </p:nvSpPr>
              <p:spPr bwMode="auto">
                <a:xfrm>
                  <a:off x="6262688" y="658813"/>
                  <a:ext cx="463550" cy="233363"/>
                </a:xfrm>
                <a:custGeom>
                  <a:avLst/>
                  <a:gdLst/>
                  <a:ahLst/>
                  <a:cxnLst>
                    <a:cxn ang="0">
                      <a:pos x="836" y="0"/>
                    </a:cxn>
                    <a:cxn ang="0">
                      <a:pos x="767" y="69"/>
                    </a:cxn>
                    <a:cxn ang="0">
                      <a:pos x="786" y="116"/>
                    </a:cxn>
                    <a:cxn ang="0">
                      <a:pos x="597" y="304"/>
                    </a:cxn>
                    <a:cxn ang="0">
                      <a:pos x="574" y="300"/>
                    </a:cxn>
                    <a:cxn ang="0">
                      <a:pos x="536" y="311"/>
                    </a:cxn>
                    <a:cxn ang="0">
                      <a:pos x="394" y="150"/>
                    </a:cxn>
                    <a:cxn ang="0">
                      <a:pos x="405" y="113"/>
                    </a:cxn>
                    <a:cxn ang="0">
                      <a:pos x="337" y="44"/>
                    </a:cxn>
                    <a:cxn ang="0">
                      <a:pos x="268" y="113"/>
                    </a:cxn>
                    <a:cxn ang="0">
                      <a:pos x="279" y="149"/>
                    </a:cxn>
                    <a:cxn ang="0">
                      <a:pos x="100" y="326"/>
                    </a:cxn>
                    <a:cxn ang="0">
                      <a:pos x="68" y="319"/>
                    </a:cxn>
                    <a:cxn ang="0">
                      <a:pos x="0" y="387"/>
                    </a:cxn>
                    <a:cxn ang="0">
                      <a:pos x="68" y="456"/>
                    </a:cxn>
                    <a:cxn ang="0">
                      <a:pos x="137" y="387"/>
                    </a:cxn>
                    <a:cxn ang="0">
                      <a:pos x="124" y="347"/>
                    </a:cxn>
                    <a:cxn ang="0">
                      <a:pos x="301" y="171"/>
                    </a:cxn>
                    <a:cxn ang="0">
                      <a:pos x="337" y="181"/>
                    </a:cxn>
                    <a:cxn ang="0">
                      <a:pos x="372" y="172"/>
                    </a:cxn>
                    <a:cxn ang="0">
                      <a:pos x="515" y="334"/>
                    </a:cxn>
                    <a:cxn ang="0">
                      <a:pos x="505" y="369"/>
                    </a:cxn>
                    <a:cxn ang="0">
                      <a:pos x="574" y="437"/>
                    </a:cxn>
                    <a:cxn ang="0">
                      <a:pos x="643" y="369"/>
                    </a:cxn>
                    <a:cxn ang="0">
                      <a:pos x="624" y="321"/>
                    </a:cxn>
                    <a:cxn ang="0">
                      <a:pos x="813" y="134"/>
                    </a:cxn>
                    <a:cxn ang="0">
                      <a:pos x="836" y="138"/>
                    </a:cxn>
                    <a:cxn ang="0">
                      <a:pos x="905" y="69"/>
                    </a:cxn>
                    <a:cxn ang="0">
                      <a:pos x="836" y="0"/>
                    </a:cxn>
                  </a:cxnLst>
                  <a:rect l="0" t="0" r="r" b="b"/>
                  <a:pathLst>
                    <a:path w="905" h="456">
                      <a:moveTo>
                        <a:pt x="836" y="0"/>
                      </a:moveTo>
                      <a:cubicBezTo>
                        <a:pt x="798" y="0"/>
                        <a:pt x="767" y="31"/>
                        <a:pt x="767" y="69"/>
                      </a:cubicBezTo>
                      <a:cubicBezTo>
                        <a:pt x="767" y="87"/>
                        <a:pt x="775" y="104"/>
                        <a:pt x="786" y="116"/>
                      </a:cubicBezTo>
                      <a:cubicBezTo>
                        <a:pt x="597" y="304"/>
                        <a:pt x="597" y="304"/>
                        <a:pt x="597" y="304"/>
                      </a:cubicBezTo>
                      <a:cubicBezTo>
                        <a:pt x="590" y="301"/>
                        <a:pt x="582" y="300"/>
                        <a:pt x="574" y="300"/>
                      </a:cubicBezTo>
                      <a:cubicBezTo>
                        <a:pt x="560" y="300"/>
                        <a:pt x="547" y="304"/>
                        <a:pt x="536" y="311"/>
                      </a:cubicBezTo>
                      <a:cubicBezTo>
                        <a:pt x="394" y="150"/>
                        <a:pt x="394" y="150"/>
                        <a:pt x="394" y="150"/>
                      </a:cubicBezTo>
                      <a:cubicBezTo>
                        <a:pt x="401" y="139"/>
                        <a:pt x="405" y="126"/>
                        <a:pt x="405" y="113"/>
                      </a:cubicBezTo>
                      <a:cubicBezTo>
                        <a:pt x="405" y="75"/>
                        <a:pt x="375" y="44"/>
                        <a:pt x="337" y="44"/>
                      </a:cubicBezTo>
                      <a:cubicBezTo>
                        <a:pt x="299" y="44"/>
                        <a:pt x="268" y="75"/>
                        <a:pt x="268" y="113"/>
                      </a:cubicBezTo>
                      <a:cubicBezTo>
                        <a:pt x="268" y="126"/>
                        <a:pt x="272" y="139"/>
                        <a:pt x="279" y="149"/>
                      </a:cubicBezTo>
                      <a:cubicBezTo>
                        <a:pt x="100" y="326"/>
                        <a:pt x="100" y="326"/>
                        <a:pt x="100" y="326"/>
                      </a:cubicBezTo>
                      <a:cubicBezTo>
                        <a:pt x="91" y="321"/>
                        <a:pt x="80" y="319"/>
                        <a:pt x="68" y="319"/>
                      </a:cubicBezTo>
                      <a:cubicBezTo>
                        <a:pt x="31" y="319"/>
                        <a:pt x="0" y="349"/>
                        <a:pt x="0" y="387"/>
                      </a:cubicBezTo>
                      <a:cubicBezTo>
                        <a:pt x="0" y="425"/>
                        <a:pt x="31" y="456"/>
                        <a:pt x="68" y="456"/>
                      </a:cubicBezTo>
                      <a:cubicBezTo>
                        <a:pt x="106" y="456"/>
                        <a:pt x="137" y="425"/>
                        <a:pt x="137" y="387"/>
                      </a:cubicBezTo>
                      <a:cubicBezTo>
                        <a:pt x="137" y="372"/>
                        <a:pt x="132" y="358"/>
                        <a:pt x="124" y="347"/>
                      </a:cubicBezTo>
                      <a:cubicBezTo>
                        <a:pt x="301" y="171"/>
                        <a:pt x="301" y="171"/>
                        <a:pt x="301" y="171"/>
                      </a:cubicBezTo>
                      <a:cubicBezTo>
                        <a:pt x="312" y="178"/>
                        <a:pt x="324" y="181"/>
                        <a:pt x="337" y="181"/>
                      </a:cubicBezTo>
                      <a:cubicBezTo>
                        <a:pt x="350" y="181"/>
                        <a:pt x="362" y="178"/>
                        <a:pt x="372" y="172"/>
                      </a:cubicBezTo>
                      <a:cubicBezTo>
                        <a:pt x="515" y="334"/>
                        <a:pt x="515" y="334"/>
                        <a:pt x="515" y="334"/>
                      </a:cubicBezTo>
                      <a:cubicBezTo>
                        <a:pt x="509" y="344"/>
                        <a:pt x="505" y="356"/>
                        <a:pt x="505" y="369"/>
                      </a:cubicBezTo>
                      <a:cubicBezTo>
                        <a:pt x="505" y="406"/>
                        <a:pt x="536" y="437"/>
                        <a:pt x="574" y="437"/>
                      </a:cubicBezTo>
                      <a:cubicBezTo>
                        <a:pt x="612" y="437"/>
                        <a:pt x="643" y="406"/>
                        <a:pt x="643" y="369"/>
                      </a:cubicBezTo>
                      <a:cubicBezTo>
                        <a:pt x="643" y="350"/>
                        <a:pt x="635" y="334"/>
                        <a:pt x="624" y="321"/>
                      </a:cubicBezTo>
                      <a:cubicBezTo>
                        <a:pt x="813" y="134"/>
                        <a:pt x="813" y="134"/>
                        <a:pt x="813" y="134"/>
                      </a:cubicBezTo>
                      <a:cubicBezTo>
                        <a:pt x="820" y="136"/>
                        <a:pt x="828" y="138"/>
                        <a:pt x="836" y="138"/>
                      </a:cubicBezTo>
                      <a:cubicBezTo>
                        <a:pt x="874" y="138"/>
                        <a:pt x="905" y="107"/>
                        <a:pt x="905" y="69"/>
                      </a:cubicBezTo>
                      <a:cubicBezTo>
                        <a:pt x="905" y="31"/>
                        <a:pt x="874" y="0"/>
                        <a:pt x="836" y="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Shape 113"/>
                <p:cNvSpPr/>
                <p:nvPr/>
              </p:nvSpPr>
              <p:spPr bwMode="auto">
                <a:xfrm>
                  <a:off x="6651626" y="544513"/>
                  <a:ext cx="98425" cy="100013"/>
                </a:xfrm>
                <a:custGeom>
                  <a:avLst/>
                  <a:gdLst/>
                  <a:ahLst/>
                  <a:cxnLst>
                    <a:cxn ang="0">
                      <a:pos x="97" y="0"/>
                    </a:cxn>
                    <a:cxn ang="0">
                      <a:pos x="0" y="97"/>
                    </a:cxn>
                    <a:cxn ang="0">
                      <a:pos x="97" y="194"/>
                    </a:cxn>
                    <a:cxn ang="0">
                      <a:pos x="193" y="97"/>
                    </a:cxn>
                    <a:cxn ang="0">
                      <a:pos x="97" y="0"/>
                    </a:cxn>
                    <a:cxn ang="0">
                      <a:pos x="97" y="171"/>
                    </a:cxn>
                    <a:cxn ang="0">
                      <a:pos x="23" y="97"/>
                    </a:cxn>
                    <a:cxn ang="0">
                      <a:pos x="97" y="24"/>
                    </a:cxn>
                    <a:cxn ang="0">
                      <a:pos x="170" y="97"/>
                    </a:cxn>
                    <a:cxn ang="0">
                      <a:pos x="97" y="171"/>
                    </a:cxn>
                  </a:cxnLst>
                  <a:rect l="0" t="0" r="r" b="b"/>
                  <a:pathLst>
                    <a:path w="193" h="194">
                      <a:moveTo>
                        <a:pt x="97" y="0"/>
                      </a:moveTo>
                      <a:cubicBezTo>
                        <a:pt x="43" y="0"/>
                        <a:pt x="0" y="44"/>
                        <a:pt x="0" y="97"/>
                      </a:cubicBezTo>
                      <a:cubicBezTo>
                        <a:pt x="0" y="151"/>
                        <a:pt x="43" y="194"/>
                        <a:pt x="97" y="194"/>
                      </a:cubicBezTo>
                      <a:cubicBezTo>
                        <a:pt x="150" y="194"/>
                        <a:pt x="193" y="151"/>
                        <a:pt x="193" y="97"/>
                      </a:cubicBezTo>
                      <a:cubicBezTo>
                        <a:pt x="193" y="44"/>
                        <a:pt x="150" y="0"/>
                        <a:pt x="97" y="0"/>
                      </a:cubicBezTo>
                      <a:close/>
                      <a:moveTo>
                        <a:pt x="97" y="171"/>
                      </a:moveTo>
                      <a:cubicBezTo>
                        <a:pt x="56" y="171"/>
                        <a:pt x="23" y="138"/>
                        <a:pt x="23" y="97"/>
                      </a:cubicBezTo>
                      <a:cubicBezTo>
                        <a:pt x="23" y="57"/>
                        <a:pt x="56" y="24"/>
                        <a:pt x="97" y="24"/>
                      </a:cubicBezTo>
                      <a:cubicBezTo>
                        <a:pt x="137" y="24"/>
                        <a:pt x="170" y="57"/>
                        <a:pt x="170" y="97"/>
                      </a:cubicBezTo>
                      <a:cubicBezTo>
                        <a:pt x="170" y="138"/>
                        <a:pt x="137" y="171"/>
                        <a:pt x="97" y="171"/>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Shape 114"/>
                <p:cNvSpPr/>
                <p:nvPr/>
              </p:nvSpPr>
              <p:spPr bwMode="auto">
                <a:xfrm>
                  <a:off x="6684963" y="568325"/>
                  <a:ext cx="30163" cy="53975"/>
                </a:xfrm>
                <a:custGeom>
                  <a:avLst/>
                  <a:gdLst/>
                  <a:ahLst/>
                  <a:cxnLst>
                    <a:cxn ang="0">
                      <a:pos x="37" y="44"/>
                    </a:cxn>
                    <a:cxn ang="0">
                      <a:pos x="21" y="33"/>
                    </a:cxn>
                    <a:cxn ang="0">
                      <a:pos x="32" y="25"/>
                    </a:cxn>
                    <a:cxn ang="0">
                      <a:pos x="51" y="30"/>
                    </a:cxn>
                    <a:cxn ang="0">
                      <a:pos x="55" y="15"/>
                    </a:cxn>
                    <a:cxn ang="0">
                      <a:pos x="36" y="11"/>
                    </a:cxn>
                    <a:cxn ang="0">
                      <a:pos x="36" y="0"/>
                    </a:cxn>
                    <a:cxn ang="0">
                      <a:pos x="23" y="0"/>
                    </a:cxn>
                    <a:cxn ang="0">
                      <a:pos x="23" y="12"/>
                    </a:cxn>
                    <a:cxn ang="0">
                      <a:pos x="1" y="35"/>
                    </a:cxn>
                    <a:cxn ang="0">
                      <a:pos x="24" y="59"/>
                    </a:cxn>
                    <a:cxn ang="0">
                      <a:pos x="38" y="70"/>
                    </a:cxn>
                    <a:cxn ang="0">
                      <a:pos x="26" y="78"/>
                    </a:cxn>
                    <a:cxn ang="0">
                      <a:pos x="4" y="72"/>
                    </a:cxn>
                    <a:cxn ang="0">
                      <a:pos x="0" y="87"/>
                    </a:cxn>
                    <a:cxn ang="0">
                      <a:pos x="22" y="93"/>
                    </a:cxn>
                    <a:cxn ang="0">
                      <a:pos x="22" y="105"/>
                    </a:cxn>
                    <a:cxn ang="0">
                      <a:pos x="35" y="105"/>
                    </a:cxn>
                    <a:cxn ang="0">
                      <a:pos x="35" y="92"/>
                    </a:cxn>
                    <a:cxn ang="0">
                      <a:pos x="58" y="68"/>
                    </a:cxn>
                    <a:cxn ang="0">
                      <a:pos x="37" y="44"/>
                    </a:cxn>
                  </a:cxnLst>
                  <a:rect l="0" t="0" r="r" b="b"/>
                  <a:pathLst>
                    <a:path w="58" h="105">
                      <a:moveTo>
                        <a:pt x="37" y="44"/>
                      </a:moveTo>
                      <a:cubicBezTo>
                        <a:pt x="25" y="40"/>
                        <a:pt x="21" y="37"/>
                        <a:pt x="21" y="33"/>
                      </a:cubicBezTo>
                      <a:cubicBezTo>
                        <a:pt x="21" y="29"/>
                        <a:pt x="24" y="25"/>
                        <a:pt x="32" y="25"/>
                      </a:cubicBezTo>
                      <a:cubicBezTo>
                        <a:pt x="41" y="25"/>
                        <a:pt x="47" y="28"/>
                        <a:pt x="51" y="30"/>
                      </a:cubicBezTo>
                      <a:cubicBezTo>
                        <a:pt x="55" y="15"/>
                        <a:pt x="55" y="15"/>
                        <a:pt x="55" y="15"/>
                      </a:cubicBezTo>
                      <a:cubicBezTo>
                        <a:pt x="50" y="13"/>
                        <a:pt x="44" y="11"/>
                        <a:pt x="36" y="11"/>
                      </a:cubicBezTo>
                      <a:cubicBezTo>
                        <a:pt x="36" y="0"/>
                        <a:pt x="36" y="0"/>
                        <a:pt x="36" y="0"/>
                      </a:cubicBezTo>
                      <a:cubicBezTo>
                        <a:pt x="23" y="0"/>
                        <a:pt x="23" y="0"/>
                        <a:pt x="23" y="0"/>
                      </a:cubicBezTo>
                      <a:cubicBezTo>
                        <a:pt x="23" y="12"/>
                        <a:pt x="23" y="12"/>
                        <a:pt x="23" y="12"/>
                      </a:cubicBezTo>
                      <a:cubicBezTo>
                        <a:pt x="9" y="14"/>
                        <a:pt x="1" y="23"/>
                        <a:pt x="1" y="35"/>
                      </a:cubicBezTo>
                      <a:cubicBezTo>
                        <a:pt x="1" y="47"/>
                        <a:pt x="11" y="54"/>
                        <a:pt x="24" y="59"/>
                      </a:cubicBezTo>
                      <a:cubicBezTo>
                        <a:pt x="34" y="62"/>
                        <a:pt x="38" y="65"/>
                        <a:pt x="38" y="70"/>
                      </a:cubicBezTo>
                      <a:cubicBezTo>
                        <a:pt x="38" y="75"/>
                        <a:pt x="33" y="78"/>
                        <a:pt x="26" y="78"/>
                      </a:cubicBezTo>
                      <a:cubicBezTo>
                        <a:pt x="17" y="78"/>
                        <a:pt x="10" y="75"/>
                        <a:pt x="4" y="72"/>
                      </a:cubicBezTo>
                      <a:cubicBezTo>
                        <a:pt x="0" y="87"/>
                        <a:pt x="0" y="87"/>
                        <a:pt x="0" y="87"/>
                      </a:cubicBezTo>
                      <a:cubicBezTo>
                        <a:pt x="5" y="90"/>
                        <a:pt x="14" y="93"/>
                        <a:pt x="22" y="93"/>
                      </a:cubicBezTo>
                      <a:cubicBezTo>
                        <a:pt x="22" y="105"/>
                        <a:pt x="22" y="105"/>
                        <a:pt x="22" y="105"/>
                      </a:cubicBezTo>
                      <a:cubicBezTo>
                        <a:pt x="35" y="105"/>
                        <a:pt x="35" y="105"/>
                        <a:pt x="35" y="105"/>
                      </a:cubicBezTo>
                      <a:cubicBezTo>
                        <a:pt x="35" y="92"/>
                        <a:pt x="35" y="92"/>
                        <a:pt x="35" y="92"/>
                      </a:cubicBezTo>
                      <a:cubicBezTo>
                        <a:pt x="50" y="89"/>
                        <a:pt x="58" y="80"/>
                        <a:pt x="58" y="68"/>
                      </a:cubicBezTo>
                      <a:cubicBezTo>
                        <a:pt x="58" y="56"/>
                        <a:pt x="52" y="49"/>
                        <a:pt x="37" y="44"/>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Shape 115"/>
                <p:cNvSpPr/>
                <p:nvPr/>
              </p:nvSpPr>
              <p:spPr bwMode="auto">
                <a:xfrm>
                  <a:off x="6396038" y="571500"/>
                  <a:ext cx="98425" cy="100013"/>
                </a:xfrm>
                <a:custGeom>
                  <a:avLst/>
                  <a:gdLst/>
                  <a:ahLst/>
                  <a:cxnLst>
                    <a:cxn ang="0">
                      <a:pos x="96" y="194"/>
                    </a:cxn>
                    <a:cxn ang="0">
                      <a:pos x="192" y="97"/>
                    </a:cxn>
                    <a:cxn ang="0">
                      <a:pos x="96" y="0"/>
                    </a:cxn>
                    <a:cxn ang="0">
                      <a:pos x="0" y="97"/>
                    </a:cxn>
                    <a:cxn ang="0">
                      <a:pos x="96" y="194"/>
                    </a:cxn>
                    <a:cxn ang="0">
                      <a:pos x="96" y="24"/>
                    </a:cxn>
                    <a:cxn ang="0">
                      <a:pos x="169" y="97"/>
                    </a:cxn>
                    <a:cxn ang="0">
                      <a:pos x="96" y="171"/>
                    </a:cxn>
                    <a:cxn ang="0">
                      <a:pos x="23" y="97"/>
                    </a:cxn>
                    <a:cxn ang="0">
                      <a:pos x="96" y="24"/>
                    </a:cxn>
                  </a:cxnLst>
                  <a:rect l="0" t="0" r="r" b="b"/>
                  <a:pathLst>
                    <a:path w="192" h="194">
                      <a:moveTo>
                        <a:pt x="96" y="194"/>
                      </a:moveTo>
                      <a:cubicBezTo>
                        <a:pt x="149" y="194"/>
                        <a:pt x="192" y="151"/>
                        <a:pt x="192" y="97"/>
                      </a:cubicBezTo>
                      <a:cubicBezTo>
                        <a:pt x="192" y="44"/>
                        <a:pt x="149" y="0"/>
                        <a:pt x="96" y="0"/>
                      </a:cubicBezTo>
                      <a:cubicBezTo>
                        <a:pt x="43" y="0"/>
                        <a:pt x="0" y="44"/>
                        <a:pt x="0" y="97"/>
                      </a:cubicBezTo>
                      <a:cubicBezTo>
                        <a:pt x="0" y="151"/>
                        <a:pt x="43" y="194"/>
                        <a:pt x="96" y="194"/>
                      </a:cubicBezTo>
                      <a:close/>
                      <a:moveTo>
                        <a:pt x="96" y="24"/>
                      </a:moveTo>
                      <a:cubicBezTo>
                        <a:pt x="136" y="24"/>
                        <a:pt x="169" y="57"/>
                        <a:pt x="169" y="97"/>
                      </a:cubicBezTo>
                      <a:cubicBezTo>
                        <a:pt x="169" y="138"/>
                        <a:pt x="136" y="171"/>
                        <a:pt x="96" y="171"/>
                      </a:cubicBezTo>
                      <a:cubicBezTo>
                        <a:pt x="56" y="171"/>
                        <a:pt x="23" y="138"/>
                        <a:pt x="23" y="97"/>
                      </a:cubicBezTo>
                      <a:cubicBezTo>
                        <a:pt x="23" y="57"/>
                        <a:pt x="56" y="24"/>
                        <a:pt x="96" y="24"/>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Shape 116"/>
                <p:cNvSpPr/>
                <p:nvPr/>
              </p:nvSpPr>
              <p:spPr bwMode="auto">
                <a:xfrm>
                  <a:off x="6423026" y="596900"/>
                  <a:ext cx="34925" cy="49213"/>
                </a:xfrm>
                <a:custGeom>
                  <a:avLst/>
                  <a:gdLst/>
                  <a:ahLst/>
                  <a:cxnLst>
                    <a:cxn ang="0">
                      <a:pos x="56" y="97"/>
                    </a:cxn>
                    <a:cxn ang="0">
                      <a:pos x="66" y="97"/>
                    </a:cxn>
                    <a:cxn ang="0">
                      <a:pos x="69" y="96"/>
                    </a:cxn>
                    <a:cxn ang="0">
                      <a:pos x="69" y="77"/>
                    </a:cxn>
                    <a:cxn ang="0">
                      <a:pos x="64" y="78"/>
                    </a:cxn>
                    <a:cxn ang="0">
                      <a:pos x="56" y="79"/>
                    </a:cxn>
                    <a:cxn ang="0">
                      <a:pos x="29" y="63"/>
                    </a:cxn>
                    <a:cxn ang="0">
                      <a:pos x="41" y="63"/>
                    </a:cxn>
                    <a:cxn ang="0">
                      <a:pos x="41" y="53"/>
                    </a:cxn>
                    <a:cxn ang="0">
                      <a:pos x="26" y="53"/>
                    </a:cxn>
                    <a:cxn ang="0">
                      <a:pos x="25" y="49"/>
                    </a:cxn>
                    <a:cxn ang="0">
                      <a:pos x="25" y="48"/>
                    </a:cxn>
                    <a:cxn ang="0">
                      <a:pos x="41" y="48"/>
                    </a:cxn>
                    <a:cxn ang="0">
                      <a:pos x="41" y="37"/>
                    </a:cxn>
                    <a:cxn ang="0">
                      <a:pos x="28" y="37"/>
                    </a:cxn>
                    <a:cxn ang="0">
                      <a:pos x="56" y="18"/>
                    </a:cxn>
                    <a:cxn ang="0">
                      <a:pos x="64" y="19"/>
                    </a:cxn>
                    <a:cxn ang="0">
                      <a:pos x="69" y="21"/>
                    </a:cxn>
                    <a:cxn ang="0">
                      <a:pos x="69" y="1"/>
                    </a:cxn>
                    <a:cxn ang="0">
                      <a:pos x="66" y="1"/>
                    </a:cxn>
                    <a:cxn ang="0">
                      <a:pos x="56" y="0"/>
                    </a:cxn>
                    <a:cxn ang="0">
                      <a:pos x="8" y="37"/>
                    </a:cxn>
                    <a:cxn ang="0">
                      <a:pos x="0" y="37"/>
                    </a:cxn>
                    <a:cxn ang="0">
                      <a:pos x="0" y="48"/>
                    </a:cxn>
                    <a:cxn ang="0">
                      <a:pos x="7" y="48"/>
                    </a:cxn>
                    <a:cxn ang="0">
                      <a:pos x="7" y="49"/>
                    </a:cxn>
                    <a:cxn ang="0">
                      <a:pos x="7" y="53"/>
                    </a:cxn>
                    <a:cxn ang="0">
                      <a:pos x="0" y="53"/>
                    </a:cxn>
                    <a:cxn ang="0">
                      <a:pos x="0" y="63"/>
                    </a:cxn>
                    <a:cxn ang="0">
                      <a:pos x="9" y="63"/>
                    </a:cxn>
                    <a:cxn ang="0">
                      <a:pos x="56" y="97"/>
                    </a:cxn>
                  </a:cxnLst>
                  <a:rect l="0" t="0" r="r" b="b"/>
                  <a:pathLst>
                    <a:path w="69" h="97">
                      <a:moveTo>
                        <a:pt x="56" y="97"/>
                      </a:moveTo>
                      <a:cubicBezTo>
                        <a:pt x="60" y="97"/>
                        <a:pt x="63" y="97"/>
                        <a:pt x="66" y="97"/>
                      </a:cubicBezTo>
                      <a:cubicBezTo>
                        <a:pt x="69" y="96"/>
                        <a:pt x="69" y="96"/>
                        <a:pt x="69" y="96"/>
                      </a:cubicBezTo>
                      <a:cubicBezTo>
                        <a:pt x="69" y="77"/>
                        <a:pt x="69" y="77"/>
                        <a:pt x="69" y="77"/>
                      </a:cubicBezTo>
                      <a:cubicBezTo>
                        <a:pt x="64" y="78"/>
                        <a:pt x="64" y="78"/>
                        <a:pt x="64" y="78"/>
                      </a:cubicBezTo>
                      <a:cubicBezTo>
                        <a:pt x="62" y="79"/>
                        <a:pt x="59" y="79"/>
                        <a:pt x="56" y="79"/>
                      </a:cubicBezTo>
                      <a:cubicBezTo>
                        <a:pt x="45" y="79"/>
                        <a:pt x="34" y="73"/>
                        <a:pt x="29" y="63"/>
                      </a:cubicBezTo>
                      <a:cubicBezTo>
                        <a:pt x="41" y="63"/>
                        <a:pt x="41" y="63"/>
                        <a:pt x="41" y="63"/>
                      </a:cubicBezTo>
                      <a:cubicBezTo>
                        <a:pt x="41" y="53"/>
                        <a:pt x="41" y="53"/>
                        <a:pt x="41" y="53"/>
                      </a:cubicBezTo>
                      <a:cubicBezTo>
                        <a:pt x="26" y="53"/>
                        <a:pt x="26" y="53"/>
                        <a:pt x="26" y="53"/>
                      </a:cubicBezTo>
                      <a:cubicBezTo>
                        <a:pt x="26" y="51"/>
                        <a:pt x="25" y="50"/>
                        <a:pt x="25" y="49"/>
                      </a:cubicBezTo>
                      <a:cubicBezTo>
                        <a:pt x="25" y="48"/>
                        <a:pt x="25" y="48"/>
                        <a:pt x="25" y="48"/>
                      </a:cubicBezTo>
                      <a:cubicBezTo>
                        <a:pt x="41" y="48"/>
                        <a:pt x="41" y="48"/>
                        <a:pt x="41" y="48"/>
                      </a:cubicBezTo>
                      <a:cubicBezTo>
                        <a:pt x="41" y="37"/>
                        <a:pt x="41" y="37"/>
                        <a:pt x="41" y="37"/>
                      </a:cubicBezTo>
                      <a:cubicBezTo>
                        <a:pt x="28" y="37"/>
                        <a:pt x="28" y="37"/>
                        <a:pt x="28" y="37"/>
                      </a:cubicBezTo>
                      <a:cubicBezTo>
                        <a:pt x="32" y="26"/>
                        <a:pt x="43" y="18"/>
                        <a:pt x="56" y="18"/>
                      </a:cubicBezTo>
                      <a:cubicBezTo>
                        <a:pt x="59" y="18"/>
                        <a:pt x="62" y="19"/>
                        <a:pt x="64" y="19"/>
                      </a:cubicBezTo>
                      <a:cubicBezTo>
                        <a:pt x="69" y="21"/>
                        <a:pt x="69" y="21"/>
                        <a:pt x="69" y="21"/>
                      </a:cubicBezTo>
                      <a:cubicBezTo>
                        <a:pt x="69" y="1"/>
                        <a:pt x="69" y="1"/>
                        <a:pt x="69" y="1"/>
                      </a:cubicBezTo>
                      <a:cubicBezTo>
                        <a:pt x="66" y="1"/>
                        <a:pt x="66" y="1"/>
                        <a:pt x="66" y="1"/>
                      </a:cubicBezTo>
                      <a:cubicBezTo>
                        <a:pt x="63" y="0"/>
                        <a:pt x="60" y="0"/>
                        <a:pt x="56" y="0"/>
                      </a:cubicBezTo>
                      <a:cubicBezTo>
                        <a:pt x="33" y="0"/>
                        <a:pt x="14" y="16"/>
                        <a:pt x="8" y="37"/>
                      </a:cubicBezTo>
                      <a:cubicBezTo>
                        <a:pt x="0" y="37"/>
                        <a:pt x="0" y="37"/>
                        <a:pt x="0" y="37"/>
                      </a:cubicBezTo>
                      <a:cubicBezTo>
                        <a:pt x="0" y="48"/>
                        <a:pt x="0" y="48"/>
                        <a:pt x="0" y="48"/>
                      </a:cubicBezTo>
                      <a:cubicBezTo>
                        <a:pt x="7" y="48"/>
                        <a:pt x="7" y="48"/>
                        <a:pt x="7" y="48"/>
                      </a:cubicBezTo>
                      <a:cubicBezTo>
                        <a:pt x="7" y="48"/>
                        <a:pt x="7" y="48"/>
                        <a:pt x="7" y="49"/>
                      </a:cubicBezTo>
                      <a:cubicBezTo>
                        <a:pt x="7" y="50"/>
                        <a:pt x="7" y="51"/>
                        <a:pt x="7" y="53"/>
                      </a:cubicBezTo>
                      <a:cubicBezTo>
                        <a:pt x="0" y="53"/>
                        <a:pt x="0" y="53"/>
                        <a:pt x="0" y="53"/>
                      </a:cubicBezTo>
                      <a:cubicBezTo>
                        <a:pt x="0" y="63"/>
                        <a:pt x="0" y="63"/>
                        <a:pt x="0" y="63"/>
                      </a:cubicBezTo>
                      <a:cubicBezTo>
                        <a:pt x="9" y="63"/>
                        <a:pt x="9" y="63"/>
                        <a:pt x="9" y="63"/>
                      </a:cubicBezTo>
                      <a:cubicBezTo>
                        <a:pt x="16" y="83"/>
                        <a:pt x="34" y="97"/>
                        <a:pt x="56" y="97"/>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Shape 117"/>
                <p:cNvSpPr/>
                <p:nvPr/>
              </p:nvSpPr>
              <p:spPr bwMode="auto">
                <a:xfrm>
                  <a:off x="6227763" y="695325"/>
                  <a:ext cx="98425" cy="98425"/>
                </a:xfrm>
                <a:custGeom>
                  <a:avLst/>
                  <a:gdLst/>
                  <a:ahLst/>
                  <a:cxnLst>
                    <a:cxn ang="0">
                      <a:pos x="192" y="97"/>
                    </a:cxn>
                    <a:cxn ang="0">
                      <a:pos x="96" y="0"/>
                    </a:cxn>
                    <a:cxn ang="0">
                      <a:pos x="0" y="97"/>
                    </a:cxn>
                    <a:cxn ang="0">
                      <a:pos x="96" y="194"/>
                    </a:cxn>
                    <a:cxn ang="0">
                      <a:pos x="192" y="97"/>
                    </a:cxn>
                    <a:cxn ang="0">
                      <a:pos x="23" y="97"/>
                    </a:cxn>
                    <a:cxn ang="0">
                      <a:pos x="96" y="23"/>
                    </a:cxn>
                    <a:cxn ang="0">
                      <a:pos x="169" y="97"/>
                    </a:cxn>
                    <a:cxn ang="0">
                      <a:pos x="96" y="170"/>
                    </a:cxn>
                    <a:cxn ang="0">
                      <a:pos x="23" y="97"/>
                    </a:cxn>
                  </a:cxnLst>
                  <a:rect l="0" t="0" r="r" b="b"/>
                  <a:pathLst>
                    <a:path w="192" h="194">
                      <a:moveTo>
                        <a:pt x="192" y="97"/>
                      </a:moveTo>
                      <a:cubicBezTo>
                        <a:pt x="192" y="43"/>
                        <a:pt x="149" y="0"/>
                        <a:pt x="96" y="0"/>
                      </a:cubicBezTo>
                      <a:cubicBezTo>
                        <a:pt x="43" y="0"/>
                        <a:pt x="0" y="43"/>
                        <a:pt x="0" y="97"/>
                      </a:cubicBezTo>
                      <a:cubicBezTo>
                        <a:pt x="0" y="150"/>
                        <a:pt x="43" y="194"/>
                        <a:pt x="96" y="194"/>
                      </a:cubicBezTo>
                      <a:cubicBezTo>
                        <a:pt x="149" y="194"/>
                        <a:pt x="192" y="150"/>
                        <a:pt x="192" y="97"/>
                      </a:cubicBezTo>
                      <a:close/>
                      <a:moveTo>
                        <a:pt x="23" y="97"/>
                      </a:moveTo>
                      <a:cubicBezTo>
                        <a:pt x="23" y="56"/>
                        <a:pt x="55" y="23"/>
                        <a:pt x="96" y="23"/>
                      </a:cubicBezTo>
                      <a:cubicBezTo>
                        <a:pt x="136" y="23"/>
                        <a:pt x="169" y="56"/>
                        <a:pt x="169" y="97"/>
                      </a:cubicBezTo>
                      <a:cubicBezTo>
                        <a:pt x="169" y="137"/>
                        <a:pt x="136" y="170"/>
                        <a:pt x="96" y="170"/>
                      </a:cubicBezTo>
                      <a:cubicBezTo>
                        <a:pt x="55" y="170"/>
                        <a:pt x="23" y="137"/>
                        <a:pt x="23" y="97"/>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Shape 118"/>
                <p:cNvSpPr/>
                <p:nvPr/>
              </p:nvSpPr>
              <p:spPr bwMode="auto">
                <a:xfrm>
                  <a:off x="6254751" y="722313"/>
                  <a:ext cx="44450" cy="50800"/>
                </a:xfrm>
                <a:custGeom>
                  <a:avLst/>
                  <a:gdLst/>
                  <a:ahLst/>
                  <a:cxnLst>
                    <a:cxn ang="0">
                      <a:pos x="54" y="100"/>
                    </a:cxn>
                    <a:cxn ang="0">
                      <a:pos x="54" y="81"/>
                    </a:cxn>
                    <a:cxn ang="0">
                      <a:pos x="69" y="81"/>
                    </a:cxn>
                    <a:cxn ang="0">
                      <a:pos x="69" y="70"/>
                    </a:cxn>
                    <a:cxn ang="0">
                      <a:pos x="54" y="70"/>
                    </a:cxn>
                    <a:cxn ang="0">
                      <a:pos x="54" y="64"/>
                    </a:cxn>
                    <a:cxn ang="0">
                      <a:pos x="69" y="64"/>
                    </a:cxn>
                    <a:cxn ang="0">
                      <a:pos x="69" y="53"/>
                    </a:cxn>
                    <a:cxn ang="0">
                      <a:pos x="58" y="53"/>
                    </a:cxn>
                    <a:cxn ang="0">
                      <a:pos x="87" y="0"/>
                    </a:cxn>
                    <a:cxn ang="0">
                      <a:pos x="62" y="0"/>
                    </a:cxn>
                    <a:cxn ang="0">
                      <a:pos x="52" y="24"/>
                    </a:cxn>
                    <a:cxn ang="0">
                      <a:pos x="44" y="43"/>
                    </a:cxn>
                    <a:cxn ang="0">
                      <a:pos x="44" y="43"/>
                    </a:cxn>
                    <a:cxn ang="0">
                      <a:pos x="36" y="24"/>
                    </a:cxn>
                    <a:cxn ang="0">
                      <a:pos x="26" y="0"/>
                    </a:cxn>
                    <a:cxn ang="0">
                      <a:pos x="0" y="0"/>
                    </a:cxn>
                    <a:cxn ang="0">
                      <a:pos x="28" y="53"/>
                    </a:cxn>
                    <a:cxn ang="0">
                      <a:pos x="14" y="53"/>
                    </a:cxn>
                    <a:cxn ang="0">
                      <a:pos x="14" y="64"/>
                    </a:cxn>
                    <a:cxn ang="0">
                      <a:pos x="32" y="64"/>
                    </a:cxn>
                    <a:cxn ang="0">
                      <a:pos x="32" y="70"/>
                    </a:cxn>
                    <a:cxn ang="0">
                      <a:pos x="14" y="70"/>
                    </a:cxn>
                    <a:cxn ang="0">
                      <a:pos x="14" y="81"/>
                    </a:cxn>
                    <a:cxn ang="0">
                      <a:pos x="32" y="81"/>
                    </a:cxn>
                    <a:cxn ang="0">
                      <a:pos x="32" y="100"/>
                    </a:cxn>
                    <a:cxn ang="0">
                      <a:pos x="54" y="100"/>
                    </a:cxn>
                  </a:cxnLst>
                  <a:rect l="0" t="0" r="r" b="b"/>
                  <a:pathLst>
                    <a:path w="87" h="100">
                      <a:moveTo>
                        <a:pt x="54" y="100"/>
                      </a:moveTo>
                      <a:cubicBezTo>
                        <a:pt x="54" y="81"/>
                        <a:pt x="54" y="81"/>
                        <a:pt x="54" y="81"/>
                      </a:cubicBezTo>
                      <a:cubicBezTo>
                        <a:pt x="69" y="81"/>
                        <a:pt x="69" y="81"/>
                        <a:pt x="69" y="81"/>
                      </a:cubicBezTo>
                      <a:cubicBezTo>
                        <a:pt x="69" y="70"/>
                        <a:pt x="69" y="70"/>
                        <a:pt x="69" y="70"/>
                      </a:cubicBezTo>
                      <a:cubicBezTo>
                        <a:pt x="54" y="70"/>
                        <a:pt x="54" y="70"/>
                        <a:pt x="54" y="70"/>
                      </a:cubicBezTo>
                      <a:cubicBezTo>
                        <a:pt x="54" y="64"/>
                        <a:pt x="54" y="64"/>
                        <a:pt x="54" y="64"/>
                      </a:cubicBezTo>
                      <a:cubicBezTo>
                        <a:pt x="69" y="64"/>
                        <a:pt x="69" y="64"/>
                        <a:pt x="69" y="64"/>
                      </a:cubicBezTo>
                      <a:cubicBezTo>
                        <a:pt x="69" y="53"/>
                        <a:pt x="69" y="53"/>
                        <a:pt x="69" y="53"/>
                      </a:cubicBezTo>
                      <a:cubicBezTo>
                        <a:pt x="58" y="53"/>
                        <a:pt x="58" y="53"/>
                        <a:pt x="58" y="53"/>
                      </a:cubicBezTo>
                      <a:cubicBezTo>
                        <a:pt x="87" y="0"/>
                        <a:pt x="87" y="0"/>
                        <a:pt x="87" y="0"/>
                      </a:cubicBezTo>
                      <a:cubicBezTo>
                        <a:pt x="62" y="0"/>
                        <a:pt x="62" y="0"/>
                        <a:pt x="62" y="0"/>
                      </a:cubicBezTo>
                      <a:cubicBezTo>
                        <a:pt x="52" y="24"/>
                        <a:pt x="52" y="24"/>
                        <a:pt x="52" y="24"/>
                      </a:cubicBezTo>
                      <a:cubicBezTo>
                        <a:pt x="49" y="31"/>
                        <a:pt x="46" y="37"/>
                        <a:pt x="44" y="43"/>
                      </a:cubicBezTo>
                      <a:cubicBezTo>
                        <a:pt x="44" y="43"/>
                        <a:pt x="44" y="43"/>
                        <a:pt x="44" y="43"/>
                      </a:cubicBezTo>
                      <a:cubicBezTo>
                        <a:pt x="41" y="37"/>
                        <a:pt x="39" y="32"/>
                        <a:pt x="36" y="24"/>
                      </a:cubicBezTo>
                      <a:cubicBezTo>
                        <a:pt x="26" y="0"/>
                        <a:pt x="26" y="0"/>
                        <a:pt x="26" y="0"/>
                      </a:cubicBezTo>
                      <a:cubicBezTo>
                        <a:pt x="0" y="0"/>
                        <a:pt x="0" y="0"/>
                        <a:pt x="0" y="0"/>
                      </a:cubicBezTo>
                      <a:cubicBezTo>
                        <a:pt x="28" y="53"/>
                        <a:pt x="28" y="53"/>
                        <a:pt x="28" y="53"/>
                      </a:cubicBezTo>
                      <a:cubicBezTo>
                        <a:pt x="14" y="53"/>
                        <a:pt x="14" y="53"/>
                        <a:pt x="14" y="53"/>
                      </a:cubicBezTo>
                      <a:cubicBezTo>
                        <a:pt x="14" y="64"/>
                        <a:pt x="14" y="64"/>
                        <a:pt x="14" y="64"/>
                      </a:cubicBezTo>
                      <a:cubicBezTo>
                        <a:pt x="32" y="64"/>
                        <a:pt x="32" y="64"/>
                        <a:pt x="32" y="64"/>
                      </a:cubicBezTo>
                      <a:cubicBezTo>
                        <a:pt x="32" y="70"/>
                        <a:pt x="32" y="70"/>
                        <a:pt x="32" y="70"/>
                      </a:cubicBezTo>
                      <a:cubicBezTo>
                        <a:pt x="14" y="70"/>
                        <a:pt x="14" y="70"/>
                        <a:pt x="14" y="70"/>
                      </a:cubicBezTo>
                      <a:cubicBezTo>
                        <a:pt x="14" y="81"/>
                        <a:pt x="14" y="81"/>
                        <a:pt x="14" y="81"/>
                      </a:cubicBezTo>
                      <a:cubicBezTo>
                        <a:pt x="32" y="81"/>
                        <a:pt x="32" y="81"/>
                        <a:pt x="32" y="81"/>
                      </a:cubicBezTo>
                      <a:cubicBezTo>
                        <a:pt x="32" y="100"/>
                        <a:pt x="32" y="100"/>
                        <a:pt x="32" y="100"/>
                      </a:cubicBezTo>
                      <a:lnTo>
                        <a:pt x="54" y="100"/>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Shape 119"/>
                <p:cNvSpPr/>
                <p:nvPr/>
              </p:nvSpPr>
              <p:spPr bwMode="auto">
                <a:xfrm>
                  <a:off x="6251576" y="736600"/>
                  <a:ext cx="460375" cy="228600"/>
                </a:xfrm>
                <a:custGeom>
                  <a:avLst/>
                  <a:gdLst/>
                  <a:ahLst/>
                  <a:cxnLst>
                    <a:cxn ang="0">
                      <a:pos x="894" y="0"/>
                    </a:cxn>
                    <a:cxn ang="0">
                      <a:pos x="869" y="7"/>
                    </a:cxn>
                    <a:cxn ang="0">
                      <a:pos x="869" y="380"/>
                    </a:cxn>
                    <a:cxn ang="0">
                      <a:pos x="801" y="380"/>
                    </a:cxn>
                    <a:cxn ang="0">
                      <a:pos x="801" y="47"/>
                    </a:cxn>
                    <a:cxn ang="0">
                      <a:pos x="776" y="71"/>
                    </a:cxn>
                    <a:cxn ang="0">
                      <a:pos x="776" y="380"/>
                    </a:cxn>
                    <a:cxn ang="0">
                      <a:pos x="705" y="380"/>
                    </a:cxn>
                    <a:cxn ang="0">
                      <a:pos x="705" y="141"/>
                    </a:cxn>
                    <a:cxn ang="0">
                      <a:pos x="681" y="165"/>
                    </a:cxn>
                    <a:cxn ang="0">
                      <a:pos x="681" y="185"/>
                    </a:cxn>
                    <a:cxn ang="0">
                      <a:pos x="686" y="217"/>
                    </a:cxn>
                    <a:cxn ang="0">
                      <a:pos x="681" y="248"/>
                    </a:cxn>
                    <a:cxn ang="0">
                      <a:pos x="681" y="380"/>
                    </a:cxn>
                    <a:cxn ang="0">
                      <a:pos x="612" y="380"/>
                    </a:cxn>
                    <a:cxn ang="0">
                      <a:pos x="612" y="305"/>
                    </a:cxn>
                    <a:cxn ang="0">
                      <a:pos x="596" y="307"/>
                    </a:cxn>
                    <a:cxn ang="0">
                      <a:pos x="588" y="307"/>
                    </a:cxn>
                    <a:cxn ang="0">
                      <a:pos x="588" y="380"/>
                    </a:cxn>
                    <a:cxn ang="0">
                      <a:pos x="511" y="380"/>
                    </a:cxn>
                    <a:cxn ang="0">
                      <a:pos x="511" y="247"/>
                    </a:cxn>
                    <a:cxn ang="0">
                      <a:pos x="506" y="217"/>
                    </a:cxn>
                    <a:cxn ang="0">
                      <a:pos x="511" y="186"/>
                    </a:cxn>
                    <a:cxn ang="0">
                      <a:pos x="486" y="158"/>
                    </a:cxn>
                    <a:cxn ang="0">
                      <a:pos x="486" y="380"/>
                    </a:cxn>
                    <a:cxn ang="0">
                      <a:pos x="418" y="380"/>
                    </a:cxn>
                    <a:cxn ang="0">
                      <a:pos x="418" y="80"/>
                    </a:cxn>
                    <a:cxn ang="0">
                      <a:pos x="393" y="52"/>
                    </a:cxn>
                    <a:cxn ang="0">
                      <a:pos x="393" y="380"/>
                    </a:cxn>
                    <a:cxn ang="0">
                      <a:pos x="312" y="380"/>
                    </a:cxn>
                    <a:cxn ang="0">
                      <a:pos x="312" y="61"/>
                    </a:cxn>
                    <a:cxn ang="0">
                      <a:pos x="287" y="86"/>
                    </a:cxn>
                    <a:cxn ang="0">
                      <a:pos x="287" y="380"/>
                    </a:cxn>
                    <a:cxn ang="0">
                      <a:pos x="219" y="380"/>
                    </a:cxn>
                    <a:cxn ang="0">
                      <a:pos x="219" y="154"/>
                    </a:cxn>
                    <a:cxn ang="0">
                      <a:pos x="194" y="178"/>
                    </a:cxn>
                    <a:cxn ang="0">
                      <a:pos x="194" y="380"/>
                    </a:cxn>
                    <a:cxn ang="0">
                      <a:pos x="117" y="380"/>
                    </a:cxn>
                    <a:cxn ang="0">
                      <a:pos x="117" y="322"/>
                    </a:cxn>
                    <a:cxn ang="0">
                      <a:pos x="93" y="326"/>
                    </a:cxn>
                    <a:cxn ang="0">
                      <a:pos x="93" y="380"/>
                    </a:cxn>
                    <a:cxn ang="0">
                      <a:pos x="24" y="380"/>
                    </a:cxn>
                    <a:cxn ang="0">
                      <a:pos x="24" y="297"/>
                    </a:cxn>
                    <a:cxn ang="0">
                      <a:pos x="0" y="262"/>
                    </a:cxn>
                    <a:cxn ang="0">
                      <a:pos x="0" y="380"/>
                    </a:cxn>
                    <a:cxn ang="0">
                      <a:pos x="0" y="393"/>
                    </a:cxn>
                    <a:cxn ang="0">
                      <a:pos x="0" y="445"/>
                    </a:cxn>
                    <a:cxn ang="0">
                      <a:pos x="898" y="445"/>
                    </a:cxn>
                    <a:cxn ang="0">
                      <a:pos x="898" y="380"/>
                    </a:cxn>
                    <a:cxn ang="0">
                      <a:pos x="894" y="380"/>
                    </a:cxn>
                    <a:cxn ang="0">
                      <a:pos x="894" y="0"/>
                    </a:cxn>
                  </a:cxnLst>
                  <a:rect l="0" t="0" r="r" b="b"/>
                  <a:pathLst>
                    <a:path w="898" h="445">
                      <a:moveTo>
                        <a:pt x="894" y="0"/>
                      </a:moveTo>
                      <a:cubicBezTo>
                        <a:pt x="886" y="3"/>
                        <a:pt x="878" y="6"/>
                        <a:pt x="869" y="7"/>
                      </a:cubicBezTo>
                      <a:cubicBezTo>
                        <a:pt x="869" y="380"/>
                        <a:pt x="869" y="380"/>
                        <a:pt x="869" y="380"/>
                      </a:cubicBezTo>
                      <a:cubicBezTo>
                        <a:pt x="801" y="380"/>
                        <a:pt x="801" y="380"/>
                        <a:pt x="801" y="380"/>
                      </a:cubicBezTo>
                      <a:cubicBezTo>
                        <a:pt x="801" y="47"/>
                        <a:pt x="801" y="47"/>
                        <a:pt x="801" y="47"/>
                      </a:cubicBezTo>
                      <a:cubicBezTo>
                        <a:pt x="776" y="71"/>
                        <a:pt x="776" y="71"/>
                        <a:pt x="776" y="71"/>
                      </a:cubicBezTo>
                      <a:cubicBezTo>
                        <a:pt x="776" y="380"/>
                        <a:pt x="776" y="380"/>
                        <a:pt x="776" y="380"/>
                      </a:cubicBezTo>
                      <a:cubicBezTo>
                        <a:pt x="705" y="380"/>
                        <a:pt x="705" y="380"/>
                        <a:pt x="705" y="380"/>
                      </a:cubicBezTo>
                      <a:cubicBezTo>
                        <a:pt x="705" y="141"/>
                        <a:pt x="705" y="141"/>
                        <a:pt x="705" y="141"/>
                      </a:cubicBezTo>
                      <a:cubicBezTo>
                        <a:pt x="681" y="165"/>
                        <a:pt x="681" y="165"/>
                        <a:pt x="681" y="165"/>
                      </a:cubicBezTo>
                      <a:cubicBezTo>
                        <a:pt x="681" y="185"/>
                        <a:pt x="681" y="185"/>
                        <a:pt x="681" y="185"/>
                      </a:cubicBezTo>
                      <a:cubicBezTo>
                        <a:pt x="684" y="195"/>
                        <a:pt x="686" y="206"/>
                        <a:pt x="686" y="217"/>
                      </a:cubicBezTo>
                      <a:cubicBezTo>
                        <a:pt x="686" y="227"/>
                        <a:pt x="684" y="238"/>
                        <a:pt x="681" y="248"/>
                      </a:cubicBezTo>
                      <a:cubicBezTo>
                        <a:pt x="681" y="380"/>
                        <a:pt x="681" y="380"/>
                        <a:pt x="681" y="380"/>
                      </a:cubicBezTo>
                      <a:cubicBezTo>
                        <a:pt x="612" y="380"/>
                        <a:pt x="612" y="380"/>
                        <a:pt x="612" y="380"/>
                      </a:cubicBezTo>
                      <a:cubicBezTo>
                        <a:pt x="612" y="305"/>
                        <a:pt x="612" y="305"/>
                        <a:pt x="612" y="305"/>
                      </a:cubicBezTo>
                      <a:cubicBezTo>
                        <a:pt x="607" y="306"/>
                        <a:pt x="602" y="307"/>
                        <a:pt x="596" y="307"/>
                      </a:cubicBezTo>
                      <a:cubicBezTo>
                        <a:pt x="593" y="307"/>
                        <a:pt x="590" y="307"/>
                        <a:pt x="588" y="307"/>
                      </a:cubicBezTo>
                      <a:cubicBezTo>
                        <a:pt x="588" y="380"/>
                        <a:pt x="588" y="380"/>
                        <a:pt x="588" y="380"/>
                      </a:cubicBezTo>
                      <a:cubicBezTo>
                        <a:pt x="511" y="380"/>
                        <a:pt x="511" y="380"/>
                        <a:pt x="511" y="380"/>
                      </a:cubicBezTo>
                      <a:cubicBezTo>
                        <a:pt x="511" y="247"/>
                        <a:pt x="511" y="247"/>
                        <a:pt x="511" y="247"/>
                      </a:cubicBezTo>
                      <a:cubicBezTo>
                        <a:pt x="508" y="238"/>
                        <a:pt x="506" y="227"/>
                        <a:pt x="506" y="217"/>
                      </a:cubicBezTo>
                      <a:cubicBezTo>
                        <a:pt x="506" y="206"/>
                        <a:pt x="507" y="196"/>
                        <a:pt x="511" y="186"/>
                      </a:cubicBezTo>
                      <a:cubicBezTo>
                        <a:pt x="486" y="158"/>
                        <a:pt x="486" y="158"/>
                        <a:pt x="486" y="158"/>
                      </a:cubicBezTo>
                      <a:cubicBezTo>
                        <a:pt x="486" y="380"/>
                        <a:pt x="486" y="380"/>
                        <a:pt x="486" y="380"/>
                      </a:cubicBezTo>
                      <a:cubicBezTo>
                        <a:pt x="418" y="380"/>
                        <a:pt x="418" y="380"/>
                        <a:pt x="418" y="380"/>
                      </a:cubicBezTo>
                      <a:cubicBezTo>
                        <a:pt x="418" y="80"/>
                        <a:pt x="418" y="80"/>
                        <a:pt x="418" y="80"/>
                      </a:cubicBezTo>
                      <a:cubicBezTo>
                        <a:pt x="393" y="52"/>
                        <a:pt x="393" y="52"/>
                        <a:pt x="393" y="52"/>
                      </a:cubicBezTo>
                      <a:cubicBezTo>
                        <a:pt x="393" y="380"/>
                        <a:pt x="393" y="380"/>
                        <a:pt x="393" y="380"/>
                      </a:cubicBezTo>
                      <a:cubicBezTo>
                        <a:pt x="312" y="380"/>
                        <a:pt x="312" y="380"/>
                        <a:pt x="312" y="380"/>
                      </a:cubicBezTo>
                      <a:cubicBezTo>
                        <a:pt x="312" y="61"/>
                        <a:pt x="312" y="61"/>
                        <a:pt x="312" y="61"/>
                      </a:cubicBezTo>
                      <a:cubicBezTo>
                        <a:pt x="287" y="86"/>
                        <a:pt x="287" y="86"/>
                        <a:pt x="287" y="86"/>
                      </a:cubicBezTo>
                      <a:cubicBezTo>
                        <a:pt x="287" y="380"/>
                        <a:pt x="287" y="380"/>
                        <a:pt x="287" y="380"/>
                      </a:cubicBezTo>
                      <a:cubicBezTo>
                        <a:pt x="219" y="380"/>
                        <a:pt x="219" y="380"/>
                        <a:pt x="219" y="380"/>
                      </a:cubicBezTo>
                      <a:cubicBezTo>
                        <a:pt x="219" y="154"/>
                        <a:pt x="219" y="154"/>
                        <a:pt x="219" y="154"/>
                      </a:cubicBezTo>
                      <a:cubicBezTo>
                        <a:pt x="194" y="178"/>
                        <a:pt x="194" y="178"/>
                        <a:pt x="194" y="178"/>
                      </a:cubicBezTo>
                      <a:cubicBezTo>
                        <a:pt x="194" y="380"/>
                        <a:pt x="194" y="380"/>
                        <a:pt x="194" y="380"/>
                      </a:cubicBezTo>
                      <a:cubicBezTo>
                        <a:pt x="117" y="380"/>
                        <a:pt x="117" y="380"/>
                        <a:pt x="117" y="380"/>
                      </a:cubicBezTo>
                      <a:cubicBezTo>
                        <a:pt x="117" y="322"/>
                        <a:pt x="117" y="322"/>
                        <a:pt x="117" y="322"/>
                      </a:cubicBezTo>
                      <a:cubicBezTo>
                        <a:pt x="109" y="324"/>
                        <a:pt x="101" y="325"/>
                        <a:pt x="93" y="326"/>
                      </a:cubicBezTo>
                      <a:cubicBezTo>
                        <a:pt x="93" y="380"/>
                        <a:pt x="93" y="380"/>
                        <a:pt x="93" y="380"/>
                      </a:cubicBezTo>
                      <a:cubicBezTo>
                        <a:pt x="24" y="380"/>
                        <a:pt x="24" y="380"/>
                        <a:pt x="24" y="380"/>
                      </a:cubicBezTo>
                      <a:cubicBezTo>
                        <a:pt x="24" y="297"/>
                        <a:pt x="24" y="297"/>
                        <a:pt x="24" y="297"/>
                      </a:cubicBezTo>
                      <a:cubicBezTo>
                        <a:pt x="15" y="287"/>
                        <a:pt x="0" y="262"/>
                        <a:pt x="0" y="262"/>
                      </a:cubicBezTo>
                      <a:cubicBezTo>
                        <a:pt x="0" y="380"/>
                        <a:pt x="0" y="380"/>
                        <a:pt x="0" y="380"/>
                      </a:cubicBezTo>
                      <a:cubicBezTo>
                        <a:pt x="0" y="393"/>
                        <a:pt x="0" y="393"/>
                        <a:pt x="0" y="393"/>
                      </a:cubicBezTo>
                      <a:cubicBezTo>
                        <a:pt x="0" y="445"/>
                        <a:pt x="0" y="445"/>
                        <a:pt x="0" y="445"/>
                      </a:cubicBezTo>
                      <a:cubicBezTo>
                        <a:pt x="898" y="445"/>
                        <a:pt x="898" y="445"/>
                        <a:pt x="898" y="445"/>
                      </a:cubicBezTo>
                      <a:cubicBezTo>
                        <a:pt x="898" y="380"/>
                        <a:pt x="898" y="380"/>
                        <a:pt x="898" y="380"/>
                      </a:cubicBezTo>
                      <a:cubicBezTo>
                        <a:pt x="894" y="380"/>
                        <a:pt x="894" y="380"/>
                        <a:pt x="894" y="380"/>
                      </a:cubicBezTo>
                      <a:lnTo>
                        <a:pt x="894" y="0"/>
                      </a:ln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3" name="Group 120"/>
            <p:cNvGrpSpPr/>
            <p:nvPr/>
          </p:nvGrpSpPr>
          <p:grpSpPr>
            <a:xfrm>
              <a:off x="3350534" y="4437114"/>
              <a:ext cx="874231" cy="874231"/>
              <a:chOff x="2428289" y="3584585"/>
              <a:chExt cx="682615" cy="682615"/>
            </a:xfrm>
          </p:grpSpPr>
          <p:sp>
            <p:nvSpPr>
              <p:cNvPr id="44" name="Oval 121"/>
              <p:cNvSpPr/>
              <p:nvPr/>
            </p:nvSpPr>
            <p:spPr>
              <a:xfrm flipH="1">
                <a:off x="2428289" y="3584585"/>
                <a:ext cx="682615" cy="682615"/>
              </a:xfrm>
              <a:prstGeom prst="ellipse">
                <a:avLst/>
              </a:prstGeom>
              <a:no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45" name="Group 122"/>
              <p:cNvGrpSpPr/>
              <p:nvPr/>
            </p:nvGrpSpPr>
            <p:grpSpPr>
              <a:xfrm>
                <a:off x="2638672" y="3732695"/>
                <a:ext cx="261877" cy="386397"/>
                <a:chOff x="5311776" y="488950"/>
                <a:chExt cx="323850" cy="477838"/>
              </a:xfrm>
              <a:solidFill>
                <a:schemeClr val="accent1"/>
              </a:solidFill>
            </p:grpSpPr>
            <p:sp>
              <p:nvSpPr>
                <p:cNvPr id="46" name="Freeform: Shape 123"/>
                <p:cNvSpPr/>
                <p:nvPr/>
              </p:nvSpPr>
              <p:spPr bwMode="auto">
                <a:xfrm>
                  <a:off x="5311776" y="822325"/>
                  <a:ext cx="84138" cy="144463"/>
                </a:xfrm>
                <a:custGeom>
                  <a:avLst/>
                  <a:gdLst/>
                  <a:ahLst/>
                  <a:cxnLst>
                    <a:cxn ang="0">
                      <a:pos x="0" y="0"/>
                    </a:cxn>
                    <a:cxn ang="0">
                      <a:pos x="0" y="249"/>
                    </a:cxn>
                    <a:cxn ang="0">
                      <a:pos x="82" y="283"/>
                    </a:cxn>
                    <a:cxn ang="0">
                      <a:pos x="165" y="249"/>
                    </a:cxn>
                    <a:cxn ang="0">
                      <a:pos x="165" y="0"/>
                    </a:cxn>
                    <a:cxn ang="0">
                      <a:pos x="82" y="21"/>
                    </a:cxn>
                    <a:cxn ang="0">
                      <a:pos x="0" y="0"/>
                    </a:cxn>
                  </a:cxnLst>
                  <a:rect l="0" t="0" r="r" b="b"/>
                  <a:pathLst>
                    <a:path w="165" h="283">
                      <a:moveTo>
                        <a:pt x="0" y="0"/>
                      </a:moveTo>
                      <a:cubicBezTo>
                        <a:pt x="0" y="249"/>
                        <a:pt x="0" y="249"/>
                        <a:pt x="0" y="249"/>
                      </a:cubicBezTo>
                      <a:cubicBezTo>
                        <a:pt x="0" y="268"/>
                        <a:pt x="37" y="283"/>
                        <a:pt x="82" y="283"/>
                      </a:cubicBezTo>
                      <a:cubicBezTo>
                        <a:pt x="128" y="283"/>
                        <a:pt x="165" y="268"/>
                        <a:pt x="165" y="249"/>
                      </a:cubicBezTo>
                      <a:cubicBezTo>
                        <a:pt x="165" y="0"/>
                        <a:pt x="165" y="0"/>
                        <a:pt x="165" y="0"/>
                      </a:cubicBezTo>
                      <a:cubicBezTo>
                        <a:pt x="146" y="15"/>
                        <a:pt x="113" y="21"/>
                        <a:pt x="82" y="21"/>
                      </a:cubicBezTo>
                      <a:cubicBezTo>
                        <a:pt x="51" y="21"/>
                        <a:pt x="19" y="15"/>
                        <a:pt x="0" y="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Shape 124"/>
                <p:cNvSpPr/>
                <p:nvPr/>
              </p:nvSpPr>
              <p:spPr bwMode="auto">
                <a:xfrm>
                  <a:off x="5311776" y="660400"/>
                  <a:ext cx="84138" cy="163513"/>
                </a:xfrm>
                <a:custGeom>
                  <a:avLst/>
                  <a:gdLst/>
                  <a:ahLst/>
                  <a:cxnLst>
                    <a:cxn ang="0">
                      <a:pos x="97" y="254"/>
                    </a:cxn>
                    <a:cxn ang="0">
                      <a:pos x="97" y="228"/>
                    </a:cxn>
                    <a:cxn ang="0">
                      <a:pos x="153" y="169"/>
                    </a:cxn>
                    <a:cxn ang="0">
                      <a:pos x="100" y="109"/>
                    </a:cxn>
                    <a:cxn ang="0">
                      <a:pos x="62" y="82"/>
                    </a:cxn>
                    <a:cxn ang="0">
                      <a:pos x="89" y="64"/>
                    </a:cxn>
                    <a:cxn ang="0">
                      <a:pos x="135" y="75"/>
                    </a:cxn>
                    <a:cxn ang="0">
                      <a:pos x="145" y="39"/>
                    </a:cxn>
                    <a:cxn ang="0">
                      <a:pos x="98" y="28"/>
                    </a:cxn>
                    <a:cxn ang="0">
                      <a:pos x="98" y="0"/>
                    </a:cxn>
                    <a:cxn ang="0">
                      <a:pos x="67" y="0"/>
                    </a:cxn>
                    <a:cxn ang="0">
                      <a:pos x="67" y="30"/>
                    </a:cxn>
                    <a:cxn ang="0">
                      <a:pos x="13" y="87"/>
                    </a:cxn>
                    <a:cxn ang="0">
                      <a:pos x="70" y="146"/>
                    </a:cxn>
                    <a:cxn ang="0">
                      <a:pos x="105" y="174"/>
                    </a:cxn>
                    <a:cxn ang="0">
                      <a:pos x="74" y="193"/>
                    </a:cxn>
                    <a:cxn ang="0">
                      <a:pos x="20" y="179"/>
                    </a:cxn>
                    <a:cxn ang="0">
                      <a:pos x="11" y="217"/>
                    </a:cxn>
                    <a:cxn ang="0">
                      <a:pos x="65" y="230"/>
                    </a:cxn>
                    <a:cxn ang="0">
                      <a:pos x="65" y="254"/>
                    </a:cxn>
                    <a:cxn ang="0">
                      <a:pos x="0" y="287"/>
                    </a:cxn>
                    <a:cxn ang="0">
                      <a:pos x="82" y="321"/>
                    </a:cxn>
                    <a:cxn ang="0">
                      <a:pos x="165" y="287"/>
                    </a:cxn>
                    <a:cxn ang="0">
                      <a:pos x="97" y="254"/>
                    </a:cxn>
                  </a:cxnLst>
                  <a:rect l="0" t="0" r="r" b="b"/>
                  <a:pathLst>
                    <a:path w="165" h="321">
                      <a:moveTo>
                        <a:pt x="97" y="254"/>
                      </a:moveTo>
                      <a:cubicBezTo>
                        <a:pt x="97" y="228"/>
                        <a:pt x="97" y="228"/>
                        <a:pt x="97" y="228"/>
                      </a:cubicBezTo>
                      <a:cubicBezTo>
                        <a:pt x="134" y="222"/>
                        <a:pt x="153" y="198"/>
                        <a:pt x="153" y="169"/>
                      </a:cubicBezTo>
                      <a:cubicBezTo>
                        <a:pt x="153" y="140"/>
                        <a:pt x="138" y="122"/>
                        <a:pt x="100" y="109"/>
                      </a:cubicBezTo>
                      <a:cubicBezTo>
                        <a:pt x="73" y="99"/>
                        <a:pt x="62" y="92"/>
                        <a:pt x="62" y="82"/>
                      </a:cubicBezTo>
                      <a:cubicBezTo>
                        <a:pt x="62" y="73"/>
                        <a:pt x="68" y="64"/>
                        <a:pt x="89" y="64"/>
                      </a:cubicBezTo>
                      <a:cubicBezTo>
                        <a:pt x="112" y="64"/>
                        <a:pt x="127" y="71"/>
                        <a:pt x="135" y="75"/>
                      </a:cubicBezTo>
                      <a:cubicBezTo>
                        <a:pt x="145" y="39"/>
                        <a:pt x="145" y="39"/>
                        <a:pt x="145" y="39"/>
                      </a:cubicBezTo>
                      <a:cubicBezTo>
                        <a:pt x="134" y="33"/>
                        <a:pt x="119" y="29"/>
                        <a:pt x="98" y="28"/>
                      </a:cubicBezTo>
                      <a:cubicBezTo>
                        <a:pt x="98" y="0"/>
                        <a:pt x="98" y="0"/>
                        <a:pt x="98" y="0"/>
                      </a:cubicBezTo>
                      <a:cubicBezTo>
                        <a:pt x="67" y="0"/>
                        <a:pt x="67" y="0"/>
                        <a:pt x="67" y="0"/>
                      </a:cubicBezTo>
                      <a:cubicBezTo>
                        <a:pt x="67" y="30"/>
                        <a:pt x="67" y="30"/>
                        <a:pt x="67" y="30"/>
                      </a:cubicBezTo>
                      <a:cubicBezTo>
                        <a:pt x="33" y="37"/>
                        <a:pt x="13" y="59"/>
                        <a:pt x="13" y="87"/>
                      </a:cubicBezTo>
                      <a:cubicBezTo>
                        <a:pt x="13" y="118"/>
                        <a:pt x="36" y="134"/>
                        <a:pt x="70" y="146"/>
                      </a:cubicBezTo>
                      <a:cubicBezTo>
                        <a:pt x="94" y="154"/>
                        <a:pt x="105" y="161"/>
                        <a:pt x="105" y="174"/>
                      </a:cubicBezTo>
                      <a:cubicBezTo>
                        <a:pt x="105" y="186"/>
                        <a:pt x="92" y="193"/>
                        <a:pt x="74" y="193"/>
                      </a:cubicBezTo>
                      <a:cubicBezTo>
                        <a:pt x="53" y="193"/>
                        <a:pt x="34" y="187"/>
                        <a:pt x="20" y="179"/>
                      </a:cubicBezTo>
                      <a:cubicBezTo>
                        <a:pt x="11" y="217"/>
                        <a:pt x="11" y="217"/>
                        <a:pt x="11" y="217"/>
                      </a:cubicBezTo>
                      <a:cubicBezTo>
                        <a:pt x="23" y="223"/>
                        <a:pt x="44" y="230"/>
                        <a:pt x="65" y="230"/>
                      </a:cubicBezTo>
                      <a:cubicBezTo>
                        <a:pt x="65" y="254"/>
                        <a:pt x="65" y="254"/>
                        <a:pt x="65" y="254"/>
                      </a:cubicBezTo>
                      <a:cubicBezTo>
                        <a:pt x="28" y="257"/>
                        <a:pt x="0" y="271"/>
                        <a:pt x="0" y="287"/>
                      </a:cubicBezTo>
                      <a:cubicBezTo>
                        <a:pt x="0" y="306"/>
                        <a:pt x="37" y="321"/>
                        <a:pt x="82" y="321"/>
                      </a:cubicBezTo>
                      <a:cubicBezTo>
                        <a:pt x="128" y="321"/>
                        <a:pt x="165" y="306"/>
                        <a:pt x="165" y="287"/>
                      </a:cubicBezTo>
                      <a:cubicBezTo>
                        <a:pt x="165" y="271"/>
                        <a:pt x="135" y="257"/>
                        <a:pt x="97" y="254"/>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Shape 125"/>
                <p:cNvSpPr/>
                <p:nvPr/>
              </p:nvSpPr>
              <p:spPr bwMode="auto">
                <a:xfrm>
                  <a:off x="5432426" y="766763"/>
                  <a:ext cx="84138" cy="200025"/>
                </a:xfrm>
                <a:custGeom>
                  <a:avLst/>
                  <a:gdLst/>
                  <a:ahLst/>
                  <a:cxnLst>
                    <a:cxn ang="0">
                      <a:pos x="1" y="0"/>
                    </a:cxn>
                    <a:cxn ang="0">
                      <a:pos x="1" y="350"/>
                    </a:cxn>
                    <a:cxn ang="0">
                      <a:pos x="0" y="356"/>
                    </a:cxn>
                    <a:cxn ang="0">
                      <a:pos x="83" y="390"/>
                    </a:cxn>
                    <a:cxn ang="0">
                      <a:pos x="165" y="356"/>
                    </a:cxn>
                    <a:cxn ang="0">
                      <a:pos x="167" y="356"/>
                    </a:cxn>
                    <a:cxn ang="0">
                      <a:pos x="167" y="0"/>
                    </a:cxn>
                    <a:cxn ang="0">
                      <a:pos x="84" y="21"/>
                    </a:cxn>
                    <a:cxn ang="0">
                      <a:pos x="1" y="0"/>
                    </a:cxn>
                  </a:cxnLst>
                  <a:rect l="0" t="0" r="r" b="b"/>
                  <a:pathLst>
                    <a:path w="167" h="390">
                      <a:moveTo>
                        <a:pt x="1" y="0"/>
                      </a:moveTo>
                      <a:cubicBezTo>
                        <a:pt x="1" y="350"/>
                        <a:pt x="1" y="350"/>
                        <a:pt x="1" y="350"/>
                      </a:cubicBezTo>
                      <a:cubicBezTo>
                        <a:pt x="1" y="352"/>
                        <a:pt x="0" y="354"/>
                        <a:pt x="0" y="356"/>
                      </a:cubicBezTo>
                      <a:cubicBezTo>
                        <a:pt x="0" y="375"/>
                        <a:pt x="37" y="390"/>
                        <a:pt x="83" y="390"/>
                      </a:cubicBezTo>
                      <a:cubicBezTo>
                        <a:pt x="128" y="390"/>
                        <a:pt x="165" y="375"/>
                        <a:pt x="165" y="356"/>
                      </a:cubicBezTo>
                      <a:cubicBezTo>
                        <a:pt x="167" y="356"/>
                        <a:pt x="167" y="356"/>
                        <a:pt x="167" y="356"/>
                      </a:cubicBezTo>
                      <a:cubicBezTo>
                        <a:pt x="167" y="0"/>
                        <a:pt x="167" y="0"/>
                        <a:pt x="167" y="0"/>
                      </a:cubicBezTo>
                      <a:cubicBezTo>
                        <a:pt x="148" y="14"/>
                        <a:pt x="115" y="21"/>
                        <a:pt x="84" y="21"/>
                      </a:cubicBezTo>
                      <a:cubicBezTo>
                        <a:pt x="53" y="21"/>
                        <a:pt x="20" y="14"/>
                        <a:pt x="1" y="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Shape 126"/>
                <p:cNvSpPr/>
                <p:nvPr/>
              </p:nvSpPr>
              <p:spPr bwMode="auto">
                <a:xfrm>
                  <a:off x="5432426" y="647700"/>
                  <a:ext cx="84138" cy="122238"/>
                </a:xfrm>
                <a:custGeom>
                  <a:avLst/>
                  <a:gdLst/>
                  <a:ahLst/>
                  <a:cxnLst>
                    <a:cxn ang="0">
                      <a:pos x="102" y="170"/>
                    </a:cxn>
                    <a:cxn ang="0">
                      <a:pos x="102" y="145"/>
                    </a:cxn>
                    <a:cxn ang="0">
                      <a:pos x="128" y="145"/>
                    </a:cxn>
                    <a:cxn ang="0">
                      <a:pos x="128" y="125"/>
                    </a:cxn>
                    <a:cxn ang="0">
                      <a:pos x="102" y="125"/>
                    </a:cxn>
                    <a:cxn ang="0">
                      <a:pos x="102" y="115"/>
                    </a:cxn>
                    <a:cxn ang="0">
                      <a:pos x="128" y="115"/>
                    </a:cxn>
                    <a:cxn ang="0">
                      <a:pos x="128" y="95"/>
                    </a:cxn>
                    <a:cxn ang="0">
                      <a:pos x="108" y="95"/>
                    </a:cxn>
                    <a:cxn ang="0">
                      <a:pos x="161" y="0"/>
                    </a:cxn>
                    <a:cxn ang="0">
                      <a:pos x="116" y="0"/>
                    </a:cxn>
                    <a:cxn ang="0">
                      <a:pos x="97" y="43"/>
                    </a:cxn>
                    <a:cxn ang="0">
                      <a:pos x="84" y="78"/>
                    </a:cxn>
                    <a:cxn ang="0">
                      <a:pos x="83" y="78"/>
                    </a:cxn>
                    <a:cxn ang="0">
                      <a:pos x="70" y="43"/>
                    </a:cxn>
                    <a:cxn ang="0">
                      <a:pos x="51" y="0"/>
                    </a:cxn>
                    <a:cxn ang="0">
                      <a:pos x="5" y="0"/>
                    </a:cxn>
                    <a:cxn ang="0">
                      <a:pos x="55" y="95"/>
                    </a:cxn>
                    <a:cxn ang="0">
                      <a:pos x="29" y="95"/>
                    </a:cxn>
                    <a:cxn ang="0">
                      <a:pos x="29" y="115"/>
                    </a:cxn>
                    <a:cxn ang="0">
                      <a:pos x="62" y="115"/>
                    </a:cxn>
                    <a:cxn ang="0">
                      <a:pos x="62" y="125"/>
                    </a:cxn>
                    <a:cxn ang="0">
                      <a:pos x="29" y="125"/>
                    </a:cxn>
                    <a:cxn ang="0">
                      <a:pos x="29" y="145"/>
                    </a:cxn>
                    <a:cxn ang="0">
                      <a:pos x="62" y="145"/>
                    </a:cxn>
                    <a:cxn ang="0">
                      <a:pos x="62" y="170"/>
                    </a:cxn>
                    <a:cxn ang="0">
                      <a:pos x="0" y="203"/>
                    </a:cxn>
                    <a:cxn ang="0">
                      <a:pos x="83" y="237"/>
                    </a:cxn>
                    <a:cxn ang="0">
                      <a:pos x="166" y="203"/>
                    </a:cxn>
                    <a:cxn ang="0">
                      <a:pos x="102" y="170"/>
                    </a:cxn>
                  </a:cxnLst>
                  <a:rect l="0" t="0" r="r" b="b"/>
                  <a:pathLst>
                    <a:path w="166" h="237">
                      <a:moveTo>
                        <a:pt x="102" y="170"/>
                      </a:moveTo>
                      <a:cubicBezTo>
                        <a:pt x="102" y="145"/>
                        <a:pt x="102" y="145"/>
                        <a:pt x="102" y="145"/>
                      </a:cubicBezTo>
                      <a:cubicBezTo>
                        <a:pt x="128" y="145"/>
                        <a:pt x="128" y="145"/>
                        <a:pt x="128" y="145"/>
                      </a:cubicBezTo>
                      <a:cubicBezTo>
                        <a:pt x="128" y="125"/>
                        <a:pt x="128" y="125"/>
                        <a:pt x="128" y="125"/>
                      </a:cubicBezTo>
                      <a:cubicBezTo>
                        <a:pt x="102" y="125"/>
                        <a:pt x="102" y="125"/>
                        <a:pt x="102" y="125"/>
                      </a:cubicBezTo>
                      <a:cubicBezTo>
                        <a:pt x="102" y="115"/>
                        <a:pt x="102" y="115"/>
                        <a:pt x="102" y="115"/>
                      </a:cubicBezTo>
                      <a:cubicBezTo>
                        <a:pt x="128" y="115"/>
                        <a:pt x="128" y="115"/>
                        <a:pt x="128" y="115"/>
                      </a:cubicBezTo>
                      <a:cubicBezTo>
                        <a:pt x="128" y="95"/>
                        <a:pt x="128" y="95"/>
                        <a:pt x="128" y="95"/>
                      </a:cubicBezTo>
                      <a:cubicBezTo>
                        <a:pt x="108" y="95"/>
                        <a:pt x="108" y="95"/>
                        <a:pt x="108" y="95"/>
                      </a:cubicBezTo>
                      <a:cubicBezTo>
                        <a:pt x="161" y="0"/>
                        <a:pt x="161" y="0"/>
                        <a:pt x="161" y="0"/>
                      </a:cubicBezTo>
                      <a:cubicBezTo>
                        <a:pt x="116" y="0"/>
                        <a:pt x="116" y="0"/>
                        <a:pt x="116" y="0"/>
                      </a:cubicBezTo>
                      <a:cubicBezTo>
                        <a:pt x="97" y="43"/>
                        <a:pt x="97" y="43"/>
                        <a:pt x="97" y="43"/>
                      </a:cubicBezTo>
                      <a:cubicBezTo>
                        <a:pt x="92" y="56"/>
                        <a:pt x="88" y="67"/>
                        <a:pt x="84" y="78"/>
                      </a:cubicBezTo>
                      <a:cubicBezTo>
                        <a:pt x="83" y="78"/>
                        <a:pt x="83" y="78"/>
                        <a:pt x="83" y="78"/>
                      </a:cubicBezTo>
                      <a:cubicBezTo>
                        <a:pt x="79" y="66"/>
                        <a:pt x="75" y="56"/>
                        <a:pt x="70" y="43"/>
                      </a:cubicBezTo>
                      <a:cubicBezTo>
                        <a:pt x="51" y="0"/>
                        <a:pt x="51" y="0"/>
                        <a:pt x="51" y="0"/>
                      </a:cubicBezTo>
                      <a:cubicBezTo>
                        <a:pt x="5" y="0"/>
                        <a:pt x="5" y="0"/>
                        <a:pt x="5" y="0"/>
                      </a:cubicBezTo>
                      <a:cubicBezTo>
                        <a:pt x="55" y="95"/>
                        <a:pt x="55" y="95"/>
                        <a:pt x="55" y="95"/>
                      </a:cubicBezTo>
                      <a:cubicBezTo>
                        <a:pt x="29" y="95"/>
                        <a:pt x="29" y="95"/>
                        <a:pt x="29" y="95"/>
                      </a:cubicBezTo>
                      <a:cubicBezTo>
                        <a:pt x="29" y="115"/>
                        <a:pt x="29" y="115"/>
                        <a:pt x="29" y="115"/>
                      </a:cubicBezTo>
                      <a:cubicBezTo>
                        <a:pt x="62" y="115"/>
                        <a:pt x="62" y="115"/>
                        <a:pt x="62" y="115"/>
                      </a:cubicBezTo>
                      <a:cubicBezTo>
                        <a:pt x="62" y="125"/>
                        <a:pt x="62" y="125"/>
                        <a:pt x="62" y="125"/>
                      </a:cubicBezTo>
                      <a:cubicBezTo>
                        <a:pt x="29" y="125"/>
                        <a:pt x="29" y="125"/>
                        <a:pt x="29" y="125"/>
                      </a:cubicBezTo>
                      <a:cubicBezTo>
                        <a:pt x="29" y="145"/>
                        <a:pt x="29" y="145"/>
                        <a:pt x="29" y="145"/>
                      </a:cubicBezTo>
                      <a:cubicBezTo>
                        <a:pt x="62" y="145"/>
                        <a:pt x="62" y="145"/>
                        <a:pt x="62" y="145"/>
                      </a:cubicBezTo>
                      <a:cubicBezTo>
                        <a:pt x="62" y="170"/>
                        <a:pt x="62" y="170"/>
                        <a:pt x="62" y="170"/>
                      </a:cubicBezTo>
                      <a:cubicBezTo>
                        <a:pt x="26" y="174"/>
                        <a:pt x="0" y="187"/>
                        <a:pt x="0" y="203"/>
                      </a:cubicBezTo>
                      <a:cubicBezTo>
                        <a:pt x="0" y="222"/>
                        <a:pt x="37" y="237"/>
                        <a:pt x="83" y="237"/>
                      </a:cubicBezTo>
                      <a:cubicBezTo>
                        <a:pt x="129" y="237"/>
                        <a:pt x="166" y="222"/>
                        <a:pt x="166" y="203"/>
                      </a:cubicBezTo>
                      <a:cubicBezTo>
                        <a:pt x="166" y="187"/>
                        <a:pt x="138" y="174"/>
                        <a:pt x="102" y="17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Shape 127"/>
                <p:cNvSpPr/>
                <p:nvPr/>
              </p:nvSpPr>
              <p:spPr bwMode="auto">
                <a:xfrm>
                  <a:off x="5551488" y="642938"/>
                  <a:ext cx="84138" cy="320675"/>
                </a:xfrm>
                <a:custGeom>
                  <a:avLst/>
                  <a:gdLst/>
                  <a:ahLst/>
                  <a:cxnLst>
                    <a:cxn ang="0">
                      <a:pos x="0" y="0"/>
                    </a:cxn>
                    <a:cxn ang="0">
                      <a:pos x="0" y="593"/>
                    </a:cxn>
                    <a:cxn ang="0">
                      <a:pos x="82" y="626"/>
                    </a:cxn>
                    <a:cxn ang="0">
                      <a:pos x="165" y="593"/>
                    </a:cxn>
                    <a:cxn ang="0">
                      <a:pos x="165" y="0"/>
                    </a:cxn>
                    <a:cxn ang="0">
                      <a:pos x="82" y="21"/>
                    </a:cxn>
                    <a:cxn ang="0">
                      <a:pos x="0" y="0"/>
                    </a:cxn>
                  </a:cxnLst>
                  <a:rect l="0" t="0" r="r" b="b"/>
                  <a:pathLst>
                    <a:path w="165" h="626">
                      <a:moveTo>
                        <a:pt x="0" y="0"/>
                      </a:moveTo>
                      <a:cubicBezTo>
                        <a:pt x="0" y="593"/>
                        <a:pt x="0" y="593"/>
                        <a:pt x="0" y="593"/>
                      </a:cubicBezTo>
                      <a:cubicBezTo>
                        <a:pt x="0" y="611"/>
                        <a:pt x="36" y="626"/>
                        <a:pt x="82" y="626"/>
                      </a:cubicBezTo>
                      <a:cubicBezTo>
                        <a:pt x="128" y="626"/>
                        <a:pt x="165" y="611"/>
                        <a:pt x="165" y="593"/>
                      </a:cubicBezTo>
                      <a:cubicBezTo>
                        <a:pt x="165" y="0"/>
                        <a:pt x="165" y="0"/>
                        <a:pt x="165" y="0"/>
                      </a:cubicBezTo>
                      <a:cubicBezTo>
                        <a:pt x="146" y="14"/>
                        <a:pt x="113" y="21"/>
                        <a:pt x="82" y="21"/>
                      </a:cubicBezTo>
                      <a:cubicBezTo>
                        <a:pt x="51" y="21"/>
                        <a:pt x="18" y="14"/>
                        <a:pt x="0" y="0"/>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Shape 128"/>
                <p:cNvSpPr/>
                <p:nvPr/>
              </p:nvSpPr>
              <p:spPr bwMode="auto">
                <a:xfrm>
                  <a:off x="5535613" y="488950"/>
                  <a:ext cx="100013" cy="157163"/>
                </a:xfrm>
                <a:custGeom>
                  <a:avLst/>
                  <a:gdLst/>
                  <a:ahLst/>
                  <a:cxnLst>
                    <a:cxn ang="0">
                      <a:pos x="111" y="237"/>
                    </a:cxn>
                    <a:cxn ang="0">
                      <a:pos x="30" y="271"/>
                    </a:cxn>
                    <a:cxn ang="0">
                      <a:pos x="112" y="305"/>
                    </a:cxn>
                    <a:cxn ang="0">
                      <a:pos x="195" y="271"/>
                    </a:cxn>
                    <a:cxn ang="0">
                      <a:pos x="146" y="240"/>
                    </a:cxn>
                    <a:cxn ang="0">
                      <a:pos x="164" y="238"/>
                    </a:cxn>
                    <a:cxn ang="0">
                      <a:pos x="171" y="237"/>
                    </a:cxn>
                    <a:cxn ang="0">
                      <a:pos x="171" y="190"/>
                    </a:cxn>
                    <a:cxn ang="0">
                      <a:pos x="160" y="193"/>
                    </a:cxn>
                    <a:cxn ang="0">
                      <a:pos x="140" y="195"/>
                    </a:cxn>
                    <a:cxn ang="0">
                      <a:pos x="73" y="156"/>
                    </a:cxn>
                    <a:cxn ang="0">
                      <a:pos x="103" y="156"/>
                    </a:cxn>
                    <a:cxn ang="0">
                      <a:pos x="103" y="130"/>
                    </a:cxn>
                    <a:cxn ang="0">
                      <a:pos x="65" y="130"/>
                    </a:cxn>
                    <a:cxn ang="0">
                      <a:pos x="64" y="120"/>
                    </a:cxn>
                    <a:cxn ang="0">
                      <a:pos x="64" y="118"/>
                    </a:cxn>
                    <a:cxn ang="0">
                      <a:pos x="103" y="118"/>
                    </a:cxn>
                    <a:cxn ang="0">
                      <a:pos x="103" y="92"/>
                    </a:cxn>
                    <a:cxn ang="0">
                      <a:pos x="69" y="92"/>
                    </a:cxn>
                    <a:cxn ang="0">
                      <a:pos x="140" y="45"/>
                    </a:cxn>
                    <a:cxn ang="0">
                      <a:pos x="160" y="48"/>
                    </a:cxn>
                    <a:cxn ang="0">
                      <a:pos x="171" y="51"/>
                    </a:cxn>
                    <a:cxn ang="0">
                      <a:pos x="171" y="4"/>
                    </a:cxn>
                    <a:cxn ang="0">
                      <a:pos x="164" y="2"/>
                    </a:cxn>
                    <a:cxn ang="0">
                      <a:pos x="140" y="0"/>
                    </a:cxn>
                    <a:cxn ang="0">
                      <a:pos x="22" y="92"/>
                    </a:cxn>
                    <a:cxn ang="0">
                      <a:pos x="0" y="92"/>
                    </a:cxn>
                    <a:cxn ang="0">
                      <a:pos x="0" y="118"/>
                    </a:cxn>
                    <a:cxn ang="0">
                      <a:pos x="18" y="118"/>
                    </a:cxn>
                    <a:cxn ang="0">
                      <a:pos x="18" y="120"/>
                    </a:cxn>
                    <a:cxn ang="0">
                      <a:pos x="19" y="130"/>
                    </a:cxn>
                    <a:cxn ang="0">
                      <a:pos x="0" y="130"/>
                    </a:cxn>
                    <a:cxn ang="0">
                      <a:pos x="0" y="156"/>
                    </a:cxn>
                    <a:cxn ang="0">
                      <a:pos x="24" y="156"/>
                    </a:cxn>
                    <a:cxn ang="0">
                      <a:pos x="111" y="237"/>
                    </a:cxn>
                  </a:cxnLst>
                  <a:rect l="0" t="0" r="r" b="b"/>
                  <a:pathLst>
                    <a:path w="195" h="305">
                      <a:moveTo>
                        <a:pt x="111" y="237"/>
                      </a:moveTo>
                      <a:cubicBezTo>
                        <a:pt x="66" y="237"/>
                        <a:pt x="30" y="253"/>
                        <a:pt x="30" y="271"/>
                      </a:cubicBezTo>
                      <a:cubicBezTo>
                        <a:pt x="30" y="290"/>
                        <a:pt x="66" y="305"/>
                        <a:pt x="112" y="305"/>
                      </a:cubicBezTo>
                      <a:cubicBezTo>
                        <a:pt x="158" y="305"/>
                        <a:pt x="195" y="290"/>
                        <a:pt x="195" y="271"/>
                      </a:cubicBezTo>
                      <a:cubicBezTo>
                        <a:pt x="195" y="257"/>
                        <a:pt x="175" y="246"/>
                        <a:pt x="146" y="240"/>
                      </a:cubicBezTo>
                      <a:cubicBezTo>
                        <a:pt x="152" y="240"/>
                        <a:pt x="158" y="240"/>
                        <a:pt x="164" y="238"/>
                      </a:cubicBezTo>
                      <a:cubicBezTo>
                        <a:pt x="171" y="237"/>
                        <a:pt x="171" y="237"/>
                        <a:pt x="171" y="237"/>
                      </a:cubicBezTo>
                      <a:cubicBezTo>
                        <a:pt x="171" y="190"/>
                        <a:pt x="171" y="190"/>
                        <a:pt x="171" y="190"/>
                      </a:cubicBezTo>
                      <a:cubicBezTo>
                        <a:pt x="160" y="193"/>
                        <a:pt x="160" y="193"/>
                        <a:pt x="160" y="193"/>
                      </a:cubicBezTo>
                      <a:cubicBezTo>
                        <a:pt x="154" y="194"/>
                        <a:pt x="147" y="195"/>
                        <a:pt x="140" y="195"/>
                      </a:cubicBezTo>
                      <a:cubicBezTo>
                        <a:pt x="111" y="195"/>
                        <a:pt x="86" y="180"/>
                        <a:pt x="73" y="156"/>
                      </a:cubicBezTo>
                      <a:cubicBezTo>
                        <a:pt x="103" y="156"/>
                        <a:pt x="103" y="156"/>
                        <a:pt x="103" y="156"/>
                      </a:cubicBezTo>
                      <a:cubicBezTo>
                        <a:pt x="103" y="130"/>
                        <a:pt x="103" y="130"/>
                        <a:pt x="103" y="130"/>
                      </a:cubicBezTo>
                      <a:cubicBezTo>
                        <a:pt x="65" y="130"/>
                        <a:pt x="65" y="130"/>
                        <a:pt x="65" y="130"/>
                      </a:cubicBezTo>
                      <a:cubicBezTo>
                        <a:pt x="64" y="127"/>
                        <a:pt x="64" y="124"/>
                        <a:pt x="64" y="120"/>
                      </a:cubicBezTo>
                      <a:cubicBezTo>
                        <a:pt x="64" y="120"/>
                        <a:pt x="64" y="119"/>
                        <a:pt x="64" y="118"/>
                      </a:cubicBezTo>
                      <a:cubicBezTo>
                        <a:pt x="103" y="118"/>
                        <a:pt x="103" y="118"/>
                        <a:pt x="103" y="118"/>
                      </a:cubicBezTo>
                      <a:cubicBezTo>
                        <a:pt x="103" y="92"/>
                        <a:pt x="103" y="92"/>
                        <a:pt x="103" y="92"/>
                      </a:cubicBezTo>
                      <a:cubicBezTo>
                        <a:pt x="69" y="92"/>
                        <a:pt x="69" y="92"/>
                        <a:pt x="69" y="92"/>
                      </a:cubicBezTo>
                      <a:cubicBezTo>
                        <a:pt x="81" y="65"/>
                        <a:pt x="108" y="45"/>
                        <a:pt x="140" y="45"/>
                      </a:cubicBezTo>
                      <a:cubicBezTo>
                        <a:pt x="147" y="45"/>
                        <a:pt x="154" y="46"/>
                        <a:pt x="160" y="48"/>
                      </a:cubicBezTo>
                      <a:cubicBezTo>
                        <a:pt x="171" y="51"/>
                        <a:pt x="171" y="51"/>
                        <a:pt x="171" y="51"/>
                      </a:cubicBezTo>
                      <a:cubicBezTo>
                        <a:pt x="171" y="4"/>
                        <a:pt x="171" y="4"/>
                        <a:pt x="171" y="4"/>
                      </a:cubicBezTo>
                      <a:cubicBezTo>
                        <a:pt x="164" y="2"/>
                        <a:pt x="164" y="2"/>
                        <a:pt x="164" y="2"/>
                      </a:cubicBezTo>
                      <a:cubicBezTo>
                        <a:pt x="156" y="1"/>
                        <a:pt x="148" y="0"/>
                        <a:pt x="140" y="0"/>
                      </a:cubicBezTo>
                      <a:cubicBezTo>
                        <a:pt x="83" y="0"/>
                        <a:pt x="35" y="39"/>
                        <a:pt x="22" y="92"/>
                      </a:cubicBezTo>
                      <a:cubicBezTo>
                        <a:pt x="0" y="92"/>
                        <a:pt x="0" y="92"/>
                        <a:pt x="0" y="92"/>
                      </a:cubicBezTo>
                      <a:cubicBezTo>
                        <a:pt x="0" y="118"/>
                        <a:pt x="0" y="118"/>
                        <a:pt x="0" y="118"/>
                      </a:cubicBezTo>
                      <a:cubicBezTo>
                        <a:pt x="18" y="118"/>
                        <a:pt x="18" y="118"/>
                        <a:pt x="18" y="118"/>
                      </a:cubicBezTo>
                      <a:cubicBezTo>
                        <a:pt x="18" y="119"/>
                        <a:pt x="18" y="120"/>
                        <a:pt x="18" y="120"/>
                      </a:cubicBezTo>
                      <a:cubicBezTo>
                        <a:pt x="18" y="124"/>
                        <a:pt x="19" y="127"/>
                        <a:pt x="19" y="130"/>
                      </a:cubicBezTo>
                      <a:cubicBezTo>
                        <a:pt x="0" y="130"/>
                        <a:pt x="0" y="130"/>
                        <a:pt x="0" y="130"/>
                      </a:cubicBezTo>
                      <a:cubicBezTo>
                        <a:pt x="0" y="156"/>
                        <a:pt x="0" y="156"/>
                        <a:pt x="0" y="156"/>
                      </a:cubicBezTo>
                      <a:cubicBezTo>
                        <a:pt x="24" y="156"/>
                        <a:pt x="24" y="156"/>
                        <a:pt x="24" y="156"/>
                      </a:cubicBezTo>
                      <a:cubicBezTo>
                        <a:pt x="37" y="196"/>
                        <a:pt x="70" y="227"/>
                        <a:pt x="111" y="237"/>
                      </a:cubicBezTo>
                      <a:close/>
                    </a:path>
                  </a:pathLst>
                </a:custGeom>
                <a:grp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4" name="Group 144"/>
            <p:cNvGrpSpPr/>
            <p:nvPr/>
          </p:nvGrpSpPr>
          <p:grpSpPr>
            <a:xfrm>
              <a:off x="1051293" y="4441161"/>
              <a:ext cx="2299240" cy="866137"/>
              <a:chOff x="793990" y="1227225"/>
              <a:chExt cx="2299240" cy="866137"/>
            </a:xfrm>
          </p:grpSpPr>
          <p:sp>
            <p:nvSpPr>
              <p:cNvPr id="42" name="TextBox 145"/>
              <p:cNvSpPr txBox="1"/>
              <p:nvPr/>
            </p:nvSpPr>
            <p:spPr bwMode="auto">
              <a:xfrm>
                <a:off x="793990" y="1227225"/>
                <a:ext cx="2299240" cy="309958"/>
              </a:xfrm>
              <a:prstGeom prst="rect">
                <a:avLst/>
              </a:prstGeom>
              <a:noFill/>
            </p:spPr>
            <p:txBody>
              <a:bodyPr wrap="none" lIns="0" tIns="0" rIns="360000" bIns="0" anchor="ctr" anchorCtr="0">
                <a:normAutofit/>
              </a:bodyPr>
              <a:lstStyle/>
              <a:p>
                <a:pPr algn="r"/>
                <a:r>
                  <a:rPr lang="zh-CN" altLang="en-US" sz="1400">
                    <a:solidFill>
                      <a:schemeClr val="accent6">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6">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46"/>
              <p:cNvSpPr txBox="1"/>
              <p:nvPr/>
            </p:nvSpPr>
            <p:spPr bwMode="auto">
              <a:xfrm>
                <a:off x="793990" y="1537183"/>
                <a:ext cx="2299240" cy="556179"/>
              </a:xfrm>
              <a:prstGeom prst="rect">
                <a:avLst/>
              </a:prstGeom>
              <a:noFill/>
            </p:spPr>
            <p:txBody>
              <a:bodyPr wrap="square" lIns="0" tIns="0" rIns="360000" bIns="0" anchor="ctr" anchorCtr="0">
                <a:normAutofit fontScale="92500" lnSpcReduction="20000"/>
              </a:bodyPr>
              <a:lstStyle/>
              <a:p>
                <a:pPr algn="r"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147"/>
            <p:cNvGrpSpPr/>
            <p:nvPr/>
          </p:nvGrpSpPr>
          <p:grpSpPr>
            <a:xfrm>
              <a:off x="1051293" y="1768461"/>
              <a:ext cx="2299240" cy="866137"/>
              <a:chOff x="793990" y="1227225"/>
              <a:chExt cx="2299240" cy="866137"/>
            </a:xfrm>
          </p:grpSpPr>
          <p:sp>
            <p:nvSpPr>
              <p:cNvPr id="40" name="TextBox 148"/>
              <p:cNvSpPr txBox="1"/>
              <p:nvPr/>
            </p:nvSpPr>
            <p:spPr bwMode="auto">
              <a:xfrm>
                <a:off x="793990" y="1227225"/>
                <a:ext cx="2299240" cy="309958"/>
              </a:xfrm>
              <a:prstGeom prst="rect">
                <a:avLst/>
              </a:prstGeom>
              <a:noFill/>
            </p:spPr>
            <p:txBody>
              <a:bodyPr wrap="none" lIns="0" tIns="0" rIns="432000" bIns="0" anchor="ctr" anchorCtr="0">
                <a:normAutofit/>
              </a:bodyPr>
              <a:lstStyle/>
              <a:p>
                <a:pPr algn="r"/>
                <a:r>
                  <a:rPr lang="zh-CN" altLang="en-US" sz="140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2">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49"/>
              <p:cNvSpPr txBox="1"/>
              <p:nvPr/>
            </p:nvSpPr>
            <p:spPr bwMode="auto">
              <a:xfrm>
                <a:off x="793990" y="1537183"/>
                <a:ext cx="2299240" cy="556179"/>
              </a:xfrm>
              <a:prstGeom prst="rect">
                <a:avLst/>
              </a:prstGeom>
              <a:noFill/>
            </p:spPr>
            <p:txBody>
              <a:bodyPr wrap="square" lIns="0" tIns="0" rIns="432000" bIns="0" anchor="ctr" anchorCtr="0">
                <a:normAutofit fontScale="92500" lnSpcReduction="20000"/>
              </a:bodyPr>
              <a:lstStyle/>
              <a:p>
                <a:pPr algn="r"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150"/>
            <p:cNvGrpSpPr/>
            <p:nvPr/>
          </p:nvGrpSpPr>
          <p:grpSpPr>
            <a:xfrm>
              <a:off x="572227" y="3109013"/>
              <a:ext cx="2299240" cy="866137"/>
              <a:chOff x="793990" y="1227225"/>
              <a:chExt cx="2299240" cy="866137"/>
            </a:xfrm>
          </p:grpSpPr>
          <p:sp>
            <p:nvSpPr>
              <p:cNvPr id="38" name="TextBox 151"/>
              <p:cNvSpPr txBox="1"/>
              <p:nvPr/>
            </p:nvSpPr>
            <p:spPr bwMode="auto">
              <a:xfrm>
                <a:off x="793990" y="1227225"/>
                <a:ext cx="2299240" cy="309958"/>
              </a:xfrm>
              <a:prstGeom prst="rect">
                <a:avLst/>
              </a:prstGeom>
              <a:noFill/>
            </p:spPr>
            <p:txBody>
              <a:bodyPr wrap="none" lIns="0" tIns="0" rIns="432000" bIns="0" anchor="ctr" anchorCtr="0">
                <a:normAutofit/>
              </a:bodyPr>
              <a:lstStyle/>
              <a:p>
                <a:pPr algn="r"/>
                <a:r>
                  <a:rPr lang="zh-CN" altLang="en-US" sz="140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1">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52"/>
              <p:cNvSpPr txBox="1"/>
              <p:nvPr/>
            </p:nvSpPr>
            <p:spPr bwMode="auto">
              <a:xfrm>
                <a:off x="793990" y="1537183"/>
                <a:ext cx="2299240" cy="556179"/>
              </a:xfrm>
              <a:prstGeom prst="rect">
                <a:avLst/>
              </a:prstGeom>
              <a:noFill/>
            </p:spPr>
            <p:txBody>
              <a:bodyPr wrap="square" lIns="0" tIns="0" rIns="432000" bIns="0" anchor="ctr" anchorCtr="0">
                <a:normAutofit fontScale="92500" lnSpcReduction="20000"/>
              </a:bodyPr>
              <a:lstStyle/>
              <a:p>
                <a:pPr algn="r"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Group 153"/>
            <p:cNvGrpSpPr/>
            <p:nvPr/>
          </p:nvGrpSpPr>
          <p:grpSpPr>
            <a:xfrm>
              <a:off x="8841469" y="1768460"/>
              <a:ext cx="2732267" cy="856637"/>
              <a:chOff x="1415480" y="1651350"/>
              <a:chExt cx="2913191" cy="856637"/>
            </a:xfrm>
          </p:grpSpPr>
          <p:sp>
            <p:nvSpPr>
              <p:cNvPr id="36" name="TextBox 154"/>
              <p:cNvSpPr txBox="1"/>
              <p:nvPr/>
            </p:nvSpPr>
            <p:spPr bwMode="auto">
              <a:xfrm>
                <a:off x="1415480" y="1651350"/>
                <a:ext cx="2913191" cy="309958"/>
              </a:xfrm>
              <a:prstGeom prst="rect">
                <a:avLst/>
              </a:prstGeom>
              <a:noFill/>
            </p:spPr>
            <p:txBody>
              <a:bodyPr wrap="none" lIns="360000" tIns="0" rIns="0" bIns="0" anchor="ctr" anchorCtr="0">
                <a:normAutofit/>
              </a:bodyPr>
              <a:lstStyle/>
              <a:p>
                <a:pPr algn="l"/>
                <a:r>
                  <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3">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5"/>
              <p:cNvSpPr txBox="1"/>
              <p:nvPr/>
            </p:nvSpPr>
            <p:spPr bwMode="auto">
              <a:xfrm>
                <a:off x="1415480" y="1951808"/>
                <a:ext cx="2913191" cy="556179"/>
              </a:xfrm>
              <a:prstGeom prst="rect">
                <a:avLst/>
              </a:prstGeom>
              <a:noFill/>
            </p:spPr>
            <p:txBody>
              <a:bodyPr wrap="square" lIns="360000" tIns="0" rIns="0" bIns="0" anchor="ctr" anchorCtr="0">
                <a:normAutofit fontScale="92500" lnSpcReduction="20000"/>
              </a:bodyPr>
              <a:lstStyle/>
              <a:p>
                <a:pPr algn="l"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156"/>
            <p:cNvGrpSpPr/>
            <p:nvPr/>
          </p:nvGrpSpPr>
          <p:grpSpPr>
            <a:xfrm>
              <a:off x="9320537" y="3113762"/>
              <a:ext cx="2732267" cy="856637"/>
              <a:chOff x="1415480" y="1651350"/>
              <a:chExt cx="2913191" cy="856637"/>
            </a:xfrm>
          </p:grpSpPr>
          <p:sp>
            <p:nvSpPr>
              <p:cNvPr id="34" name="TextBox 157"/>
              <p:cNvSpPr txBox="1"/>
              <p:nvPr/>
            </p:nvSpPr>
            <p:spPr bwMode="auto">
              <a:xfrm>
                <a:off x="1415480" y="1651350"/>
                <a:ext cx="2913191" cy="309958"/>
              </a:xfrm>
              <a:prstGeom prst="rect">
                <a:avLst/>
              </a:prstGeom>
              <a:noFill/>
            </p:spPr>
            <p:txBody>
              <a:bodyPr wrap="none" lIns="360000" tIns="0" rIns="0" bIns="0" anchor="ctr" anchorCtr="0">
                <a:normAutofit/>
              </a:bodyPr>
              <a:lstStyle/>
              <a:p>
                <a:pPr algn="l"/>
                <a:r>
                  <a:rPr lang="zh-CN" altLang="en-US" sz="1400">
                    <a:solidFill>
                      <a:schemeClr val="accent4">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4">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8"/>
              <p:cNvSpPr txBox="1"/>
              <p:nvPr/>
            </p:nvSpPr>
            <p:spPr bwMode="auto">
              <a:xfrm>
                <a:off x="1415480" y="1951808"/>
                <a:ext cx="2913191" cy="556179"/>
              </a:xfrm>
              <a:prstGeom prst="rect">
                <a:avLst/>
              </a:prstGeom>
              <a:noFill/>
            </p:spPr>
            <p:txBody>
              <a:bodyPr wrap="square" lIns="360000" tIns="0" rIns="0" bIns="0" anchor="ctr" anchorCtr="0">
                <a:normAutofit fontScale="92500" lnSpcReduction="20000"/>
              </a:bodyPr>
              <a:lstStyle/>
              <a:p>
                <a:pPr algn="l"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159"/>
            <p:cNvGrpSpPr/>
            <p:nvPr/>
          </p:nvGrpSpPr>
          <p:grpSpPr>
            <a:xfrm>
              <a:off x="8841469" y="4445910"/>
              <a:ext cx="2732267" cy="856637"/>
              <a:chOff x="1415480" y="1651350"/>
              <a:chExt cx="2913191" cy="856637"/>
            </a:xfrm>
          </p:grpSpPr>
          <p:sp>
            <p:nvSpPr>
              <p:cNvPr id="32" name="TextBox 160"/>
              <p:cNvSpPr txBox="1"/>
              <p:nvPr/>
            </p:nvSpPr>
            <p:spPr bwMode="auto">
              <a:xfrm>
                <a:off x="1415480" y="1651350"/>
                <a:ext cx="2913191" cy="309958"/>
              </a:xfrm>
              <a:prstGeom prst="rect">
                <a:avLst/>
              </a:prstGeom>
              <a:noFill/>
            </p:spPr>
            <p:txBody>
              <a:bodyPr wrap="none" lIns="360000" tIns="0" rIns="0" bIns="0" anchor="ctr" anchorCtr="0">
                <a:normAutofit/>
              </a:bodyPr>
              <a:lstStyle/>
              <a:p>
                <a:pPr algn="l"/>
                <a:r>
                  <a:rPr lang="zh-CN" altLang="en-US" sz="1400">
                    <a:solidFill>
                      <a:schemeClr val="accent5">
                        <a:lumMod val="100000"/>
                      </a:schemeClr>
                    </a:solidFill>
                    <a:effectLst/>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1400">
                  <a:solidFill>
                    <a:schemeClr val="accent5">
                      <a:lumMod val="100000"/>
                    </a:schemeClr>
                  </a:solidFill>
                  <a:effectLst/>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61"/>
              <p:cNvSpPr txBox="1"/>
              <p:nvPr/>
            </p:nvSpPr>
            <p:spPr bwMode="auto">
              <a:xfrm>
                <a:off x="1415480" y="1951808"/>
                <a:ext cx="2913191" cy="556179"/>
              </a:xfrm>
              <a:prstGeom prst="rect">
                <a:avLst/>
              </a:prstGeom>
              <a:noFill/>
            </p:spPr>
            <p:txBody>
              <a:bodyPr wrap="square" lIns="360000" tIns="0" rIns="0" bIns="0" anchor="ctr" anchorCtr="0">
                <a:normAutofit fontScale="92500" lnSpcReduction="20000"/>
              </a:bodyPr>
              <a:lstStyle/>
              <a:p>
                <a:pPr algn="l" latinLnBrk="0">
                  <a:lnSpc>
                    <a:spcPct val="120000"/>
                  </a:lnSpc>
                </a:pPr>
                <a: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t>此部分内容作为文字排版占位显示 </a:t>
                </a:r>
                <a:br>
                  <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rPr>
                </a:br>
                <a:endParaRPr lang="zh-CN" altLang="en-US" sz="1000" b="0" dirty="0">
                  <a:solidFill>
                    <a:schemeClr val="tx1"/>
                  </a:solidFill>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Freeform: Shape 129"/>
            <p:cNvSpPr/>
            <p:nvPr/>
          </p:nvSpPr>
          <p:spPr>
            <a:xfrm>
              <a:off x="5046392" y="3289104"/>
              <a:ext cx="485776" cy="48577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a:miter lim="4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Shape 130"/>
            <p:cNvSpPr>
              <a:spLocks noChangeAspect="1"/>
            </p:cNvSpPr>
            <p:nvPr/>
          </p:nvSpPr>
          <p:spPr bwMode="auto">
            <a:xfrm>
              <a:off x="6677228" y="3285957"/>
              <a:ext cx="486000" cy="448616"/>
            </a:xfrm>
            <a:custGeom>
              <a:avLst/>
              <a:gdLst>
                <a:gd name="T0" fmla="*/ 9 w 52"/>
                <a:gd name="T1" fmla="*/ 28 h 48"/>
                <a:gd name="T2" fmla="*/ 5 w 52"/>
                <a:gd name="T3" fmla="*/ 28 h 48"/>
                <a:gd name="T4" fmla="*/ 0 w 52"/>
                <a:gd name="T5" fmla="*/ 23 h 48"/>
                <a:gd name="T6" fmla="*/ 4 w 52"/>
                <a:gd name="T7" fmla="*/ 14 h 48"/>
                <a:gd name="T8" fmla="*/ 11 w 52"/>
                <a:gd name="T9" fmla="*/ 16 h 48"/>
                <a:gd name="T10" fmla="*/ 14 w 52"/>
                <a:gd name="T11" fmla="*/ 16 h 48"/>
                <a:gd name="T12" fmla="*/ 14 w 52"/>
                <a:gd name="T13" fmla="*/ 17 h 48"/>
                <a:gd name="T14" fmla="*/ 16 w 52"/>
                <a:gd name="T15" fmla="*/ 24 h 48"/>
                <a:gd name="T16" fmla="*/ 9 w 52"/>
                <a:gd name="T17" fmla="*/ 28 h 48"/>
                <a:gd name="T18" fmla="*/ 11 w 52"/>
                <a:gd name="T19" fmla="*/ 14 h 48"/>
                <a:gd name="T20" fmla="*/ 4 w 52"/>
                <a:gd name="T21" fmla="*/ 7 h 48"/>
                <a:gd name="T22" fmla="*/ 11 w 52"/>
                <a:gd name="T23" fmla="*/ 0 h 48"/>
                <a:gd name="T24" fmla="*/ 17 w 52"/>
                <a:gd name="T25" fmla="*/ 7 h 48"/>
                <a:gd name="T26" fmla="*/ 11 w 52"/>
                <a:gd name="T27" fmla="*/ 14 h 48"/>
                <a:gd name="T28" fmla="*/ 38 w 52"/>
                <a:gd name="T29" fmla="*/ 48 h 48"/>
                <a:gd name="T30" fmla="*/ 14 w 52"/>
                <a:gd name="T31" fmla="*/ 48 h 48"/>
                <a:gd name="T32" fmla="*/ 7 w 52"/>
                <a:gd name="T33" fmla="*/ 41 h 48"/>
                <a:gd name="T34" fmla="*/ 16 w 52"/>
                <a:gd name="T35" fmla="*/ 26 h 48"/>
                <a:gd name="T36" fmla="*/ 26 w 52"/>
                <a:gd name="T37" fmla="*/ 30 h 48"/>
                <a:gd name="T38" fmla="*/ 36 w 52"/>
                <a:gd name="T39" fmla="*/ 26 h 48"/>
                <a:gd name="T40" fmla="*/ 45 w 52"/>
                <a:gd name="T41" fmla="*/ 41 h 48"/>
                <a:gd name="T42" fmla="*/ 38 w 52"/>
                <a:gd name="T43" fmla="*/ 48 h 48"/>
                <a:gd name="T44" fmla="*/ 26 w 52"/>
                <a:gd name="T45" fmla="*/ 28 h 48"/>
                <a:gd name="T46" fmla="*/ 16 w 52"/>
                <a:gd name="T47" fmla="*/ 17 h 48"/>
                <a:gd name="T48" fmla="*/ 26 w 52"/>
                <a:gd name="T49" fmla="*/ 7 h 48"/>
                <a:gd name="T50" fmla="*/ 36 w 52"/>
                <a:gd name="T51" fmla="*/ 17 h 48"/>
                <a:gd name="T52" fmla="*/ 26 w 52"/>
                <a:gd name="T53" fmla="*/ 28 h 48"/>
                <a:gd name="T54" fmla="*/ 41 w 52"/>
                <a:gd name="T55" fmla="*/ 14 h 48"/>
                <a:gd name="T56" fmla="*/ 35 w 52"/>
                <a:gd name="T57" fmla="*/ 7 h 48"/>
                <a:gd name="T58" fmla="*/ 41 w 52"/>
                <a:gd name="T59" fmla="*/ 0 h 48"/>
                <a:gd name="T60" fmla="*/ 48 w 52"/>
                <a:gd name="T61" fmla="*/ 7 h 48"/>
                <a:gd name="T62" fmla="*/ 41 w 52"/>
                <a:gd name="T63" fmla="*/ 14 h 48"/>
                <a:gd name="T64" fmla="*/ 46 w 52"/>
                <a:gd name="T65" fmla="*/ 28 h 48"/>
                <a:gd name="T66" fmla="*/ 43 w 52"/>
                <a:gd name="T67" fmla="*/ 28 h 48"/>
                <a:gd name="T68" fmla="*/ 36 w 52"/>
                <a:gd name="T69" fmla="*/ 24 h 48"/>
                <a:gd name="T70" fmla="*/ 38 w 52"/>
                <a:gd name="T71" fmla="*/ 17 h 48"/>
                <a:gd name="T72" fmla="*/ 38 w 52"/>
                <a:gd name="T73" fmla="*/ 16 h 48"/>
                <a:gd name="T74" fmla="*/ 41 w 52"/>
                <a:gd name="T75" fmla="*/ 16 h 48"/>
                <a:gd name="T76" fmla="*/ 48 w 52"/>
                <a:gd name="T77" fmla="*/ 14 h 48"/>
                <a:gd name="T78" fmla="*/ 52 w 52"/>
                <a:gd name="T79" fmla="*/ 23 h 48"/>
                <a:gd name="T80" fmla="*/ 46 w 52"/>
                <a:gd name="T81"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48">
                  <a:moveTo>
                    <a:pt x="9" y="28"/>
                  </a:moveTo>
                  <a:cubicBezTo>
                    <a:pt x="5" y="28"/>
                    <a:pt x="5" y="28"/>
                    <a:pt x="5" y="28"/>
                  </a:cubicBezTo>
                  <a:cubicBezTo>
                    <a:pt x="3" y="28"/>
                    <a:pt x="0" y="26"/>
                    <a:pt x="0" y="23"/>
                  </a:cubicBezTo>
                  <a:cubicBezTo>
                    <a:pt x="0" y="21"/>
                    <a:pt x="0" y="14"/>
                    <a:pt x="4" y="14"/>
                  </a:cubicBezTo>
                  <a:cubicBezTo>
                    <a:pt x="4" y="14"/>
                    <a:pt x="7" y="16"/>
                    <a:pt x="11" y="16"/>
                  </a:cubicBezTo>
                  <a:cubicBezTo>
                    <a:pt x="12" y="16"/>
                    <a:pt x="13" y="16"/>
                    <a:pt x="14" y="16"/>
                  </a:cubicBezTo>
                  <a:cubicBezTo>
                    <a:pt x="14" y="16"/>
                    <a:pt x="14" y="17"/>
                    <a:pt x="14" y="17"/>
                  </a:cubicBezTo>
                  <a:cubicBezTo>
                    <a:pt x="14" y="20"/>
                    <a:pt x="15" y="22"/>
                    <a:pt x="16" y="24"/>
                  </a:cubicBezTo>
                  <a:cubicBezTo>
                    <a:pt x="13" y="24"/>
                    <a:pt x="11" y="26"/>
                    <a:pt x="9" y="28"/>
                  </a:cubicBezTo>
                  <a:close/>
                  <a:moveTo>
                    <a:pt x="11" y="14"/>
                  </a:moveTo>
                  <a:cubicBezTo>
                    <a:pt x="7" y="14"/>
                    <a:pt x="4" y="11"/>
                    <a:pt x="4" y="7"/>
                  </a:cubicBezTo>
                  <a:cubicBezTo>
                    <a:pt x="4" y="3"/>
                    <a:pt x="7" y="0"/>
                    <a:pt x="11" y="0"/>
                  </a:cubicBezTo>
                  <a:cubicBezTo>
                    <a:pt x="14" y="0"/>
                    <a:pt x="17" y="3"/>
                    <a:pt x="17" y="7"/>
                  </a:cubicBezTo>
                  <a:cubicBezTo>
                    <a:pt x="17" y="11"/>
                    <a:pt x="14" y="14"/>
                    <a:pt x="11" y="14"/>
                  </a:cubicBezTo>
                  <a:close/>
                  <a:moveTo>
                    <a:pt x="38" y="48"/>
                  </a:moveTo>
                  <a:cubicBezTo>
                    <a:pt x="14" y="48"/>
                    <a:pt x="14" y="48"/>
                    <a:pt x="14" y="48"/>
                  </a:cubicBezTo>
                  <a:cubicBezTo>
                    <a:pt x="10" y="48"/>
                    <a:pt x="7" y="46"/>
                    <a:pt x="7" y="41"/>
                  </a:cubicBezTo>
                  <a:cubicBezTo>
                    <a:pt x="7" y="35"/>
                    <a:pt x="9" y="26"/>
                    <a:pt x="16" y="26"/>
                  </a:cubicBezTo>
                  <a:cubicBezTo>
                    <a:pt x="17" y="26"/>
                    <a:pt x="21" y="30"/>
                    <a:pt x="26" y="30"/>
                  </a:cubicBezTo>
                  <a:cubicBezTo>
                    <a:pt x="31" y="30"/>
                    <a:pt x="35" y="26"/>
                    <a:pt x="36" y="26"/>
                  </a:cubicBezTo>
                  <a:cubicBezTo>
                    <a:pt x="43" y="26"/>
                    <a:pt x="45" y="35"/>
                    <a:pt x="45" y="41"/>
                  </a:cubicBezTo>
                  <a:cubicBezTo>
                    <a:pt x="45" y="46"/>
                    <a:pt x="42" y="48"/>
                    <a:pt x="38" y="48"/>
                  </a:cubicBezTo>
                  <a:close/>
                  <a:moveTo>
                    <a:pt x="26" y="28"/>
                  </a:moveTo>
                  <a:cubicBezTo>
                    <a:pt x="20" y="28"/>
                    <a:pt x="16" y="23"/>
                    <a:pt x="16" y="17"/>
                  </a:cubicBezTo>
                  <a:cubicBezTo>
                    <a:pt x="16" y="12"/>
                    <a:pt x="20" y="7"/>
                    <a:pt x="26" y="7"/>
                  </a:cubicBezTo>
                  <a:cubicBezTo>
                    <a:pt x="32" y="7"/>
                    <a:pt x="36" y="12"/>
                    <a:pt x="36" y="17"/>
                  </a:cubicBezTo>
                  <a:cubicBezTo>
                    <a:pt x="36" y="23"/>
                    <a:pt x="32" y="28"/>
                    <a:pt x="26" y="28"/>
                  </a:cubicBezTo>
                  <a:close/>
                  <a:moveTo>
                    <a:pt x="41" y="14"/>
                  </a:moveTo>
                  <a:cubicBezTo>
                    <a:pt x="38" y="14"/>
                    <a:pt x="35" y="11"/>
                    <a:pt x="35" y="7"/>
                  </a:cubicBezTo>
                  <a:cubicBezTo>
                    <a:pt x="35" y="3"/>
                    <a:pt x="38" y="0"/>
                    <a:pt x="41" y="0"/>
                  </a:cubicBezTo>
                  <a:cubicBezTo>
                    <a:pt x="45" y="0"/>
                    <a:pt x="48" y="3"/>
                    <a:pt x="48" y="7"/>
                  </a:cubicBezTo>
                  <a:cubicBezTo>
                    <a:pt x="48" y="11"/>
                    <a:pt x="45" y="14"/>
                    <a:pt x="41" y="14"/>
                  </a:cubicBezTo>
                  <a:close/>
                  <a:moveTo>
                    <a:pt x="46" y="28"/>
                  </a:moveTo>
                  <a:cubicBezTo>
                    <a:pt x="43" y="28"/>
                    <a:pt x="43" y="28"/>
                    <a:pt x="43" y="28"/>
                  </a:cubicBezTo>
                  <a:cubicBezTo>
                    <a:pt x="41" y="26"/>
                    <a:pt x="39" y="24"/>
                    <a:pt x="36" y="24"/>
                  </a:cubicBezTo>
                  <a:cubicBezTo>
                    <a:pt x="37" y="22"/>
                    <a:pt x="38" y="20"/>
                    <a:pt x="38" y="17"/>
                  </a:cubicBezTo>
                  <a:cubicBezTo>
                    <a:pt x="38" y="17"/>
                    <a:pt x="38" y="16"/>
                    <a:pt x="38" y="16"/>
                  </a:cubicBezTo>
                  <a:cubicBezTo>
                    <a:pt x="39" y="16"/>
                    <a:pt x="40" y="16"/>
                    <a:pt x="41" y="16"/>
                  </a:cubicBezTo>
                  <a:cubicBezTo>
                    <a:pt x="45" y="16"/>
                    <a:pt x="48" y="14"/>
                    <a:pt x="48" y="14"/>
                  </a:cubicBezTo>
                  <a:cubicBezTo>
                    <a:pt x="52" y="14"/>
                    <a:pt x="52" y="21"/>
                    <a:pt x="52" y="23"/>
                  </a:cubicBezTo>
                  <a:cubicBezTo>
                    <a:pt x="52" y="26"/>
                    <a:pt x="49" y="28"/>
                    <a:pt x="46" y="28"/>
                  </a:cubicBez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矩形 78"/>
          <p:cNvSpPr/>
          <p:nvPr/>
        </p:nvSpPr>
        <p:spPr>
          <a:xfrm>
            <a:off x="-111078" y="0"/>
            <a:ext cx="9144000"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70706211924"/>
  <p:tag name="MH_LIBRARY" val="CONTENTS"/>
  <p:tag name="MH_TYPE" val="OTHERS"/>
  <p:tag name="ID" val="545837"/>
</p:tagLst>
</file>

<file path=ppt/tags/tag10.xml><?xml version="1.0" encoding="utf-8"?>
<p:tagLst xmlns:p="http://schemas.openxmlformats.org/presentationml/2006/main">
  <p:tag name="MH" val="20170706211924"/>
  <p:tag name="MH_LIBRARY" val="CONTENTS"/>
  <p:tag name="MH_TYPE" val="NUMBER"/>
  <p:tag name="ID" val="545837"/>
  <p:tag name="MH_ORDER" val="2"/>
</p:tagLst>
</file>

<file path=ppt/tags/tag11.xml><?xml version="1.0" encoding="utf-8"?>
<p:tagLst xmlns:p="http://schemas.openxmlformats.org/presentationml/2006/main">
  <p:tag name="MH" val="20170706211924"/>
  <p:tag name="MH_LIBRARY" val="CONTENTS"/>
  <p:tag name="MH_TYPE" val="ENTRY"/>
  <p:tag name="ID" val="545837"/>
  <p:tag name="MH_ORDER" val="2"/>
</p:tagLst>
</file>

<file path=ppt/tags/tag12.xml><?xml version="1.0" encoding="utf-8"?>
<p:tagLst xmlns:p="http://schemas.openxmlformats.org/presentationml/2006/main">
  <p:tag name="MH" val="20170706211924"/>
  <p:tag name="MH_LIBRARY" val="CONTENTS"/>
  <p:tag name="MH_TYPE" val="NUMBER"/>
  <p:tag name="ID" val="545837"/>
  <p:tag name="MH_ORDER" val="1"/>
</p:tagLst>
</file>

<file path=ppt/tags/tag13.xml><?xml version="1.0" encoding="utf-8"?>
<p:tagLst xmlns:p="http://schemas.openxmlformats.org/presentationml/2006/main">
  <p:tag name="MH" val="20160830110547"/>
  <p:tag name="MH_LIBRARY" val="CONTENTS"/>
  <p:tag name="MH_TYPE" val="OTHERS"/>
  <p:tag name="ID" val="545840"/>
</p:tagLst>
</file>

<file path=ppt/tags/tag14.xml><?xml version="1.0" encoding="utf-8"?>
<p:tagLst xmlns:p="http://schemas.openxmlformats.org/presentationml/2006/main">
  <p:tag name="MH" val="20160830110547"/>
  <p:tag name="MH_LIBRARY" val="CONTENTS"/>
  <p:tag name="MH_TYPE" val="OTHERS"/>
  <p:tag name="ID" val="545840"/>
</p:tagLst>
</file>

<file path=ppt/tags/tag15.xml><?xml version="1.0" encoding="utf-8"?>
<p:tagLst xmlns:p="http://schemas.openxmlformats.org/presentationml/2006/main">
  <p:tag name="MH" val="20160830110547"/>
  <p:tag name="MH_LIBRARY" val="CONTENTS"/>
  <p:tag name="MH_TYPE" val="OTHERS"/>
  <p:tag name="ID" val="545840"/>
</p:tagLst>
</file>

<file path=ppt/tags/tag16.xml><?xml version="1.0" encoding="utf-8"?>
<p:tagLst xmlns:p="http://schemas.openxmlformats.org/presentationml/2006/main">
  <p:tag name="MH" val="20160830110547"/>
  <p:tag name="MH_LIBRARY" val="CONTENTS"/>
  <p:tag name="MH_TYPE" val="OTHERS"/>
  <p:tag name="ID" val="545840"/>
</p:tagLst>
</file>

<file path=ppt/tags/tag17.xml><?xml version="1.0" encoding="utf-8"?>
<p:tagLst xmlns:p="http://schemas.openxmlformats.org/presentationml/2006/main">
  <p:tag name="MH" val="20160830110547"/>
  <p:tag name="MH_LIBRARY" val="CONTENTS"/>
  <p:tag name="MH_TYPE" val="OTHERS"/>
  <p:tag name="ID" val="545840"/>
</p:tagLst>
</file>

<file path=ppt/tags/tag18.xml><?xml version="1.0" encoding="utf-8"?>
<p:tagLst xmlns:p="http://schemas.openxmlformats.org/presentationml/2006/main">
  <p:tag name="MH" val="20160830110547"/>
  <p:tag name="MH_LIBRARY" val="CONTENTS"/>
  <p:tag name="MH_TYPE" val="OTHERS"/>
  <p:tag name="ID" val="545840"/>
</p:tagLst>
</file>

<file path=ppt/tags/tag19.xml><?xml version="1.0" encoding="utf-8"?>
<p:tagLst xmlns:p="http://schemas.openxmlformats.org/presentationml/2006/main">
  <p:tag name="MH" val="20160830110547"/>
  <p:tag name="MH_LIBRARY" val="CONTENTS"/>
  <p:tag name="MH_TYPE" val="OTHERS"/>
  <p:tag name="ID" val="545840"/>
</p:tagLst>
</file>

<file path=ppt/tags/tag2.xml><?xml version="1.0" encoding="utf-8"?>
<p:tagLst xmlns:p="http://schemas.openxmlformats.org/presentationml/2006/main">
  <p:tag name="MH" val="20170706211924"/>
  <p:tag name="MH_LIBRARY" val="CONTENTS"/>
  <p:tag name="MH_TYPE" val="OTHERS"/>
  <p:tag name="ID" val="545837"/>
</p:tagLst>
</file>

<file path=ppt/tags/tag20.xml><?xml version="1.0" encoding="utf-8"?>
<p:tagLst xmlns:p="http://schemas.openxmlformats.org/presentationml/2006/main">
  <p:tag name="MH" val="20160830110547"/>
  <p:tag name="MH_LIBRARY" val="CONTENTS"/>
  <p:tag name="MH_TYPE" val="OTHERS"/>
  <p:tag name="ID" val="545840"/>
</p:tagLst>
</file>

<file path=ppt/tags/tag21.xml><?xml version="1.0" encoding="utf-8"?>
<p:tagLst xmlns:p="http://schemas.openxmlformats.org/presentationml/2006/main">
  <p:tag name="MH" val="20160830110547"/>
  <p:tag name="MH_LIBRARY" val="CONTENTS"/>
  <p:tag name="MH_TYPE" val="OTHERS"/>
  <p:tag name="ID" val="545840"/>
</p:tagLst>
</file>

<file path=ppt/tags/tag22.xml><?xml version="1.0" encoding="utf-8"?>
<p:tagLst xmlns:p="http://schemas.openxmlformats.org/presentationml/2006/main">
  <p:tag name="MH" val="20160830110547"/>
  <p:tag name="MH_LIBRARY" val="CONTENTS"/>
  <p:tag name="MH_TYPE" val="OTHERS"/>
  <p:tag name="ID" val="545840"/>
</p:tagLst>
</file>

<file path=ppt/tags/tag23.xml><?xml version="1.0" encoding="utf-8"?>
<p:tagLst xmlns:p="http://schemas.openxmlformats.org/presentationml/2006/main">
  <p:tag name="MH" val="20160830110547"/>
  <p:tag name="MH_LIBRARY" val="CONTENTS"/>
  <p:tag name="MH_TYPE" val="OTHERS"/>
  <p:tag name="ID" val="545840"/>
</p:tagLst>
</file>

<file path=ppt/tags/tag24.xml><?xml version="1.0" encoding="utf-8"?>
<p:tagLst xmlns:p="http://schemas.openxmlformats.org/presentationml/2006/main">
  <p:tag name="MH" val="20160830110547"/>
  <p:tag name="MH_LIBRARY" val="CONTENTS"/>
  <p:tag name="MH_TYPE" val="OTHERS"/>
  <p:tag name="ID" val="545840"/>
</p:tagLst>
</file>

<file path=ppt/tags/tag25.xml><?xml version="1.0" encoding="utf-8"?>
<p:tagLst xmlns:p="http://schemas.openxmlformats.org/presentationml/2006/main">
  <p:tag name="MH" val="20170706211924"/>
  <p:tag name="MH_LIBRARY" val="CONTENTS"/>
  <p:tag name="MH_TYPE" val="NUMBER"/>
  <p:tag name="ID" val="545837"/>
  <p:tag name="MH_ORDER" val="1"/>
</p:tagLst>
</file>

<file path=ppt/tags/tag26.xml><?xml version="1.0" encoding="utf-8"?>
<p:tagLst xmlns:p="http://schemas.openxmlformats.org/presentationml/2006/main">
  <p:tag name="MH" val="20160830110547"/>
  <p:tag name="MH_LIBRARY" val="CONTENTS"/>
  <p:tag name="MH_TYPE" val="OTHERS"/>
  <p:tag name="ID" val="545840"/>
</p:tagLst>
</file>

<file path=ppt/tags/tag27.xml><?xml version="1.0" encoding="utf-8"?>
<p:tagLst xmlns:p="http://schemas.openxmlformats.org/presentationml/2006/main">
  <p:tag name="MH" val="20160830110547"/>
  <p:tag name="MH_LIBRARY" val="CONTENTS"/>
  <p:tag name="MH_TYPE" val="OTHERS"/>
  <p:tag name="ID" val="545840"/>
</p:tagLst>
</file>

<file path=ppt/tags/tag28.xml><?xml version="1.0" encoding="utf-8"?>
<p:tagLst xmlns:p="http://schemas.openxmlformats.org/presentationml/2006/main">
  <p:tag name="MH" val="20160830110547"/>
  <p:tag name="MH_LIBRARY" val="CONTENTS"/>
  <p:tag name="MH_TYPE" val="OTHERS"/>
  <p:tag name="ID" val="545840"/>
</p:tagLst>
</file>

<file path=ppt/tags/tag29.xml><?xml version="1.0" encoding="utf-8"?>
<p:tagLst xmlns:p="http://schemas.openxmlformats.org/presentationml/2006/main">
  <p:tag name="MH" val="20160830110547"/>
  <p:tag name="MH_LIBRARY" val="CONTENTS"/>
  <p:tag name="MH_TYPE" val="OTHERS"/>
  <p:tag name="ID" val="545840"/>
</p:tagLst>
</file>

<file path=ppt/tags/tag3.xml><?xml version="1.0" encoding="utf-8"?>
<p:tagLst xmlns:p="http://schemas.openxmlformats.org/presentationml/2006/main">
  <p:tag name="MH" val="20170706211924"/>
  <p:tag name="MH_LIBRARY" val="CONTENTS"/>
  <p:tag name="MH_TYPE" val="OTHERS"/>
  <p:tag name="ID" val="545837"/>
</p:tagLst>
</file>

<file path=ppt/tags/tag30.xml><?xml version="1.0" encoding="utf-8"?>
<p:tagLst xmlns:p="http://schemas.openxmlformats.org/presentationml/2006/main">
  <p:tag name="MH" val="20160830110547"/>
  <p:tag name="MH_LIBRARY" val="CONTENTS"/>
  <p:tag name="MH_TYPE" val="OTHERS"/>
  <p:tag name="ID" val="545840"/>
</p:tagLst>
</file>

<file path=ppt/tags/tag31.xml><?xml version="1.0" encoding="utf-8"?>
<p:tagLst xmlns:p="http://schemas.openxmlformats.org/presentationml/2006/main">
  <p:tag name="MH" val="20160830110547"/>
  <p:tag name="MH_LIBRARY" val="CONTENTS"/>
  <p:tag name="MH_TYPE" val="OTHERS"/>
  <p:tag name="ID" val="545840"/>
</p:tagLst>
</file>

<file path=ppt/tags/tag32.xml><?xml version="1.0" encoding="utf-8"?>
<p:tagLst xmlns:p="http://schemas.openxmlformats.org/presentationml/2006/main">
  <p:tag name="MH" val="20160830110547"/>
  <p:tag name="MH_LIBRARY" val="CONTENTS"/>
  <p:tag name="MH_TYPE" val="OTHERS"/>
  <p:tag name="ID" val="545840"/>
</p:tagLst>
</file>

<file path=ppt/tags/tag33.xml><?xml version="1.0" encoding="utf-8"?>
<p:tagLst xmlns:p="http://schemas.openxmlformats.org/presentationml/2006/main">
  <p:tag name="MH" val="20160830110547"/>
  <p:tag name="MH_LIBRARY" val="CONTENTS"/>
  <p:tag name="MH_TYPE" val="OTHERS"/>
  <p:tag name="ID" val="545840"/>
</p:tagLst>
</file>

<file path=ppt/tags/tag34.xml><?xml version="1.0" encoding="utf-8"?>
<p:tagLst xmlns:p="http://schemas.openxmlformats.org/presentationml/2006/main">
  <p:tag name="MH" val="20160830110547"/>
  <p:tag name="MH_LIBRARY" val="CONTENTS"/>
  <p:tag name="MH_TYPE" val="OTHERS"/>
  <p:tag name="ID" val="545840"/>
</p:tagLst>
</file>

<file path=ppt/tags/tag35.xml><?xml version="1.0" encoding="utf-8"?>
<p:tagLst xmlns:p="http://schemas.openxmlformats.org/presentationml/2006/main">
  <p:tag name="MH" val="20160830110547"/>
  <p:tag name="MH_LIBRARY" val="CONTENTS"/>
  <p:tag name="MH_TYPE" val="OTHERS"/>
  <p:tag name="ID" val="545840"/>
</p:tagLst>
</file>

<file path=ppt/tags/tag36.xml><?xml version="1.0" encoding="utf-8"?>
<p:tagLst xmlns:p="http://schemas.openxmlformats.org/presentationml/2006/main">
  <p:tag name="MH" val="20160830110547"/>
  <p:tag name="MH_LIBRARY" val="CONTENTS"/>
  <p:tag name="MH_TYPE" val="OTHERS"/>
  <p:tag name="ID" val="545840"/>
</p:tagLst>
</file>

<file path=ppt/tags/tag37.xml><?xml version="1.0" encoding="utf-8"?>
<p:tagLst xmlns:p="http://schemas.openxmlformats.org/presentationml/2006/main">
  <p:tag name="MH" val="20160830110547"/>
  <p:tag name="MH_LIBRARY" val="CONTENTS"/>
  <p:tag name="MH_TYPE" val="OTHERS"/>
  <p:tag name="ID" val="545840"/>
</p:tagLst>
</file>

<file path=ppt/tags/tag38.xml><?xml version="1.0" encoding="utf-8"?>
<p:tagLst xmlns:p="http://schemas.openxmlformats.org/presentationml/2006/main">
  <p:tag name="MH" val="20170706211924"/>
  <p:tag name="MH_LIBRARY" val="CONTENTS"/>
  <p:tag name="MH_TYPE" val="NUMBER"/>
  <p:tag name="ID" val="545837"/>
  <p:tag name="MH_ORDER" val="1"/>
</p:tagLst>
</file>

<file path=ppt/tags/tag39.xml><?xml version="1.0" encoding="utf-8"?>
<p:tagLst xmlns:p="http://schemas.openxmlformats.org/presentationml/2006/main">
  <p:tag name="MH" val="20160830110547"/>
  <p:tag name="MH_LIBRARY" val="CONTENTS"/>
  <p:tag name="MH_TYPE" val="OTHERS"/>
  <p:tag name="ID" val="545840"/>
</p:tagLst>
</file>

<file path=ppt/tags/tag4.xml><?xml version="1.0" encoding="utf-8"?>
<p:tagLst xmlns:p="http://schemas.openxmlformats.org/presentationml/2006/main">
  <p:tag name="MH" val="20170706211924"/>
  <p:tag name="MH_LIBRARY" val="CONTENTS"/>
  <p:tag name="MH_TYPE" val="NUMBER"/>
  <p:tag name="ID" val="545837"/>
  <p:tag name="MH_ORDER" val="1"/>
</p:tagLst>
</file>

<file path=ppt/tags/tag40.xml><?xml version="1.0" encoding="utf-8"?>
<p:tagLst xmlns:p="http://schemas.openxmlformats.org/presentationml/2006/main">
  <p:tag name="MH" val="20160830110547"/>
  <p:tag name="MH_LIBRARY" val="CONTENTS"/>
  <p:tag name="MH_TYPE" val="OTHERS"/>
  <p:tag name="ID" val="545840"/>
</p:tagLst>
</file>

<file path=ppt/tags/tag41.xml><?xml version="1.0" encoding="utf-8"?>
<p:tagLst xmlns:p="http://schemas.openxmlformats.org/presentationml/2006/main">
  <p:tag name="MH" val="20160830110547"/>
  <p:tag name="MH_LIBRARY" val="CONTENTS"/>
  <p:tag name="MH_TYPE" val="OTHERS"/>
  <p:tag name="ID" val="545840"/>
</p:tagLst>
</file>

<file path=ppt/tags/tag42.xml><?xml version="1.0" encoding="utf-8"?>
<p:tagLst xmlns:p="http://schemas.openxmlformats.org/presentationml/2006/main">
  <p:tag name="MH" val="20160830110547"/>
  <p:tag name="MH_LIBRARY" val="CONTENTS"/>
  <p:tag name="MH_TYPE" val="OTHERS"/>
  <p:tag name="ID" val="545840"/>
</p:tagLst>
</file>

<file path=ppt/tags/tag43.xml><?xml version="1.0" encoding="utf-8"?>
<p:tagLst xmlns:p="http://schemas.openxmlformats.org/presentationml/2006/main">
  <p:tag name="MH" val="20160830110547"/>
  <p:tag name="MH_LIBRARY" val="CONTENTS"/>
  <p:tag name="MH_TYPE" val="OTHERS"/>
  <p:tag name="ID" val="545840"/>
</p:tagLst>
</file>

<file path=ppt/tags/tag44.xml><?xml version="1.0" encoding="utf-8"?>
<p:tagLst xmlns:p="http://schemas.openxmlformats.org/presentationml/2006/main">
  <p:tag name="MH" val="20160830110547"/>
  <p:tag name="MH_LIBRARY" val="CONTENTS"/>
  <p:tag name="MH_TYPE" val="OTHERS"/>
  <p:tag name="ID" val="545840"/>
</p:tagLst>
</file>

<file path=ppt/tags/tag45.xml><?xml version="1.0" encoding="utf-8"?>
<p:tagLst xmlns:p="http://schemas.openxmlformats.org/presentationml/2006/main">
  <p:tag name="MH" val="20160830110547"/>
  <p:tag name="MH_LIBRARY" val="CONTENTS"/>
  <p:tag name="MH_TYPE" val="OTHERS"/>
  <p:tag name="ID" val="545840"/>
</p:tagLst>
</file>

<file path=ppt/tags/tag46.xml><?xml version="1.0" encoding="utf-8"?>
<p:tagLst xmlns:p="http://schemas.openxmlformats.org/presentationml/2006/main">
  <p:tag name="MH" val="20160830110547"/>
  <p:tag name="MH_LIBRARY" val="CONTENTS"/>
  <p:tag name="MH_TYPE" val="OTHERS"/>
  <p:tag name="ID" val="545840"/>
</p:tagLst>
</file>

<file path=ppt/tags/tag47.xml><?xml version="1.0" encoding="utf-8"?>
<p:tagLst xmlns:p="http://schemas.openxmlformats.org/presentationml/2006/main">
  <p:tag name="MH" val="20160830110547"/>
  <p:tag name="MH_LIBRARY" val="CONTENTS"/>
  <p:tag name="MH_TYPE" val="OTHERS"/>
  <p:tag name="ID" val="545840"/>
</p:tagLst>
</file>

<file path=ppt/tags/tag48.xml><?xml version="1.0" encoding="utf-8"?>
<p:tagLst xmlns:p="http://schemas.openxmlformats.org/presentationml/2006/main">
  <p:tag name="MH" val="20160830110547"/>
  <p:tag name="MH_LIBRARY" val="CONTENTS"/>
  <p:tag name="MH_TYPE" val="OTHERS"/>
  <p:tag name="ID" val="545840"/>
</p:tagLst>
</file>

<file path=ppt/tags/tag49.xml><?xml version="1.0" encoding="utf-8"?>
<p:tagLst xmlns:p="http://schemas.openxmlformats.org/presentationml/2006/main">
  <p:tag name="MH" val="20160830110547"/>
  <p:tag name="MH_LIBRARY" val="CONTENTS"/>
  <p:tag name="MH_TYPE" val="OTHERS"/>
  <p:tag name="ID" val="545840"/>
</p:tagLst>
</file>

<file path=ppt/tags/tag5.xml><?xml version="1.0" encoding="utf-8"?>
<p:tagLst xmlns:p="http://schemas.openxmlformats.org/presentationml/2006/main">
  <p:tag name="MH" val="20170706211924"/>
  <p:tag name="MH_LIBRARY" val="CONTENTS"/>
  <p:tag name="MH_TYPE" val="ENTRY"/>
  <p:tag name="ID" val="545837"/>
  <p:tag name="MH_ORDER" val="1"/>
</p:tagLst>
</file>

<file path=ppt/tags/tag50.xml><?xml version="1.0" encoding="utf-8"?>
<p:tagLst xmlns:p="http://schemas.openxmlformats.org/presentationml/2006/main">
  <p:tag name="MH" val="20160830110547"/>
  <p:tag name="MH_LIBRARY" val="CONTENTS"/>
  <p:tag name="MH_TYPE" val="OTHERS"/>
  <p:tag name="ID" val="545840"/>
</p:tagLst>
</file>

<file path=ppt/tags/tag51.xml><?xml version="1.0" encoding="utf-8"?>
<p:tagLst xmlns:p="http://schemas.openxmlformats.org/presentationml/2006/main">
  <p:tag name="MH" val="20170706211924"/>
  <p:tag name="MH_LIBRARY" val="CONTENTS"/>
  <p:tag name="MH_TYPE" val="NUMBER"/>
  <p:tag name="ID" val="545837"/>
  <p:tag name="MH_ORDER" val="1"/>
</p:tagLst>
</file>

<file path=ppt/tags/tag52.xml><?xml version="1.0" encoding="utf-8"?>
<p:tagLst xmlns:p="http://schemas.openxmlformats.org/presentationml/2006/main">
  <p:tag name="MH" val="20160830110547"/>
  <p:tag name="MH_LIBRARY" val="CONTENTS"/>
  <p:tag name="MH_TYPE" val="OTHERS"/>
  <p:tag name="ID" val="545840"/>
</p:tagLst>
</file>

<file path=ppt/tags/tag53.xml><?xml version="1.0" encoding="utf-8"?>
<p:tagLst xmlns:p="http://schemas.openxmlformats.org/presentationml/2006/main">
  <p:tag name="MH" val="20160830110547"/>
  <p:tag name="MH_LIBRARY" val="CONTENTS"/>
  <p:tag name="MH_TYPE" val="OTHERS"/>
  <p:tag name="ID" val="545840"/>
</p:tagLst>
</file>

<file path=ppt/tags/tag54.xml><?xml version="1.0" encoding="utf-8"?>
<p:tagLst xmlns:p="http://schemas.openxmlformats.org/presentationml/2006/main">
  <p:tag name="MH" val="20160830110547"/>
  <p:tag name="MH_LIBRARY" val="CONTENTS"/>
  <p:tag name="MH_TYPE" val="OTHERS"/>
  <p:tag name="ID" val="545840"/>
</p:tagLst>
</file>

<file path=ppt/tags/tag55.xml><?xml version="1.0" encoding="utf-8"?>
<p:tagLst xmlns:p="http://schemas.openxmlformats.org/presentationml/2006/main">
  <p:tag name="MH" val="20160830110547"/>
  <p:tag name="MH_LIBRARY" val="CONTENTS"/>
  <p:tag name="MH_TYPE" val="OTHERS"/>
  <p:tag name="ID" val="545840"/>
</p:tagLst>
</file>

<file path=ppt/tags/tag56.xml><?xml version="1.0" encoding="utf-8"?>
<p:tagLst xmlns:p="http://schemas.openxmlformats.org/presentationml/2006/main">
  <p:tag name="MH" val="20160830110547"/>
  <p:tag name="MH_LIBRARY" val="CONTENTS"/>
  <p:tag name="MH_TYPE" val="OTHERS"/>
  <p:tag name="ID" val="545840"/>
</p:tagLst>
</file>

<file path=ppt/tags/tag57.xml><?xml version="1.0" encoding="utf-8"?>
<p:tagLst xmlns:p="http://schemas.openxmlformats.org/presentationml/2006/main">
  <p:tag name="MH" val="20160830110547"/>
  <p:tag name="MH_LIBRARY" val="CONTENTS"/>
  <p:tag name="MH_TYPE" val="OTHERS"/>
  <p:tag name="ID" val="545840"/>
</p:tagLst>
</file>

<file path=ppt/tags/tag58.xml><?xml version="1.0" encoding="utf-8"?>
<p:tagLst xmlns:p="http://schemas.openxmlformats.org/presentationml/2006/main">
  <p:tag name="MH" val="20160830110547"/>
  <p:tag name="MH_LIBRARY" val="CONTENTS"/>
  <p:tag name="MH_TYPE" val="OTHERS"/>
  <p:tag name="ID" val="545840"/>
</p:tagLst>
</file>

<file path=ppt/tags/tag59.xml><?xml version="1.0" encoding="utf-8"?>
<p:tagLst xmlns:p="http://schemas.openxmlformats.org/presentationml/2006/main">
  <p:tag name="MH" val="20160830110547"/>
  <p:tag name="MH_LIBRARY" val="CONTENTS"/>
  <p:tag name="MH_TYPE" val="OTHERS"/>
  <p:tag name="ID" val="545840"/>
</p:tagLst>
</file>

<file path=ppt/tags/tag6.xml><?xml version="1.0" encoding="utf-8"?>
<p:tagLst xmlns:p="http://schemas.openxmlformats.org/presentationml/2006/main">
  <p:tag name="MH" val="20170706211924"/>
  <p:tag name="MH_LIBRARY" val="CONTENTS"/>
  <p:tag name="MH_TYPE" val="NUMBER"/>
  <p:tag name="ID" val="545837"/>
  <p:tag name="MH_ORDER" val="2"/>
</p:tagLst>
</file>

<file path=ppt/tags/tag60.xml><?xml version="1.0" encoding="utf-8"?>
<p:tagLst xmlns:p="http://schemas.openxmlformats.org/presentationml/2006/main">
  <p:tag name="MH" val="20160830110547"/>
  <p:tag name="MH_LIBRARY" val="CONTENTS"/>
  <p:tag name="MH_TYPE" val="OTHERS"/>
  <p:tag name="ID" val="545840"/>
</p:tagLst>
</file>

<file path=ppt/tags/tag61.xml><?xml version="1.0" encoding="utf-8"?>
<p:tagLst xmlns:p="http://schemas.openxmlformats.org/presentationml/2006/main">
  <p:tag name="MH" val="20160830110547"/>
  <p:tag name="MH_LIBRARY" val="CONTENTS"/>
  <p:tag name="MH_TYPE" val="OTHERS"/>
  <p:tag name="ID" val="545840"/>
</p:tagLst>
</file>

<file path=ppt/tags/tag7.xml><?xml version="1.0" encoding="utf-8"?>
<p:tagLst xmlns:p="http://schemas.openxmlformats.org/presentationml/2006/main">
  <p:tag name="MH" val="20170706211924"/>
  <p:tag name="MH_LIBRARY" val="CONTENTS"/>
  <p:tag name="MH_TYPE" val="ENTRY"/>
  <p:tag name="ID" val="545837"/>
  <p:tag name="MH_ORDER" val="2"/>
</p:tagLst>
</file>

<file path=ppt/tags/tag8.xml><?xml version="1.0" encoding="utf-8"?>
<p:tagLst xmlns:p="http://schemas.openxmlformats.org/presentationml/2006/main">
  <p:tag name="MH" val="20170706211924"/>
  <p:tag name="MH_LIBRARY" val="CONTENTS"/>
  <p:tag name="MH_TYPE" val="NUMBER"/>
  <p:tag name="ID" val="545837"/>
  <p:tag name="MH_ORDER" val="1"/>
</p:tagLst>
</file>

<file path=ppt/tags/tag9.xml><?xml version="1.0" encoding="utf-8"?>
<p:tagLst xmlns:p="http://schemas.openxmlformats.org/presentationml/2006/main">
  <p:tag name="MH" val="20170706211924"/>
  <p:tag name="MH_LIBRARY" val="CONTENTS"/>
  <p:tag name="MH_TYPE" val="ENTRY"/>
  <p:tag name="ID" val="545837"/>
  <p:tag name="MH_ORDER" val="1"/>
</p:tagLst>
</file>

<file path=ppt/theme/theme1.xml><?xml version="1.0" encoding="utf-8"?>
<a:theme xmlns:a="http://schemas.openxmlformats.org/drawingml/2006/main" name="Office 主题​​">
  <a:themeElements>
    <a:clrScheme name="自定义 301">
      <a:dk1>
        <a:sysClr val="windowText" lastClr="000000"/>
      </a:dk1>
      <a:lt1>
        <a:sysClr val="window" lastClr="FFFFFF"/>
      </a:lt1>
      <a:dk2>
        <a:srgbClr val="B14E96"/>
      </a:dk2>
      <a:lt2>
        <a:srgbClr val="E7E6E6"/>
      </a:lt2>
      <a:accent1>
        <a:srgbClr val="B14E96"/>
      </a:accent1>
      <a:accent2>
        <a:srgbClr val="F392A9"/>
      </a:accent2>
      <a:accent3>
        <a:srgbClr val="18A8B4"/>
      </a:accent3>
      <a:accent4>
        <a:srgbClr val="B14E96"/>
      </a:accent4>
      <a:accent5>
        <a:srgbClr val="F392A9"/>
      </a:accent5>
      <a:accent6>
        <a:srgbClr val="18A8B4"/>
      </a:accent6>
      <a:hlink>
        <a:srgbClr val="F392A9"/>
      </a:hlink>
      <a:folHlink>
        <a:srgbClr val="B14E9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4527</Words>
  <Application>WPS 演示</Application>
  <PresentationFormat>全屏显示(16:9)</PresentationFormat>
  <Paragraphs>513</Paragraphs>
  <Slides>30</Slides>
  <Notes>30</Notes>
  <HiddenSlides>0</HiddenSlides>
  <MMClips>2</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30</vt:i4>
      </vt:variant>
    </vt:vector>
  </HeadingPairs>
  <TitlesOfParts>
    <vt:vector size="45" baseType="lpstr">
      <vt:lpstr>Arial</vt:lpstr>
      <vt:lpstr>宋体</vt:lpstr>
      <vt:lpstr>Wingdings</vt:lpstr>
      <vt:lpstr>微软雅黑</vt:lpstr>
      <vt:lpstr>华文细黑</vt:lpstr>
      <vt:lpstr>方正正黑简体</vt:lpstr>
      <vt:lpstr>Calibri</vt:lpstr>
      <vt:lpstr>Arial</vt:lpstr>
      <vt:lpstr>Arial Unicode MS</vt:lpstr>
      <vt:lpstr>等线</vt:lpstr>
      <vt:lpstr>Gill Sans</vt:lpstr>
      <vt:lpstr>Lato Regular</vt:lpstr>
      <vt:lpstr>黑体</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2018-10-08T14:11:22Z</dcterms:created>
  <dcterms:modified xsi:type="dcterms:W3CDTF">2018-10-08T14:21:24Z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