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3" r:id="rId2"/>
    <p:sldId id="264" r:id="rId3"/>
    <p:sldId id="285" r:id="rId4"/>
    <p:sldId id="260" r:id="rId5"/>
    <p:sldId id="267" r:id="rId6"/>
    <p:sldId id="265" r:id="rId7"/>
    <p:sldId id="270" r:id="rId8"/>
    <p:sldId id="288" r:id="rId9"/>
    <p:sldId id="271" r:id="rId10"/>
    <p:sldId id="272" r:id="rId11"/>
    <p:sldId id="273" r:id="rId12"/>
    <p:sldId id="287" r:id="rId13"/>
    <p:sldId id="274" r:id="rId14"/>
    <p:sldId id="275" r:id="rId15"/>
    <p:sldId id="276" r:id="rId16"/>
    <p:sldId id="278" r:id="rId17"/>
    <p:sldId id="279" r:id="rId18"/>
    <p:sldId id="283" r:id="rId19"/>
    <p:sldId id="281" r:id="rId20"/>
    <p:sldId id="280" r:id="rId21"/>
    <p:sldId id="282" r:id="rId22"/>
    <p:sldId id="258"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142" userDrawn="1">
          <p15:clr>
            <a:srgbClr val="A4A3A4"/>
          </p15:clr>
        </p15:guide>
        <p15:guide id="4" pos="7401" userDrawn="1">
          <p15:clr>
            <a:srgbClr val="A4A3A4"/>
          </p15:clr>
        </p15:guide>
        <p15:guide id="5" pos="211" userDrawn="1">
          <p15:clr>
            <a:srgbClr val="A4A3A4"/>
          </p15:clr>
        </p15:guide>
        <p15:guide id="6" orient="horz" pos="417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0F0"/>
    <a:srgbClr val="FDE9E9"/>
    <a:srgbClr val="D81A1E"/>
    <a:srgbClr val="CF161A"/>
    <a:srgbClr val="EF797F"/>
    <a:srgbClr val="CD0E0E"/>
    <a:srgbClr val="E62A32"/>
    <a:srgbClr val="E52B34"/>
    <a:srgbClr val="FCE0E3"/>
    <a:srgbClr val="B616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63" autoAdjust="0"/>
    <p:restoredTop sz="95688" autoAdjust="0"/>
  </p:normalViewPr>
  <p:slideViewPr>
    <p:cSldViewPr snapToGrid="0" showGuides="1">
      <p:cViewPr varScale="1">
        <p:scale>
          <a:sx n="70" d="100"/>
          <a:sy n="70" d="100"/>
        </p:scale>
        <p:origin x="293" y="38"/>
      </p:cViewPr>
      <p:guideLst>
        <p:guide orient="horz" pos="2160"/>
        <p:guide pos="3840"/>
        <p:guide orient="horz" pos="142"/>
        <p:guide pos="7401"/>
        <p:guide pos="211"/>
        <p:guide orient="horz" pos="4178"/>
      </p:guideLst>
    </p:cSldViewPr>
  </p:slid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数据</c:v>
                </c:pt>
              </c:strCache>
            </c:strRef>
          </c:tx>
          <c:spPr>
            <a:gradFill>
              <a:gsLst>
                <a:gs pos="5000">
                  <a:schemeClr val="accent1"/>
                </a:gs>
                <a:gs pos="100000">
                  <a:schemeClr val="accent2"/>
                </a:gs>
              </a:gsLst>
              <a:lin ang="2700000" scaled="0"/>
            </a:gradFill>
            <a:ln>
              <a:noFill/>
            </a:ln>
            <a:effectLst/>
          </c:spPr>
          <c:invertIfNegative val="0"/>
          <c:dPt>
            <c:idx val="0"/>
            <c:invertIfNegative val="0"/>
            <c:bubble3D val="0"/>
            <c:spPr>
              <a:gradFill>
                <a:gsLst>
                  <a:gs pos="5000">
                    <a:schemeClr val="accent1"/>
                  </a:gs>
                  <a:gs pos="100000">
                    <a:schemeClr val="accent2"/>
                  </a:gs>
                </a:gsLst>
                <a:lin ang="2700000" scaled="0"/>
              </a:gradFill>
              <a:ln>
                <a:noFill/>
              </a:ln>
              <a:effectLst>
                <a:outerShdw blurRad="127000" dist="101600" dir="2700000" sx="96000" sy="96000" algn="tl" rotWithShape="0">
                  <a:schemeClr val="accent1">
                    <a:lumMod val="60000"/>
                    <a:lumOff val="40000"/>
                    <a:alpha val="60000"/>
                  </a:schemeClr>
                </a:outerShdw>
              </a:effectLst>
            </c:spPr>
            <c:extLst>
              <c:ext xmlns:c16="http://schemas.microsoft.com/office/drawing/2014/chart" uri="{C3380CC4-5D6E-409C-BE32-E72D297353CC}">
                <c16:uniqueId val="{00000001-3688-4CC0-90C6-16E4FEA28C5E}"/>
              </c:ext>
            </c:extLst>
          </c:dPt>
          <c:dPt>
            <c:idx val="1"/>
            <c:invertIfNegative val="0"/>
            <c:bubble3D val="0"/>
            <c:spPr>
              <a:gradFill>
                <a:gsLst>
                  <a:gs pos="5000">
                    <a:schemeClr val="accent2"/>
                  </a:gs>
                  <a:gs pos="100000">
                    <a:schemeClr val="accent5"/>
                  </a:gs>
                </a:gsLst>
                <a:lin ang="2700000" scaled="0"/>
              </a:gradFill>
              <a:ln>
                <a:noFill/>
              </a:ln>
              <a:effectLst>
                <a:outerShdw blurRad="127000" dist="101600" dir="2700000" sx="95000" sy="95000" algn="tl" rotWithShape="0">
                  <a:schemeClr val="accent2">
                    <a:lumMod val="60000"/>
                    <a:lumOff val="40000"/>
                    <a:alpha val="60000"/>
                  </a:schemeClr>
                </a:outerShdw>
              </a:effectLst>
            </c:spPr>
            <c:extLst>
              <c:ext xmlns:c16="http://schemas.microsoft.com/office/drawing/2014/chart" uri="{C3380CC4-5D6E-409C-BE32-E72D297353CC}">
                <c16:uniqueId val="{00000003-3688-4CC0-90C6-16E4FEA28C5E}"/>
              </c:ext>
            </c:extLst>
          </c:dPt>
          <c:dPt>
            <c:idx val="2"/>
            <c:invertIfNegative val="0"/>
            <c:bubble3D val="0"/>
            <c:spPr>
              <a:gradFill>
                <a:gsLst>
                  <a:gs pos="5000">
                    <a:schemeClr val="accent2"/>
                  </a:gs>
                  <a:gs pos="100000">
                    <a:schemeClr val="accent5"/>
                  </a:gs>
                </a:gsLst>
                <a:lin ang="2700000" scaled="0"/>
              </a:gradFill>
              <a:ln>
                <a:noFill/>
              </a:ln>
              <a:effectLst>
                <a:outerShdw blurRad="127000" dist="101600" dir="2700000" sx="95000" sy="95000" algn="tl" rotWithShape="0">
                  <a:schemeClr val="accent2">
                    <a:lumMod val="60000"/>
                    <a:lumOff val="40000"/>
                    <a:alpha val="60000"/>
                  </a:schemeClr>
                </a:outerShdw>
              </a:effectLst>
            </c:spPr>
            <c:extLst>
              <c:ext xmlns:c16="http://schemas.microsoft.com/office/drawing/2014/chart" uri="{C3380CC4-5D6E-409C-BE32-E72D297353CC}">
                <c16:uniqueId val="{00000005-3688-4CC0-90C6-16E4FEA28C5E}"/>
              </c:ext>
            </c:extLst>
          </c:dPt>
          <c:dPt>
            <c:idx val="3"/>
            <c:invertIfNegative val="0"/>
            <c:bubble3D val="0"/>
            <c:spPr>
              <a:gradFill>
                <a:gsLst>
                  <a:gs pos="5000">
                    <a:schemeClr val="accent2"/>
                  </a:gs>
                  <a:gs pos="100000">
                    <a:schemeClr val="accent5"/>
                  </a:gs>
                </a:gsLst>
                <a:lin ang="2700000" scaled="0"/>
              </a:gradFill>
              <a:ln>
                <a:noFill/>
              </a:ln>
              <a:effectLst>
                <a:outerShdw blurRad="127000" dist="101600" dir="2700000" sx="95000" sy="95000" algn="tl" rotWithShape="0">
                  <a:schemeClr val="accent2">
                    <a:lumMod val="60000"/>
                    <a:lumOff val="40000"/>
                    <a:alpha val="60000"/>
                  </a:schemeClr>
                </a:outerShdw>
              </a:effectLst>
            </c:spPr>
            <c:extLst>
              <c:ext xmlns:c16="http://schemas.microsoft.com/office/drawing/2014/chart" uri="{C3380CC4-5D6E-409C-BE32-E72D297353CC}">
                <c16:uniqueId val="{00000007-3688-4CC0-90C6-16E4FEA28C5E}"/>
              </c:ext>
            </c:extLst>
          </c:dPt>
          <c:dPt>
            <c:idx val="4"/>
            <c:invertIfNegative val="0"/>
            <c:bubble3D val="0"/>
            <c:spPr>
              <a:gradFill>
                <a:gsLst>
                  <a:gs pos="5000">
                    <a:schemeClr val="accent2"/>
                  </a:gs>
                  <a:gs pos="100000">
                    <a:schemeClr val="accent5"/>
                  </a:gs>
                </a:gsLst>
                <a:lin ang="2700000" scaled="0"/>
              </a:gradFill>
              <a:ln>
                <a:noFill/>
              </a:ln>
              <a:effectLst>
                <a:outerShdw blurRad="127000" dist="101600" dir="2700000" sx="95000" sy="95000" algn="tl" rotWithShape="0">
                  <a:schemeClr val="accent2">
                    <a:lumMod val="60000"/>
                    <a:lumOff val="40000"/>
                    <a:alpha val="60000"/>
                  </a:schemeClr>
                </a:outerShdw>
              </a:effectLst>
            </c:spPr>
            <c:extLst>
              <c:ext xmlns:c16="http://schemas.microsoft.com/office/drawing/2014/chart" uri="{C3380CC4-5D6E-409C-BE32-E72D297353CC}">
                <c16:uniqueId val="{00000009-3688-4CC0-90C6-16E4FEA28C5E}"/>
              </c:ext>
            </c:extLst>
          </c:dPt>
          <c:dPt>
            <c:idx val="5"/>
            <c:invertIfNegative val="0"/>
            <c:bubble3D val="0"/>
            <c:spPr>
              <a:gradFill>
                <a:gsLst>
                  <a:gs pos="5000">
                    <a:schemeClr val="accent2"/>
                  </a:gs>
                  <a:gs pos="100000">
                    <a:schemeClr val="accent5"/>
                  </a:gs>
                </a:gsLst>
                <a:lin ang="2700000" scaled="0"/>
              </a:gradFill>
              <a:ln>
                <a:noFill/>
              </a:ln>
              <a:effectLst>
                <a:outerShdw blurRad="127000" dist="101600" dir="2700000" sx="95000" sy="95000" algn="tl" rotWithShape="0">
                  <a:schemeClr val="accent2">
                    <a:lumMod val="60000"/>
                    <a:lumOff val="40000"/>
                    <a:alpha val="60000"/>
                  </a:schemeClr>
                </a:outerShdw>
              </a:effectLst>
            </c:spPr>
            <c:extLst>
              <c:ext xmlns:c16="http://schemas.microsoft.com/office/drawing/2014/chart" uri="{C3380CC4-5D6E-409C-BE32-E72D297353CC}">
                <c16:uniqueId val="{0000000B-3688-4CC0-90C6-16E4FEA28C5E}"/>
              </c:ext>
            </c:extLst>
          </c:dPt>
          <c:dPt>
            <c:idx val="6"/>
            <c:invertIfNegative val="0"/>
            <c:bubble3D val="0"/>
            <c:spPr>
              <a:gradFill>
                <a:gsLst>
                  <a:gs pos="5000">
                    <a:schemeClr val="accent5">
                      <a:lumMod val="90000"/>
                    </a:schemeClr>
                  </a:gs>
                  <a:gs pos="100000">
                    <a:schemeClr val="accent5"/>
                  </a:gs>
                </a:gsLst>
                <a:lin ang="2700000" scaled="0"/>
              </a:gradFill>
              <a:ln>
                <a:noFill/>
              </a:ln>
              <a:effectLst>
                <a:outerShdw blurRad="139700" dist="101600" dir="2700000" sx="96000" sy="96000" algn="tl" rotWithShape="0">
                  <a:schemeClr val="accent5">
                    <a:lumMod val="90000"/>
                    <a:alpha val="60000"/>
                  </a:schemeClr>
                </a:outerShdw>
              </a:effectLst>
            </c:spPr>
            <c:extLst>
              <c:ext xmlns:c16="http://schemas.microsoft.com/office/drawing/2014/chart" uri="{C3380CC4-5D6E-409C-BE32-E72D297353CC}">
                <c16:uniqueId val="{0000000D-3688-4CC0-90C6-16E4FEA28C5E}"/>
              </c:ext>
            </c:extLst>
          </c:dPt>
          <c:dPt>
            <c:idx val="7"/>
            <c:invertIfNegative val="0"/>
            <c:bubble3D val="0"/>
            <c:spPr>
              <a:gradFill>
                <a:gsLst>
                  <a:gs pos="5000">
                    <a:schemeClr val="accent5">
                      <a:lumMod val="90000"/>
                    </a:schemeClr>
                  </a:gs>
                  <a:gs pos="100000">
                    <a:schemeClr val="accent5"/>
                  </a:gs>
                </a:gsLst>
                <a:lin ang="2700000" scaled="0"/>
              </a:gradFill>
              <a:ln>
                <a:noFill/>
              </a:ln>
              <a:effectLst>
                <a:outerShdw blurRad="139700" dist="101600" dir="2700000" sx="96000" sy="96000" algn="tl" rotWithShape="0">
                  <a:schemeClr val="accent5">
                    <a:lumMod val="90000"/>
                    <a:alpha val="60000"/>
                  </a:schemeClr>
                </a:outerShdw>
              </a:effectLst>
            </c:spPr>
            <c:extLst>
              <c:ext xmlns:c16="http://schemas.microsoft.com/office/drawing/2014/chart" uri="{C3380CC4-5D6E-409C-BE32-E72D297353CC}">
                <c16:uniqueId val="{0000000F-3688-4CC0-90C6-16E4FEA28C5E}"/>
              </c:ext>
            </c:extLst>
          </c:dPt>
          <c:dPt>
            <c:idx val="8"/>
            <c:invertIfNegative val="0"/>
            <c:bubble3D val="0"/>
            <c:spPr>
              <a:gradFill>
                <a:gsLst>
                  <a:gs pos="5000">
                    <a:schemeClr val="accent5">
                      <a:lumMod val="90000"/>
                    </a:schemeClr>
                  </a:gs>
                  <a:gs pos="100000">
                    <a:schemeClr val="accent5"/>
                  </a:gs>
                </a:gsLst>
                <a:lin ang="2700000" scaled="0"/>
              </a:gradFill>
              <a:ln>
                <a:noFill/>
              </a:ln>
              <a:effectLst>
                <a:outerShdw blurRad="139700" dist="101600" dir="2700000" sx="96000" sy="96000" algn="tl" rotWithShape="0">
                  <a:schemeClr val="accent5">
                    <a:lumMod val="90000"/>
                    <a:alpha val="60000"/>
                  </a:schemeClr>
                </a:outerShdw>
              </a:effectLst>
            </c:spPr>
            <c:extLst>
              <c:ext xmlns:c16="http://schemas.microsoft.com/office/drawing/2014/chart" uri="{C3380CC4-5D6E-409C-BE32-E72D297353CC}">
                <c16:uniqueId val="{00000011-3688-4CC0-90C6-16E4FEA28C5E}"/>
              </c:ext>
            </c:extLst>
          </c:dPt>
          <c:dPt>
            <c:idx val="9"/>
            <c:invertIfNegative val="0"/>
            <c:bubble3D val="0"/>
            <c:spPr>
              <a:gradFill>
                <a:gsLst>
                  <a:gs pos="5000">
                    <a:schemeClr val="accent5">
                      <a:lumMod val="90000"/>
                    </a:schemeClr>
                  </a:gs>
                  <a:gs pos="100000">
                    <a:schemeClr val="accent5"/>
                  </a:gs>
                </a:gsLst>
                <a:lin ang="2700000" scaled="0"/>
              </a:gradFill>
              <a:ln>
                <a:noFill/>
              </a:ln>
              <a:effectLst>
                <a:outerShdw blurRad="139700" dist="101600" dir="2700000" sx="96000" sy="96000" algn="tl" rotWithShape="0">
                  <a:schemeClr val="accent5">
                    <a:lumMod val="90000"/>
                    <a:alpha val="60000"/>
                  </a:schemeClr>
                </a:outerShdw>
              </a:effectLst>
            </c:spPr>
            <c:extLst>
              <c:ext xmlns:c16="http://schemas.microsoft.com/office/drawing/2014/chart" uri="{C3380CC4-5D6E-409C-BE32-E72D297353CC}">
                <c16:uniqueId val="{00000013-3688-4CC0-90C6-16E4FEA28C5E}"/>
              </c:ext>
            </c:extLst>
          </c:dPt>
          <c:dPt>
            <c:idx val="10"/>
            <c:invertIfNegative val="0"/>
            <c:bubble3D val="0"/>
            <c:spPr>
              <a:gradFill>
                <a:gsLst>
                  <a:gs pos="5000">
                    <a:schemeClr val="accent5">
                      <a:lumMod val="90000"/>
                    </a:schemeClr>
                  </a:gs>
                  <a:gs pos="100000">
                    <a:schemeClr val="accent5"/>
                  </a:gs>
                </a:gsLst>
                <a:lin ang="2700000" scaled="0"/>
              </a:gradFill>
              <a:ln>
                <a:noFill/>
              </a:ln>
              <a:effectLst>
                <a:outerShdw blurRad="139700" dist="101600" dir="2700000" sx="96000" sy="96000" algn="tl" rotWithShape="0">
                  <a:schemeClr val="accent5">
                    <a:lumMod val="90000"/>
                    <a:alpha val="60000"/>
                  </a:schemeClr>
                </a:outerShdw>
              </a:effectLst>
            </c:spPr>
            <c:extLst>
              <c:ext xmlns:c16="http://schemas.microsoft.com/office/drawing/2014/chart" uri="{C3380CC4-5D6E-409C-BE32-E72D297353CC}">
                <c16:uniqueId val="{00000015-3688-4CC0-90C6-16E4FEA28C5E}"/>
              </c:ext>
            </c:extLst>
          </c:dPt>
          <c:dLbls>
            <c:spPr>
              <a:noFill/>
              <a:ln>
                <a:noFill/>
              </a:ln>
              <a:effectLst/>
            </c:spPr>
            <c:txPr>
              <a:bodyPr rot="0" spcFirstLastPara="1" vertOverflow="ellipsis" vert="horz" wrap="square" anchor="ctr" anchorCtr="1"/>
              <a:lstStyle/>
              <a:p>
                <a:pPr>
                  <a:defRPr lang="zh-CN" sz="1195" b="0" i="0" u="none" strike="noStrike" kern="1200" baseline="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海域</c:v>
                </c:pt>
                <c:pt idx="1">
                  <c:v>海域</c:v>
                </c:pt>
                <c:pt idx="2">
                  <c:v>海域</c:v>
                </c:pt>
                <c:pt idx="3">
                  <c:v>海域</c:v>
                </c:pt>
                <c:pt idx="4">
                  <c:v>海域</c:v>
                </c:pt>
                <c:pt idx="5">
                  <c:v>海域</c:v>
                </c:pt>
                <c:pt idx="6">
                  <c:v>海域</c:v>
                </c:pt>
                <c:pt idx="7">
                  <c:v>海域</c:v>
                </c:pt>
                <c:pt idx="8">
                  <c:v>海域</c:v>
                </c:pt>
                <c:pt idx="9">
                  <c:v>海域</c:v>
                </c:pt>
                <c:pt idx="10">
                  <c:v>海域</c:v>
                </c:pt>
              </c:strCache>
            </c:strRef>
          </c:cat>
          <c:val>
            <c:numRef>
              <c:f>Sheet1!$B$2:$B$12</c:f>
              <c:numCache>
                <c:formatCode>General</c:formatCode>
                <c:ptCount val="11"/>
                <c:pt idx="0">
                  <c:v>133</c:v>
                </c:pt>
                <c:pt idx="1">
                  <c:v>93</c:v>
                </c:pt>
                <c:pt idx="2">
                  <c:v>83</c:v>
                </c:pt>
                <c:pt idx="3">
                  <c:v>72</c:v>
                </c:pt>
                <c:pt idx="4">
                  <c:v>54</c:v>
                </c:pt>
                <c:pt idx="5">
                  <c:v>53</c:v>
                </c:pt>
                <c:pt idx="6">
                  <c:v>48</c:v>
                </c:pt>
                <c:pt idx="7">
                  <c:v>39</c:v>
                </c:pt>
                <c:pt idx="8">
                  <c:v>32</c:v>
                </c:pt>
                <c:pt idx="9">
                  <c:v>31</c:v>
                </c:pt>
                <c:pt idx="10">
                  <c:v>27</c:v>
                </c:pt>
              </c:numCache>
            </c:numRef>
          </c:val>
          <c:extLst>
            <c:ext xmlns:c16="http://schemas.microsoft.com/office/drawing/2014/chart" uri="{C3380CC4-5D6E-409C-BE32-E72D297353CC}">
              <c16:uniqueId val="{00000022-3688-4CC0-90C6-16E4FEA28C5E}"/>
            </c:ext>
          </c:extLst>
        </c:ser>
        <c:dLbls>
          <c:showLegendKey val="0"/>
          <c:showVal val="1"/>
          <c:showCatName val="0"/>
          <c:showSerName val="0"/>
          <c:showPercent val="0"/>
          <c:showBubbleSize val="0"/>
        </c:dLbls>
        <c:gapWidth val="100"/>
        <c:axId val="2100314511"/>
        <c:axId val="2098583439"/>
      </c:barChart>
      <c:catAx>
        <c:axId val="2100314511"/>
        <c:scaling>
          <c:orientation val="minMax"/>
        </c:scaling>
        <c:delete val="0"/>
        <c:axPos val="b"/>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crossAx val="2098583439"/>
        <c:crosses val="autoZero"/>
        <c:auto val="1"/>
        <c:lblAlgn val="ctr"/>
        <c:lblOffset val="100"/>
        <c:noMultiLvlLbl val="0"/>
      </c:catAx>
      <c:valAx>
        <c:axId val="2098583439"/>
        <c:scaling>
          <c:orientation val="minMax"/>
        </c:scaling>
        <c:delete val="1"/>
        <c:axPos val="l"/>
        <c:numFmt formatCode="General" sourceLinked="1"/>
        <c:majorTickMark val="none"/>
        <c:minorTickMark val="none"/>
        <c:tickLblPos val="nextTo"/>
        <c:crossAx val="2100314511"/>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016F0E-0ACA-4BBF-B379-68EBB8319303}" type="datetimeFigureOut">
              <a:rPr lang="zh-CN" altLang="en-US" smtClean="0"/>
              <a:t>2024-09-15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81CFC0-23F3-4896-B737-441AA367A054}" type="slidenum">
              <a:rPr lang="zh-CN" altLang="en-US" smtClean="0"/>
              <a:t>‹#›</a:t>
            </a:fld>
            <a:endParaRPr lang="zh-CN" altLang="en-US"/>
          </a:p>
        </p:txBody>
      </p:sp>
    </p:spTree>
    <p:extLst>
      <p:ext uri="{BB962C8B-B14F-4D97-AF65-F5344CB8AC3E}">
        <p14:creationId xmlns:p14="http://schemas.microsoft.com/office/powerpoint/2010/main" val="2091883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模板网，幻灯片演示模板及素材免费下载！</a:t>
            </a:r>
          </a:p>
          <a:p>
            <a:r>
              <a:rPr lang="en-US" altLang="zh-CN" dirty="0"/>
              <a:t>51PPT</a:t>
            </a:r>
            <a:r>
              <a:rPr lang="zh-CN" altLang="en-US" dirty="0"/>
              <a:t>模板网 唯一访问网址：</a:t>
            </a:r>
            <a:r>
              <a:rPr lang="en-US" altLang="zh-CN" dirty="0"/>
              <a:t>www.51pptmoban.com</a:t>
            </a:r>
            <a:endParaRPr lang="zh-CN" altLang="en-US" dirty="0"/>
          </a:p>
        </p:txBody>
      </p:sp>
      <p:sp>
        <p:nvSpPr>
          <p:cNvPr id="4" name="灯片编号占位符 3"/>
          <p:cNvSpPr>
            <a:spLocks noGrp="1"/>
          </p:cNvSpPr>
          <p:nvPr>
            <p:ph type="sldNum" sz="quarter" idx="5"/>
          </p:nvPr>
        </p:nvSpPr>
        <p:spPr/>
        <p:txBody>
          <a:bodyPr/>
          <a:lstStyle/>
          <a:p>
            <a:fld id="{A881CFC0-23F3-4896-B737-441AA367A054}" type="slidenum">
              <a:rPr lang="zh-CN" altLang="en-US" smtClean="0"/>
              <a:t>1</a:t>
            </a:fld>
            <a:endParaRPr lang="zh-CN" altLang="en-US"/>
          </a:p>
        </p:txBody>
      </p:sp>
    </p:spTree>
    <p:extLst>
      <p:ext uri="{BB962C8B-B14F-4D97-AF65-F5344CB8AC3E}">
        <p14:creationId xmlns:p14="http://schemas.microsoft.com/office/powerpoint/2010/main" val="204070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10</a:t>
            </a:fld>
            <a:endParaRPr lang="zh-CN" altLang="en-US"/>
          </a:p>
        </p:txBody>
      </p:sp>
    </p:spTree>
    <p:extLst>
      <p:ext uri="{BB962C8B-B14F-4D97-AF65-F5344CB8AC3E}">
        <p14:creationId xmlns:p14="http://schemas.microsoft.com/office/powerpoint/2010/main" val="3520525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11</a:t>
            </a:fld>
            <a:endParaRPr lang="zh-CN" altLang="en-US"/>
          </a:p>
        </p:txBody>
      </p:sp>
    </p:spTree>
    <p:extLst>
      <p:ext uri="{BB962C8B-B14F-4D97-AF65-F5344CB8AC3E}">
        <p14:creationId xmlns:p14="http://schemas.microsoft.com/office/powerpoint/2010/main" val="4030844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12</a:t>
            </a:fld>
            <a:endParaRPr lang="zh-CN" altLang="en-US"/>
          </a:p>
        </p:txBody>
      </p:sp>
    </p:spTree>
    <p:extLst>
      <p:ext uri="{BB962C8B-B14F-4D97-AF65-F5344CB8AC3E}">
        <p14:creationId xmlns:p14="http://schemas.microsoft.com/office/powerpoint/2010/main" val="1115439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1CFC0-23F3-4896-B737-441AA367A054}" type="slidenum">
              <a:rPr lang="zh-CN" altLang="en-US" smtClean="0"/>
              <a:t>13</a:t>
            </a:fld>
            <a:endParaRPr lang="zh-CN" altLang="en-US"/>
          </a:p>
        </p:txBody>
      </p:sp>
    </p:spTree>
    <p:extLst>
      <p:ext uri="{BB962C8B-B14F-4D97-AF65-F5344CB8AC3E}">
        <p14:creationId xmlns:p14="http://schemas.microsoft.com/office/powerpoint/2010/main" val="1180802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14</a:t>
            </a:fld>
            <a:endParaRPr lang="zh-CN" altLang="en-US"/>
          </a:p>
        </p:txBody>
      </p:sp>
    </p:spTree>
    <p:extLst>
      <p:ext uri="{BB962C8B-B14F-4D97-AF65-F5344CB8AC3E}">
        <p14:creationId xmlns:p14="http://schemas.microsoft.com/office/powerpoint/2010/main" val="3860844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15</a:t>
            </a:fld>
            <a:endParaRPr lang="zh-CN" altLang="en-US"/>
          </a:p>
        </p:txBody>
      </p:sp>
    </p:spTree>
    <p:extLst>
      <p:ext uri="{BB962C8B-B14F-4D97-AF65-F5344CB8AC3E}">
        <p14:creationId xmlns:p14="http://schemas.microsoft.com/office/powerpoint/2010/main" val="34978565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16</a:t>
            </a:fld>
            <a:endParaRPr lang="zh-CN" altLang="en-US"/>
          </a:p>
        </p:txBody>
      </p:sp>
    </p:spTree>
    <p:extLst>
      <p:ext uri="{BB962C8B-B14F-4D97-AF65-F5344CB8AC3E}">
        <p14:creationId xmlns:p14="http://schemas.microsoft.com/office/powerpoint/2010/main" val="20396837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模板网，幻灯片演示模板及素材免费下载！</a:t>
            </a:r>
          </a:p>
          <a:p>
            <a:r>
              <a:rPr lang="en-US" altLang="zh-CN" dirty="0"/>
              <a:t>51PPT</a:t>
            </a:r>
            <a:r>
              <a:rPr lang="zh-CN" altLang="en-US" dirty="0"/>
              <a:t>模板网 唯一访问网址：</a:t>
            </a:r>
            <a:r>
              <a:rPr lang="en-US" altLang="zh-CN" dirty="0"/>
              <a:t>www.51pptmoban.com</a:t>
            </a:r>
            <a:endParaRPr lang="zh-CN" altLang="en-US" dirty="0"/>
          </a:p>
        </p:txBody>
      </p:sp>
      <p:sp>
        <p:nvSpPr>
          <p:cNvPr id="4" name="灯片编号占位符 3"/>
          <p:cNvSpPr>
            <a:spLocks noGrp="1"/>
          </p:cNvSpPr>
          <p:nvPr>
            <p:ph type="sldNum" sz="quarter" idx="5"/>
          </p:nvPr>
        </p:nvSpPr>
        <p:spPr/>
        <p:txBody>
          <a:bodyPr/>
          <a:lstStyle/>
          <a:p>
            <a:fld id="{A881CFC0-23F3-4896-B737-441AA367A054}" type="slidenum">
              <a:rPr lang="zh-CN" altLang="en-US" smtClean="0"/>
              <a:t>17</a:t>
            </a:fld>
            <a:endParaRPr lang="zh-CN" altLang="en-US"/>
          </a:p>
        </p:txBody>
      </p:sp>
    </p:spTree>
    <p:extLst>
      <p:ext uri="{BB962C8B-B14F-4D97-AF65-F5344CB8AC3E}">
        <p14:creationId xmlns:p14="http://schemas.microsoft.com/office/powerpoint/2010/main" val="2425773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18</a:t>
            </a:fld>
            <a:endParaRPr lang="zh-CN" altLang="en-US"/>
          </a:p>
        </p:txBody>
      </p:sp>
    </p:spTree>
    <p:extLst>
      <p:ext uri="{BB962C8B-B14F-4D97-AF65-F5344CB8AC3E}">
        <p14:creationId xmlns:p14="http://schemas.microsoft.com/office/powerpoint/2010/main" val="2577663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1CFC0-23F3-4896-B737-441AA367A054}" type="slidenum">
              <a:rPr lang="zh-CN" altLang="en-US" smtClean="0"/>
              <a:t>19</a:t>
            </a:fld>
            <a:endParaRPr lang="zh-CN" altLang="en-US"/>
          </a:p>
        </p:txBody>
      </p:sp>
    </p:spTree>
    <p:extLst>
      <p:ext uri="{BB962C8B-B14F-4D97-AF65-F5344CB8AC3E}">
        <p14:creationId xmlns:p14="http://schemas.microsoft.com/office/powerpoint/2010/main" val="2859713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2</a:t>
            </a:fld>
            <a:endParaRPr lang="zh-CN" altLang="en-US"/>
          </a:p>
        </p:txBody>
      </p:sp>
    </p:spTree>
    <p:extLst>
      <p:ext uri="{BB962C8B-B14F-4D97-AF65-F5344CB8AC3E}">
        <p14:creationId xmlns:p14="http://schemas.microsoft.com/office/powerpoint/2010/main" val="26887396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20</a:t>
            </a:fld>
            <a:endParaRPr lang="zh-CN" altLang="en-US"/>
          </a:p>
        </p:txBody>
      </p:sp>
    </p:spTree>
    <p:extLst>
      <p:ext uri="{BB962C8B-B14F-4D97-AF65-F5344CB8AC3E}">
        <p14:creationId xmlns:p14="http://schemas.microsoft.com/office/powerpoint/2010/main" val="32225733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21</a:t>
            </a:fld>
            <a:endParaRPr lang="zh-CN" altLang="en-US"/>
          </a:p>
        </p:txBody>
      </p:sp>
    </p:spTree>
    <p:extLst>
      <p:ext uri="{BB962C8B-B14F-4D97-AF65-F5344CB8AC3E}">
        <p14:creationId xmlns:p14="http://schemas.microsoft.com/office/powerpoint/2010/main" val="34904327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模板网，幻灯片演示模板及素材免费下载！</a:t>
            </a:r>
          </a:p>
          <a:p>
            <a:r>
              <a:rPr lang="en-US" altLang="zh-CN" dirty="0"/>
              <a:t>51PPT</a:t>
            </a:r>
            <a:r>
              <a:rPr lang="zh-CN" altLang="en-US" dirty="0"/>
              <a:t>模板网 唯一访问网址：</a:t>
            </a:r>
            <a:r>
              <a:rPr lang="en-US" altLang="zh-CN" dirty="0"/>
              <a:t>www.51pptmoban.com</a:t>
            </a:r>
            <a:endParaRPr lang="zh-CN" altLang="en-US" dirty="0"/>
          </a:p>
        </p:txBody>
      </p:sp>
      <p:sp>
        <p:nvSpPr>
          <p:cNvPr id="4" name="灯片编号占位符 3"/>
          <p:cNvSpPr>
            <a:spLocks noGrp="1"/>
          </p:cNvSpPr>
          <p:nvPr>
            <p:ph type="sldNum" sz="quarter" idx="5"/>
          </p:nvPr>
        </p:nvSpPr>
        <p:spPr/>
        <p:txBody>
          <a:bodyPr/>
          <a:lstStyle/>
          <a:p>
            <a:fld id="{A881CFC0-23F3-4896-B737-441AA367A054}" type="slidenum">
              <a:rPr lang="zh-CN" altLang="en-US" smtClean="0"/>
              <a:t>22</a:t>
            </a:fld>
            <a:endParaRPr lang="zh-CN" altLang="en-US"/>
          </a:p>
        </p:txBody>
      </p:sp>
    </p:spTree>
    <p:extLst>
      <p:ext uri="{BB962C8B-B14F-4D97-AF65-F5344CB8AC3E}">
        <p14:creationId xmlns:p14="http://schemas.microsoft.com/office/powerpoint/2010/main" val="1570949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3</a:t>
            </a:fld>
            <a:endParaRPr lang="zh-CN" altLang="en-US"/>
          </a:p>
        </p:txBody>
      </p:sp>
    </p:spTree>
    <p:extLst>
      <p:ext uri="{BB962C8B-B14F-4D97-AF65-F5344CB8AC3E}">
        <p14:creationId xmlns:p14="http://schemas.microsoft.com/office/powerpoint/2010/main" val="1081297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模板网，幻灯片演示模板及素材免费下载！</a:t>
            </a:r>
          </a:p>
          <a:p>
            <a:r>
              <a:rPr lang="en-US" altLang="zh-CN" dirty="0"/>
              <a:t>51PPT</a:t>
            </a:r>
            <a:r>
              <a:rPr lang="zh-CN" altLang="en-US" dirty="0"/>
              <a:t>模板网 唯一访问网址：</a:t>
            </a:r>
            <a:r>
              <a:rPr lang="en-US" altLang="zh-CN" dirty="0"/>
              <a:t>www.51pptmoban.com</a:t>
            </a:r>
            <a:endParaRPr lang="zh-CN" altLang="en-US" dirty="0"/>
          </a:p>
        </p:txBody>
      </p:sp>
      <p:sp>
        <p:nvSpPr>
          <p:cNvPr id="4" name="灯片编号占位符 3"/>
          <p:cNvSpPr>
            <a:spLocks noGrp="1"/>
          </p:cNvSpPr>
          <p:nvPr>
            <p:ph type="sldNum" sz="quarter" idx="5"/>
          </p:nvPr>
        </p:nvSpPr>
        <p:spPr/>
        <p:txBody>
          <a:bodyPr/>
          <a:lstStyle/>
          <a:p>
            <a:fld id="{A881CFC0-23F3-4896-B737-441AA367A054}" type="slidenum">
              <a:rPr lang="zh-CN" altLang="en-US" smtClean="0"/>
              <a:t>4</a:t>
            </a:fld>
            <a:endParaRPr lang="zh-CN" altLang="en-US"/>
          </a:p>
        </p:txBody>
      </p:sp>
    </p:spTree>
    <p:extLst>
      <p:ext uri="{BB962C8B-B14F-4D97-AF65-F5344CB8AC3E}">
        <p14:creationId xmlns:p14="http://schemas.microsoft.com/office/powerpoint/2010/main" val="35916765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5</a:t>
            </a:fld>
            <a:endParaRPr lang="zh-CN" altLang="en-US"/>
          </a:p>
        </p:txBody>
      </p:sp>
    </p:spTree>
    <p:extLst>
      <p:ext uri="{BB962C8B-B14F-4D97-AF65-F5344CB8AC3E}">
        <p14:creationId xmlns:p14="http://schemas.microsoft.com/office/powerpoint/2010/main" val="311200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6</a:t>
            </a:fld>
            <a:endParaRPr lang="zh-CN" altLang="en-US"/>
          </a:p>
        </p:txBody>
      </p:sp>
    </p:spTree>
    <p:extLst>
      <p:ext uri="{BB962C8B-B14F-4D97-AF65-F5344CB8AC3E}">
        <p14:creationId xmlns:p14="http://schemas.microsoft.com/office/powerpoint/2010/main" val="215928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7</a:t>
            </a:fld>
            <a:endParaRPr lang="zh-CN" altLang="en-US"/>
          </a:p>
        </p:txBody>
      </p:sp>
    </p:spTree>
    <p:extLst>
      <p:ext uri="{BB962C8B-B14F-4D97-AF65-F5344CB8AC3E}">
        <p14:creationId xmlns:p14="http://schemas.microsoft.com/office/powerpoint/2010/main" val="18892409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81CFC0-23F3-4896-B737-441AA367A054}" type="slidenum">
              <a:rPr lang="zh-CN" altLang="en-US" smtClean="0"/>
              <a:t>8</a:t>
            </a:fld>
            <a:endParaRPr lang="zh-CN" altLang="en-US"/>
          </a:p>
        </p:txBody>
      </p:sp>
    </p:spTree>
    <p:extLst>
      <p:ext uri="{BB962C8B-B14F-4D97-AF65-F5344CB8AC3E}">
        <p14:creationId xmlns:p14="http://schemas.microsoft.com/office/powerpoint/2010/main" val="1982766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1CFC0-23F3-4896-B737-441AA367A054}" type="slidenum">
              <a:rPr lang="zh-CN" altLang="en-US" smtClean="0"/>
              <a:t>9</a:t>
            </a:fld>
            <a:endParaRPr lang="zh-CN" altLang="en-US"/>
          </a:p>
        </p:txBody>
      </p:sp>
    </p:spTree>
    <p:extLst>
      <p:ext uri="{BB962C8B-B14F-4D97-AF65-F5344CB8AC3E}">
        <p14:creationId xmlns:p14="http://schemas.microsoft.com/office/powerpoint/2010/main" val="222736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A4A338-5BC3-21DA-F57E-CAC1FBC17D0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7D87B922-BF26-B64A-F5DF-43A387BEDF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973A18B-4F38-7FD1-AD1A-75A87AEAFB68}"/>
              </a:ext>
            </a:extLst>
          </p:cNvPr>
          <p:cNvSpPr>
            <a:spLocks noGrp="1"/>
          </p:cNvSpPr>
          <p:nvPr>
            <p:ph type="dt" sz="half" idx="10"/>
          </p:nvPr>
        </p:nvSpPr>
        <p:spPr/>
        <p:txBody>
          <a:bodyPr/>
          <a:lstStyle/>
          <a:p>
            <a:fld id="{5BDBC600-C197-4196-9DE0-B08F3DE495DA}" type="datetimeFigureOut">
              <a:rPr lang="zh-CN" altLang="en-US" smtClean="0"/>
              <a:t>2024-09-15</a:t>
            </a:fld>
            <a:endParaRPr lang="zh-CN" altLang="en-US"/>
          </a:p>
        </p:txBody>
      </p:sp>
      <p:sp>
        <p:nvSpPr>
          <p:cNvPr id="5" name="页脚占位符 4">
            <a:extLst>
              <a:ext uri="{FF2B5EF4-FFF2-40B4-BE49-F238E27FC236}">
                <a16:creationId xmlns:a16="http://schemas.microsoft.com/office/drawing/2014/main" id="{4F83DAB7-660C-F0C8-2BAC-30C948057BB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C0E1E14-83A3-AE2B-D124-9A66F2B80380}"/>
              </a:ext>
            </a:extLst>
          </p:cNvPr>
          <p:cNvSpPr>
            <a:spLocks noGrp="1"/>
          </p:cNvSpPr>
          <p:nvPr>
            <p:ph type="sldNum" sz="quarter" idx="12"/>
          </p:nvPr>
        </p:nvSpPr>
        <p:spPr/>
        <p:txBody>
          <a:body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1209481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F8E0766-83CF-458C-6965-68D7CCAD185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72303D64-59BE-C87B-ED77-6598EE3B682F}"/>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B585891-3775-519D-09D5-7C4D58E81E38}"/>
              </a:ext>
            </a:extLst>
          </p:cNvPr>
          <p:cNvSpPr>
            <a:spLocks noGrp="1"/>
          </p:cNvSpPr>
          <p:nvPr>
            <p:ph type="dt" sz="half" idx="10"/>
          </p:nvPr>
        </p:nvSpPr>
        <p:spPr/>
        <p:txBody>
          <a:bodyPr/>
          <a:lstStyle/>
          <a:p>
            <a:fld id="{5BDBC600-C197-4196-9DE0-B08F3DE495DA}" type="datetimeFigureOut">
              <a:rPr lang="zh-CN" altLang="en-US" smtClean="0"/>
              <a:t>2024-09-15</a:t>
            </a:fld>
            <a:endParaRPr lang="zh-CN" altLang="en-US"/>
          </a:p>
        </p:txBody>
      </p:sp>
      <p:sp>
        <p:nvSpPr>
          <p:cNvPr id="5" name="页脚占位符 4">
            <a:extLst>
              <a:ext uri="{FF2B5EF4-FFF2-40B4-BE49-F238E27FC236}">
                <a16:creationId xmlns:a16="http://schemas.microsoft.com/office/drawing/2014/main" id="{94FE75CF-7F06-69F3-3335-F24AF739BA7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908C8B4-4512-7947-94EF-9CA138D7B346}"/>
              </a:ext>
            </a:extLst>
          </p:cNvPr>
          <p:cNvSpPr>
            <a:spLocks noGrp="1"/>
          </p:cNvSpPr>
          <p:nvPr>
            <p:ph type="sldNum" sz="quarter" idx="12"/>
          </p:nvPr>
        </p:nvSpPr>
        <p:spPr/>
        <p:txBody>
          <a:body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1472558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1E40105B-9743-C282-4286-7416CA26EAD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CCC56ABF-6FA8-B9D8-0338-59AAED112C8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0DFB8AC-1757-9AAB-62A4-C331E320B477}"/>
              </a:ext>
            </a:extLst>
          </p:cNvPr>
          <p:cNvSpPr>
            <a:spLocks noGrp="1"/>
          </p:cNvSpPr>
          <p:nvPr>
            <p:ph type="dt" sz="half" idx="10"/>
          </p:nvPr>
        </p:nvSpPr>
        <p:spPr/>
        <p:txBody>
          <a:bodyPr/>
          <a:lstStyle/>
          <a:p>
            <a:fld id="{5BDBC600-C197-4196-9DE0-B08F3DE495DA}" type="datetimeFigureOut">
              <a:rPr lang="zh-CN" altLang="en-US" smtClean="0"/>
              <a:t>2024-09-15</a:t>
            </a:fld>
            <a:endParaRPr lang="zh-CN" altLang="en-US"/>
          </a:p>
        </p:txBody>
      </p:sp>
      <p:sp>
        <p:nvSpPr>
          <p:cNvPr id="5" name="页脚占位符 4">
            <a:extLst>
              <a:ext uri="{FF2B5EF4-FFF2-40B4-BE49-F238E27FC236}">
                <a16:creationId xmlns:a16="http://schemas.microsoft.com/office/drawing/2014/main" id="{0E28C2CD-C6AB-D7EC-5A68-9E82F09DD1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71B9F2A-5BCC-9007-74FF-B36ADC91AC0D}"/>
              </a:ext>
            </a:extLst>
          </p:cNvPr>
          <p:cNvSpPr>
            <a:spLocks noGrp="1"/>
          </p:cNvSpPr>
          <p:nvPr>
            <p:ph type="sldNum" sz="quarter" idx="12"/>
          </p:nvPr>
        </p:nvSpPr>
        <p:spPr/>
        <p:txBody>
          <a:body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996043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E99A56C-3766-BEC2-046E-76D24B16C05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CB37BAD-A7B0-BCFA-CF26-A731B5B59133}"/>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3443E7C-E677-6B07-7475-3995AC2DEFFD}"/>
              </a:ext>
            </a:extLst>
          </p:cNvPr>
          <p:cNvSpPr>
            <a:spLocks noGrp="1"/>
          </p:cNvSpPr>
          <p:nvPr>
            <p:ph type="dt" sz="half" idx="10"/>
          </p:nvPr>
        </p:nvSpPr>
        <p:spPr/>
        <p:txBody>
          <a:bodyPr/>
          <a:lstStyle/>
          <a:p>
            <a:fld id="{5BDBC600-C197-4196-9DE0-B08F3DE495DA}" type="datetimeFigureOut">
              <a:rPr lang="zh-CN" altLang="en-US" smtClean="0"/>
              <a:t>2024-09-15</a:t>
            </a:fld>
            <a:endParaRPr lang="zh-CN" altLang="en-US"/>
          </a:p>
        </p:txBody>
      </p:sp>
      <p:sp>
        <p:nvSpPr>
          <p:cNvPr id="5" name="页脚占位符 4">
            <a:extLst>
              <a:ext uri="{FF2B5EF4-FFF2-40B4-BE49-F238E27FC236}">
                <a16:creationId xmlns:a16="http://schemas.microsoft.com/office/drawing/2014/main" id="{CD11AEF6-7DC9-512B-5434-B62958FC47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7AB8323-EB73-998C-61F0-2229E09C06B8}"/>
              </a:ext>
            </a:extLst>
          </p:cNvPr>
          <p:cNvSpPr>
            <a:spLocks noGrp="1"/>
          </p:cNvSpPr>
          <p:nvPr>
            <p:ph type="sldNum" sz="quarter" idx="12"/>
          </p:nvPr>
        </p:nvSpPr>
        <p:spPr/>
        <p:txBody>
          <a:body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3787726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453EB52-49B5-0ADA-68B1-B49DC05CCEC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F20E754D-AA68-8970-5BA9-BE674DD802D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1F2050BF-552B-00A3-FB18-76346951EC98}"/>
              </a:ext>
            </a:extLst>
          </p:cNvPr>
          <p:cNvSpPr>
            <a:spLocks noGrp="1"/>
          </p:cNvSpPr>
          <p:nvPr>
            <p:ph type="dt" sz="half" idx="10"/>
          </p:nvPr>
        </p:nvSpPr>
        <p:spPr/>
        <p:txBody>
          <a:bodyPr/>
          <a:lstStyle/>
          <a:p>
            <a:fld id="{5BDBC600-C197-4196-9DE0-B08F3DE495DA}" type="datetimeFigureOut">
              <a:rPr lang="zh-CN" altLang="en-US" smtClean="0"/>
              <a:t>2024-09-15</a:t>
            </a:fld>
            <a:endParaRPr lang="zh-CN" altLang="en-US"/>
          </a:p>
        </p:txBody>
      </p:sp>
      <p:sp>
        <p:nvSpPr>
          <p:cNvPr id="5" name="页脚占位符 4">
            <a:extLst>
              <a:ext uri="{FF2B5EF4-FFF2-40B4-BE49-F238E27FC236}">
                <a16:creationId xmlns:a16="http://schemas.microsoft.com/office/drawing/2014/main" id="{4233A324-B6C1-8DD2-257E-F9022B9EABA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04BCF5C-6009-E881-FE5B-B5A0C0DA9A7B}"/>
              </a:ext>
            </a:extLst>
          </p:cNvPr>
          <p:cNvSpPr>
            <a:spLocks noGrp="1"/>
          </p:cNvSpPr>
          <p:nvPr>
            <p:ph type="sldNum" sz="quarter" idx="12"/>
          </p:nvPr>
        </p:nvSpPr>
        <p:spPr/>
        <p:txBody>
          <a:body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3750634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0B501F7-7A5C-062D-EFC0-982CC23FF44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893E550-92BF-6FE2-31D9-4117957A18C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403FB9A5-6FA1-2E0F-277E-5470F7568BB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1680D04D-A2EA-4469-0BAE-1B4240436B61}"/>
              </a:ext>
            </a:extLst>
          </p:cNvPr>
          <p:cNvSpPr>
            <a:spLocks noGrp="1"/>
          </p:cNvSpPr>
          <p:nvPr>
            <p:ph type="dt" sz="half" idx="10"/>
          </p:nvPr>
        </p:nvSpPr>
        <p:spPr/>
        <p:txBody>
          <a:bodyPr/>
          <a:lstStyle/>
          <a:p>
            <a:fld id="{5BDBC600-C197-4196-9DE0-B08F3DE495DA}" type="datetimeFigureOut">
              <a:rPr lang="zh-CN" altLang="en-US" smtClean="0"/>
              <a:t>2024-09-15</a:t>
            </a:fld>
            <a:endParaRPr lang="zh-CN" altLang="en-US"/>
          </a:p>
        </p:txBody>
      </p:sp>
      <p:sp>
        <p:nvSpPr>
          <p:cNvPr id="6" name="页脚占位符 5">
            <a:extLst>
              <a:ext uri="{FF2B5EF4-FFF2-40B4-BE49-F238E27FC236}">
                <a16:creationId xmlns:a16="http://schemas.microsoft.com/office/drawing/2014/main" id="{0BA8AABD-F5B1-29DA-4AEB-DA4636080CC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2CAD0B1-3D37-CF02-1BE7-F9A0002401B1}"/>
              </a:ext>
            </a:extLst>
          </p:cNvPr>
          <p:cNvSpPr>
            <a:spLocks noGrp="1"/>
          </p:cNvSpPr>
          <p:nvPr>
            <p:ph type="sldNum" sz="quarter" idx="12"/>
          </p:nvPr>
        </p:nvSpPr>
        <p:spPr/>
        <p:txBody>
          <a:body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1307582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059DEC1-AE7B-E977-DBE0-5E2FFBE520D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FEFECD9C-5A4B-301F-7EA0-37BFFDDF1D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A417427-AC23-BB46-EA18-D972EE88FE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22823023-CD5B-6032-009A-410D0DC326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C0E5E630-7CC8-CC25-5D46-DFC0F246B577}"/>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F7D41672-1BD7-2558-6404-A20D762264BF}"/>
              </a:ext>
            </a:extLst>
          </p:cNvPr>
          <p:cNvSpPr>
            <a:spLocks noGrp="1"/>
          </p:cNvSpPr>
          <p:nvPr>
            <p:ph type="dt" sz="half" idx="10"/>
          </p:nvPr>
        </p:nvSpPr>
        <p:spPr/>
        <p:txBody>
          <a:bodyPr/>
          <a:lstStyle/>
          <a:p>
            <a:fld id="{5BDBC600-C197-4196-9DE0-B08F3DE495DA}" type="datetimeFigureOut">
              <a:rPr lang="zh-CN" altLang="en-US" smtClean="0"/>
              <a:t>2024-09-15</a:t>
            </a:fld>
            <a:endParaRPr lang="zh-CN" altLang="en-US"/>
          </a:p>
        </p:txBody>
      </p:sp>
      <p:sp>
        <p:nvSpPr>
          <p:cNvPr id="8" name="页脚占位符 7">
            <a:extLst>
              <a:ext uri="{FF2B5EF4-FFF2-40B4-BE49-F238E27FC236}">
                <a16:creationId xmlns:a16="http://schemas.microsoft.com/office/drawing/2014/main" id="{8BF9D4C5-F9BE-E1E6-E332-75E37849696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22F7D56F-2BB1-14DC-44C3-467BE29F4B4A}"/>
              </a:ext>
            </a:extLst>
          </p:cNvPr>
          <p:cNvSpPr>
            <a:spLocks noGrp="1"/>
          </p:cNvSpPr>
          <p:nvPr>
            <p:ph type="sldNum" sz="quarter" idx="12"/>
          </p:nvPr>
        </p:nvSpPr>
        <p:spPr/>
        <p:txBody>
          <a:body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2101343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2D53CF-EEF5-D4D4-467A-FB8445906B7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7F70410E-2C0D-2B54-54C2-4D49059E9823}"/>
              </a:ext>
            </a:extLst>
          </p:cNvPr>
          <p:cNvSpPr>
            <a:spLocks noGrp="1"/>
          </p:cNvSpPr>
          <p:nvPr>
            <p:ph type="dt" sz="half" idx="10"/>
          </p:nvPr>
        </p:nvSpPr>
        <p:spPr/>
        <p:txBody>
          <a:bodyPr/>
          <a:lstStyle/>
          <a:p>
            <a:fld id="{5BDBC600-C197-4196-9DE0-B08F3DE495DA}" type="datetimeFigureOut">
              <a:rPr lang="zh-CN" altLang="en-US" smtClean="0"/>
              <a:t>2024-09-15</a:t>
            </a:fld>
            <a:endParaRPr lang="zh-CN" altLang="en-US"/>
          </a:p>
        </p:txBody>
      </p:sp>
      <p:sp>
        <p:nvSpPr>
          <p:cNvPr id="4" name="页脚占位符 3">
            <a:extLst>
              <a:ext uri="{FF2B5EF4-FFF2-40B4-BE49-F238E27FC236}">
                <a16:creationId xmlns:a16="http://schemas.microsoft.com/office/drawing/2014/main" id="{2D3ACEB7-E67F-B7C9-7D9D-116B2ADA146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FD8D5F63-9AF2-E90A-5374-A604FFAB9B69}"/>
              </a:ext>
            </a:extLst>
          </p:cNvPr>
          <p:cNvSpPr>
            <a:spLocks noGrp="1"/>
          </p:cNvSpPr>
          <p:nvPr>
            <p:ph type="sldNum" sz="quarter" idx="12"/>
          </p:nvPr>
        </p:nvSpPr>
        <p:spPr/>
        <p:txBody>
          <a:body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627635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CDEF809-E68E-1B08-4A98-61DCB0A79C9C}"/>
              </a:ext>
            </a:extLst>
          </p:cNvPr>
          <p:cNvSpPr>
            <a:spLocks noGrp="1"/>
          </p:cNvSpPr>
          <p:nvPr>
            <p:ph type="dt" sz="half" idx="10"/>
          </p:nvPr>
        </p:nvSpPr>
        <p:spPr/>
        <p:txBody>
          <a:bodyPr/>
          <a:lstStyle/>
          <a:p>
            <a:fld id="{5BDBC600-C197-4196-9DE0-B08F3DE495DA}" type="datetimeFigureOut">
              <a:rPr lang="zh-CN" altLang="en-US" smtClean="0"/>
              <a:t>2024-09-15</a:t>
            </a:fld>
            <a:endParaRPr lang="zh-CN" altLang="en-US"/>
          </a:p>
        </p:txBody>
      </p:sp>
      <p:sp>
        <p:nvSpPr>
          <p:cNvPr id="3" name="页脚占位符 2">
            <a:extLst>
              <a:ext uri="{FF2B5EF4-FFF2-40B4-BE49-F238E27FC236}">
                <a16:creationId xmlns:a16="http://schemas.microsoft.com/office/drawing/2014/main" id="{D27B11D6-6731-A7BC-6895-1E9AA45B045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2DA705F5-B7EE-9C54-7E36-EDF14DC8A59D}"/>
              </a:ext>
            </a:extLst>
          </p:cNvPr>
          <p:cNvSpPr>
            <a:spLocks noGrp="1"/>
          </p:cNvSpPr>
          <p:nvPr>
            <p:ph type="sldNum" sz="quarter" idx="12"/>
          </p:nvPr>
        </p:nvSpPr>
        <p:spPr/>
        <p:txBody>
          <a:body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174543271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09B4E0-A6AB-A803-8D25-5F3CADC2A5D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E90F0B62-737B-1B93-5EB0-35360F5068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05A1D99B-DD86-30CD-4692-8AAF41DB73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D7FA089A-CBFF-D4FE-DBDD-5B0FB28CA7B5}"/>
              </a:ext>
            </a:extLst>
          </p:cNvPr>
          <p:cNvSpPr>
            <a:spLocks noGrp="1"/>
          </p:cNvSpPr>
          <p:nvPr>
            <p:ph type="dt" sz="half" idx="10"/>
          </p:nvPr>
        </p:nvSpPr>
        <p:spPr/>
        <p:txBody>
          <a:bodyPr/>
          <a:lstStyle/>
          <a:p>
            <a:fld id="{5BDBC600-C197-4196-9DE0-B08F3DE495DA}" type="datetimeFigureOut">
              <a:rPr lang="zh-CN" altLang="en-US" smtClean="0"/>
              <a:t>2024-09-15</a:t>
            </a:fld>
            <a:endParaRPr lang="zh-CN" altLang="en-US"/>
          </a:p>
        </p:txBody>
      </p:sp>
      <p:sp>
        <p:nvSpPr>
          <p:cNvPr id="6" name="页脚占位符 5">
            <a:extLst>
              <a:ext uri="{FF2B5EF4-FFF2-40B4-BE49-F238E27FC236}">
                <a16:creationId xmlns:a16="http://schemas.microsoft.com/office/drawing/2014/main" id="{3C6F1A9C-BAD4-153B-9F70-D202C30951E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A15DBAB-64B5-EA81-FCE7-5FE3A6236AC2}"/>
              </a:ext>
            </a:extLst>
          </p:cNvPr>
          <p:cNvSpPr>
            <a:spLocks noGrp="1"/>
          </p:cNvSpPr>
          <p:nvPr>
            <p:ph type="sldNum" sz="quarter" idx="12"/>
          </p:nvPr>
        </p:nvSpPr>
        <p:spPr/>
        <p:txBody>
          <a:body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4140665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1179ADC-8787-77D6-44C4-370F3CD3963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E459E2F8-B4FE-4D1B-DD69-E50337D211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882A816C-0561-4C6F-1FFD-D89B319C1F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BB3D4C21-B2AB-852A-8E53-A43D53FD3F01}"/>
              </a:ext>
            </a:extLst>
          </p:cNvPr>
          <p:cNvSpPr>
            <a:spLocks noGrp="1"/>
          </p:cNvSpPr>
          <p:nvPr>
            <p:ph type="dt" sz="half" idx="10"/>
          </p:nvPr>
        </p:nvSpPr>
        <p:spPr/>
        <p:txBody>
          <a:bodyPr/>
          <a:lstStyle/>
          <a:p>
            <a:fld id="{5BDBC600-C197-4196-9DE0-B08F3DE495DA}" type="datetimeFigureOut">
              <a:rPr lang="zh-CN" altLang="en-US" smtClean="0"/>
              <a:t>2024-09-15</a:t>
            </a:fld>
            <a:endParaRPr lang="zh-CN" altLang="en-US"/>
          </a:p>
        </p:txBody>
      </p:sp>
      <p:sp>
        <p:nvSpPr>
          <p:cNvPr id="6" name="页脚占位符 5">
            <a:extLst>
              <a:ext uri="{FF2B5EF4-FFF2-40B4-BE49-F238E27FC236}">
                <a16:creationId xmlns:a16="http://schemas.microsoft.com/office/drawing/2014/main" id="{DACBB22F-E77C-3F3C-7A4C-FB18E6E30C5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73B081C-BCE0-B31C-D1C9-7EC61CAE097F}"/>
              </a:ext>
            </a:extLst>
          </p:cNvPr>
          <p:cNvSpPr>
            <a:spLocks noGrp="1"/>
          </p:cNvSpPr>
          <p:nvPr>
            <p:ph type="sldNum" sz="quarter" idx="12"/>
          </p:nvPr>
        </p:nvSpPr>
        <p:spPr/>
        <p:txBody>
          <a:body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271146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4CA881F-FFBA-273C-D5F6-DB0D7B8504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1C126CFC-2210-4891-CBF2-FF3AAE7776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A2BC0F7-934A-F7C8-3830-EC9DCA240D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BDBC600-C197-4196-9DE0-B08F3DE495DA}" type="datetimeFigureOut">
              <a:rPr lang="zh-CN" altLang="en-US" smtClean="0"/>
              <a:t>2024-09-15</a:t>
            </a:fld>
            <a:endParaRPr lang="zh-CN" altLang="en-US"/>
          </a:p>
        </p:txBody>
      </p:sp>
      <p:sp>
        <p:nvSpPr>
          <p:cNvPr id="5" name="页脚占位符 4">
            <a:extLst>
              <a:ext uri="{FF2B5EF4-FFF2-40B4-BE49-F238E27FC236}">
                <a16:creationId xmlns:a16="http://schemas.microsoft.com/office/drawing/2014/main" id="{9BCA6DE2-0AC8-1218-6126-66D5199663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zh-CN" altLang="en-US"/>
          </a:p>
        </p:txBody>
      </p:sp>
      <p:sp>
        <p:nvSpPr>
          <p:cNvPr id="6" name="灯片编号占位符 5">
            <a:extLst>
              <a:ext uri="{FF2B5EF4-FFF2-40B4-BE49-F238E27FC236}">
                <a16:creationId xmlns:a16="http://schemas.microsoft.com/office/drawing/2014/main" id="{471A560A-52D7-1DC9-134C-87E724BDA0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CED9EF8-571C-4692-999E-292D4C7DFE2F}" type="slidenum">
              <a:rPr lang="zh-CN" altLang="en-US" smtClean="0"/>
              <a:t>‹#›</a:t>
            </a:fld>
            <a:endParaRPr lang="zh-CN" altLang="en-US"/>
          </a:p>
        </p:txBody>
      </p:sp>
    </p:spTree>
    <p:extLst>
      <p:ext uri="{BB962C8B-B14F-4D97-AF65-F5344CB8AC3E}">
        <p14:creationId xmlns:p14="http://schemas.microsoft.com/office/powerpoint/2010/main" val="9351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6.jpeg"/><Relationship Id="rId5" Type="http://schemas.microsoft.com/office/2007/relationships/hdphoto" Target="../media/hdphoto2.wdp"/><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6.jpeg"/><Relationship Id="rId5" Type="http://schemas.microsoft.com/office/2007/relationships/hdphoto" Target="../media/hdphoto2.wdp"/><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jpeg"/><Relationship Id="rId5" Type="http://schemas.microsoft.com/office/2007/relationships/hdphoto" Target="../media/hdphoto2.wdp"/><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jpeg"/><Relationship Id="rId5" Type="http://schemas.microsoft.com/office/2007/relationships/hdphoto" Target="../media/hdphoto2.wdp"/><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6.jpeg"/><Relationship Id="rId5" Type="http://schemas.microsoft.com/office/2007/relationships/hdphoto" Target="../media/hdphoto2.wdp"/><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jpeg"/><Relationship Id="rId7"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6.jpeg"/><Relationship Id="rId5" Type="http://schemas.microsoft.com/office/2007/relationships/hdphoto" Target="../media/hdphoto2.wdp"/><Relationship Id="rId10" Type="http://schemas.openxmlformats.org/officeDocument/2006/relationships/image" Target="../media/image19.jpeg"/><Relationship Id="rId4" Type="http://schemas.openxmlformats.org/officeDocument/2006/relationships/image" Target="../media/image11.png"/><Relationship Id="rId9"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6.jpeg"/><Relationship Id="rId5" Type="http://schemas.microsoft.com/office/2007/relationships/hdphoto" Target="../media/hdphoto2.wdp"/><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0.png"/><Relationship Id="rId5" Type="http://schemas.microsoft.com/office/2007/relationships/hdphoto" Target="../media/hdphoto2.wdp"/><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jpeg"/><Relationship Id="rId7"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6.jpeg"/><Relationship Id="rId5" Type="http://schemas.microsoft.com/office/2007/relationships/hdphoto" Target="../media/hdphoto2.wdp"/><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jpeg"/><Relationship Id="rId5" Type="http://schemas.microsoft.com/office/2007/relationships/hdphoto" Target="../media/hdphoto2.wdp"/><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jpeg"/><Relationship Id="rId5" Type="http://schemas.microsoft.com/office/2007/relationships/hdphoto" Target="../media/hdphoto1.wdp"/><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6.jpeg"/><Relationship Id="rId5" Type="http://schemas.microsoft.com/office/2007/relationships/hdphoto" Target="../media/hdphoto2.wdp"/><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6.jpeg"/><Relationship Id="rId5" Type="http://schemas.microsoft.com/office/2007/relationships/hdphoto" Target="../media/hdphoto2.wdp"/><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image" Target="../media/image1.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22.xml"/><Relationship Id="rId11" Type="http://schemas.openxmlformats.org/officeDocument/2006/relationships/image" Target="../media/image4.jpeg"/><Relationship Id="rId5" Type="http://schemas.openxmlformats.org/officeDocument/2006/relationships/slideLayout" Target="../slideLayouts/slideLayout7.xml"/><Relationship Id="rId10" Type="http://schemas.openxmlformats.org/officeDocument/2006/relationships/image" Target="../media/image24.png"/><Relationship Id="rId4" Type="http://schemas.openxmlformats.org/officeDocument/2006/relationships/tags" Target="../tags/tag4.xml"/><Relationship Id="rId9" Type="http://schemas.openxmlformats.org/officeDocument/2006/relationships/image" Target="../media/image23.png"/></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9.sv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jpeg"/><Relationship Id="rId5" Type="http://schemas.microsoft.com/office/2007/relationships/hdphoto" Target="../media/hdphoto2.wdp"/><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jpeg"/><Relationship Id="rId5" Type="http://schemas.microsoft.com/office/2007/relationships/hdphoto" Target="../media/hdphoto2.wdp"/><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jpeg"/><Relationship Id="rId5" Type="http://schemas.microsoft.com/office/2007/relationships/hdphoto" Target="../media/hdphoto2.wdp"/><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gradFill>
            <a:gsLst>
              <a:gs pos="0">
                <a:schemeClr val="bg1">
                  <a:alpha val="75000"/>
                </a:schemeClr>
              </a:gs>
              <a:gs pos="100000">
                <a:schemeClr val="bg1">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形状 8">
            <a:extLst>
              <a:ext uri="{FF2B5EF4-FFF2-40B4-BE49-F238E27FC236}">
                <a16:creationId xmlns:a16="http://schemas.microsoft.com/office/drawing/2014/main" id="{E08ECFF1-E015-A81D-AC97-07DCB3832073}"/>
              </a:ext>
            </a:extLst>
          </p:cNvPr>
          <p:cNvSpPr/>
          <p:nvPr/>
        </p:nvSpPr>
        <p:spPr>
          <a:xfrm rot="20256477" flipH="1" flipV="1">
            <a:off x="3209364" y="1363685"/>
            <a:ext cx="9063559" cy="2940848"/>
          </a:xfrm>
          <a:custGeom>
            <a:avLst/>
            <a:gdLst>
              <a:gd name="connsiteX0" fmla="*/ 1506887 w 9063559"/>
              <a:gd name="connsiteY0" fmla="*/ 1579567 h 2940848"/>
              <a:gd name="connsiteX1" fmla="*/ 39901 w 9063559"/>
              <a:gd name="connsiteY1" fmla="*/ 814046 h 2940848"/>
              <a:gd name="connsiteX2" fmla="*/ 0 w 9063559"/>
              <a:gd name="connsiteY2" fmla="*/ 785862 h 2940848"/>
              <a:gd name="connsiteX3" fmla="*/ 323782 w 9063559"/>
              <a:gd name="connsiteY3" fmla="*/ 0 h 2940848"/>
              <a:gd name="connsiteX4" fmla="*/ 525501 w 9063559"/>
              <a:gd name="connsiteY4" fmla="*/ 175951 h 2940848"/>
              <a:gd name="connsiteX5" fmla="*/ 8609188 w 9063559"/>
              <a:gd name="connsiteY5" fmla="*/ 2921237 h 2940848"/>
              <a:gd name="connsiteX6" fmla="*/ 9063559 w 9063559"/>
              <a:gd name="connsiteY6" fmla="*/ 2940848 h 2940848"/>
              <a:gd name="connsiteX7" fmla="*/ 8609188 w 9063559"/>
              <a:gd name="connsiteY7" fmla="*/ 2932202 h 2940848"/>
              <a:gd name="connsiteX8" fmla="*/ 1506887 w 9063559"/>
              <a:gd name="connsiteY8" fmla="*/ 1579567 h 2940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63559" h="2940848">
                <a:moveTo>
                  <a:pt x="1506887" y="1579567"/>
                </a:moveTo>
                <a:cubicBezTo>
                  <a:pt x="945362" y="1346775"/>
                  <a:pt x="452365" y="1090094"/>
                  <a:pt x="39901" y="814046"/>
                </a:cubicBezTo>
                <a:lnTo>
                  <a:pt x="0" y="785862"/>
                </a:lnTo>
                <a:lnTo>
                  <a:pt x="323782" y="0"/>
                </a:lnTo>
                <a:lnTo>
                  <a:pt x="525501" y="175951"/>
                </a:lnTo>
                <a:cubicBezTo>
                  <a:pt x="2326814" y="1684375"/>
                  <a:pt x="5246830" y="2727431"/>
                  <a:pt x="8609188" y="2921237"/>
                </a:cubicBezTo>
                <a:lnTo>
                  <a:pt x="9063559" y="2940848"/>
                </a:lnTo>
                <a:lnTo>
                  <a:pt x="8609188" y="2932202"/>
                </a:lnTo>
                <a:cubicBezTo>
                  <a:pt x="5802350" y="2824796"/>
                  <a:pt x="3303763" y="2324499"/>
                  <a:pt x="1506887" y="1579567"/>
                </a:cubicBezTo>
                <a:close/>
              </a:path>
            </a:pathLst>
          </a:custGeom>
          <a:gradFill flip="none" rotWithShape="1">
            <a:gsLst>
              <a:gs pos="0">
                <a:srgbClr val="E62A32">
                  <a:alpha val="11000"/>
                </a:srgbClr>
              </a:gs>
              <a:gs pos="51058">
                <a:srgbClr val="E62A32">
                  <a:alpha val="30000"/>
                </a:srgbClr>
              </a:gs>
              <a:gs pos="90000">
                <a:srgbClr val="E62A32">
                  <a:alpha val="0"/>
                </a:srgbClr>
              </a:gs>
            </a:gsLst>
            <a:lin ang="5400000" scaled="1"/>
            <a:tileRect/>
          </a:gra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形状 6">
            <a:extLst>
              <a:ext uri="{FF2B5EF4-FFF2-40B4-BE49-F238E27FC236}">
                <a16:creationId xmlns:a16="http://schemas.microsoft.com/office/drawing/2014/main" id="{CB5378D8-986E-4242-D3B5-2083DBE891CA}"/>
              </a:ext>
            </a:extLst>
          </p:cNvPr>
          <p:cNvSpPr/>
          <p:nvPr/>
        </p:nvSpPr>
        <p:spPr>
          <a:xfrm rot="20046718">
            <a:off x="-138420" y="282948"/>
            <a:ext cx="9196034" cy="3017573"/>
          </a:xfrm>
          <a:custGeom>
            <a:avLst/>
            <a:gdLst>
              <a:gd name="connsiteX0" fmla="*/ 9196034 w 9196034"/>
              <a:gd name="connsiteY0" fmla="*/ 3017573 h 3017573"/>
              <a:gd name="connsiteX1" fmla="*/ 8741663 w 9196034"/>
              <a:gd name="connsiteY1" fmla="*/ 3008928 h 3017573"/>
              <a:gd name="connsiteX2" fmla="*/ 172376 w 9196034"/>
              <a:gd name="connsiteY2" fmla="*/ 890772 h 3017573"/>
              <a:gd name="connsiteX3" fmla="*/ 0 w 9196034"/>
              <a:gd name="connsiteY3" fmla="*/ 769012 h 3017573"/>
              <a:gd name="connsiteX4" fmla="*/ 373214 w 9196034"/>
              <a:gd name="connsiteY4" fmla="*/ 0 h 3017573"/>
              <a:gd name="connsiteX5" fmla="*/ 429422 w 9196034"/>
              <a:gd name="connsiteY5" fmla="*/ 53318 h 3017573"/>
              <a:gd name="connsiteX6" fmla="*/ 8741663 w 9196034"/>
              <a:gd name="connsiteY6" fmla="*/ 2997962 h 301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96034" h="3017573">
                <a:moveTo>
                  <a:pt x="9196034" y="3017573"/>
                </a:moveTo>
                <a:lnTo>
                  <a:pt x="8741663" y="3008928"/>
                </a:lnTo>
                <a:cubicBezTo>
                  <a:pt x="5057689" y="2867957"/>
                  <a:pt x="1904725" y="2050171"/>
                  <a:pt x="172376" y="890772"/>
                </a:cubicBezTo>
                <a:lnTo>
                  <a:pt x="0" y="769012"/>
                </a:lnTo>
                <a:lnTo>
                  <a:pt x="373214" y="0"/>
                </a:lnTo>
                <a:lnTo>
                  <a:pt x="429422" y="53318"/>
                </a:lnTo>
                <a:cubicBezTo>
                  <a:pt x="2206211" y="1668794"/>
                  <a:pt x="5233115" y="2795730"/>
                  <a:pt x="8741663" y="2997962"/>
                </a:cubicBezTo>
                <a:close/>
              </a:path>
            </a:pathLst>
          </a:custGeom>
          <a:gradFill flip="none" rotWithShape="1">
            <a:gsLst>
              <a:gs pos="0">
                <a:srgbClr val="E62A32">
                  <a:alpha val="11000"/>
                </a:srgbClr>
              </a:gs>
              <a:gs pos="51058">
                <a:srgbClr val="E62A32">
                  <a:alpha val="30000"/>
                </a:srgbClr>
              </a:gs>
              <a:gs pos="90000">
                <a:srgbClr val="E62A32">
                  <a:alpha val="0"/>
                </a:srgbClr>
              </a:gs>
            </a:gsLst>
            <a:lin ang="5400000" scaled="1"/>
            <a:tileRect/>
          </a:gra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9" name="图片 18">
            <a:extLst>
              <a:ext uri="{FF2B5EF4-FFF2-40B4-BE49-F238E27FC236}">
                <a16:creationId xmlns:a16="http://schemas.microsoft.com/office/drawing/2014/main" id="{E5B3B439-5754-9E2E-167D-A091511ABD8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694" y="368300"/>
            <a:ext cx="12205778" cy="6529026"/>
          </a:xfrm>
          <a:prstGeom prst="rect">
            <a:avLst/>
          </a:prstGeom>
        </p:spPr>
      </p:pic>
      <p:pic>
        <p:nvPicPr>
          <p:cNvPr id="62" name="图片 61" descr="图片包含 游戏机&#10;&#10;描述已自动生成">
            <a:extLst>
              <a:ext uri="{FF2B5EF4-FFF2-40B4-BE49-F238E27FC236}">
                <a16:creationId xmlns:a16="http://schemas.microsoft.com/office/drawing/2014/main" id="{9A537050-5D40-0614-0F79-ABE205F0A1B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0" y="2050"/>
            <a:ext cx="10283924" cy="6855950"/>
          </a:xfrm>
          <a:prstGeom prst="rect">
            <a:avLst/>
          </a:prstGeom>
        </p:spPr>
      </p:pic>
      <p:sp>
        <p:nvSpPr>
          <p:cNvPr id="2" name="文本框 1">
            <a:extLst>
              <a:ext uri="{FF2B5EF4-FFF2-40B4-BE49-F238E27FC236}">
                <a16:creationId xmlns:a16="http://schemas.microsoft.com/office/drawing/2014/main" id="{D7DE710A-5741-7CAF-226A-E295E537EF1C}"/>
              </a:ext>
            </a:extLst>
          </p:cNvPr>
          <p:cNvSpPr txBox="1"/>
          <p:nvPr/>
        </p:nvSpPr>
        <p:spPr>
          <a:xfrm>
            <a:off x="4058247" y="3232528"/>
            <a:ext cx="1620957" cy="307777"/>
          </a:xfrm>
          <a:prstGeom prst="rect">
            <a:avLst/>
          </a:prstGeom>
          <a:noFill/>
        </p:spPr>
        <p:txBody>
          <a:bodyPr wrap="none" rtlCol="0">
            <a:spAutoFit/>
          </a:bodyPr>
          <a:lstStyle/>
          <a:p>
            <a:pPr algn="ct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汇报人：婷婷煜立</a:t>
            </a:r>
          </a:p>
        </p:txBody>
      </p:sp>
      <p:sp>
        <p:nvSpPr>
          <p:cNvPr id="3" name="文本框 2">
            <a:extLst>
              <a:ext uri="{FF2B5EF4-FFF2-40B4-BE49-F238E27FC236}">
                <a16:creationId xmlns:a16="http://schemas.microsoft.com/office/drawing/2014/main" id="{DFF4B1D4-8D81-1807-0FF6-A3B046410D31}"/>
              </a:ext>
            </a:extLst>
          </p:cNvPr>
          <p:cNvSpPr txBox="1"/>
          <p:nvPr/>
        </p:nvSpPr>
        <p:spPr>
          <a:xfrm>
            <a:off x="6504716" y="3232528"/>
            <a:ext cx="1443023" cy="307777"/>
          </a:xfrm>
          <a:prstGeom prst="rect">
            <a:avLst/>
          </a:prstGeom>
          <a:noFill/>
        </p:spPr>
        <p:txBody>
          <a:bodyPr wrap="none" rtlCol="0">
            <a:spAutoFit/>
          </a:bodyPr>
          <a:lstStyle/>
          <a:p>
            <a:pPr algn="ct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指导老师：</a:t>
            </a:r>
            <a:r>
              <a:rPr lang="en-US"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XXX</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文本框 10">
            <a:extLst>
              <a:ext uri="{FF2B5EF4-FFF2-40B4-BE49-F238E27FC236}">
                <a16:creationId xmlns:a16="http://schemas.microsoft.com/office/drawing/2014/main" id="{BFA4F116-9D60-3FC8-4590-A607B44096ED}"/>
              </a:ext>
            </a:extLst>
          </p:cNvPr>
          <p:cNvSpPr txBox="1"/>
          <p:nvPr/>
        </p:nvSpPr>
        <p:spPr>
          <a:xfrm>
            <a:off x="1454040" y="1056437"/>
            <a:ext cx="1262887" cy="1315185"/>
          </a:xfrm>
          <a:custGeom>
            <a:avLst/>
            <a:gdLst/>
            <a:ahLst/>
            <a:cxnLst/>
            <a:rect l="l" t="t" r="r" b="b"/>
            <a:pathLst>
              <a:path w="1262887" h="1315185">
                <a:moveTo>
                  <a:pt x="397953" y="982684"/>
                </a:moveTo>
                <a:lnTo>
                  <a:pt x="358329" y="1000968"/>
                </a:lnTo>
                <a:lnTo>
                  <a:pt x="357038" y="1004491"/>
                </a:lnTo>
                <a:lnTo>
                  <a:pt x="368338" y="999437"/>
                </a:lnTo>
                <a:lnTo>
                  <a:pt x="391924" y="987644"/>
                </a:lnTo>
                <a:cubicBezTo>
                  <a:pt x="393654" y="985901"/>
                  <a:pt x="395060" y="984593"/>
                  <a:pt x="396143" y="983722"/>
                </a:cubicBezTo>
                <a:close/>
                <a:moveTo>
                  <a:pt x="397092" y="850002"/>
                </a:moveTo>
                <a:cubicBezTo>
                  <a:pt x="397230" y="850196"/>
                  <a:pt x="397070" y="850294"/>
                  <a:pt x="396612" y="850294"/>
                </a:cubicBezTo>
                <a:lnTo>
                  <a:pt x="397029" y="850158"/>
                </a:lnTo>
                <a:close/>
                <a:moveTo>
                  <a:pt x="854377" y="655524"/>
                </a:moveTo>
                <a:lnTo>
                  <a:pt x="848044" y="658087"/>
                </a:lnTo>
                <a:cubicBezTo>
                  <a:pt x="840841" y="661313"/>
                  <a:pt x="831194" y="666152"/>
                  <a:pt x="819103" y="672605"/>
                </a:cubicBezTo>
                <a:cubicBezTo>
                  <a:pt x="801309" y="681508"/>
                  <a:pt x="791321" y="685960"/>
                  <a:pt x="789141" y="685960"/>
                </a:cubicBezTo>
                <a:cubicBezTo>
                  <a:pt x="786960" y="685960"/>
                  <a:pt x="784369" y="686711"/>
                  <a:pt x="781369" y="688211"/>
                </a:cubicBezTo>
                <a:cubicBezTo>
                  <a:pt x="760436" y="697170"/>
                  <a:pt x="739891" y="701650"/>
                  <a:pt x="719736" y="701650"/>
                </a:cubicBezTo>
                <a:lnTo>
                  <a:pt x="710589" y="701650"/>
                </a:lnTo>
                <a:cubicBezTo>
                  <a:pt x="706127" y="701650"/>
                  <a:pt x="701814" y="701242"/>
                  <a:pt x="697651" y="700426"/>
                </a:cubicBezTo>
                <a:lnTo>
                  <a:pt x="692347" y="698808"/>
                </a:lnTo>
                <a:lnTo>
                  <a:pt x="697233" y="707713"/>
                </a:lnTo>
                <a:cubicBezTo>
                  <a:pt x="700192" y="714728"/>
                  <a:pt x="701671" y="722291"/>
                  <a:pt x="701671" y="730403"/>
                </a:cubicBezTo>
                <a:cubicBezTo>
                  <a:pt x="690086" y="739099"/>
                  <a:pt x="678460" y="745391"/>
                  <a:pt x="666792" y="749281"/>
                </a:cubicBezTo>
                <a:lnTo>
                  <a:pt x="625516" y="767325"/>
                </a:lnTo>
                <a:cubicBezTo>
                  <a:pt x="584497" y="785271"/>
                  <a:pt x="558035" y="799037"/>
                  <a:pt x="546131" y="808622"/>
                </a:cubicBezTo>
                <a:cubicBezTo>
                  <a:pt x="538630" y="814928"/>
                  <a:pt x="535251" y="818081"/>
                  <a:pt x="535994" y="818081"/>
                </a:cubicBezTo>
                <a:cubicBezTo>
                  <a:pt x="536737" y="818081"/>
                  <a:pt x="537019" y="819435"/>
                  <a:pt x="536838" y="822144"/>
                </a:cubicBezTo>
                <a:cubicBezTo>
                  <a:pt x="536838" y="820852"/>
                  <a:pt x="537192" y="820206"/>
                  <a:pt x="537901" y="820206"/>
                </a:cubicBezTo>
                <a:cubicBezTo>
                  <a:pt x="545693" y="820206"/>
                  <a:pt x="560327" y="817581"/>
                  <a:pt x="581802" y="812330"/>
                </a:cubicBezTo>
                <a:cubicBezTo>
                  <a:pt x="603555" y="806496"/>
                  <a:pt x="623043" y="802711"/>
                  <a:pt x="640268" y="800975"/>
                </a:cubicBezTo>
                <a:cubicBezTo>
                  <a:pt x="643226" y="800502"/>
                  <a:pt x="645470" y="799502"/>
                  <a:pt x="646998" y="797974"/>
                </a:cubicBezTo>
                <a:cubicBezTo>
                  <a:pt x="654485" y="797974"/>
                  <a:pt x="663291" y="800141"/>
                  <a:pt x="673418" y="804475"/>
                </a:cubicBezTo>
                <a:cubicBezTo>
                  <a:pt x="686155" y="810268"/>
                  <a:pt x="692524" y="819074"/>
                  <a:pt x="692524" y="830895"/>
                </a:cubicBezTo>
                <a:cubicBezTo>
                  <a:pt x="692524" y="838438"/>
                  <a:pt x="681183" y="847244"/>
                  <a:pt x="658499" y="857315"/>
                </a:cubicBezTo>
                <a:cubicBezTo>
                  <a:pt x="657707" y="857315"/>
                  <a:pt x="653169" y="859277"/>
                  <a:pt x="644883" y="863201"/>
                </a:cubicBezTo>
                <a:cubicBezTo>
                  <a:pt x="636597" y="867125"/>
                  <a:pt x="631916" y="869087"/>
                  <a:pt x="630839" y="869087"/>
                </a:cubicBezTo>
                <a:cubicBezTo>
                  <a:pt x="629763" y="869087"/>
                  <a:pt x="626745" y="870018"/>
                  <a:pt x="621786" y="871879"/>
                </a:cubicBezTo>
                <a:cubicBezTo>
                  <a:pt x="581350" y="890799"/>
                  <a:pt x="554826" y="903804"/>
                  <a:pt x="542214" y="910895"/>
                </a:cubicBezTo>
                <a:cubicBezTo>
                  <a:pt x="529601" y="917986"/>
                  <a:pt x="522937" y="922341"/>
                  <a:pt x="522222" y="923959"/>
                </a:cubicBezTo>
                <a:cubicBezTo>
                  <a:pt x="521506" y="925577"/>
                  <a:pt x="521149" y="926824"/>
                  <a:pt x="521149" y="927699"/>
                </a:cubicBezTo>
                <a:cubicBezTo>
                  <a:pt x="521149" y="927352"/>
                  <a:pt x="521836" y="928206"/>
                  <a:pt x="523211" y="930262"/>
                </a:cubicBezTo>
                <a:cubicBezTo>
                  <a:pt x="523198" y="930151"/>
                  <a:pt x="523732" y="930095"/>
                  <a:pt x="524816" y="930095"/>
                </a:cubicBezTo>
                <a:cubicBezTo>
                  <a:pt x="528080" y="930095"/>
                  <a:pt x="534164" y="928241"/>
                  <a:pt x="543068" y="924532"/>
                </a:cubicBezTo>
                <a:lnTo>
                  <a:pt x="562425" y="918573"/>
                </a:lnTo>
                <a:lnTo>
                  <a:pt x="576843" y="913176"/>
                </a:lnTo>
                <a:lnTo>
                  <a:pt x="634329" y="889340"/>
                </a:lnTo>
                <a:cubicBezTo>
                  <a:pt x="649095" y="884131"/>
                  <a:pt x="658333" y="880464"/>
                  <a:pt x="662041" y="878339"/>
                </a:cubicBezTo>
                <a:cubicBezTo>
                  <a:pt x="665750" y="876213"/>
                  <a:pt x="668497" y="875151"/>
                  <a:pt x="670282" y="875151"/>
                </a:cubicBezTo>
                <a:cubicBezTo>
                  <a:pt x="672067" y="875151"/>
                  <a:pt x="675140" y="874338"/>
                  <a:pt x="679502" y="872713"/>
                </a:cubicBezTo>
                <a:cubicBezTo>
                  <a:pt x="715159" y="857544"/>
                  <a:pt x="747330" y="845189"/>
                  <a:pt x="776014" y="835646"/>
                </a:cubicBezTo>
                <a:cubicBezTo>
                  <a:pt x="778361" y="834632"/>
                  <a:pt x="785064" y="820693"/>
                  <a:pt x="796120" y="793828"/>
                </a:cubicBezTo>
                <a:cubicBezTo>
                  <a:pt x="800843" y="785174"/>
                  <a:pt x="803205" y="780448"/>
                  <a:pt x="803205" y="779649"/>
                </a:cubicBezTo>
                <a:cubicBezTo>
                  <a:pt x="803205" y="778850"/>
                  <a:pt x="807594" y="769672"/>
                  <a:pt x="816373" y="752115"/>
                </a:cubicBezTo>
                <a:cubicBezTo>
                  <a:pt x="827652" y="725542"/>
                  <a:pt x="833292" y="711557"/>
                  <a:pt x="833292" y="710161"/>
                </a:cubicBezTo>
                <a:cubicBezTo>
                  <a:pt x="833292" y="708765"/>
                  <a:pt x="834181" y="706880"/>
                  <a:pt x="835959" y="704504"/>
                </a:cubicBezTo>
                <a:cubicBezTo>
                  <a:pt x="837737" y="702129"/>
                  <a:pt x="839744" y="697976"/>
                  <a:pt x="841980" y="692044"/>
                </a:cubicBezTo>
                <a:cubicBezTo>
                  <a:pt x="846495" y="680133"/>
                  <a:pt x="849881" y="670596"/>
                  <a:pt x="852138" y="663432"/>
                </a:cubicBezTo>
                <a:close/>
                <a:moveTo>
                  <a:pt x="975080" y="632287"/>
                </a:moveTo>
                <a:cubicBezTo>
                  <a:pt x="975080" y="634051"/>
                  <a:pt x="974747" y="634933"/>
                  <a:pt x="974080" y="634933"/>
                </a:cubicBezTo>
                <a:cubicBezTo>
                  <a:pt x="973914" y="634933"/>
                  <a:pt x="973907" y="634607"/>
                  <a:pt x="974061" y="633955"/>
                </a:cubicBezTo>
                <a:lnTo>
                  <a:pt x="974594" y="632293"/>
                </a:lnTo>
                <a:close/>
                <a:moveTo>
                  <a:pt x="1096491" y="553819"/>
                </a:moveTo>
                <a:cubicBezTo>
                  <a:pt x="1084934" y="553819"/>
                  <a:pt x="1074982" y="555208"/>
                  <a:pt x="1066634" y="557986"/>
                </a:cubicBezTo>
                <a:cubicBezTo>
                  <a:pt x="1063466" y="559570"/>
                  <a:pt x="1060793" y="560361"/>
                  <a:pt x="1058612" y="560361"/>
                </a:cubicBezTo>
                <a:cubicBezTo>
                  <a:pt x="1056431" y="560361"/>
                  <a:pt x="1053159" y="561452"/>
                  <a:pt x="1048798" y="563633"/>
                </a:cubicBezTo>
                <a:cubicBezTo>
                  <a:pt x="1044436" y="565813"/>
                  <a:pt x="1041241" y="566904"/>
                  <a:pt x="1039213" y="566904"/>
                </a:cubicBezTo>
                <a:cubicBezTo>
                  <a:pt x="1037185" y="566904"/>
                  <a:pt x="1027434" y="572224"/>
                  <a:pt x="1009960" y="582864"/>
                </a:cubicBezTo>
                <a:cubicBezTo>
                  <a:pt x="995486" y="595796"/>
                  <a:pt x="985422" y="607937"/>
                  <a:pt x="979768" y="619285"/>
                </a:cubicBezTo>
                <a:cubicBezTo>
                  <a:pt x="977539" y="624501"/>
                  <a:pt x="975950" y="628413"/>
                  <a:pt x="975002" y="631021"/>
                </a:cubicBezTo>
                <a:lnTo>
                  <a:pt x="974594" y="632293"/>
                </a:lnTo>
                <a:lnTo>
                  <a:pt x="974520" y="632294"/>
                </a:lnTo>
                <a:cubicBezTo>
                  <a:pt x="973399" y="633630"/>
                  <a:pt x="970595" y="638955"/>
                  <a:pt x="966111" y="648268"/>
                </a:cubicBezTo>
                <a:cubicBezTo>
                  <a:pt x="960131" y="660686"/>
                  <a:pt x="956318" y="668951"/>
                  <a:pt x="954671" y="673063"/>
                </a:cubicBezTo>
                <a:cubicBezTo>
                  <a:pt x="953026" y="677175"/>
                  <a:pt x="949167" y="686308"/>
                  <a:pt x="943097" y="700462"/>
                </a:cubicBezTo>
                <a:cubicBezTo>
                  <a:pt x="926873" y="732911"/>
                  <a:pt x="915705" y="758733"/>
                  <a:pt x="909593" y="777930"/>
                </a:cubicBezTo>
                <a:cubicBezTo>
                  <a:pt x="893952" y="818282"/>
                  <a:pt x="886132" y="853384"/>
                  <a:pt x="886132" y="883235"/>
                </a:cubicBezTo>
                <a:cubicBezTo>
                  <a:pt x="886132" y="900459"/>
                  <a:pt x="890674" y="921709"/>
                  <a:pt x="899758" y="946983"/>
                </a:cubicBezTo>
                <a:cubicBezTo>
                  <a:pt x="908843" y="972257"/>
                  <a:pt x="923039" y="987561"/>
                  <a:pt x="942347" y="992895"/>
                </a:cubicBezTo>
                <a:lnTo>
                  <a:pt x="945285" y="992895"/>
                </a:lnTo>
                <a:cubicBezTo>
                  <a:pt x="947035" y="993756"/>
                  <a:pt x="948417" y="994186"/>
                  <a:pt x="949431" y="994186"/>
                </a:cubicBezTo>
                <a:cubicBezTo>
                  <a:pt x="951987" y="993811"/>
                  <a:pt x="953557" y="993409"/>
                  <a:pt x="954140" y="992978"/>
                </a:cubicBezTo>
                <a:cubicBezTo>
                  <a:pt x="964878" y="985449"/>
                  <a:pt x="972004" y="980806"/>
                  <a:pt x="975518" y="979049"/>
                </a:cubicBezTo>
                <a:cubicBezTo>
                  <a:pt x="979032" y="977292"/>
                  <a:pt x="984644" y="970635"/>
                  <a:pt x="992353" y="959078"/>
                </a:cubicBezTo>
                <a:cubicBezTo>
                  <a:pt x="998257" y="950216"/>
                  <a:pt x="1001354" y="945785"/>
                  <a:pt x="1001646" y="945785"/>
                </a:cubicBezTo>
                <a:cubicBezTo>
                  <a:pt x="1001938" y="945785"/>
                  <a:pt x="1002598" y="944552"/>
                  <a:pt x="1003626" y="942086"/>
                </a:cubicBezTo>
                <a:cubicBezTo>
                  <a:pt x="1004654" y="939621"/>
                  <a:pt x="1008446" y="932488"/>
                  <a:pt x="1015002" y="920688"/>
                </a:cubicBezTo>
                <a:cubicBezTo>
                  <a:pt x="1021558" y="908888"/>
                  <a:pt x="1025962" y="899661"/>
                  <a:pt x="1028212" y="893007"/>
                </a:cubicBezTo>
                <a:cubicBezTo>
                  <a:pt x="1033185" y="877283"/>
                  <a:pt x="1038484" y="864274"/>
                  <a:pt x="1044110" y="853981"/>
                </a:cubicBezTo>
                <a:cubicBezTo>
                  <a:pt x="1044846" y="852870"/>
                  <a:pt x="1045214" y="851495"/>
                  <a:pt x="1045214" y="849856"/>
                </a:cubicBezTo>
                <a:cubicBezTo>
                  <a:pt x="1045214" y="848217"/>
                  <a:pt x="1047176" y="844341"/>
                  <a:pt x="1051100" y="838229"/>
                </a:cubicBezTo>
                <a:cubicBezTo>
                  <a:pt x="1055024" y="832118"/>
                  <a:pt x="1056987" y="828402"/>
                  <a:pt x="1056987" y="827082"/>
                </a:cubicBezTo>
                <a:cubicBezTo>
                  <a:pt x="1056987" y="825763"/>
                  <a:pt x="1058153" y="821609"/>
                  <a:pt x="1060487" y="814622"/>
                </a:cubicBezTo>
                <a:cubicBezTo>
                  <a:pt x="1068127" y="799329"/>
                  <a:pt x="1073252" y="787334"/>
                  <a:pt x="1075864" y="778639"/>
                </a:cubicBezTo>
                <a:cubicBezTo>
                  <a:pt x="1078475" y="769943"/>
                  <a:pt x="1081080" y="762783"/>
                  <a:pt x="1083677" y="757157"/>
                </a:cubicBezTo>
                <a:cubicBezTo>
                  <a:pt x="1086275" y="751531"/>
                  <a:pt x="1087907" y="747044"/>
                  <a:pt x="1088574" y="743697"/>
                </a:cubicBezTo>
                <a:lnTo>
                  <a:pt x="1102784" y="695962"/>
                </a:lnTo>
                <a:lnTo>
                  <a:pt x="1114556" y="643163"/>
                </a:lnTo>
                <a:cubicBezTo>
                  <a:pt x="1114556" y="637829"/>
                  <a:pt x="1115039" y="634437"/>
                  <a:pt x="1116004" y="632985"/>
                </a:cubicBezTo>
                <a:cubicBezTo>
                  <a:pt x="1116970" y="631533"/>
                  <a:pt x="1117865" y="627082"/>
                  <a:pt x="1118692" y="619629"/>
                </a:cubicBezTo>
                <a:cubicBezTo>
                  <a:pt x="1119519" y="612177"/>
                  <a:pt x="1120342" y="605787"/>
                  <a:pt x="1121161" y="600460"/>
                </a:cubicBezTo>
                <a:cubicBezTo>
                  <a:pt x="1121981" y="595133"/>
                  <a:pt x="1122391" y="589969"/>
                  <a:pt x="1122391" y="584969"/>
                </a:cubicBezTo>
                <a:cubicBezTo>
                  <a:pt x="1122391" y="567050"/>
                  <a:pt x="1120876" y="557333"/>
                  <a:pt x="1117848" y="555819"/>
                </a:cubicBezTo>
                <a:cubicBezTo>
                  <a:pt x="1110542" y="554486"/>
                  <a:pt x="1103423" y="553819"/>
                  <a:pt x="1096491" y="553819"/>
                </a:cubicBezTo>
                <a:close/>
                <a:moveTo>
                  <a:pt x="634999" y="498292"/>
                </a:moveTo>
                <a:lnTo>
                  <a:pt x="633185" y="498535"/>
                </a:lnTo>
                <a:cubicBezTo>
                  <a:pt x="625541" y="500439"/>
                  <a:pt x="616275" y="505198"/>
                  <a:pt x="605388" y="512814"/>
                </a:cubicBezTo>
                <a:cubicBezTo>
                  <a:pt x="600680" y="518037"/>
                  <a:pt x="598325" y="525079"/>
                  <a:pt x="598325" y="533941"/>
                </a:cubicBezTo>
                <a:cubicBezTo>
                  <a:pt x="598325" y="541276"/>
                  <a:pt x="596832" y="544693"/>
                  <a:pt x="593845" y="544193"/>
                </a:cubicBezTo>
                <a:cubicBezTo>
                  <a:pt x="596582" y="544193"/>
                  <a:pt x="607166" y="532670"/>
                  <a:pt x="625599" y="509626"/>
                </a:cubicBezTo>
                <a:cubicBezTo>
                  <a:pt x="627620" y="507098"/>
                  <a:pt x="629415" y="504887"/>
                  <a:pt x="630985" y="502995"/>
                </a:cubicBezTo>
                <a:close/>
                <a:moveTo>
                  <a:pt x="311331" y="456765"/>
                </a:moveTo>
                <a:lnTo>
                  <a:pt x="311331" y="458328"/>
                </a:lnTo>
                <a:lnTo>
                  <a:pt x="311548" y="458337"/>
                </a:lnTo>
                <a:close/>
                <a:moveTo>
                  <a:pt x="616575" y="450929"/>
                </a:moveTo>
                <a:lnTo>
                  <a:pt x="617952" y="453744"/>
                </a:lnTo>
                <a:cubicBezTo>
                  <a:pt x="617952" y="452494"/>
                  <a:pt x="617496" y="451556"/>
                  <a:pt x="616582" y="450931"/>
                </a:cubicBezTo>
                <a:close/>
                <a:moveTo>
                  <a:pt x="499628" y="376392"/>
                </a:moveTo>
                <a:lnTo>
                  <a:pt x="496894" y="378001"/>
                </a:lnTo>
                <a:cubicBezTo>
                  <a:pt x="493561" y="379747"/>
                  <a:pt x="489415" y="381756"/>
                  <a:pt x="484456" y="384027"/>
                </a:cubicBezTo>
                <a:cubicBezTo>
                  <a:pt x="473983" y="388791"/>
                  <a:pt x="465659" y="392309"/>
                  <a:pt x="459485" y="394580"/>
                </a:cubicBezTo>
                <a:cubicBezTo>
                  <a:pt x="453310" y="396851"/>
                  <a:pt x="450612" y="396820"/>
                  <a:pt x="451390" y="394486"/>
                </a:cubicBezTo>
                <a:cubicBezTo>
                  <a:pt x="447945" y="409113"/>
                  <a:pt x="444917" y="429546"/>
                  <a:pt x="442305" y="455786"/>
                </a:cubicBezTo>
                <a:cubicBezTo>
                  <a:pt x="441472" y="466509"/>
                  <a:pt x="440284" y="473816"/>
                  <a:pt x="438743" y="477705"/>
                </a:cubicBezTo>
                <a:lnTo>
                  <a:pt x="437269" y="489168"/>
                </a:lnTo>
                <a:lnTo>
                  <a:pt x="442118" y="483498"/>
                </a:lnTo>
                <a:cubicBezTo>
                  <a:pt x="454508" y="471121"/>
                  <a:pt x="471594" y="438172"/>
                  <a:pt x="493374" y="384652"/>
                </a:cubicBezTo>
                <a:close/>
                <a:moveTo>
                  <a:pt x="656594" y="319727"/>
                </a:moveTo>
                <a:lnTo>
                  <a:pt x="628797" y="327629"/>
                </a:lnTo>
                <a:cubicBezTo>
                  <a:pt x="617268" y="331182"/>
                  <a:pt x="605576" y="335055"/>
                  <a:pt x="593720" y="339250"/>
                </a:cubicBezTo>
                <a:cubicBezTo>
                  <a:pt x="588706" y="351460"/>
                  <a:pt x="584907" y="359371"/>
                  <a:pt x="582323" y="362983"/>
                </a:cubicBezTo>
                <a:cubicBezTo>
                  <a:pt x="579739" y="366594"/>
                  <a:pt x="576964" y="370994"/>
                  <a:pt x="573999" y="376182"/>
                </a:cubicBezTo>
                <a:lnTo>
                  <a:pt x="564131" y="394202"/>
                </a:lnTo>
                <a:lnTo>
                  <a:pt x="568972" y="396351"/>
                </a:lnTo>
                <a:lnTo>
                  <a:pt x="570811" y="397435"/>
                </a:lnTo>
                <a:lnTo>
                  <a:pt x="583318" y="381990"/>
                </a:lnTo>
                <a:cubicBezTo>
                  <a:pt x="591822" y="372937"/>
                  <a:pt x="600582" y="365017"/>
                  <a:pt x="609597" y="358232"/>
                </a:cubicBezTo>
                <a:cubicBezTo>
                  <a:pt x="630093" y="342188"/>
                  <a:pt x="645465" y="329623"/>
                  <a:pt x="655712" y="320535"/>
                </a:cubicBezTo>
                <a:close/>
                <a:moveTo>
                  <a:pt x="553590" y="98575"/>
                </a:moveTo>
                <a:cubicBezTo>
                  <a:pt x="552604" y="98575"/>
                  <a:pt x="551201" y="99123"/>
                  <a:pt x="549381" y="100221"/>
                </a:cubicBezTo>
                <a:cubicBezTo>
                  <a:pt x="533074" y="113569"/>
                  <a:pt x="523225" y="127023"/>
                  <a:pt x="519836" y="140580"/>
                </a:cubicBezTo>
                <a:cubicBezTo>
                  <a:pt x="519836" y="142663"/>
                  <a:pt x="518186" y="148424"/>
                  <a:pt x="514887" y="157863"/>
                </a:cubicBezTo>
                <a:cubicBezTo>
                  <a:pt x="511588" y="167302"/>
                  <a:pt x="509529" y="174264"/>
                  <a:pt x="508710" y="178751"/>
                </a:cubicBezTo>
                <a:cubicBezTo>
                  <a:pt x="507890" y="183238"/>
                  <a:pt x="505799" y="190732"/>
                  <a:pt x="502438" y="201233"/>
                </a:cubicBezTo>
                <a:cubicBezTo>
                  <a:pt x="499076" y="211734"/>
                  <a:pt x="496222" y="222146"/>
                  <a:pt x="493874" y="232466"/>
                </a:cubicBezTo>
                <a:cubicBezTo>
                  <a:pt x="491527" y="242787"/>
                  <a:pt x="487061" y="258490"/>
                  <a:pt x="480477" y="279576"/>
                </a:cubicBezTo>
                <a:cubicBezTo>
                  <a:pt x="477185" y="290119"/>
                  <a:pt x="474369" y="299463"/>
                  <a:pt x="472030" y="307606"/>
                </a:cubicBezTo>
                <a:lnTo>
                  <a:pt x="466593" y="327882"/>
                </a:lnTo>
                <a:lnTo>
                  <a:pt x="517773" y="309122"/>
                </a:lnTo>
                <a:cubicBezTo>
                  <a:pt x="528413" y="275687"/>
                  <a:pt x="533733" y="258060"/>
                  <a:pt x="533733" y="256240"/>
                </a:cubicBezTo>
                <a:cubicBezTo>
                  <a:pt x="537220" y="233251"/>
                  <a:pt x="541575" y="210283"/>
                  <a:pt x="546798" y="187336"/>
                </a:cubicBezTo>
                <a:lnTo>
                  <a:pt x="550736" y="168708"/>
                </a:lnTo>
                <a:cubicBezTo>
                  <a:pt x="554222" y="147122"/>
                  <a:pt x="555966" y="131078"/>
                  <a:pt x="555966" y="120577"/>
                </a:cubicBezTo>
                <a:cubicBezTo>
                  <a:pt x="555966" y="105909"/>
                  <a:pt x="555174" y="98575"/>
                  <a:pt x="553590" y="98575"/>
                </a:cubicBezTo>
                <a:close/>
                <a:moveTo>
                  <a:pt x="576593" y="0"/>
                </a:moveTo>
                <a:cubicBezTo>
                  <a:pt x="588247" y="0"/>
                  <a:pt x="605468" y="7087"/>
                  <a:pt x="628256" y="21263"/>
                </a:cubicBezTo>
                <a:cubicBezTo>
                  <a:pt x="651043" y="35438"/>
                  <a:pt x="662437" y="46735"/>
                  <a:pt x="662437" y="55152"/>
                </a:cubicBezTo>
                <a:cubicBezTo>
                  <a:pt x="662437" y="54541"/>
                  <a:pt x="665490" y="60125"/>
                  <a:pt x="671595" y="71905"/>
                </a:cubicBezTo>
                <a:cubicBezTo>
                  <a:pt x="677700" y="83684"/>
                  <a:pt x="680752" y="94671"/>
                  <a:pt x="680752" y="104867"/>
                </a:cubicBezTo>
                <a:cubicBezTo>
                  <a:pt x="680752" y="110729"/>
                  <a:pt x="680268" y="116575"/>
                  <a:pt x="679299" y="122406"/>
                </a:cubicBezTo>
                <a:lnTo>
                  <a:pt x="675522" y="137516"/>
                </a:lnTo>
                <a:lnTo>
                  <a:pt x="675522" y="140184"/>
                </a:lnTo>
                <a:cubicBezTo>
                  <a:pt x="675522" y="144198"/>
                  <a:pt x="674647" y="147737"/>
                  <a:pt x="672897" y="150800"/>
                </a:cubicBezTo>
                <a:cubicBezTo>
                  <a:pt x="671147" y="153863"/>
                  <a:pt x="670271" y="155123"/>
                  <a:pt x="670271" y="154582"/>
                </a:cubicBezTo>
                <a:cubicBezTo>
                  <a:pt x="670271" y="163855"/>
                  <a:pt x="658972" y="194426"/>
                  <a:pt x="636372" y="246292"/>
                </a:cubicBezTo>
                <a:lnTo>
                  <a:pt x="626909" y="267753"/>
                </a:lnTo>
                <a:lnTo>
                  <a:pt x="632933" y="265845"/>
                </a:lnTo>
                <a:cubicBezTo>
                  <a:pt x="667632" y="252941"/>
                  <a:pt x="692726" y="241592"/>
                  <a:pt x="708214" y="231799"/>
                </a:cubicBezTo>
                <a:cubicBezTo>
                  <a:pt x="709533" y="230480"/>
                  <a:pt x="713902" y="227420"/>
                  <a:pt x="721320" y="222621"/>
                </a:cubicBezTo>
                <a:cubicBezTo>
                  <a:pt x="728737" y="217822"/>
                  <a:pt x="733033" y="214835"/>
                  <a:pt x="734207" y="213662"/>
                </a:cubicBezTo>
                <a:cubicBezTo>
                  <a:pt x="735380" y="212488"/>
                  <a:pt x="740124" y="208852"/>
                  <a:pt x="748437" y="202754"/>
                </a:cubicBezTo>
                <a:cubicBezTo>
                  <a:pt x="756751" y="196656"/>
                  <a:pt x="766374" y="193607"/>
                  <a:pt x="777306" y="193607"/>
                </a:cubicBezTo>
                <a:cubicBezTo>
                  <a:pt x="788849" y="193607"/>
                  <a:pt x="801343" y="198254"/>
                  <a:pt x="814790" y="207546"/>
                </a:cubicBezTo>
                <a:cubicBezTo>
                  <a:pt x="819610" y="210741"/>
                  <a:pt x="824068" y="213158"/>
                  <a:pt x="828166" y="214797"/>
                </a:cubicBezTo>
                <a:cubicBezTo>
                  <a:pt x="842654" y="222618"/>
                  <a:pt x="852100" y="233126"/>
                  <a:pt x="856503" y="246322"/>
                </a:cubicBezTo>
                <a:cubicBezTo>
                  <a:pt x="858003" y="250809"/>
                  <a:pt x="860698" y="255730"/>
                  <a:pt x="864587" y="261084"/>
                </a:cubicBezTo>
                <a:cubicBezTo>
                  <a:pt x="868477" y="266439"/>
                  <a:pt x="870422" y="272367"/>
                  <a:pt x="870422" y="278868"/>
                </a:cubicBezTo>
                <a:cubicBezTo>
                  <a:pt x="870422" y="287702"/>
                  <a:pt x="866518" y="294967"/>
                  <a:pt x="858712" y="300662"/>
                </a:cubicBezTo>
                <a:cubicBezTo>
                  <a:pt x="850905" y="306357"/>
                  <a:pt x="845380" y="309205"/>
                  <a:pt x="842137" y="309205"/>
                </a:cubicBezTo>
                <a:cubicBezTo>
                  <a:pt x="838893" y="309205"/>
                  <a:pt x="830948" y="311167"/>
                  <a:pt x="818300" y="315091"/>
                </a:cubicBezTo>
                <a:cubicBezTo>
                  <a:pt x="805653" y="319015"/>
                  <a:pt x="798020" y="320977"/>
                  <a:pt x="795402" y="320977"/>
                </a:cubicBezTo>
                <a:cubicBezTo>
                  <a:pt x="792783" y="320977"/>
                  <a:pt x="783237" y="323512"/>
                  <a:pt x="766763" y="328582"/>
                </a:cubicBezTo>
                <a:cubicBezTo>
                  <a:pt x="750288" y="333652"/>
                  <a:pt x="731765" y="339834"/>
                  <a:pt x="711193" y="347126"/>
                </a:cubicBezTo>
                <a:lnTo>
                  <a:pt x="672938" y="363608"/>
                </a:lnTo>
                <a:cubicBezTo>
                  <a:pt x="655200" y="372067"/>
                  <a:pt x="631635" y="384020"/>
                  <a:pt x="602242" y="399466"/>
                </a:cubicBezTo>
                <a:cubicBezTo>
                  <a:pt x="599019" y="401338"/>
                  <a:pt x="596115" y="402994"/>
                  <a:pt x="593529" y="404434"/>
                </a:cubicBezTo>
                <a:lnTo>
                  <a:pt x="587256" y="407821"/>
                </a:lnTo>
                <a:lnTo>
                  <a:pt x="593366" y="412010"/>
                </a:lnTo>
                <a:cubicBezTo>
                  <a:pt x="598422" y="418087"/>
                  <a:pt x="602999" y="424603"/>
                  <a:pt x="607097" y="431559"/>
                </a:cubicBezTo>
                <a:lnTo>
                  <a:pt x="615783" y="449310"/>
                </a:lnTo>
                <a:lnTo>
                  <a:pt x="621134" y="448205"/>
                </a:lnTo>
                <a:cubicBezTo>
                  <a:pt x="630757" y="444629"/>
                  <a:pt x="643268" y="435690"/>
                  <a:pt x="658666" y="421386"/>
                </a:cubicBezTo>
                <a:cubicBezTo>
                  <a:pt x="672473" y="406453"/>
                  <a:pt x="686287" y="398987"/>
                  <a:pt x="700109" y="398987"/>
                </a:cubicBezTo>
                <a:cubicBezTo>
                  <a:pt x="708137" y="398987"/>
                  <a:pt x="715756" y="401383"/>
                  <a:pt x="722966" y="406175"/>
                </a:cubicBezTo>
                <a:cubicBezTo>
                  <a:pt x="756261" y="420441"/>
                  <a:pt x="775049" y="435617"/>
                  <a:pt x="779327" y="451702"/>
                </a:cubicBezTo>
                <a:cubicBezTo>
                  <a:pt x="782536" y="458870"/>
                  <a:pt x="785439" y="465297"/>
                  <a:pt x="788036" y="470986"/>
                </a:cubicBezTo>
                <a:cubicBezTo>
                  <a:pt x="790634" y="476674"/>
                  <a:pt x="791932" y="482400"/>
                  <a:pt x="791932" y="488165"/>
                </a:cubicBezTo>
                <a:cubicBezTo>
                  <a:pt x="791932" y="493777"/>
                  <a:pt x="790793" y="498076"/>
                  <a:pt x="788515" y="501062"/>
                </a:cubicBezTo>
                <a:cubicBezTo>
                  <a:pt x="786237" y="504049"/>
                  <a:pt x="782980" y="508140"/>
                  <a:pt x="778743" y="513335"/>
                </a:cubicBezTo>
                <a:cubicBezTo>
                  <a:pt x="760324" y="530740"/>
                  <a:pt x="749972" y="539442"/>
                  <a:pt x="747687" y="539442"/>
                </a:cubicBezTo>
                <a:cubicBezTo>
                  <a:pt x="745402" y="539442"/>
                  <a:pt x="743708" y="540133"/>
                  <a:pt x="742603" y="541515"/>
                </a:cubicBezTo>
                <a:cubicBezTo>
                  <a:pt x="741499" y="542897"/>
                  <a:pt x="737547" y="545287"/>
                  <a:pt x="730748" y="548683"/>
                </a:cubicBezTo>
                <a:cubicBezTo>
                  <a:pt x="723948" y="552079"/>
                  <a:pt x="717180" y="555871"/>
                  <a:pt x="710443" y="560059"/>
                </a:cubicBezTo>
                <a:cubicBezTo>
                  <a:pt x="703706" y="564247"/>
                  <a:pt x="697421" y="568071"/>
                  <a:pt x="691587" y="571529"/>
                </a:cubicBezTo>
                <a:cubicBezTo>
                  <a:pt x="681127" y="576766"/>
                  <a:pt x="671098" y="582260"/>
                  <a:pt x="661500" y="588011"/>
                </a:cubicBezTo>
                <a:cubicBezTo>
                  <a:pt x="652540" y="593998"/>
                  <a:pt x="647487" y="596991"/>
                  <a:pt x="646341" y="596991"/>
                </a:cubicBezTo>
                <a:cubicBezTo>
                  <a:pt x="645768" y="596991"/>
                  <a:pt x="644406" y="597724"/>
                  <a:pt x="642255" y="599189"/>
                </a:cubicBezTo>
                <a:lnTo>
                  <a:pt x="633963" y="605388"/>
                </a:lnTo>
                <a:lnTo>
                  <a:pt x="634624" y="606289"/>
                </a:lnTo>
                <a:cubicBezTo>
                  <a:pt x="635278" y="607168"/>
                  <a:pt x="636260" y="608479"/>
                  <a:pt x="637569" y="610222"/>
                </a:cubicBezTo>
                <a:cubicBezTo>
                  <a:pt x="640188" y="613708"/>
                  <a:pt x="641497" y="618369"/>
                  <a:pt x="641497" y="624203"/>
                </a:cubicBezTo>
                <a:cubicBezTo>
                  <a:pt x="641497" y="635690"/>
                  <a:pt x="628454" y="648240"/>
                  <a:pt x="602367" y="661853"/>
                </a:cubicBezTo>
                <a:cubicBezTo>
                  <a:pt x="582031" y="670958"/>
                  <a:pt x="569321" y="679423"/>
                  <a:pt x="564237" y="687247"/>
                </a:cubicBezTo>
                <a:lnTo>
                  <a:pt x="562251" y="693195"/>
                </a:lnTo>
                <a:lnTo>
                  <a:pt x="572874" y="691602"/>
                </a:lnTo>
                <a:cubicBezTo>
                  <a:pt x="577485" y="690459"/>
                  <a:pt x="582899" y="688745"/>
                  <a:pt x="589115" y="686460"/>
                </a:cubicBezTo>
                <a:cubicBezTo>
                  <a:pt x="615674" y="677946"/>
                  <a:pt x="635232" y="673688"/>
                  <a:pt x="647789" y="673688"/>
                </a:cubicBezTo>
                <a:lnTo>
                  <a:pt x="655748" y="674535"/>
                </a:lnTo>
                <a:lnTo>
                  <a:pt x="653340" y="672397"/>
                </a:lnTo>
                <a:cubicBezTo>
                  <a:pt x="643708" y="663066"/>
                  <a:pt x="637851" y="654738"/>
                  <a:pt x="635767" y="647414"/>
                </a:cubicBezTo>
                <a:cubicBezTo>
                  <a:pt x="635767" y="636149"/>
                  <a:pt x="640643" y="630516"/>
                  <a:pt x="650394" y="630516"/>
                </a:cubicBezTo>
                <a:cubicBezTo>
                  <a:pt x="656034" y="630516"/>
                  <a:pt x="661659" y="633336"/>
                  <a:pt x="667271" y="638975"/>
                </a:cubicBezTo>
                <a:cubicBezTo>
                  <a:pt x="671897" y="642059"/>
                  <a:pt x="678481" y="643601"/>
                  <a:pt x="687024" y="643601"/>
                </a:cubicBezTo>
                <a:cubicBezTo>
                  <a:pt x="693191" y="643601"/>
                  <a:pt x="699671" y="642858"/>
                  <a:pt x="706464" y="641371"/>
                </a:cubicBezTo>
                <a:lnTo>
                  <a:pt x="711839" y="640309"/>
                </a:lnTo>
                <a:cubicBezTo>
                  <a:pt x="731744" y="634489"/>
                  <a:pt x="750309" y="627710"/>
                  <a:pt x="767534" y="619973"/>
                </a:cubicBezTo>
                <a:cubicBezTo>
                  <a:pt x="772645" y="617417"/>
                  <a:pt x="776132" y="616139"/>
                  <a:pt x="777993" y="616139"/>
                </a:cubicBezTo>
                <a:cubicBezTo>
                  <a:pt x="779855" y="616139"/>
                  <a:pt x="785404" y="613972"/>
                  <a:pt x="794641" y="609638"/>
                </a:cubicBezTo>
                <a:cubicBezTo>
                  <a:pt x="837716" y="588566"/>
                  <a:pt x="862274" y="575377"/>
                  <a:pt x="868317" y="570071"/>
                </a:cubicBezTo>
                <a:cubicBezTo>
                  <a:pt x="885000" y="558389"/>
                  <a:pt x="899939" y="540178"/>
                  <a:pt x="913135" y="515439"/>
                </a:cubicBezTo>
                <a:cubicBezTo>
                  <a:pt x="914135" y="513439"/>
                  <a:pt x="914840" y="510782"/>
                  <a:pt x="915250" y="507469"/>
                </a:cubicBezTo>
                <a:cubicBezTo>
                  <a:pt x="915660" y="504156"/>
                  <a:pt x="917837" y="497562"/>
                  <a:pt x="921782" y="487686"/>
                </a:cubicBezTo>
                <a:cubicBezTo>
                  <a:pt x="927769" y="473045"/>
                  <a:pt x="933075" y="457418"/>
                  <a:pt x="937701" y="440805"/>
                </a:cubicBezTo>
                <a:lnTo>
                  <a:pt x="943243" y="422823"/>
                </a:lnTo>
                <a:lnTo>
                  <a:pt x="963183" y="353690"/>
                </a:lnTo>
                <a:cubicBezTo>
                  <a:pt x="972615" y="323672"/>
                  <a:pt x="980776" y="295266"/>
                  <a:pt x="987665" y="268471"/>
                </a:cubicBezTo>
                <a:cubicBezTo>
                  <a:pt x="987665" y="265706"/>
                  <a:pt x="988099" y="263460"/>
                  <a:pt x="988968" y="261730"/>
                </a:cubicBezTo>
                <a:cubicBezTo>
                  <a:pt x="989836" y="260001"/>
                  <a:pt x="990270" y="259046"/>
                  <a:pt x="990270" y="258865"/>
                </a:cubicBezTo>
                <a:cubicBezTo>
                  <a:pt x="991173" y="252559"/>
                  <a:pt x="992513" y="246711"/>
                  <a:pt x="994291" y="241321"/>
                </a:cubicBezTo>
                <a:cubicBezTo>
                  <a:pt x="995569" y="235821"/>
                  <a:pt x="996528" y="231075"/>
                  <a:pt x="997166" y="227085"/>
                </a:cubicBezTo>
                <a:lnTo>
                  <a:pt x="997515" y="223558"/>
                </a:lnTo>
                <a:lnTo>
                  <a:pt x="992562" y="224111"/>
                </a:lnTo>
                <a:cubicBezTo>
                  <a:pt x="982963" y="226722"/>
                  <a:pt x="963885" y="228487"/>
                  <a:pt x="935325" y="229403"/>
                </a:cubicBezTo>
                <a:cubicBezTo>
                  <a:pt x="962148" y="201205"/>
                  <a:pt x="981449" y="181578"/>
                  <a:pt x="993228" y="170521"/>
                </a:cubicBezTo>
                <a:cubicBezTo>
                  <a:pt x="1017065" y="146657"/>
                  <a:pt x="1037533" y="134725"/>
                  <a:pt x="1054632" y="134725"/>
                </a:cubicBezTo>
                <a:cubicBezTo>
                  <a:pt x="1064758" y="134725"/>
                  <a:pt x="1076659" y="138524"/>
                  <a:pt x="1090334" y="146122"/>
                </a:cubicBezTo>
                <a:cubicBezTo>
                  <a:pt x="1104010" y="153720"/>
                  <a:pt x="1123272" y="172813"/>
                  <a:pt x="1148123" y="203400"/>
                </a:cubicBezTo>
                <a:lnTo>
                  <a:pt x="1150373" y="214547"/>
                </a:lnTo>
                <a:cubicBezTo>
                  <a:pt x="1150373" y="242429"/>
                  <a:pt x="1122116" y="314968"/>
                  <a:pt x="1065601" y="432162"/>
                </a:cubicBezTo>
                <a:lnTo>
                  <a:pt x="1042724" y="478850"/>
                </a:lnTo>
                <a:lnTo>
                  <a:pt x="1049881" y="477476"/>
                </a:lnTo>
                <a:lnTo>
                  <a:pt x="1057757" y="473538"/>
                </a:lnTo>
                <a:cubicBezTo>
                  <a:pt x="1067453" y="470301"/>
                  <a:pt x="1078142" y="463870"/>
                  <a:pt x="1089824" y="454244"/>
                </a:cubicBezTo>
                <a:cubicBezTo>
                  <a:pt x="1101048" y="444437"/>
                  <a:pt x="1108319" y="439534"/>
                  <a:pt x="1111639" y="439534"/>
                </a:cubicBezTo>
                <a:cubicBezTo>
                  <a:pt x="1114959" y="439534"/>
                  <a:pt x="1117483" y="439096"/>
                  <a:pt x="1119213" y="438221"/>
                </a:cubicBezTo>
                <a:cubicBezTo>
                  <a:pt x="1120942" y="437346"/>
                  <a:pt x="1123835" y="436908"/>
                  <a:pt x="1127891" y="436908"/>
                </a:cubicBezTo>
                <a:cubicBezTo>
                  <a:pt x="1140657" y="436908"/>
                  <a:pt x="1159867" y="443819"/>
                  <a:pt x="1185523" y="457640"/>
                </a:cubicBezTo>
                <a:cubicBezTo>
                  <a:pt x="1189385" y="460391"/>
                  <a:pt x="1192396" y="461766"/>
                  <a:pt x="1194556" y="461766"/>
                </a:cubicBezTo>
                <a:cubicBezTo>
                  <a:pt x="1196716" y="461766"/>
                  <a:pt x="1202407" y="466377"/>
                  <a:pt x="1211631" y="475601"/>
                </a:cubicBezTo>
                <a:cubicBezTo>
                  <a:pt x="1220854" y="484824"/>
                  <a:pt x="1227362" y="492020"/>
                  <a:pt x="1231154" y="497187"/>
                </a:cubicBezTo>
                <a:cubicBezTo>
                  <a:pt x="1234946" y="502354"/>
                  <a:pt x="1237325" y="504938"/>
                  <a:pt x="1238290" y="504938"/>
                </a:cubicBezTo>
                <a:cubicBezTo>
                  <a:pt x="1239256" y="504938"/>
                  <a:pt x="1241301" y="508056"/>
                  <a:pt x="1244427" y="514293"/>
                </a:cubicBezTo>
                <a:cubicBezTo>
                  <a:pt x="1247552" y="520530"/>
                  <a:pt x="1250650" y="526343"/>
                  <a:pt x="1253719" y="531733"/>
                </a:cubicBezTo>
                <a:cubicBezTo>
                  <a:pt x="1259831" y="545971"/>
                  <a:pt x="1262887" y="558486"/>
                  <a:pt x="1262887" y="569279"/>
                </a:cubicBezTo>
                <a:lnTo>
                  <a:pt x="1262887" y="577176"/>
                </a:lnTo>
                <a:cubicBezTo>
                  <a:pt x="1258276" y="596553"/>
                  <a:pt x="1255185" y="612507"/>
                  <a:pt x="1253615" y="625036"/>
                </a:cubicBezTo>
                <a:cubicBezTo>
                  <a:pt x="1247878" y="655623"/>
                  <a:pt x="1241843" y="677251"/>
                  <a:pt x="1235509" y="689919"/>
                </a:cubicBezTo>
                <a:cubicBezTo>
                  <a:pt x="1235231" y="690197"/>
                  <a:pt x="1234724" y="691600"/>
                  <a:pt x="1233988" y="694128"/>
                </a:cubicBezTo>
                <a:cubicBezTo>
                  <a:pt x="1174550" y="877846"/>
                  <a:pt x="1115834" y="1002014"/>
                  <a:pt x="1057841" y="1066633"/>
                </a:cubicBezTo>
                <a:cubicBezTo>
                  <a:pt x="1029601" y="1118959"/>
                  <a:pt x="1003674" y="1145122"/>
                  <a:pt x="980060" y="1145122"/>
                </a:cubicBezTo>
                <a:cubicBezTo>
                  <a:pt x="974907" y="1145122"/>
                  <a:pt x="970892" y="1144636"/>
                  <a:pt x="968017" y="1143664"/>
                </a:cubicBezTo>
                <a:cubicBezTo>
                  <a:pt x="955877" y="1142663"/>
                  <a:pt x="944333" y="1137677"/>
                  <a:pt x="933388" y="1128703"/>
                </a:cubicBezTo>
                <a:cubicBezTo>
                  <a:pt x="913038" y="1113007"/>
                  <a:pt x="895195" y="1096040"/>
                  <a:pt x="879860" y="1077801"/>
                </a:cubicBezTo>
                <a:cubicBezTo>
                  <a:pt x="864317" y="1054034"/>
                  <a:pt x="851572" y="1028587"/>
                  <a:pt x="841626" y="1001458"/>
                </a:cubicBezTo>
                <a:cubicBezTo>
                  <a:pt x="838751" y="990026"/>
                  <a:pt x="836410" y="964780"/>
                  <a:pt x="834604" y="925720"/>
                </a:cubicBezTo>
                <a:cubicBezTo>
                  <a:pt x="834466" y="921952"/>
                  <a:pt x="834503" y="918655"/>
                  <a:pt x="834717" y="915829"/>
                </a:cubicBezTo>
                <a:lnTo>
                  <a:pt x="835061" y="913746"/>
                </a:lnTo>
                <a:lnTo>
                  <a:pt x="828532" y="926037"/>
                </a:lnTo>
                <a:cubicBezTo>
                  <a:pt x="825864" y="931132"/>
                  <a:pt x="822784" y="937075"/>
                  <a:pt x="819290" y="943868"/>
                </a:cubicBezTo>
                <a:cubicBezTo>
                  <a:pt x="813623" y="952716"/>
                  <a:pt x="810268" y="957988"/>
                  <a:pt x="809226" y="959682"/>
                </a:cubicBezTo>
                <a:cubicBezTo>
                  <a:pt x="808185" y="961377"/>
                  <a:pt x="805952" y="965363"/>
                  <a:pt x="802528" y="971642"/>
                </a:cubicBezTo>
                <a:cubicBezTo>
                  <a:pt x="799104" y="977921"/>
                  <a:pt x="796666" y="981424"/>
                  <a:pt x="795214" y="982154"/>
                </a:cubicBezTo>
                <a:lnTo>
                  <a:pt x="794869" y="982219"/>
                </a:lnTo>
                <a:lnTo>
                  <a:pt x="789088" y="994738"/>
                </a:lnTo>
                <a:cubicBezTo>
                  <a:pt x="785942" y="1000177"/>
                  <a:pt x="781806" y="1006382"/>
                  <a:pt x="776681" y="1013355"/>
                </a:cubicBezTo>
                <a:cubicBezTo>
                  <a:pt x="773750" y="1018509"/>
                  <a:pt x="771711" y="1022520"/>
                  <a:pt x="770565" y="1025388"/>
                </a:cubicBezTo>
                <a:cubicBezTo>
                  <a:pt x="769419" y="1028257"/>
                  <a:pt x="766895" y="1031643"/>
                  <a:pt x="762991" y="1035546"/>
                </a:cubicBezTo>
                <a:lnTo>
                  <a:pt x="722486" y="1103992"/>
                </a:lnTo>
                <a:cubicBezTo>
                  <a:pt x="717944" y="1111937"/>
                  <a:pt x="709134" y="1126155"/>
                  <a:pt x="696056" y="1146643"/>
                </a:cubicBezTo>
                <a:cubicBezTo>
                  <a:pt x="682978" y="1167132"/>
                  <a:pt x="667938" y="1192246"/>
                  <a:pt x="650936" y="1221986"/>
                </a:cubicBezTo>
                <a:cubicBezTo>
                  <a:pt x="648213" y="1227445"/>
                  <a:pt x="646178" y="1230848"/>
                  <a:pt x="644831" y="1232195"/>
                </a:cubicBezTo>
                <a:cubicBezTo>
                  <a:pt x="643483" y="1233543"/>
                  <a:pt x="642810" y="1234390"/>
                  <a:pt x="642810" y="1234737"/>
                </a:cubicBezTo>
                <a:cubicBezTo>
                  <a:pt x="642810" y="1235085"/>
                  <a:pt x="640045" y="1239280"/>
                  <a:pt x="634517" y="1247322"/>
                </a:cubicBezTo>
                <a:cubicBezTo>
                  <a:pt x="628989" y="1255365"/>
                  <a:pt x="621085" y="1269270"/>
                  <a:pt x="610806" y="1289036"/>
                </a:cubicBezTo>
                <a:cubicBezTo>
                  <a:pt x="602763" y="1306469"/>
                  <a:pt x="595470" y="1315185"/>
                  <a:pt x="588928" y="1315185"/>
                </a:cubicBezTo>
                <a:cubicBezTo>
                  <a:pt x="579163" y="1315185"/>
                  <a:pt x="574280" y="1310302"/>
                  <a:pt x="574280" y="1300537"/>
                </a:cubicBezTo>
                <a:cubicBezTo>
                  <a:pt x="574280" y="1297829"/>
                  <a:pt x="574811" y="1295408"/>
                  <a:pt x="575874" y="1293276"/>
                </a:cubicBezTo>
                <a:cubicBezTo>
                  <a:pt x="576937" y="1291144"/>
                  <a:pt x="579052" y="1284879"/>
                  <a:pt x="582219" y="1274482"/>
                </a:cubicBezTo>
                <a:cubicBezTo>
                  <a:pt x="585386" y="1264085"/>
                  <a:pt x="587588" y="1258063"/>
                  <a:pt x="588824" y="1256417"/>
                </a:cubicBezTo>
                <a:cubicBezTo>
                  <a:pt x="590060" y="1254771"/>
                  <a:pt x="591084" y="1251923"/>
                  <a:pt x="591897" y="1247874"/>
                </a:cubicBezTo>
                <a:cubicBezTo>
                  <a:pt x="592710" y="1243825"/>
                  <a:pt x="593550" y="1240929"/>
                  <a:pt x="594418" y="1239186"/>
                </a:cubicBezTo>
                <a:cubicBezTo>
                  <a:pt x="595286" y="1237443"/>
                  <a:pt x="596189" y="1234234"/>
                  <a:pt x="597127" y="1229560"/>
                </a:cubicBezTo>
                <a:cubicBezTo>
                  <a:pt x="598065" y="1224885"/>
                  <a:pt x="599186" y="1221677"/>
                  <a:pt x="600492" y="1219934"/>
                </a:cubicBezTo>
                <a:cubicBezTo>
                  <a:pt x="601797" y="1218190"/>
                  <a:pt x="602857" y="1215294"/>
                  <a:pt x="603669" y="1211245"/>
                </a:cubicBezTo>
                <a:cubicBezTo>
                  <a:pt x="604482" y="1207196"/>
                  <a:pt x="605333" y="1204279"/>
                  <a:pt x="606222" y="1202494"/>
                </a:cubicBezTo>
                <a:cubicBezTo>
                  <a:pt x="607111" y="1200709"/>
                  <a:pt x="608434" y="1196979"/>
                  <a:pt x="610191" y="1191305"/>
                </a:cubicBezTo>
                <a:cubicBezTo>
                  <a:pt x="611948" y="1185631"/>
                  <a:pt x="613598" y="1181245"/>
                  <a:pt x="615139" y="1178147"/>
                </a:cubicBezTo>
                <a:cubicBezTo>
                  <a:pt x="616681" y="1175049"/>
                  <a:pt x="617452" y="1172848"/>
                  <a:pt x="617452" y="1171542"/>
                </a:cubicBezTo>
                <a:cubicBezTo>
                  <a:pt x="617452" y="1170236"/>
                  <a:pt x="618543" y="1167403"/>
                  <a:pt x="620723" y="1163041"/>
                </a:cubicBezTo>
                <a:cubicBezTo>
                  <a:pt x="622904" y="1158679"/>
                  <a:pt x="623995" y="1155870"/>
                  <a:pt x="623995" y="1154613"/>
                </a:cubicBezTo>
                <a:cubicBezTo>
                  <a:pt x="623995" y="1153356"/>
                  <a:pt x="625301" y="1149890"/>
                  <a:pt x="627912" y="1144216"/>
                </a:cubicBezTo>
                <a:cubicBezTo>
                  <a:pt x="630523" y="1138541"/>
                  <a:pt x="631829" y="1135301"/>
                  <a:pt x="631829" y="1134496"/>
                </a:cubicBezTo>
                <a:cubicBezTo>
                  <a:pt x="631829" y="1133690"/>
                  <a:pt x="633791" y="1129679"/>
                  <a:pt x="637715" y="1122463"/>
                </a:cubicBezTo>
                <a:cubicBezTo>
                  <a:pt x="641639" y="1115247"/>
                  <a:pt x="646654" y="1104311"/>
                  <a:pt x="652759" y="1089657"/>
                </a:cubicBezTo>
                <a:cubicBezTo>
                  <a:pt x="658864" y="1075002"/>
                  <a:pt x="661916" y="1067435"/>
                  <a:pt x="661916" y="1066956"/>
                </a:cubicBezTo>
                <a:cubicBezTo>
                  <a:pt x="661916" y="1066477"/>
                  <a:pt x="667139" y="1055791"/>
                  <a:pt x="677585" y="1034900"/>
                </a:cubicBezTo>
                <a:cubicBezTo>
                  <a:pt x="688031" y="1014008"/>
                  <a:pt x="693691" y="1002691"/>
                  <a:pt x="694566" y="1000948"/>
                </a:cubicBezTo>
                <a:cubicBezTo>
                  <a:pt x="695441" y="999204"/>
                  <a:pt x="696341" y="997416"/>
                  <a:pt x="697264" y="995582"/>
                </a:cubicBezTo>
                <a:cubicBezTo>
                  <a:pt x="698188" y="993749"/>
                  <a:pt x="699337" y="991797"/>
                  <a:pt x="700713" y="989728"/>
                </a:cubicBezTo>
                <a:cubicBezTo>
                  <a:pt x="702477" y="983588"/>
                  <a:pt x="704286" y="979355"/>
                  <a:pt x="706140" y="977028"/>
                </a:cubicBezTo>
                <a:cubicBezTo>
                  <a:pt x="707995" y="974701"/>
                  <a:pt x="714013" y="963360"/>
                  <a:pt x="724195" y="943003"/>
                </a:cubicBezTo>
                <a:cubicBezTo>
                  <a:pt x="729286" y="932825"/>
                  <a:pt x="734708" y="923211"/>
                  <a:pt x="740463" y="914163"/>
                </a:cubicBezTo>
                <a:lnTo>
                  <a:pt x="751576" y="898672"/>
                </a:lnTo>
                <a:lnTo>
                  <a:pt x="718340" y="917135"/>
                </a:lnTo>
                <a:cubicBezTo>
                  <a:pt x="710686" y="921511"/>
                  <a:pt x="703977" y="925237"/>
                  <a:pt x="698213" y="928314"/>
                </a:cubicBezTo>
                <a:cubicBezTo>
                  <a:pt x="692448" y="931390"/>
                  <a:pt x="687350" y="934037"/>
                  <a:pt x="682919" y="936252"/>
                </a:cubicBezTo>
                <a:cubicBezTo>
                  <a:pt x="678488" y="938468"/>
                  <a:pt x="671032" y="942437"/>
                  <a:pt x="660551" y="948160"/>
                </a:cubicBezTo>
                <a:cubicBezTo>
                  <a:pt x="650071" y="953883"/>
                  <a:pt x="644268" y="956744"/>
                  <a:pt x="643143" y="956744"/>
                </a:cubicBezTo>
                <a:cubicBezTo>
                  <a:pt x="642018" y="956744"/>
                  <a:pt x="639479" y="957998"/>
                  <a:pt x="635528" y="960505"/>
                </a:cubicBezTo>
                <a:cubicBezTo>
                  <a:pt x="631576" y="963012"/>
                  <a:pt x="627829" y="964933"/>
                  <a:pt x="624286" y="966266"/>
                </a:cubicBezTo>
                <a:cubicBezTo>
                  <a:pt x="620744" y="967600"/>
                  <a:pt x="618213" y="968774"/>
                  <a:pt x="616692" y="969788"/>
                </a:cubicBezTo>
                <a:cubicBezTo>
                  <a:pt x="615171" y="970802"/>
                  <a:pt x="608604" y="974788"/>
                  <a:pt x="596991" y="981747"/>
                </a:cubicBezTo>
                <a:cubicBezTo>
                  <a:pt x="581531" y="989887"/>
                  <a:pt x="568418" y="997683"/>
                  <a:pt x="557653" y="1005136"/>
                </a:cubicBezTo>
                <a:cubicBezTo>
                  <a:pt x="546888" y="1012588"/>
                  <a:pt x="539727" y="1018099"/>
                  <a:pt x="536171" y="1021669"/>
                </a:cubicBezTo>
                <a:cubicBezTo>
                  <a:pt x="528962" y="1025975"/>
                  <a:pt x="523489" y="1033747"/>
                  <a:pt x="519752" y="1044985"/>
                </a:cubicBezTo>
                <a:cubicBezTo>
                  <a:pt x="514905" y="1061153"/>
                  <a:pt x="506563" y="1069238"/>
                  <a:pt x="494729" y="1069238"/>
                </a:cubicBezTo>
                <a:cubicBezTo>
                  <a:pt x="491464" y="1069238"/>
                  <a:pt x="488308" y="1068803"/>
                  <a:pt x="485259" y="1067935"/>
                </a:cubicBezTo>
                <a:cubicBezTo>
                  <a:pt x="482210" y="1067067"/>
                  <a:pt x="479261" y="1066633"/>
                  <a:pt x="476414" y="1066633"/>
                </a:cubicBezTo>
                <a:cubicBezTo>
                  <a:pt x="471344" y="1066633"/>
                  <a:pt x="465635" y="1068043"/>
                  <a:pt x="459287" y="1070863"/>
                </a:cubicBezTo>
                <a:cubicBezTo>
                  <a:pt x="434020" y="1083100"/>
                  <a:pt x="408253" y="1102770"/>
                  <a:pt x="381985" y="1129870"/>
                </a:cubicBezTo>
                <a:cubicBezTo>
                  <a:pt x="372109" y="1138746"/>
                  <a:pt x="366164" y="1143688"/>
                  <a:pt x="364150" y="1144695"/>
                </a:cubicBezTo>
                <a:cubicBezTo>
                  <a:pt x="362136" y="1145702"/>
                  <a:pt x="360219" y="1147480"/>
                  <a:pt x="358399" y="1150029"/>
                </a:cubicBezTo>
                <a:cubicBezTo>
                  <a:pt x="356579" y="1152578"/>
                  <a:pt x="352405" y="1156561"/>
                  <a:pt x="345877" y="1161978"/>
                </a:cubicBezTo>
                <a:cubicBezTo>
                  <a:pt x="337126" y="1167229"/>
                  <a:pt x="328993" y="1172271"/>
                  <a:pt x="321478" y="1177105"/>
                </a:cubicBezTo>
                <a:cubicBezTo>
                  <a:pt x="313963" y="1181939"/>
                  <a:pt x="305434" y="1184356"/>
                  <a:pt x="295891" y="1184356"/>
                </a:cubicBezTo>
                <a:cubicBezTo>
                  <a:pt x="286696" y="1184356"/>
                  <a:pt x="276410" y="1181772"/>
                  <a:pt x="265033" y="1176605"/>
                </a:cubicBezTo>
                <a:cubicBezTo>
                  <a:pt x="244225" y="1165257"/>
                  <a:pt x="224719" y="1149046"/>
                  <a:pt x="206515" y="1127974"/>
                </a:cubicBezTo>
                <a:cubicBezTo>
                  <a:pt x="188312" y="1106902"/>
                  <a:pt x="179210" y="1088546"/>
                  <a:pt x="179210" y="1072905"/>
                </a:cubicBezTo>
                <a:cubicBezTo>
                  <a:pt x="179210" y="1060542"/>
                  <a:pt x="185836" y="1054361"/>
                  <a:pt x="199087" y="1054361"/>
                </a:cubicBezTo>
                <a:lnTo>
                  <a:pt x="201838" y="1054361"/>
                </a:lnTo>
                <a:cubicBezTo>
                  <a:pt x="230605" y="1049582"/>
                  <a:pt x="259053" y="1038067"/>
                  <a:pt x="287182" y="1019815"/>
                </a:cubicBezTo>
                <a:cubicBezTo>
                  <a:pt x="291793" y="1016689"/>
                  <a:pt x="294815" y="1015127"/>
                  <a:pt x="296246" y="1015127"/>
                </a:cubicBezTo>
                <a:cubicBezTo>
                  <a:pt x="297676" y="1015127"/>
                  <a:pt x="302496" y="1012605"/>
                  <a:pt x="310706" y="1007563"/>
                </a:cubicBezTo>
                <a:cubicBezTo>
                  <a:pt x="314790" y="1004479"/>
                  <a:pt x="319328" y="1001351"/>
                  <a:pt x="324322" y="998177"/>
                </a:cubicBezTo>
                <a:cubicBezTo>
                  <a:pt x="329316" y="995003"/>
                  <a:pt x="334250" y="992436"/>
                  <a:pt x="339126" y="990478"/>
                </a:cubicBezTo>
                <a:lnTo>
                  <a:pt x="364171" y="985019"/>
                </a:lnTo>
                <a:lnTo>
                  <a:pt x="361862" y="991321"/>
                </a:lnTo>
                <a:lnTo>
                  <a:pt x="381697" y="969540"/>
                </a:lnTo>
                <a:lnTo>
                  <a:pt x="378652" y="970496"/>
                </a:lnTo>
                <a:cubicBezTo>
                  <a:pt x="369595" y="973496"/>
                  <a:pt x="363775" y="975212"/>
                  <a:pt x="361191" y="975642"/>
                </a:cubicBezTo>
                <a:cubicBezTo>
                  <a:pt x="358607" y="976073"/>
                  <a:pt x="355538" y="976955"/>
                  <a:pt x="351982" y="978289"/>
                </a:cubicBezTo>
                <a:cubicBezTo>
                  <a:pt x="348426" y="979622"/>
                  <a:pt x="344988" y="980289"/>
                  <a:pt x="341668" y="980289"/>
                </a:cubicBezTo>
                <a:lnTo>
                  <a:pt x="339063" y="980289"/>
                </a:lnTo>
                <a:cubicBezTo>
                  <a:pt x="338813" y="980289"/>
                  <a:pt x="337160" y="981161"/>
                  <a:pt x="334104" y="982904"/>
                </a:cubicBezTo>
                <a:cubicBezTo>
                  <a:pt x="331049" y="984647"/>
                  <a:pt x="323110" y="985519"/>
                  <a:pt x="310289" y="985519"/>
                </a:cubicBezTo>
                <a:cubicBezTo>
                  <a:pt x="295787" y="985519"/>
                  <a:pt x="283178" y="979598"/>
                  <a:pt x="272461" y="967756"/>
                </a:cubicBezTo>
                <a:cubicBezTo>
                  <a:pt x="261745" y="955914"/>
                  <a:pt x="256386" y="946055"/>
                  <a:pt x="256386" y="938179"/>
                </a:cubicBezTo>
                <a:cubicBezTo>
                  <a:pt x="256386" y="933095"/>
                  <a:pt x="261404" y="927484"/>
                  <a:pt x="271440" y="921344"/>
                </a:cubicBezTo>
                <a:cubicBezTo>
                  <a:pt x="281476" y="915204"/>
                  <a:pt x="289356" y="910711"/>
                  <a:pt x="295079" y="907863"/>
                </a:cubicBezTo>
                <a:lnTo>
                  <a:pt x="305538" y="902633"/>
                </a:lnTo>
                <a:cubicBezTo>
                  <a:pt x="305552" y="902633"/>
                  <a:pt x="306004" y="902189"/>
                  <a:pt x="306893" y="901300"/>
                </a:cubicBezTo>
                <a:cubicBezTo>
                  <a:pt x="330104" y="889701"/>
                  <a:pt x="343290" y="882547"/>
                  <a:pt x="346450" y="879839"/>
                </a:cubicBezTo>
                <a:cubicBezTo>
                  <a:pt x="349610" y="877130"/>
                  <a:pt x="352426" y="875283"/>
                  <a:pt x="354899" y="874296"/>
                </a:cubicBezTo>
                <a:cubicBezTo>
                  <a:pt x="357371" y="873310"/>
                  <a:pt x="360142" y="871855"/>
                  <a:pt x="363212" y="869931"/>
                </a:cubicBezTo>
                <a:lnTo>
                  <a:pt x="367884" y="867141"/>
                </a:lnTo>
                <a:lnTo>
                  <a:pt x="363921" y="866483"/>
                </a:lnTo>
                <a:cubicBezTo>
                  <a:pt x="356767" y="866483"/>
                  <a:pt x="348009" y="867789"/>
                  <a:pt x="337647" y="870400"/>
                </a:cubicBezTo>
                <a:cubicBezTo>
                  <a:pt x="314782" y="864024"/>
                  <a:pt x="293467" y="847495"/>
                  <a:pt x="273701" y="820811"/>
                </a:cubicBezTo>
                <a:cubicBezTo>
                  <a:pt x="270881" y="813782"/>
                  <a:pt x="269471" y="808427"/>
                  <a:pt x="269471" y="804746"/>
                </a:cubicBezTo>
                <a:cubicBezTo>
                  <a:pt x="269471" y="793259"/>
                  <a:pt x="275409" y="787515"/>
                  <a:pt x="287286" y="787515"/>
                </a:cubicBezTo>
                <a:lnTo>
                  <a:pt x="290953" y="789327"/>
                </a:lnTo>
                <a:cubicBezTo>
                  <a:pt x="294634" y="789855"/>
                  <a:pt x="299767" y="790119"/>
                  <a:pt x="306351" y="790119"/>
                </a:cubicBezTo>
                <a:cubicBezTo>
                  <a:pt x="313296" y="790119"/>
                  <a:pt x="319860" y="789758"/>
                  <a:pt x="326041" y="789036"/>
                </a:cubicBezTo>
                <a:cubicBezTo>
                  <a:pt x="332222" y="788313"/>
                  <a:pt x="338584" y="786928"/>
                  <a:pt x="345126" y="784879"/>
                </a:cubicBezTo>
                <a:cubicBezTo>
                  <a:pt x="351669" y="782830"/>
                  <a:pt x="357986" y="781149"/>
                  <a:pt x="364077" y="779837"/>
                </a:cubicBezTo>
                <a:cubicBezTo>
                  <a:pt x="370168" y="778524"/>
                  <a:pt x="375676" y="776638"/>
                  <a:pt x="380600" y="774180"/>
                </a:cubicBezTo>
                <a:cubicBezTo>
                  <a:pt x="385524" y="771721"/>
                  <a:pt x="388733" y="770492"/>
                  <a:pt x="390226" y="770492"/>
                </a:cubicBezTo>
                <a:cubicBezTo>
                  <a:pt x="391719" y="770492"/>
                  <a:pt x="398314" y="767943"/>
                  <a:pt x="410010" y="762845"/>
                </a:cubicBezTo>
                <a:cubicBezTo>
                  <a:pt x="414663" y="760053"/>
                  <a:pt x="419462" y="757824"/>
                  <a:pt x="424407" y="756157"/>
                </a:cubicBezTo>
                <a:cubicBezTo>
                  <a:pt x="437523" y="750698"/>
                  <a:pt x="446827" y="743399"/>
                  <a:pt x="452317" y="734259"/>
                </a:cubicBezTo>
                <a:lnTo>
                  <a:pt x="453028" y="732616"/>
                </a:lnTo>
                <a:lnTo>
                  <a:pt x="438638" y="737196"/>
                </a:lnTo>
                <a:cubicBezTo>
                  <a:pt x="429484" y="742280"/>
                  <a:pt x="420747" y="744822"/>
                  <a:pt x="412427" y="744822"/>
                </a:cubicBezTo>
                <a:lnTo>
                  <a:pt x="404655" y="742884"/>
                </a:lnTo>
                <a:cubicBezTo>
                  <a:pt x="379068" y="727299"/>
                  <a:pt x="366275" y="712596"/>
                  <a:pt x="366275" y="698775"/>
                </a:cubicBezTo>
                <a:cubicBezTo>
                  <a:pt x="366275" y="691301"/>
                  <a:pt x="373207" y="684346"/>
                  <a:pt x="387069" y="677907"/>
                </a:cubicBezTo>
                <a:cubicBezTo>
                  <a:pt x="400932" y="671469"/>
                  <a:pt x="411100" y="666861"/>
                  <a:pt x="417573" y="664083"/>
                </a:cubicBezTo>
                <a:cubicBezTo>
                  <a:pt x="424046" y="661304"/>
                  <a:pt x="432165" y="657061"/>
                  <a:pt x="441930" y="651352"/>
                </a:cubicBezTo>
                <a:cubicBezTo>
                  <a:pt x="459057" y="641934"/>
                  <a:pt x="471114" y="633732"/>
                  <a:pt x="478101" y="626745"/>
                </a:cubicBezTo>
                <a:cubicBezTo>
                  <a:pt x="478949" y="625064"/>
                  <a:pt x="480234" y="621449"/>
                  <a:pt x="481956" y="615900"/>
                </a:cubicBezTo>
                <a:cubicBezTo>
                  <a:pt x="483679" y="610350"/>
                  <a:pt x="484998" y="606249"/>
                  <a:pt x="485915" y="603596"/>
                </a:cubicBezTo>
                <a:cubicBezTo>
                  <a:pt x="488235" y="598193"/>
                  <a:pt x="489815" y="591004"/>
                  <a:pt x="490655" y="582031"/>
                </a:cubicBezTo>
                <a:cubicBezTo>
                  <a:pt x="491075" y="577544"/>
                  <a:pt x="491497" y="573808"/>
                  <a:pt x="491921" y="570824"/>
                </a:cubicBezTo>
                <a:lnTo>
                  <a:pt x="493092" y="564673"/>
                </a:lnTo>
                <a:lnTo>
                  <a:pt x="481540" y="569321"/>
                </a:lnTo>
                <a:cubicBezTo>
                  <a:pt x="457606" y="585003"/>
                  <a:pt x="440868" y="597616"/>
                  <a:pt x="431325" y="607159"/>
                </a:cubicBezTo>
                <a:cubicBezTo>
                  <a:pt x="426241" y="610548"/>
                  <a:pt x="418052" y="619028"/>
                  <a:pt x="406759" y="632600"/>
                </a:cubicBezTo>
                <a:lnTo>
                  <a:pt x="390361" y="651727"/>
                </a:lnTo>
                <a:lnTo>
                  <a:pt x="366483" y="680626"/>
                </a:lnTo>
                <a:cubicBezTo>
                  <a:pt x="364136" y="687669"/>
                  <a:pt x="361573" y="691190"/>
                  <a:pt x="358795" y="691190"/>
                </a:cubicBezTo>
                <a:cubicBezTo>
                  <a:pt x="353655" y="698191"/>
                  <a:pt x="351086" y="702341"/>
                  <a:pt x="351086" y="703640"/>
                </a:cubicBezTo>
                <a:cubicBezTo>
                  <a:pt x="351086" y="704938"/>
                  <a:pt x="349075" y="708352"/>
                  <a:pt x="345054" y="713881"/>
                </a:cubicBezTo>
                <a:cubicBezTo>
                  <a:pt x="341032" y="719409"/>
                  <a:pt x="336091" y="728563"/>
                  <a:pt x="330229" y="741342"/>
                </a:cubicBezTo>
                <a:cubicBezTo>
                  <a:pt x="324367" y="754122"/>
                  <a:pt x="314665" y="760511"/>
                  <a:pt x="301121" y="760511"/>
                </a:cubicBezTo>
                <a:cubicBezTo>
                  <a:pt x="287314" y="760511"/>
                  <a:pt x="268693" y="750830"/>
                  <a:pt x="245260" y="731466"/>
                </a:cubicBezTo>
                <a:cubicBezTo>
                  <a:pt x="240315" y="725549"/>
                  <a:pt x="232362" y="713123"/>
                  <a:pt x="221403" y="694191"/>
                </a:cubicBezTo>
                <a:lnTo>
                  <a:pt x="219757" y="679543"/>
                </a:lnTo>
                <a:cubicBezTo>
                  <a:pt x="219757" y="670014"/>
                  <a:pt x="222653" y="660902"/>
                  <a:pt x="228445" y="652206"/>
                </a:cubicBezTo>
                <a:lnTo>
                  <a:pt x="265554" y="631870"/>
                </a:lnTo>
                <a:cubicBezTo>
                  <a:pt x="265554" y="626620"/>
                  <a:pt x="268318" y="623994"/>
                  <a:pt x="273847" y="623994"/>
                </a:cubicBezTo>
                <a:cubicBezTo>
                  <a:pt x="279375" y="623994"/>
                  <a:pt x="294113" y="615209"/>
                  <a:pt x="318061" y="597637"/>
                </a:cubicBezTo>
                <a:cubicBezTo>
                  <a:pt x="335980" y="584677"/>
                  <a:pt x="344918" y="578197"/>
                  <a:pt x="344877" y="578197"/>
                </a:cubicBezTo>
                <a:cubicBezTo>
                  <a:pt x="344835" y="578197"/>
                  <a:pt x="347446" y="575565"/>
                  <a:pt x="352711" y="570300"/>
                </a:cubicBezTo>
                <a:cubicBezTo>
                  <a:pt x="363789" y="559667"/>
                  <a:pt x="372204" y="551628"/>
                  <a:pt x="377956" y="546183"/>
                </a:cubicBezTo>
                <a:lnTo>
                  <a:pt x="379011" y="545193"/>
                </a:lnTo>
                <a:lnTo>
                  <a:pt x="370526" y="540598"/>
                </a:lnTo>
                <a:cubicBezTo>
                  <a:pt x="357371" y="533521"/>
                  <a:pt x="345106" y="521690"/>
                  <a:pt x="333729" y="505104"/>
                </a:cubicBezTo>
                <a:cubicBezTo>
                  <a:pt x="322530" y="490415"/>
                  <a:pt x="315531" y="477679"/>
                  <a:pt x="312731" y="466897"/>
                </a:cubicBezTo>
                <a:lnTo>
                  <a:pt x="312715" y="466783"/>
                </a:lnTo>
                <a:lnTo>
                  <a:pt x="311102" y="467850"/>
                </a:lnTo>
                <a:cubicBezTo>
                  <a:pt x="306976" y="471059"/>
                  <a:pt x="302298" y="473608"/>
                  <a:pt x="297069" y="475497"/>
                </a:cubicBezTo>
                <a:cubicBezTo>
                  <a:pt x="291839" y="477386"/>
                  <a:pt x="288870" y="478518"/>
                  <a:pt x="288161" y="478893"/>
                </a:cubicBezTo>
                <a:cubicBezTo>
                  <a:pt x="278035" y="484810"/>
                  <a:pt x="263255" y="491860"/>
                  <a:pt x="243822" y="500041"/>
                </a:cubicBezTo>
                <a:cubicBezTo>
                  <a:pt x="239391" y="501166"/>
                  <a:pt x="236405" y="502493"/>
                  <a:pt x="234863" y="504021"/>
                </a:cubicBezTo>
                <a:cubicBezTo>
                  <a:pt x="223042" y="507577"/>
                  <a:pt x="210679" y="509355"/>
                  <a:pt x="197775" y="509355"/>
                </a:cubicBezTo>
                <a:cubicBezTo>
                  <a:pt x="178439" y="509355"/>
                  <a:pt x="157096" y="505153"/>
                  <a:pt x="133746" y="496749"/>
                </a:cubicBezTo>
                <a:cubicBezTo>
                  <a:pt x="105867" y="484164"/>
                  <a:pt x="81996" y="472003"/>
                  <a:pt x="62133" y="460266"/>
                </a:cubicBezTo>
                <a:cubicBezTo>
                  <a:pt x="34102" y="439457"/>
                  <a:pt x="13391" y="415538"/>
                  <a:pt x="0" y="388507"/>
                </a:cubicBezTo>
                <a:cubicBezTo>
                  <a:pt x="12557" y="388507"/>
                  <a:pt x="23878" y="390757"/>
                  <a:pt x="33963" y="395257"/>
                </a:cubicBezTo>
                <a:cubicBezTo>
                  <a:pt x="49590" y="403842"/>
                  <a:pt x="86317" y="408134"/>
                  <a:pt x="144143" y="408134"/>
                </a:cubicBezTo>
                <a:cubicBezTo>
                  <a:pt x="161256" y="408134"/>
                  <a:pt x="172890" y="407856"/>
                  <a:pt x="179043" y="407301"/>
                </a:cubicBezTo>
                <a:cubicBezTo>
                  <a:pt x="181419" y="406120"/>
                  <a:pt x="186072" y="405530"/>
                  <a:pt x="193003" y="405530"/>
                </a:cubicBezTo>
                <a:cubicBezTo>
                  <a:pt x="271013" y="393709"/>
                  <a:pt x="310018" y="385930"/>
                  <a:pt x="310018" y="382193"/>
                </a:cubicBezTo>
                <a:cubicBezTo>
                  <a:pt x="310018" y="371650"/>
                  <a:pt x="308101" y="358704"/>
                  <a:pt x="304267" y="343355"/>
                </a:cubicBezTo>
                <a:lnTo>
                  <a:pt x="300892" y="324811"/>
                </a:lnTo>
                <a:cubicBezTo>
                  <a:pt x="297767" y="290390"/>
                  <a:pt x="295351" y="264574"/>
                  <a:pt x="293646" y="247364"/>
                </a:cubicBezTo>
                <a:lnTo>
                  <a:pt x="292911" y="240117"/>
                </a:lnTo>
                <a:lnTo>
                  <a:pt x="284236" y="234659"/>
                </a:lnTo>
                <a:cubicBezTo>
                  <a:pt x="271781" y="225273"/>
                  <a:pt x="265554" y="215152"/>
                  <a:pt x="265554" y="204296"/>
                </a:cubicBezTo>
                <a:cubicBezTo>
                  <a:pt x="265554" y="196073"/>
                  <a:pt x="266645" y="188690"/>
                  <a:pt x="268825" y="182147"/>
                </a:cubicBezTo>
                <a:cubicBezTo>
                  <a:pt x="271006" y="175605"/>
                  <a:pt x="272097" y="169118"/>
                  <a:pt x="272097" y="162687"/>
                </a:cubicBezTo>
                <a:cubicBezTo>
                  <a:pt x="272097" y="156255"/>
                  <a:pt x="278285" y="153040"/>
                  <a:pt x="290661" y="153040"/>
                </a:cubicBezTo>
                <a:cubicBezTo>
                  <a:pt x="295162" y="153040"/>
                  <a:pt x="301125" y="154786"/>
                  <a:pt x="308549" y="158280"/>
                </a:cubicBezTo>
                <a:cubicBezTo>
                  <a:pt x="315974" y="161773"/>
                  <a:pt x="319165" y="163520"/>
                  <a:pt x="318123" y="163520"/>
                </a:cubicBezTo>
                <a:cubicBezTo>
                  <a:pt x="327124" y="163520"/>
                  <a:pt x="338028" y="172042"/>
                  <a:pt x="350836" y="189086"/>
                </a:cubicBezTo>
                <a:cubicBezTo>
                  <a:pt x="354128" y="192378"/>
                  <a:pt x="356815" y="196622"/>
                  <a:pt x="358899" y="201817"/>
                </a:cubicBezTo>
                <a:cubicBezTo>
                  <a:pt x="365970" y="211568"/>
                  <a:pt x="371345" y="221965"/>
                  <a:pt x="375026" y="233008"/>
                </a:cubicBezTo>
                <a:cubicBezTo>
                  <a:pt x="390292" y="271596"/>
                  <a:pt x="401523" y="311650"/>
                  <a:pt x="408718" y="353169"/>
                </a:cubicBezTo>
                <a:cubicBezTo>
                  <a:pt x="410926" y="351335"/>
                  <a:pt x="414281" y="344001"/>
                  <a:pt x="418782" y="331166"/>
                </a:cubicBezTo>
                <a:cubicBezTo>
                  <a:pt x="422726" y="321318"/>
                  <a:pt x="426828" y="312560"/>
                  <a:pt x="431085" y="304892"/>
                </a:cubicBezTo>
                <a:cubicBezTo>
                  <a:pt x="435343" y="297224"/>
                  <a:pt x="440250" y="287355"/>
                  <a:pt x="445806" y="275284"/>
                </a:cubicBezTo>
                <a:cubicBezTo>
                  <a:pt x="456446" y="251559"/>
                  <a:pt x="461766" y="238363"/>
                  <a:pt x="461766" y="235696"/>
                </a:cubicBezTo>
                <a:cubicBezTo>
                  <a:pt x="461766" y="232987"/>
                  <a:pt x="462287" y="230591"/>
                  <a:pt x="463329" y="228507"/>
                </a:cubicBezTo>
                <a:cubicBezTo>
                  <a:pt x="464371" y="226424"/>
                  <a:pt x="466538" y="217951"/>
                  <a:pt x="469830" y="203088"/>
                </a:cubicBezTo>
                <a:cubicBezTo>
                  <a:pt x="476664" y="173112"/>
                  <a:pt x="480984" y="151810"/>
                  <a:pt x="482790" y="139184"/>
                </a:cubicBezTo>
                <a:cubicBezTo>
                  <a:pt x="483679" y="120529"/>
                  <a:pt x="489673" y="100554"/>
                  <a:pt x="500771" y="79260"/>
                </a:cubicBezTo>
                <a:cubicBezTo>
                  <a:pt x="507522" y="64827"/>
                  <a:pt x="512085" y="56423"/>
                  <a:pt x="514460" y="54048"/>
                </a:cubicBezTo>
                <a:cubicBezTo>
                  <a:pt x="516835" y="51673"/>
                  <a:pt x="518023" y="50548"/>
                  <a:pt x="518023" y="50673"/>
                </a:cubicBezTo>
                <a:cubicBezTo>
                  <a:pt x="528733" y="33546"/>
                  <a:pt x="545172" y="17419"/>
                  <a:pt x="567342" y="2292"/>
                </a:cubicBezTo>
                <a:close/>
              </a:path>
            </a:pathLst>
          </a:custGeom>
          <a:solidFill>
            <a:schemeClr val="accent1"/>
          </a:solidFill>
          <a:ln>
            <a:noFill/>
          </a:ln>
          <a:effectLst>
            <a:outerShdw blurRad="50800" dist="50800" dir="2700000" algn="tl" rotWithShape="0">
              <a:schemeClr val="accent2">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0477" b="1" dirty="0">
              <a:solidFill>
                <a:schemeClr val="accent1"/>
              </a:solidFill>
              <a:effectLst>
                <a:outerShdw blurRad="50800" dist="50800" dir="2700000" algn="tl" rotWithShape="0">
                  <a:schemeClr val="accent2">
                    <a:alpha val="20000"/>
                  </a:schemeClr>
                </a:outerShdw>
              </a:effectLst>
              <a:latin typeface="Arial" panose="020B0604020202020204" pitchFamily="34" charset="0"/>
              <a:ea typeface="微软雅黑" panose="020B0503020204020204" pitchFamily="34" charset="-122"/>
              <a:cs typeface="演示流云楷" panose="02000600000000000000" pitchFamily="2" charset="-122"/>
              <a:sym typeface="Arial" panose="020B0604020202020204" pitchFamily="34" charset="0"/>
            </a:endParaRPr>
          </a:p>
        </p:txBody>
      </p:sp>
      <p:sp>
        <p:nvSpPr>
          <p:cNvPr id="14" name="文本框 13">
            <a:extLst>
              <a:ext uri="{FF2B5EF4-FFF2-40B4-BE49-F238E27FC236}">
                <a16:creationId xmlns:a16="http://schemas.microsoft.com/office/drawing/2014/main" id="{5543C085-C751-5BE9-CBC4-B1F75CF9FDB1}"/>
              </a:ext>
            </a:extLst>
          </p:cNvPr>
          <p:cNvSpPr txBox="1"/>
          <p:nvPr/>
        </p:nvSpPr>
        <p:spPr>
          <a:xfrm>
            <a:off x="2702541" y="1388049"/>
            <a:ext cx="916148" cy="1062694"/>
          </a:xfrm>
          <a:custGeom>
            <a:avLst/>
            <a:gdLst/>
            <a:ahLst/>
            <a:cxnLst/>
            <a:rect l="l" t="t" r="r" b="b"/>
            <a:pathLst>
              <a:path w="916148" h="1062694">
                <a:moveTo>
                  <a:pt x="554794" y="750342"/>
                </a:moveTo>
                <a:lnTo>
                  <a:pt x="554718" y="750619"/>
                </a:lnTo>
                <a:lnTo>
                  <a:pt x="554862" y="750553"/>
                </a:lnTo>
                <a:close/>
                <a:moveTo>
                  <a:pt x="853234" y="675282"/>
                </a:moveTo>
                <a:lnTo>
                  <a:pt x="855427" y="680263"/>
                </a:lnTo>
                <a:cubicBezTo>
                  <a:pt x="855427" y="678594"/>
                  <a:pt x="854867" y="677063"/>
                  <a:pt x="853748" y="675667"/>
                </a:cubicBezTo>
                <a:close/>
                <a:moveTo>
                  <a:pt x="837756" y="664656"/>
                </a:moveTo>
                <a:lnTo>
                  <a:pt x="838865" y="664863"/>
                </a:lnTo>
                <a:cubicBezTo>
                  <a:pt x="840100" y="665250"/>
                  <a:pt x="841027" y="665732"/>
                  <a:pt x="841645" y="666311"/>
                </a:cubicBezTo>
                <a:lnTo>
                  <a:pt x="842031" y="667155"/>
                </a:lnTo>
                <a:close/>
                <a:moveTo>
                  <a:pt x="820575" y="656789"/>
                </a:moveTo>
                <a:lnTo>
                  <a:pt x="825047" y="660134"/>
                </a:lnTo>
                <a:cubicBezTo>
                  <a:pt x="825047" y="659718"/>
                  <a:pt x="824489" y="659127"/>
                  <a:pt x="823373" y="658362"/>
                </a:cubicBezTo>
                <a:close/>
                <a:moveTo>
                  <a:pt x="326591" y="575396"/>
                </a:moveTo>
                <a:lnTo>
                  <a:pt x="307683" y="576511"/>
                </a:lnTo>
                <a:cubicBezTo>
                  <a:pt x="304310" y="577180"/>
                  <a:pt x="297544" y="578532"/>
                  <a:pt x="287387" y="580566"/>
                </a:cubicBezTo>
                <a:cubicBezTo>
                  <a:pt x="266154" y="585664"/>
                  <a:pt x="247557" y="589577"/>
                  <a:pt x="231595" y="592305"/>
                </a:cubicBezTo>
                <a:cubicBezTo>
                  <a:pt x="215633" y="595034"/>
                  <a:pt x="204694" y="596398"/>
                  <a:pt x="198778" y="596398"/>
                </a:cubicBezTo>
                <a:cubicBezTo>
                  <a:pt x="196583" y="596398"/>
                  <a:pt x="195610" y="596317"/>
                  <a:pt x="195858" y="596156"/>
                </a:cubicBezTo>
                <a:lnTo>
                  <a:pt x="188538" y="597772"/>
                </a:lnTo>
                <a:lnTo>
                  <a:pt x="187654" y="603563"/>
                </a:lnTo>
                <a:cubicBezTo>
                  <a:pt x="186314" y="616422"/>
                  <a:pt x="185365" y="639000"/>
                  <a:pt x="184807" y="671296"/>
                </a:cubicBezTo>
                <a:cubicBezTo>
                  <a:pt x="184314" y="688829"/>
                  <a:pt x="184997" y="700214"/>
                  <a:pt x="186855" y="705448"/>
                </a:cubicBezTo>
                <a:lnTo>
                  <a:pt x="188395" y="707628"/>
                </a:lnTo>
                <a:lnTo>
                  <a:pt x="199873" y="702064"/>
                </a:lnTo>
                <a:cubicBezTo>
                  <a:pt x="212776" y="694878"/>
                  <a:pt x="226619" y="684448"/>
                  <a:pt x="241399" y="670775"/>
                </a:cubicBezTo>
                <a:cubicBezTo>
                  <a:pt x="270504" y="641093"/>
                  <a:pt x="294911" y="614331"/>
                  <a:pt x="314619" y="590488"/>
                </a:cubicBezTo>
                <a:close/>
                <a:moveTo>
                  <a:pt x="409669" y="284976"/>
                </a:moveTo>
                <a:lnTo>
                  <a:pt x="389855" y="292714"/>
                </a:lnTo>
                <a:cubicBezTo>
                  <a:pt x="386395" y="293285"/>
                  <a:pt x="378575" y="297229"/>
                  <a:pt x="366396" y="304546"/>
                </a:cubicBezTo>
                <a:cubicBezTo>
                  <a:pt x="359872" y="308887"/>
                  <a:pt x="352865" y="312930"/>
                  <a:pt x="345374" y="316675"/>
                </a:cubicBezTo>
                <a:cubicBezTo>
                  <a:pt x="332042" y="324687"/>
                  <a:pt x="319658" y="333183"/>
                  <a:pt x="308223" y="342162"/>
                </a:cubicBezTo>
                <a:cubicBezTo>
                  <a:pt x="303931" y="345015"/>
                  <a:pt x="301786" y="346441"/>
                  <a:pt x="301786" y="346441"/>
                </a:cubicBezTo>
                <a:cubicBezTo>
                  <a:pt x="301005" y="346441"/>
                  <a:pt x="299206" y="347377"/>
                  <a:pt x="296391" y="349250"/>
                </a:cubicBezTo>
                <a:cubicBezTo>
                  <a:pt x="280528" y="359842"/>
                  <a:pt x="267456" y="365138"/>
                  <a:pt x="257175" y="365138"/>
                </a:cubicBezTo>
                <a:cubicBezTo>
                  <a:pt x="253094" y="365138"/>
                  <a:pt x="249271" y="364372"/>
                  <a:pt x="245706" y="362840"/>
                </a:cubicBezTo>
                <a:lnTo>
                  <a:pt x="237690" y="357273"/>
                </a:lnTo>
                <a:lnTo>
                  <a:pt x="233511" y="374384"/>
                </a:lnTo>
                <a:cubicBezTo>
                  <a:pt x="229102" y="391598"/>
                  <a:pt x="225482" y="405239"/>
                  <a:pt x="222651" y="415307"/>
                </a:cubicBezTo>
                <a:lnTo>
                  <a:pt x="221439" y="419429"/>
                </a:lnTo>
                <a:lnTo>
                  <a:pt x="228377" y="415441"/>
                </a:lnTo>
                <a:cubicBezTo>
                  <a:pt x="227955" y="415752"/>
                  <a:pt x="227744" y="417203"/>
                  <a:pt x="227744" y="419795"/>
                </a:cubicBezTo>
                <a:cubicBezTo>
                  <a:pt x="227744" y="415051"/>
                  <a:pt x="229522" y="411865"/>
                  <a:pt x="233079" y="410237"/>
                </a:cubicBezTo>
                <a:lnTo>
                  <a:pt x="237427" y="409407"/>
                </a:lnTo>
                <a:lnTo>
                  <a:pt x="238325" y="408451"/>
                </a:lnTo>
                <a:cubicBezTo>
                  <a:pt x="240511" y="406817"/>
                  <a:pt x="243439" y="405086"/>
                  <a:pt x="247110" y="403256"/>
                </a:cubicBezTo>
                <a:lnTo>
                  <a:pt x="271425" y="397377"/>
                </a:lnTo>
                <a:lnTo>
                  <a:pt x="270544" y="408720"/>
                </a:lnTo>
                <a:lnTo>
                  <a:pt x="276076" y="404391"/>
                </a:lnTo>
                <a:cubicBezTo>
                  <a:pt x="281161" y="400521"/>
                  <a:pt x="285402" y="397278"/>
                  <a:pt x="288801" y="394661"/>
                </a:cubicBezTo>
                <a:cubicBezTo>
                  <a:pt x="291380" y="393384"/>
                  <a:pt x="292602" y="392813"/>
                  <a:pt x="292466" y="392950"/>
                </a:cubicBezTo>
                <a:cubicBezTo>
                  <a:pt x="306741" y="381192"/>
                  <a:pt x="327198" y="366986"/>
                  <a:pt x="353839" y="350329"/>
                </a:cubicBezTo>
                <a:cubicBezTo>
                  <a:pt x="368908" y="341610"/>
                  <a:pt x="382048" y="336315"/>
                  <a:pt x="393260" y="334442"/>
                </a:cubicBezTo>
                <a:lnTo>
                  <a:pt x="397520" y="333288"/>
                </a:lnTo>
                <a:lnTo>
                  <a:pt x="400794" y="319336"/>
                </a:lnTo>
                <a:cubicBezTo>
                  <a:pt x="402295" y="313159"/>
                  <a:pt x="404040" y="306250"/>
                  <a:pt x="406031" y="298607"/>
                </a:cubicBezTo>
                <a:close/>
                <a:moveTo>
                  <a:pt x="136899" y="246450"/>
                </a:moveTo>
                <a:lnTo>
                  <a:pt x="138261" y="251600"/>
                </a:lnTo>
                <a:cubicBezTo>
                  <a:pt x="138261" y="249811"/>
                  <a:pt x="137950" y="248259"/>
                  <a:pt x="137326" y="246944"/>
                </a:cubicBezTo>
                <a:close/>
                <a:moveTo>
                  <a:pt x="488110" y="499"/>
                </a:moveTo>
                <a:cubicBezTo>
                  <a:pt x="498986" y="1957"/>
                  <a:pt x="512570" y="6611"/>
                  <a:pt x="528861" y="14461"/>
                </a:cubicBezTo>
                <a:cubicBezTo>
                  <a:pt x="542702" y="20514"/>
                  <a:pt x="552996" y="27363"/>
                  <a:pt x="559742" y="35009"/>
                </a:cubicBezTo>
                <a:cubicBezTo>
                  <a:pt x="566489" y="42655"/>
                  <a:pt x="575456" y="58056"/>
                  <a:pt x="586643" y="81211"/>
                </a:cubicBezTo>
                <a:cubicBezTo>
                  <a:pt x="594519" y="93464"/>
                  <a:pt x="598456" y="104564"/>
                  <a:pt x="598456" y="114511"/>
                </a:cubicBezTo>
                <a:cubicBezTo>
                  <a:pt x="600800" y="127298"/>
                  <a:pt x="595678" y="144078"/>
                  <a:pt x="583090" y="164852"/>
                </a:cubicBezTo>
                <a:cubicBezTo>
                  <a:pt x="578315" y="173596"/>
                  <a:pt x="573211" y="183412"/>
                  <a:pt x="567779" y="194302"/>
                </a:cubicBezTo>
                <a:cubicBezTo>
                  <a:pt x="561392" y="206158"/>
                  <a:pt x="557076" y="212837"/>
                  <a:pt x="554831" y="214338"/>
                </a:cubicBezTo>
                <a:cubicBezTo>
                  <a:pt x="555439" y="213134"/>
                  <a:pt x="555352" y="214083"/>
                  <a:pt x="554571" y="217184"/>
                </a:cubicBezTo>
                <a:cubicBezTo>
                  <a:pt x="552834" y="220669"/>
                  <a:pt x="549920" y="225996"/>
                  <a:pt x="545827" y="233164"/>
                </a:cubicBezTo>
                <a:cubicBezTo>
                  <a:pt x="541089" y="239477"/>
                  <a:pt x="534652" y="249294"/>
                  <a:pt x="526517" y="262614"/>
                </a:cubicBezTo>
                <a:cubicBezTo>
                  <a:pt x="518021" y="276504"/>
                  <a:pt x="511981" y="286556"/>
                  <a:pt x="508397" y="292770"/>
                </a:cubicBezTo>
                <a:cubicBezTo>
                  <a:pt x="505792" y="296701"/>
                  <a:pt x="503330" y="300993"/>
                  <a:pt x="501011" y="305644"/>
                </a:cubicBezTo>
                <a:cubicBezTo>
                  <a:pt x="492850" y="317872"/>
                  <a:pt x="481248" y="332302"/>
                  <a:pt x="466204" y="348934"/>
                </a:cubicBezTo>
                <a:cubicBezTo>
                  <a:pt x="445653" y="372784"/>
                  <a:pt x="422827" y="392553"/>
                  <a:pt x="397724" y="408242"/>
                </a:cubicBezTo>
                <a:cubicBezTo>
                  <a:pt x="384739" y="416899"/>
                  <a:pt x="375419" y="423484"/>
                  <a:pt x="369763" y="427999"/>
                </a:cubicBezTo>
                <a:cubicBezTo>
                  <a:pt x="361541" y="435329"/>
                  <a:pt x="354862" y="441133"/>
                  <a:pt x="349727" y="445412"/>
                </a:cubicBezTo>
                <a:cubicBezTo>
                  <a:pt x="345225" y="448612"/>
                  <a:pt x="338063" y="455123"/>
                  <a:pt x="328240" y="464945"/>
                </a:cubicBezTo>
                <a:cubicBezTo>
                  <a:pt x="317587" y="474768"/>
                  <a:pt x="310009" y="481509"/>
                  <a:pt x="305507" y="485167"/>
                </a:cubicBezTo>
                <a:cubicBezTo>
                  <a:pt x="303931" y="486377"/>
                  <a:pt x="301870" y="488076"/>
                  <a:pt x="299321" y="490265"/>
                </a:cubicBezTo>
                <a:lnTo>
                  <a:pt x="297212" y="492126"/>
                </a:lnTo>
                <a:lnTo>
                  <a:pt x="298065" y="492014"/>
                </a:lnTo>
                <a:cubicBezTo>
                  <a:pt x="298363" y="492014"/>
                  <a:pt x="298822" y="491858"/>
                  <a:pt x="299442" y="491548"/>
                </a:cubicBezTo>
                <a:cubicBezTo>
                  <a:pt x="302257" y="490842"/>
                  <a:pt x="311912" y="488752"/>
                  <a:pt x="328407" y="485279"/>
                </a:cubicBezTo>
                <a:cubicBezTo>
                  <a:pt x="356015" y="482377"/>
                  <a:pt x="380708" y="471860"/>
                  <a:pt x="402487" y="453728"/>
                </a:cubicBezTo>
                <a:cubicBezTo>
                  <a:pt x="446267" y="414462"/>
                  <a:pt x="479356" y="378228"/>
                  <a:pt x="501755" y="345027"/>
                </a:cubicBezTo>
                <a:cubicBezTo>
                  <a:pt x="505488" y="339458"/>
                  <a:pt x="510003" y="336674"/>
                  <a:pt x="515299" y="336674"/>
                </a:cubicBezTo>
                <a:cubicBezTo>
                  <a:pt x="508142" y="336674"/>
                  <a:pt x="504564" y="337437"/>
                  <a:pt x="504564" y="338962"/>
                </a:cubicBezTo>
                <a:cubicBezTo>
                  <a:pt x="503783" y="325208"/>
                  <a:pt x="509835" y="313159"/>
                  <a:pt x="522721" y="302816"/>
                </a:cubicBezTo>
                <a:cubicBezTo>
                  <a:pt x="532643" y="291902"/>
                  <a:pt x="543018" y="286445"/>
                  <a:pt x="553845" y="286445"/>
                </a:cubicBezTo>
                <a:cubicBezTo>
                  <a:pt x="561212" y="286445"/>
                  <a:pt x="577744" y="292869"/>
                  <a:pt x="603442" y="305718"/>
                </a:cubicBezTo>
                <a:cubicBezTo>
                  <a:pt x="619106" y="314945"/>
                  <a:pt x="629754" y="328024"/>
                  <a:pt x="635384" y="344953"/>
                </a:cubicBezTo>
                <a:cubicBezTo>
                  <a:pt x="636835" y="350025"/>
                  <a:pt x="638410" y="354558"/>
                  <a:pt x="640110" y="358552"/>
                </a:cubicBezTo>
                <a:cubicBezTo>
                  <a:pt x="649721" y="382402"/>
                  <a:pt x="641220" y="402785"/>
                  <a:pt x="614604" y="419702"/>
                </a:cubicBezTo>
                <a:cubicBezTo>
                  <a:pt x="609779" y="422430"/>
                  <a:pt x="605550" y="425308"/>
                  <a:pt x="601917" y="428334"/>
                </a:cubicBezTo>
                <a:cubicBezTo>
                  <a:pt x="597154" y="434051"/>
                  <a:pt x="582463" y="441796"/>
                  <a:pt x="557845" y="451570"/>
                </a:cubicBezTo>
                <a:cubicBezTo>
                  <a:pt x="553876" y="453603"/>
                  <a:pt x="543545" y="458664"/>
                  <a:pt x="526851" y="466750"/>
                </a:cubicBezTo>
                <a:cubicBezTo>
                  <a:pt x="515181" y="473187"/>
                  <a:pt x="507063" y="477317"/>
                  <a:pt x="502499" y="479140"/>
                </a:cubicBezTo>
                <a:cubicBezTo>
                  <a:pt x="499151" y="479810"/>
                  <a:pt x="495188" y="481608"/>
                  <a:pt x="490612" y="484535"/>
                </a:cubicBezTo>
                <a:cubicBezTo>
                  <a:pt x="476858" y="493700"/>
                  <a:pt x="468350" y="498283"/>
                  <a:pt x="465088" y="498283"/>
                </a:cubicBezTo>
                <a:cubicBezTo>
                  <a:pt x="466688" y="498283"/>
                  <a:pt x="466762" y="499610"/>
                  <a:pt x="465311" y="502264"/>
                </a:cubicBezTo>
                <a:cubicBezTo>
                  <a:pt x="465311" y="499213"/>
                  <a:pt x="470861" y="499455"/>
                  <a:pt x="481961" y="502990"/>
                </a:cubicBezTo>
                <a:cubicBezTo>
                  <a:pt x="486240" y="503845"/>
                  <a:pt x="489210" y="504552"/>
                  <a:pt x="490872" y="505110"/>
                </a:cubicBezTo>
                <a:cubicBezTo>
                  <a:pt x="504056" y="508980"/>
                  <a:pt x="532178" y="511287"/>
                  <a:pt x="575239" y="512031"/>
                </a:cubicBezTo>
                <a:cubicBezTo>
                  <a:pt x="594835" y="512812"/>
                  <a:pt x="611249" y="513594"/>
                  <a:pt x="624483" y="514375"/>
                </a:cubicBezTo>
                <a:cubicBezTo>
                  <a:pt x="635893" y="515045"/>
                  <a:pt x="649703" y="515380"/>
                  <a:pt x="665912" y="515380"/>
                </a:cubicBezTo>
                <a:cubicBezTo>
                  <a:pt x="709916" y="517860"/>
                  <a:pt x="742385" y="521116"/>
                  <a:pt x="763321" y="525146"/>
                </a:cubicBezTo>
                <a:cubicBezTo>
                  <a:pt x="777484" y="528929"/>
                  <a:pt x="790500" y="536265"/>
                  <a:pt x="802369" y="547154"/>
                </a:cubicBezTo>
                <a:cubicBezTo>
                  <a:pt x="811262" y="558416"/>
                  <a:pt x="811169" y="568511"/>
                  <a:pt x="802090" y="577441"/>
                </a:cubicBezTo>
                <a:cubicBezTo>
                  <a:pt x="785955" y="582290"/>
                  <a:pt x="779034" y="577627"/>
                  <a:pt x="781329" y="563451"/>
                </a:cubicBezTo>
                <a:cubicBezTo>
                  <a:pt x="781366" y="567569"/>
                  <a:pt x="781143" y="570235"/>
                  <a:pt x="780659" y="571451"/>
                </a:cubicBezTo>
                <a:cubicBezTo>
                  <a:pt x="779940" y="570731"/>
                  <a:pt x="779158" y="570232"/>
                  <a:pt x="778315" y="569953"/>
                </a:cubicBezTo>
                <a:cubicBezTo>
                  <a:pt x="777472" y="569674"/>
                  <a:pt x="774291" y="569534"/>
                  <a:pt x="768772" y="569534"/>
                </a:cubicBezTo>
                <a:cubicBezTo>
                  <a:pt x="753207" y="569534"/>
                  <a:pt x="729884" y="574439"/>
                  <a:pt x="698803" y="584250"/>
                </a:cubicBezTo>
                <a:cubicBezTo>
                  <a:pt x="690742" y="586891"/>
                  <a:pt x="685254" y="588212"/>
                  <a:pt x="682340" y="588212"/>
                </a:cubicBezTo>
                <a:cubicBezTo>
                  <a:pt x="681273" y="588212"/>
                  <a:pt x="675190" y="591294"/>
                  <a:pt x="664090" y="597458"/>
                </a:cubicBezTo>
                <a:cubicBezTo>
                  <a:pt x="660146" y="601427"/>
                  <a:pt x="656785" y="603411"/>
                  <a:pt x="654006" y="603411"/>
                </a:cubicBezTo>
                <a:cubicBezTo>
                  <a:pt x="651303" y="604304"/>
                  <a:pt x="641002" y="610202"/>
                  <a:pt x="623106" y="621103"/>
                </a:cubicBezTo>
                <a:cubicBezTo>
                  <a:pt x="620675" y="621909"/>
                  <a:pt x="618393" y="622846"/>
                  <a:pt x="616260" y="623912"/>
                </a:cubicBezTo>
                <a:cubicBezTo>
                  <a:pt x="613792" y="625773"/>
                  <a:pt x="610418" y="628036"/>
                  <a:pt x="606140" y="630703"/>
                </a:cubicBezTo>
                <a:cubicBezTo>
                  <a:pt x="581198" y="645201"/>
                  <a:pt x="555687" y="650509"/>
                  <a:pt x="529605" y="646627"/>
                </a:cubicBezTo>
                <a:cubicBezTo>
                  <a:pt x="513506" y="644085"/>
                  <a:pt x="484299" y="632017"/>
                  <a:pt x="441982" y="610425"/>
                </a:cubicBezTo>
                <a:cubicBezTo>
                  <a:pt x="432122" y="605749"/>
                  <a:pt x="426058" y="603411"/>
                  <a:pt x="423788" y="603411"/>
                </a:cubicBezTo>
                <a:cubicBezTo>
                  <a:pt x="421952" y="601539"/>
                  <a:pt x="419670" y="600057"/>
                  <a:pt x="416942" y="598965"/>
                </a:cubicBezTo>
                <a:cubicBezTo>
                  <a:pt x="415317" y="598184"/>
                  <a:pt x="413165" y="596978"/>
                  <a:pt x="410486" y="595347"/>
                </a:cubicBezTo>
                <a:cubicBezTo>
                  <a:pt x="407807" y="593716"/>
                  <a:pt x="396596" y="590519"/>
                  <a:pt x="376851" y="585757"/>
                </a:cubicBezTo>
                <a:cubicBezTo>
                  <a:pt x="372523" y="584008"/>
                  <a:pt x="366657" y="582315"/>
                  <a:pt x="359252" y="580678"/>
                </a:cubicBezTo>
                <a:cubicBezTo>
                  <a:pt x="361435" y="579475"/>
                  <a:pt x="362526" y="577205"/>
                  <a:pt x="362526" y="573869"/>
                </a:cubicBezTo>
                <a:cubicBezTo>
                  <a:pt x="348574" y="594407"/>
                  <a:pt x="332085" y="622511"/>
                  <a:pt x="313060" y="658180"/>
                </a:cubicBezTo>
                <a:cubicBezTo>
                  <a:pt x="302282" y="679723"/>
                  <a:pt x="294884" y="693713"/>
                  <a:pt x="290866" y="700150"/>
                </a:cubicBezTo>
                <a:cubicBezTo>
                  <a:pt x="288063" y="706475"/>
                  <a:pt x="283089" y="717972"/>
                  <a:pt x="275946" y="734641"/>
                </a:cubicBezTo>
                <a:cubicBezTo>
                  <a:pt x="256796" y="785726"/>
                  <a:pt x="241095" y="816168"/>
                  <a:pt x="228842" y="825965"/>
                </a:cubicBezTo>
                <a:cubicBezTo>
                  <a:pt x="224941" y="830424"/>
                  <a:pt x="220875" y="833768"/>
                  <a:pt x="216642" y="835997"/>
                </a:cubicBezTo>
                <a:lnTo>
                  <a:pt x="204137" y="839167"/>
                </a:lnTo>
                <a:lnTo>
                  <a:pt x="222275" y="859787"/>
                </a:lnTo>
                <a:cubicBezTo>
                  <a:pt x="228141" y="867823"/>
                  <a:pt x="233914" y="874694"/>
                  <a:pt x="239595" y="880399"/>
                </a:cubicBezTo>
                <a:cubicBezTo>
                  <a:pt x="253572" y="892368"/>
                  <a:pt x="279400" y="902196"/>
                  <a:pt x="317078" y="909886"/>
                </a:cubicBezTo>
                <a:cubicBezTo>
                  <a:pt x="328960" y="912689"/>
                  <a:pt x="336320" y="914562"/>
                  <a:pt x="339161" y="915504"/>
                </a:cubicBezTo>
                <a:cubicBezTo>
                  <a:pt x="340165" y="915839"/>
                  <a:pt x="340872" y="916006"/>
                  <a:pt x="341281" y="916006"/>
                </a:cubicBezTo>
                <a:cubicBezTo>
                  <a:pt x="344171" y="916006"/>
                  <a:pt x="346730" y="916395"/>
                  <a:pt x="348960" y="917174"/>
                </a:cubicBezTo>
                <a:lnTo>
                  <a:pt x="349581" y="917555"/>
                </a:lnTo>
                <a:lnTo>
                  <a:pt x="359327" y="918332"/>
                </a:lnTo>
                <a:cubicBezTo>
                  <a:pt x="359327" y="918332"/>
                  <a:pt x="360319" y="918332"/>
                  <a:pt x="362303" y="918332"/>
                </a:cubicBezTo>
                <a:cubicBezTo>
                  <a:pt x="366570" y="918332"/>
                  <a:pt x="371605" y="919305"/>
                  <a:pt x="377409" y="921253"/>
                </a:cubicBezTo>
                <a:cubicBezTo>
                  <a:pt x="377298" y="921141"/>
                  <a:pt x="380035" y="921209"/>
                  <a:pt x="385623" y="921457"/>
                </a:cubicBezTo>
                <a:cubicBezTo>
                  <a:pt x="391210" y="921705"/>
                  <a:pt x="397228" y="921829"/>
                  <a:pt x="403678" y="921829"/>
                </a:cubicBezTo>
                <a:cubicBezTo>
                  <a:pt x="461981" y="922710"/>
                  <a:pt x="498190" y="921470"/>
                  <a:pt x="512303" y="918109"/>
                </a:cubicBezTo>
                <a:cubicBezTo>
                  <a:pt x="515590" y="915926"/>
                  <a:pt x="519069" y="914834"/>
                  <a:pt x="522740" y="914834"/>
                </a:cubicBezTo>
                <a:cubicBezTo>
                  <a:pt x="540289" y="911324"/>
                  <a:pt x="550503" y="909086"/>
                  <a:pt x="553380" y="908118"/>
                </a:cubicBezTo>
                <a:cubicBezTo>
                  <a:pt x="557150" y="905278"/>
                  <a:pt x="562080" y="903350"/>
                  <a:pt x="568170" y="902333"/>
                </a:cubicBezTo>
                <a:cubicBezTo>
                  <a:pt x="579890" y="898190"/>
                  <a:pt x="590035" y="893484"/>
                  <a:pt x="598605" y="888213"/>
                </a:cubicBezTo>
                <a:cubicBezTo>
                  <a:pt x="602276" y="885472"/>
                  <a:pt x="606288" y="883004"/>
                  <a:pt x="610642" y="880808"/>
                </a:cubicBezTo>
                <a:cubicBezTo>
                  <a:pt x="613903" y="879271"/>
                  <a:pt x="613035" y="874285"/>
                  <a:pt x="608037" y="865851"/>
                </a:cubicBezTo>
                <a:cubicBezTo>
                  <a:pt x="605209" y="860196"/>
                  <a:pt x="599777" y="847353"/>
                  <a:pt x="591740" y="827323"/>
                </a:cubicBezTo>
                <a:cubicBezTo>
                  <a:pt x="583146" y="806264"/>
                  <a:pt x="578920" y="795022"/>
                  <a:pt x="579062" y="793595"/>
                </a:cubicBezTo>
                <a:lnTo>
                  <a:pt x="579153" y="793519"/>
                </a:lnTo>
                <a:lnTo>
                  <a:pt x="561807" y="794953"/>
                </a:lnTo>
                <a:lnTo>
                  <a:pt x="573900" y="770713"/>
                </a:lnTo>
                <a:cubicBezTo>
                  <a:pt x="572064" y="771494"/>
                  <a:pt x="571078" y="773075"/>
                  <a:pt x="570942" y="775457"/>
                </a:cubicBezTo>
                <a:cubicBezTo>
                  <a:pt x="570805" y="777838"/>
                  <a:pt x="568616" y="776288"/>
                  <a:pt x="564375" y="770806"/>
                </a:cubicBezTo>
                <a:cubicBezTo>
                  <a:pt x="561181" y="765485"/>
                  <a:pt x="558786" y="761120"/>
                  <a:pt x="557189" y="757709"/>
                </a:cubicBezTo>
                <a:lnTo>
                  <a:pt x="556241" y="754794"/>
                </a:lnTo>
                <a:lnTo>
                  <a:pt x="539120" y="769876"/>
                </a:lnTo>
                <a:cubicBezTo>
                  <a:pt x="531970" y="777137"/>
                  <a:pt x="524935" y="785261"/>
                  <a:pt x="518015" y="794246"/>
                </a:cubicBezTo>
                <a:cubicBezTo>
                  <a:pt x="509507" y="806153"/>
                  <a:pt x="500949" y="821110"/>
                  <a:pt x="492342" y="839118"/>
                </a:cubicBezTo>
                <a:cubicBezTo>
                  <a:pt x="480808" y="860537"/>
                  <a:pt x="466570" y="876151"/>
                  <a:pt x="449628" y="885962"/>
                </a:cubicBezTo>
                <a:cubicBezTo>
                  <a:pt x="434497" y="895375"/>
                  <a:pt x="412347" y="891636"/>
                  <a:pt x="383176" y="874744"/>
                </a:cubicBezTo>
                <a:cubicBezTo>
                  <a:pt x="360455" y="862515"/>
                  <a:pt x="343247" y="846789"/>
                  <a:pt x="331552" y="827565"/>
                </a:cubicBezTo>
                <a:cubicBezTo>
                  <a:pt x="305953" y="793149"/>
                  <a:pt x="300874" y="763265"/>
                  <a:pt x="316315" y="737915"/>
                </a:cubicBezTo>
                <a:cubicBezTo>
                  <a:pt x="321127" y="726902"/>
                  <a:pt x="323534" y="714301"/>
                  <a:pt x="323534" y="700112"/>
                </a:cubicBezTo>
                <a:cubicBezTo>
                  <a:pt x="323534" y="692708"/>
                  <a:pt x="325115" y="686538"/>
                  <a:pt x="328277" y="681602"/>
                </a:cubicBezTo>
                <a:cubicBezTo>
                  <a:pt x="331440" y="676666"/>
                  <a:pt x="336358" y="677494"/>
                  <a:pt x="343030" y="684086"/>
                </a:cubicBezTo>
                <a:cubicBezTo>
                  <a:pt x="349702" y="690677"/>
                  <a:pt x="356381" y="701607"/>
                  <a:pt x="363066" y="716874"/>
                </a:cubicBezTo>
                <a:cubicBezTo>
                  <a:pt x="368188" y="730058"/>
                  <a:pt x="371645" y="738504"/>
                  <a:pt x="373437" y="742212"/>
                </a:cubicBezTo>
                <a:cubicBezTo>
                  <a:pt x="375229" y="745921"/>
                  <a:pt x="373614" y="748178"/>
                  <a:pt x="368591" y="748984"/>
                </a:cubicBezTo>
                <a:cubicBezTo>
                  <a:pt x="375363" y="746627"/>
                  <a:pt x="381118" y="747297"/>
                  <a:pt x="385855" y="750993"/>
                </a:cubicBezTo>
                <a:cubicBezTo>
                  <a:pt x="385285" y="750423"/>
                  <a:pt x="387945" y="750137"/>
                  <a:pt x="393836" y="750137"/>
                </a:cubicBezTo>
                <a:cubicBezTo>
                  <a:pt x="403560" y="750137"/>
                  <a:pt x="409587" y="750528"/>
                  <a:pt x="411919" y="751310"/>
                </a:cubicBezTo>
                <a:cubicBezTo>
                  <a:pt x="409500" y="751310"/>
                  <a:pt x="407516" y="751700"/>
                  <a:pt x="405966" y="752481"/>
                </a:cubicBezTo>
                <a:cubicBezTo>
                  <a:pt x="420613" y="748575"/>
                  <a:pt x="427936" y="751365"/>
                  <a:pt x="427936" y="760853"/>
                </a:cubicBezTo>
                <a:cubicBezTo>
                  <a:pt x="427936" y="755098"/>
                  <a:pt x="428560" y="752265"/>
                  <a:pt x="429806" y="752351"/>
                </a:cubicBezTo>
                <a:cubicBezTo>
                  <a:pt x="431053" y="752438"/>
                  <a:pt x="431093" y="752674"/>
                  <a:pt x="429927" y="753058"/>
                </a:cubicBezTo>
                <a:cubicBezTo>
                  <a:pt x="431874" y="751111"/>
                  <a:pt x="436587" y="750137"/>
                  <a:pt x="444066" y="750137"/>
                </a:cubicBezTo>
                <a:cubicBezTo>
                  <a:pt x="446683" y="750137"/>
                  <a:pt x="447421" y="750330"/>
                  <a:pt x="446280" y="750714"/>
                </a:cubicBezTo>
                <a:cubicBezTo>
                  <a:pt x="448090" y="748959"/>
                  <a:pt x="450292" y="747840"/>
                  <a:pt x="452884" y="747356"/>
                </a:cubicBezTo>
                <a:lnTo>
                  <a:pt x="461463" y="747793"/>
                </a:lnTo>
                <a:lnTo>
                  <a:pt x="472083" y="744705"/>
                </a:lnTo>
                <a:cubicBezTo>
                  <a:pt x="479648" y="743874"/>
                  <a:pt x="490240" y="741567"/>
                  <a:pt x="503857" y="737785"/>
                </a:cubicBezTo>
                <a:cubicBezTo>
                  <a:pt x="511156" y="736160"/>
                  <a:pt x="517658" y="734661"/>
                  <a:pt x="523363" y="733287"/>
                </a:cubicBezTo>
                <a:lnTo>
                  <a:pt x="537606" y="729666"/>
                </a:lnTo>
                <a:lnTo>
                  <a:pt x="534700" y="726991"/>
                </a:lnTo>
                <a:cubicBezTo>
                  <a:pt x="524640" y="717822"/>
                  <a:pt x="509634" y="704373"/>
                  <a:pt x="489682" y="686643"/>
                </a:cubicBezTo>
                <a:cubicBezTo>
                  <a:pt x="479363" y="678607"/>
                  <a:pt x="474203" y="672201"/>
                  <a:pt x="474203" y="667426"/>
                </a:cubicBezTo>
                <a:cubicBezTo>
                  <a:pt x="474203" y="658707"/>
                  <a:pt x="480299" y="656819"/>
                  <a:pt x="492491" y="661761"/>
                </a:cubicBezTo>
                <a:cubicBezTo>
                  <a:pt x="504682" y="666704"/>
                  <a:pt x="513426" y="671829"/>
                  <a:pt x="518722" y="677137"/>
                </a:cubicBezTo>
                <a:cubicBezTo>
                  <a:pt x="520979" y="679084"/>
                  <a:pt x="522684" y="680058"/>
                  <a:pt x="523838" y="680058"/>
                </a:cubicBezTo>
                <a:cubicBezTo>
                  <a:pt x="523838" y="680058"/>
                  <a:pt x="532631" y="688423"/>
                  <a:pt x="550217" y="705154"/>
                </a:cubicBezTo>
                <a:cubicBezTo>
                  <a:pt x="558378" y="712298"/>
                  <a:pt x="562849" y="716710"/>
                  <a:pt x="563631" y="718390"/>
                </a:cubicBezTo>
                <a:cubicBezTo>
                  <a:pt x="564412" y="720071"/>
                  <a:pt x="564803" y="720911"/>
                  <a:pt x="564803" y="720911"/>
                </a:cubicBezTo>
                <a:cubicBezTo>
                  <a:pt x="574005" y="720142"/>
                  <a:pt x="578606" y="724130"/>
                  <a:pt x="578606" y="732873"/>
                </a:cubicBezTo>
                <a:cubicBezTo>
                  <a:pt x="578520" y="732625"/>
                  <a:pt x="582513" y="736823"/>
                  <a:pt x="590587" y="745468"/>
                </a:cubicBezTo>
                <a:lnTo>
                  <a:pt x="606623" y="761802"/>
                </a:lnTo>
                <a:lnTo>
                  <a:pt x="621562" y="757393"/>
                </a:lnTo>
                <a:cubicBezTo>
                  <a:pt x="634274" y="754404"/>
                  <a:pt x="641548" y="752599"/>
                  <a:pt x="643384" y="751979"/>
                </a:cubicBezTo>
                <a:cubicBezTo>
                  <a:pt x="643570" y="751917"/>
                  <a:pt x="644636" y="750913"/>
                  <a:pt x="646584" y="748965"/>
                </a:cubicBezTo>
                <a:cubicBezTo>
                  <a:pt x="648928" y="748965"/>
                  <a:pt x="650087" y="748972"/>
                  <a:pt x="650062" y="748984"/>
                </a:cubicBezTo>
                <a:cubicBezTo>
                  <a:pt x="653188" y="747421"/>
                  <a:pt x="657169" y="746640"/>
                  <a:pt x="662006" y="746640"/>
                </a:cubicBezTo>
                <a:cubicBezTo>
                  <a:pt x="663221" y="746342"/>
                  <a:pt x="664629" y="745790"/>
                  <a:pt x="666229" y="744984"/>
                </a:cubicBezTo>
                <a:cubicBezTo>
                  <a:pt x="671339" y="742963"/>
                  <a:pt x="681428" y="740178"/>
                  <a:pt x="696497" y="736631"/>
                </a:cubicBezTo>
                <a:cubicBezTo>
                  <a:pt x="719875" y="730058"/>
                  <a:pt x="735378" y="723975"/>
                  <a:pt x="743006" y="718381"/>
                </a:cubicBezTo>
                <a:cubicBezTo>
                  <a:pt x="747719" y="714946"/>
                  <a:pt x="752568" y="710735"/>
                  <a:pt x="757554" y="705749"/>
                </a:cubicBezTo>
                <a:lnTo>
                  <a:pt x="759248" y="704194"/>
                </a:lnTo>
                <a:lnTo>
                  <a:pt x="753312" y="703947"/>
                </a:lnTo>
                <a:cubicBezTo>
                  <a:pt x="750100" y="703884"/>
                  <a:pt x="745970" y="703852"/>
                  <a:pt x="740922" y="703852"/>
                </a:cubicBezTo>
                <a:cubicBezTo>
                  <a:pt x="714282" y="704596"/>
                  <a:pt x="686091" y="708596"/>
                  <a:pt x="656350" y="715851"/>
                </a:cubicBezTo>
                <a:cubicBezTo>
                  <a:pt x="642770" y="718753"/>
                  <a:pt x="630721" y="720204"/>
                  <a:pt x="620204" y="720204"/>
                </a:cubicBezTo>
                <a:cubicBezTo>
                  <a:pt x="628960" y="702829"/>
                  <a:pt x="644004" y="690191"/>
                  <a:pt x="665336" y="682290"/>
                </a:cubicBezTo>
                <a:cubicBezTo>
                  <a:pt x="676622" y="678818"/>
                  <a:pt x="689111" y="675463"/>
                  <a:pt x="702803" y="672226"/>
                </a:cubicBezTo>
                <a:cubicBezTo>
                  <a:pt x="715206" y="669113"/>
                  <a:pt x="722449" y="667296"/>
                  <a:pt x="724532" y="666775"/>
                </a:cubicBezTo>
                <a:cubicBezTo>
                  <a:pt x="727075" y="665510"/>
                  <a:pt x="729748" y="664877"/>
                  <a:pt x="732550" y="664877"/>
                </a:cubicBezTo>
                <a:cubicBezTo>
                  <a:pt x="731298" y="664877"/>
                  <a:pt x="731453" y="664487"/>
                  <a:pt x="733016" y="663705"/>
                </a:cubicBezTo>
                <a:lnTo>
                  <a:pt x="736513" y="663705"/>
                </a:lnTo>
                <a:cubicBezTo>
                  <a:pt x="739006" y="662465"/>
                  <a:pt x="743316" y="661411"/>
                  <a:pt x="749442" y="660543"/>
                </a:cubicBezTo>
                <a:cubicBezTo>
                  <a:pt x="757814" y="658447"/>
                  <a:pt x="765826" y="655483"/>
                  <a:pt x="773478" y="651650"/>
                </a:cubicBezTo>
                <a:cubicBezTo>
                  <a:pt x="778861" y="647210"/>
                  <a:pt x="786054" y="645834"/>
                  <a:pt x="795058" y="647520"/>
                </a:cubicBezTo>
                <a:cubicBezTo>
                  <a:pt x="801148" y="648525"/>
                  <a:pt x="806183" y="650032"/>
                  <a:pt x="810164" y="652041"/>
                </a:cubicBezTo>
                <a:cubicBezTo>
                  <a:pt x="810127" y="652029"/>
                  <a:pt x="809563" y="652022"/>
                  <a:pt x="808471" y="652022"/>
                </a:cubicBezTo>
                <a:cubicBezTo>
                  <a:pt x="811336" y="652022"/>
                  <a:pt x="814150" y="652698"/>
                  <a:pt x="816913" y="654050"/>
                </a:cubicBezTo>
                <a:lnTo>
                  <a:pt x="819345" y="655869"/>
                </a:lnTo>
                <a:lnTo>
                  <a:pt x="827977" y="658738"/>
                </a:lnTo>
                <a:lnTo>
                  <a:pt x="835222" y="663504"/>
                </a:lnTo>
                <a:lnTo>
                  <a:pt x="835762" y="663489"/>
                </a:lnTo>
                <a:lnTo>
                  <a:pt x="837756" y="664656"/>
                </a:lnTo>
                <a:lnTo>
                  <a:pt x="836662" y="664450"/>
                </a:lnTo>
                <a:lnTo>
                  <a:pt x="842572" y="668338"/>
                </a:lnTo>
                <a:lnTo>
                  <a:pt x="842475" y="668128"/>
                </a:lnTo>
                <a:lnTo>
                  <a:pt x="841641" y="667556"/>
                </a:lnTo>
                <a:lnTo>
                  <a:pt x="842372" y="667901"/>
                </a:lnTo>
                <a:lnTo>
                  <a:pt x="842031" y="667155"/>
                </a:lnTo>
                <a:lnTo>
                  <a:pt x="844924" y="668847"/>
                </a:lnTo>
                <a:lnTo>
                  <a:pt x="844983" y="669133"/>
                </a:lnTo>
                <a:lnTo>
                  <a:pt x="851980" y="672435"/>
                </a:lnTo>
                <a:lnTo>
                  <a:pt x="852228" y="672997"/>
                </a:lnTo>
                <a:lnTo>
                  <a:pt x="853297" y="673333"/>
                </a:lnTo>
                <a:cubicBezTo>
                  <a:pt x="855281" y="674294"/>
                  <a:pt x="857721" y="675736"/>
                  <a:pt x="860617" y="677658"/>
                </a:cubicBezTo>
                <a:cubicBezTo>
                  <a:pt x="861882" y="679568"/>
                  <a:pt x="862701" y="680616"/>
                  <a:pt x="863073" y="680802"/>
                </a:cubicBezTo>
                <a:cubicBezTo>
                  <a:pt x="875041" y="690922"/>
                  <a:pt x="887245" y="704708"/>
                  <a:pt x="899684" y="722158"/>
                </a:cubicBezTo>
                <a:cubicBezTo>
                  <a:pt x="910660" y="748302"/>
                  <a:pt x="916148" y="766260"/>
                  <a:pt x="916148" y="776033"/>
                </a:cubicBezTo>
                <a:cubicBezTo>
                  <a:pt x="916148" y="784839"/>
                  <a:pt x="914344" y="791047"/>
                  <a:pt x="910735" y="794656"/>
                </a:cubicBezTo>
                <a:cubicBezTo>
                  <a:pt x="907548" y="801861"/>
                  <a:pt x="897012" y="804689"/>
                  <a:pt x="879127" y="803139"/>
                </a:cubicBezTo>
                <a:cubicBezTo>
                  <a:pt x="872505" y="802196"/>
                  <a:pt x="863931" y="800987"/>
                  <a:pt x="853408" y="799511"/>
                </a:cubicBezTo>
                <a:cubicBezTo>
                  <a:pt x="842885" y="798035"/>
                  <a:pt x="820942" y="794290"/>
                  <a:pt x="787579" y="788275"/>
                </a:cubicBezTo>
                <a:cubicBezTo>
                  <a:pt x="753448" y="781044"/>
                  <a:pt x="725152" y="778582"/>
                  <a:pt x="702692" y="780889"/>
                </a:cubicBezTo>
                <a:cubicBezTo>
                  <a:pt x="673735" y="782042"/>
                  <a:pt x="649851" y="783653"/>
                  <a:pt x="631038" y="785720"/>
                </a:cubicBezTo>
                <a:lnTo>
                  <a:pt x="629482" y="785922"/>
                </a:lnTo>
                <a:lnTo>
                  <a:pt x="629645" y="786005"/>
                </a:lnTo>
                <a:cubicBezTo>
                  <a:pt x="633558" y="788585"/>
                  <a:pt x="638950" y="793099"/>
                  <a:pt x="645821" y="799548"/>
                </a:cubicBezTo>
                <a:cubicBezTo>
                  <a:pt x="662304" y="816031"/>
                  <a:pt x="680523" y="832768"/>
                  <a:pt x="700478" y="849759"/>
                </a:cubicBezTo>
                <a:cubicBezTo>
                  <a:pt x="738900" y="882477"/>
                  <a:pt x="760232" y="905192"/>
                  <a:pt x="764474" y="917904"/>
                </a:cubicBezTo>
                <a:cubicBezTo>
                  <a:pt x="771382" y="929116"/>
                  <a:pt x="774836" y="935943"/>
                  <a:pt x="774836" y="938386"/>
                </a:cubicBezTo>
                <a:cubicBezTo>
                  <a:pt x="774836" y="938052"/>
                  <a:pt x="775946" y="940377"/>
                  <a:pt x="778166" y="945363"/>
                </a:cubicBezTo>
                <a:cubicBezTo>
                  <a:pt x="782420" y="952196"/>
                  <a:pt x="785490" y="958751"/>
                  <a:pt x="787375" y="965027"/>
                </a:cubicBezTo>
                <a:cubicBezTo>
                  <a:pt x="790686" y="978694"/>
                  <a:pt x="790804" y="989013"/>
                  <a:pt x="787728" y="995983"/>
                </a:cubicBezTo>
                <a:cubicBezTo>
                  <a:pt x="782061" y="1008261"/>
                  <a:pt x="774173" y="1017563"/>
                  <a:pt x="764065" y="1023888"/>
                </a:cubicBezTo>
                <a:cubicBezTo>
                  <a:pt x="763271" y="1023888"/>
                  <a:pt x="761873" y="1024518"/>
                  <a:pt x="759870" y="1025776"/>
                </a:cubicBezTo>
                <a:cubicBezTo>
                  <a:pt x="757867" y="1027035"/>
                  <a:pt x="751073" y="1030970"/>
                  <a:pt x="739490" y="1037580"/>
                </a:cubicBezTo>
                <a:cubicBezTo>
                  <a:pt x="732309" y="1041685"/>
                  <a:pt x="726883" y="1043738"/>
                  <a:pt x="723211" y="1043738"/>
                </a:cubicBezTo>
                <a:cubicBezTo>
                  <a:pt x="724923" y="1043738"/>
                  <a:pt x="725295" y="1044060"/>
                  <a:pt x="724328" y="1044705"/>
                </a:cubicBezTo>
                <a:cubicBezTo>
                  <a:pt x="709742" y="1050162"/>
                  <a:pt x="696286" y="1054348"/>
                  <a:pt x="683958" y="1057263"/>
                </a:cubicBezTo>
                <a:cubicBezTo>
                  <a:pt x="681725" y="1058367"/>
                  <a:pt x="677521" y="1058918"/>
                  <a:pt x="671345" y="1058918"/>
                </a:cubicBezTo>
                <a:cubicBezTo>
                  <a:pt x="636519" y="1064376"/>
                  <a:pt x="599734" y="1063917"/>
                  <a:pt x="560989" y="1057542"/>
                </a:cubicBezTo>
                <a:cubicBezTo>
                  <a:pt x="542795" y="1055347"/>
                  <a:pt x="530628" y="1053474"/>
                  <a:pt x="524489" y="1051924"/>
                </a:cubicBezTo>
                <a:cubicBezTo>
                  <a:pt x="497179" y="1047248"/>
                  <a:pt x="467289" y="1042120"/>
                  <a:pt x="434820" y="1036538"/>
                </a:cubicBezTo>
                <a:cubicBezTo>
                  <a:pt x="419825" y="1033550"/>
                  <a:pt x="403175" y="1030889"/>
                  <a:pt x="384869" y="1028558"/>
                </a:cubicBezTo>
                <a:cubicBezTo>
                  <a:pt x="379809" y="1027727"/>
                  <a:pt x="374501" y="1026617"/>
                  <a:pt x="368945" y="1025227"/>
                </a:cubicBezTo>
                <a:cubicBezTo>
                  <a:pt x="367270" y="1023553"/>
                  <a:pt x="364697" y="1022716"/>
                  <a:pt x="361224" y="1022716"/>
                </a:cubicBezTo>
                <a:cubicBezTo>
                  <a:pt x="357007" y="1021302"/>
                  <a:pt x="354012" y="1020149"/>
                  <a:pt x="352239" y="1019256"/>
                </a:cubicBezTo>
                <a:cubicBezTo>
                  <a:pt x="350961" y="1018623"/>
                  <a:pt x="348927" y="1017830"/>
                  <a:pt x="346137" y="1016875"/>
                </a:cubicBezTo>
                <a:cubicBezTo>
                  <a:pt x="317896" y="1008590"/>
                  <a:pt x="290866" y="996541"/>
                  <a:pt x="265044" y="980728"/>
                </a:cubicBezTo>
                <a:cubicBezTo>
                  <a:pt x="230714" y="957585"/>
                  <a:pt x="203659" y="930635"/>
                  <a:pt x="183877" y="899877"/>
                </a:cubicBezTo>
                <a:cubicBezTo>
                  <a:pt x="176187" y="888331"/>
                  <a:pt x="172591" y="882557"/>
                  <a:pt x="173087" y="882557"/>
                </a:cubicBezTo>
                <a:cubicBezTo>
                  <a:pt x="170470" y="882557"/>
                  <a:pt x="162396" y="893825"/>
                  <a:pt x="148865" y="916360"/>
                </a:cubicBezTo>
                <a:cubicBezTo>
                  <a:pt x="147042" y="920949"/>
                  <a:pt x="145014" y="924905"/>
                  <a:pt x="142782" y="928229"/>
                </a:cubicBezTo>
                <a:cubicBezTo>
                  <a:pt x="142732" y="928278"/>
                  <a:pt x="141728" y="931748"/>
                  <a:pt x="139768" y="938637"/>
                </a:cubicBezTo>
                <a:cubicBezTo>
                  <a:pt x="137808" y="945527"/>
                  <a:pt x="134919" y="956996"/>
                  <a:pt x="131099" y="973045"/>
                </a:cubicBezTo>
                <a:cubicBezTo>
                  <a:pt x="122442" y="999883"/>
                  <a:pt x="113122" y="1019950"/>
                  <a:pt x="103138" y="1033246"/>
                </a:cubicBezTo>
                <a:cubicBezTo>
                  <a:pt x="98487" y="1039459"/>
                  <a:pt x="92602" y="1042566"/>
                  <a:pt x="85483" y="1042566"/>
                </a:cubicBezTo>
                <a:cubicBezTo>
                  <a:pt x="76094" y="1042566"/>
                  <a:pt x="58892" y="1034976"/>
                  <a:pt x="33877" y="1019795"/>
                </a:cubicBezTo>
                <a:cubicBezTo>
                  <a:pt x="11292" y="989397"/>
                  <a:pt x="0" y="968102"/>
                  <a:pt x="0" y="955911"/>
                </a:cubicBezTo>
                <a:cubicBezTo>
                  <a:pt x="0" y="949685"/>
                  <a:pt x="4502" y="936737"/>
                  <a:pt x="13506" y="917067"/>
                </a:cubicBezTo>
                <a:cubicBezTo>
                  <a:pt x="17735" y="908646"/>
                  <a:pt x="19850" y="904850"/>
                  <a:pt x="19850" y="905681"/>
                </a:cubicBezTo>
                <a:cubicBezTo>
                  <a:pt x="19850" y="903275"/>
                  <a:pt x="21313" y="899145"/>
                  <a:pt x="24240" y="893291"/>
                </a:cubicBezTo>
                <a:cubicBezTo>
                  <a:pt x="28817" y="881807"/>
                  <a:pt x="34689" y="867278"/>
                  <a:pt x="41858" y="849704"/>
                </a:cubicBezTo>
                <a:cubicBezTo>
                  <a:pt x="43210" y="845648"/>
                  <a:pt x="45634" y="840693"/>
                  <a:pt x="49132" y="834839"/>
                </a:cubicBezTo>
                <a:cubicBezTo>
                  <a:pt x="49851" y="833872"/>
                  <a:pt x="50211" y="834126"/>
                  <a:pt x="50211" y="835602"/>
                </a:cubicBezTo>
                <a:cubicBezTo>
                  <a:pt x="50211" y="828297"/>
                  <a:pt x="57832" y="820837"/>
                  <a:pt x="73074" y="813222"/>
                </a:cubicBezTo>
                <a:cubicBezTo>
                  <a:pt x="82649" y="813222"/>
                  <a:pt x="92701" y="821401"/>
                  <a:pt x="103231" y="837760"/>
                </a:cubicBezTo>
                <a:lnTo>
                  <a:pt x="102950" y="838662"/>
                </a:lnTo>
                <a:lnTo>
                  <a:pt x="105454" y="841113"/>
                </a:lnTo>
                <a:cubicBezTo>
                  <a:pt x="106303" y="842766"/>
                  <a:pt x="106728" y="844823"/>
                  <a:pt x="106728" y="847285"/>
                </a:cubicBezTo>
                <a:cubicBezTo>
                  <a:pt x="106728" y="852035"/>
                  <a:pt x="104793" y="855185"/>
                  <a:pt x="100924" y="856736"/>
                </a:cubicBezTo>
                <a:lnTo>
                  <a:pt x="98570" y="857101"/>
                </a:lnTo>
                <a:lnTo>
                  <a:pt x="98564" y="861926"/>
                </a:lnTo>
                <a:cubicBezTo>
                  <a:pt x="98562" y="864087"/>
                  <a:pt x="98561" y="866605"/>
                  <a:pt x="98561" y="869479"/>
                </a:cubicBezTo>
                <a:lnTo>
                  <a:pt x="98588" y="879738"/>
                </a:lnTo>
                <a:lnTo>
                  <a:pt x="102752" y="876572"/>
                </a:lnTo>
                <a:cubicBezTo>
                  <a:pt x="106202" y="873443"/>
                  <a:pt x="109649" y="869814"/>
                  <a:pt x="113090" y="865684"/>
                </a:cubicBezTo>
                <a:cubicBezTo>
                  <a:pt x="115720" y="861293"/>
                  <a:pt x="120532" y="856041"/>
                  <a:pt x="127527" y="849927"/>
                </a:cubicBezTo>
                <a:cubicBezTo>
                  <a:pt x="131272" y="845710"/>
                  <a:pt x="133145" y="844439"/>
                  <a:pt x="133145" y="846113"/>
                </a:cubicBezTo>
                <a:cubicBezTo>
                  <a:pt x="133145" y="842516"/>
                  <a:pt x="137036" y="837109"/>
                  <a:pt x="144819" y="829891"/>
                </a:cubicBezTo>
                <a:cubicBezTo>
                  <a:pt x="148710" y="826282"/>
                  <a:pt x="152329" y="823575"/>
                  <a:pt x="155676" y="821770"/>
                </a:cubicBezTo>
                <a:lnTo>
                  <a:pt x="159448" y="820664"/>
                </a:lnTo>
                <a:lnTo>
                  <a:pt x="152432" y="815501"/>
                </a:lnTo>
                <a:cubicBezTo>
                  <a:pt x="147803" y="811148"/>
                  <a:pt x="143352" y="805979"/>
                  <a:pt x="139080" y="799995"/>
                </a:cubicBezTo>
                <a:cubicBezTo>
                  <a:pt x="118765" y="777931"/>
                  <a:pt x="112533" y="749003"/>
                  <a:pt x="120383" y="713209"/>
                </a:cubicBezTo>
                <a:cubicBezTo>
                  <a:pt x="122752" y="697458"/>
                  <a:pt x="124699" y="683834"/>
                  <a:pt x="126225" y="672337"/>
                </a:cubicBezTo>
                <a:cubicBezTo>
                  <a:pt x="127031" y="660431"/>
                  <a:pt x="128625" y="647328"/>
                  <a:pt x="131006" y="633028"/>
                </a:cubicBezTo>
                <a:cubicBezTo>
                  <a:pt x="132482" y="619038"/>
                  <a:pt x="133616" y="606035"/>
                  <a:pt x="134410" y="594017"/>
                </a:cubicBezTo>
                <a:cubicBezTo>
                  <a:pt x="135899" y="584442"/>
                  <a:pt x="137083" y="576194"/>
                  <a:pt x="137964" y="569274"/>
                </a:cubicBezTo>
                <a:cubicBezTo>
                  <a:pt x="139526" y="563073"/>
                  <a:pt x="140642" y="556909"/>
                  <a:pt x="141312" y="550782"/>
                </a:cubicBezTo>
                <a:cubicBezTo>
                  <a:pt x="142193" y="542014"/>
                  <a:pt x="143421" y="531782"/>
                  <a:pt x="144996" y="520086"/>
                </a:cubicBezTo>
                <a:cubicBezTo>
                  <a:pt x="147216" y="501508"/>
                  <a:pt x="149491" y="482092"/>
                  <a:pt x="151823" y="461839"/>
                </a:cubicBezTo>
                <a:cubicBezTo>
                  <a:pt x="152604" y="454831"/>
                  <a:pt x="153386" y="447892"/>
                  <a:pt x="154167" y="441021"/>
                </a:cubicBezTo>
                <a:cubicBezTo>
                  <a:pt x="155754" y="433059"/>
                  <a:pt x="156933" y="420861"/>
                  <a:pt x="157702" y="404428"/>
                </a:cubicBezTo>
                <a:cubicBezTo>
                  <a:pt x="159327" y="388243"/>
                  <a:pt x="160530" y="375041"/>
                  <a:pt x="161311" y="364821"/>
                </a:cubicBezTo>
                <a:cubicBezTo>
                  <a:pt x="164337" y="341430"/>
                  <a:pt x="165850" y="316155"/>
                  <a:pt x="165850" y="288993"/>
                </a:cubicBezTo>
                <a:lnTo>
                  <a:pt x="165850" y="273380"/>
                </a:lnTo>
                <a:lnTo>
                  <a:pt x="156883" y="271841"/>
                </a:lnTo>
                <a:cubicBezTo>
                  <a:pt x="152263" y="271320"/>
                  <a:pt x="146527" y="270880"/>
                  <a:pt x="139675" y="270520"/>
                </a:cubicBezTo>
                <a:cubicBezTo>
                  <a:pt x="131775" y="270520"/>
                  <a:pt x="123843" y="269860"/>
                  <a:pt x="115881" y="268539"/>
                </a:cubicBezTo>
                <a:cubicBezTo>
                  <a:pt x="107919" y="267218"/>
                  <a:pt x="103938" y="266558"/>
                  <a:pt x="103938" y="266558"/>
                </a:cubicBezTo>
                <a:cubicBezTo>
                  <a:pt x="103938" y="254738"/>
                  <a:pt x="107677" y="246962"/>
                  <a:pt x="115156" y="243229"/>
                </a:cubicBezTo>
                <a:cubicBezTo>
                  <a:pt x="118256" y="243229"/>
                  <a:pt x="118486" y="243892"/>
                  <a:pt x="115844" y="245219"/>
                </a:cubicBezTo>
                <a:cubicBezTo>
                  <a:pt x="123316" y="242993"/>
                  <a:pt x="128921" y="242412"/>
                  <a:pt x="132657" y="243475"/>
                </a:cubicBezTo>
                <a:lnTo>
                  <a:pt x="136649" y="246162"/>
                </a:lnTo>
                <a:lnTo>
                  <a:pt x="134522" y="243708"/>
                </a:lnTo>
                <a:cubicBezTo>
                  <a:pt x="132029" y="242024"/>
                  <a:pt x="128290" y="241288"/>
                  <a:pt x="123304" y="241499"/>
                </a:cubicBezTo>
                <a:lnTo>
                  <a:pt x="127030" y="241093"/>
                </a:lnTo>
                <a:lnTo>
                  <a:pt x="135206" y="237187"/>
                </a:lnTo>
                <a:cubicBezTo>
                  <a:pt x="139004" y="235789"/>
                  <a:pt x="143631" y="234411"/>
                  <a:pt x="149088" y="233053"/>
                </a:cubicBezTo>
                <a:cubicBezTo>
                  <a:pt x="158006" y="230833"/>
                  <a:pt x="163152" y="229444"/>
                  <a:pt x="164529" y="228885"/>
                </a:cubicBezTo>
                <a:cubicBezTo>
                  <a:pt x="171599" y="222858"/>
                  <a:pt x="183021" y="223273"/>
                  <a:pt x="198797" y="230132"/>
                </a:cubicBezTo>
                <a:cubicBezTo>
                  <a:pt x="214821" y="236879"/>
                  <a:pt x="228011" y="249740"/>
                  <a:pt x="238367" y="268716"/>
                </a:cubicBezTo>
                <a:cubicBezTo>
                  <a:pt x="244047" y="277261"/>
                  <a:pt x="246496" y="288572"/>
                  <a:pt x="245715" y="302648"/>
                </a:cubicBezTo>
                <a:lnTo>
                  <a:pt x="244640" y="314717"/>
                </a:lnTo>
                <a:lnTo>
                  <a:pt x="252603" y="309541"/>
                </a:lnTo>
                <a:cubicBezTo>
                  <a:pt x="256252" y="306738"/>
                  <a:pt x="260437" y="303157"/>
                  <a:pt x="265156" y="298797"/>
                </a:cubicBezTo>
                <a:cubicBezTo>
                  <a:pt x="267934" y="296007"/>
                  <a:pt x="271506" y="294612"/>
                  <a:pt x="275871" y="294612"/>
                </a:cubicBezTo>
                <a:cubicBezTo>
                  <a:pt x="274135" y="294612"/>
                  <a:pt x="276309" y="291954"/>
                  <a:pt x="282392" y="286640"/>
                </a:cubicBezTo>
                <a:cubicBezTo>
                  <a:pt x="288475" y="281326"/>
                  <a:pt x="296422" y="274067"/>
                  <a:pt x="306232" y="264865"/>
                </a:cubicBezTo>
                <a:cubicBezTo>
                  <a:pt x="314629" y="257150"/>
                  <a:pt x="322362" y="250639"/>
                  <a:pt x="329431" y="245331"/>
                </a:cubicBezTo>
                <a:cubicBezTo>
                  <a:pt x="331725" y="243681"/>
                  <a:pt x="332872" y="244215"/>
                  <a:pt x="332872" y="246931"/>
                </a:cubicBezTo>
                <a:cubicBezTo>
                  <a:pt x="332872" y="242813"/>
                  <a:pt x="338900" y="236370"/>
                  <a:pt x="350955" y="227602"/>
                </a:cubicBezTo>
                <a:cubicBezTo>
                  <a:pt x="358285" y="221673"/>
                  <a:pt x="362948" y="217934"/>
                  <a:pt x="364945" y="216384"/>
                </a:cubicBezTo>
                <a:cubicBezTo>
                  <a:pt x="368293" y="211882"/>
                  <a:pt x="373081" y="208862"/>
                  <a:pt x="379307" y="207324"/>
                </a:cubicBezTo>
                <a:cubicBezTo>
                  <a:pt x="387927" y="203988"/>
                  <a:pt x="398769" y="205609"/>
                  <a:pt x="411835" y="212189"/>
                </a:cubicBezTo>
                <a:cubicBezTo>
                  <a:pt x="415101" y="213834"/>
                  <a:pt x="417960" y="215572"/>
                  <a:pt x="420409" y="217404"/>
                </a:cubicBezTo>
                <a:lnTo>
                  <a:pt x="425285" y="222003"/>
                </a:lnTo>
                <a:lnTo>
                  <a:pt x="427592" y="212017"/>
                </a:lnTo>
                <a:cubicBezTo>
                  <a:pt x="431412" y="194539"/>
                  <a:pt x="434100" y="180070"/>
                  <a:pt x="435657" y="168610"/>
                </a:cubicBezTo>
                <a:cubicBezTo>
                  <a:pt x="436562" y="160524"/>
                  <a:pt x="437598" y="155327"/>
                  <a:pt x="438764" y="153020"/>
                </a:cubicBezTo>
                <a:cubicBezTo>
                  <a:pt x="439049" y="152140"/>
                  <a:pt x="439570" y="149126"/>
                  <a:pt x="440326" y="143979"/>
                </a:cubicBezTo>
                <a:cubicBezTo>
                  <a:pt x="441108" y="142044"/>
                  <a:pt x="440419" y="140426"/>
                  <a:pt x="438261" y="139123"/>
                </a:cubicBezTo>
                <a:cubicBezTo>
                  <a:pt x="437096" y="137958"/>
                  <a:pt x="436692" y="137375"/>
                  <a:pt x="437052" y="137375"/>
                </a:cubicBezTo>
                <a:cubicBezTo>
                  <a:pt x="431831" y="137375"/>
                  <a:pt x="421475" y="141077"/>
                  <a:pt x="405984" y="148481"/>
                </a:cubicBezTo>
                <a:cubicBezTo>
                  <a:pt x="401625" y="151396"/>
                  <a:pt x="397848" y="153582"/>
                  <a:pt x="394655" y="155039"/>
                </a:cubicBezTo>
                <a:lnTo>
                  <a:pt x="391699" y="155864"/>
                </a:lnTo>
                <a:lnTo>
                  <a:pt x="383474" y="161950"/>
                </a:lnTo>
                <a:cubicBezTo>
                  <a:pt x="377992" y="165088"/>
                  <a:pt x="369211" y="170681"/>
                  <a:pt x="357131" y="178730"/>
                </a:cubicBezTo>
                <a:cubicBezTo>
                  <a:pt x="344890" y="186891"/>
                  <a:pt x="334410" y="192714"/>
                  <a:pt x="325692" y="196199"/>
                </a:cubicBezTo>
                <a:cubicBezTo>
                  <a:pt x="318523" y="199064"/>
                  <a:pt x="313537" y="201197"/>
                  <a:pt x="310734" y="202599"/>
                </a:cubicBezTo>
                <a:cubicBezTo>
                  <a:pt x="283933" y="212062"/>
                  <a:pt x="251557" y="208490"/>
                  <a:pt x="213605" y="191883"/>
                </a:cubicBezTo>
                <a:cubicBezTo>
                  <a:pt x="191132" y="180163"/>
                  <a:pt x="171276" y="162254"/>
                  <a:pt x="154037" y="138156"/>
                </a:cubicBezTo>
                <a:cubicBezTo>
                  <a:pt x="150229" y="128309"/>
                  <a:pt x="150992" y="121748"/>
                  <a:pt x="156325" y="118474"/>
                </a:cubicBezTo>
                <a:cubicBezTo>
                  <a:pt x="161658" y="115199"/>
                  <a:pt x="168969" y="117035"/>
                  <a:pt x="178259" y="123980"/>
                </a:cubicBezTo>
                <a:cubicBezTo>
                  <a:pt x="181955" y="128730"/>
                  <a:pt x="191517" y="131105"/>
                  <a:pt x="206945" y="131105"/>
                </a:cubicBezTo>
                <a:cubicBezTo>
                  <a:pt x="224234" y="131105"/>
                  <a:pt x="242280" y="127490"/>
                  <a:pt x="261082" y="120260"/>
                </a:cubicBezTo>
                <a:cubicBezTo>
                  <a:pt x="268275" y="117568"/>
                  <a:pt x="273174" y="115894"/>
                  <a:pt x="275778" y="115237"/>
                </a:cubicBezTo>
                <a:cubicBezTo>
                  <a:pt x="279139" y="113897"/>
                  <a:pt x="284144" y="111733"/>
                  <a:pt x="290791" y="108744"/>
                </a:cubicBezTo>
                <a:cubicBezTo>
                  <a:pt x="300750" y="104180"/>
                  <a:pt x="306207" y="101898"/>
                  <a:pt x="307162" y="101898"/>
                </a:cubicBezTo>
                <a:cubicBezTo>
                  <a:pt x="307162" y="101898"/>
                  <a:pt x="312787" y="99399"/>
                  <a:pt x="324036" y="94401"/>
                </a:cubicBezTo>
                <a:cubicBezTo>
                  <a:pt x="336699" y="88075"/>
                  <a:pt x="345740" y="83747"/>
                  <a:pt x="351160" y="81415"/>
                </a:cubicBezTo>
                <a:cubicBezTo>
                  <a:pt x="355748" y="79121"/>
                  <a:pt x="358651" y="77571"/>
                  <a:pt x="359866" y="76765"/>
                </a:cubicBezTo>
                <a:cubicBezTo>
                  <a:pt x="367760" y="74234"/>
                  <a:pt x="373681" y="73427"/>
                  <a:pt x="377628" y="74341"/>
                </a:cubicBezTo>
                <a:lnTo>
                  <a:pt x="382060" y="77000"/>
                </a:lnTo>
                <a:lnTo>
                  <a:pt x="381125" y="73704"/>
                </a:lnTo>
                <a:cubicBezTo>
                  <a:pt x="379510" y="71583"/>
                  <a:pt x="377087" y="70191"/>
                  <a:pt x="373856" y="69528"/>
                </a:cubicBezTo>
                <a:cubicBezTo>
                  <a:pt x="379586" y="66254"/>
                  <a:pt x="384330" y="63872"/>
                  <a:pt x="388088" y="62384"/>
                </a:cubicBezTo>
                <a:cubicBezTo>
                  <a:pt x="390395" y="61218"/>
                  <a:pt x="392894" y="59631"/>
                  <a:pt x="395585" y="57621"/>
                </a:cubicBezTo>
                <a:cubicBezTo>
                  <a:pt x="400695" y="54546"/>
                  <a:pt x="407535" y="50676"/>
                  <a:pt x="416105" y="46013"/>
                </a:cubicBezTo>
                <a:cubicBezTo>
                  <a:pt x="432811" y="36959"/>
                  <a:pt x="444388" y="27912"/>
                  <a:pt x="450837" y="18870"/>
                </a:cubicBezTo>
                <a:cubicBezTo>
                  <a:pt x="456121" y="12520"/>
                  <a:pt x="460375" y="8136"/>
                  <a:pt x="463599" y="5718"/>
                </a:cubicBezTo>
                <a:cubicBezTo>
                  <a:pt x="469063" y="781"/>
                  <a:pt x="477233" y="-958"/>
                  <a:pt x="488110" y="499"/>
                </a:cubicBezTo>
                <a:close/>
              </a:path>
            </a:pathLst>
          </a:custGeom>
          <a:solidFill>
            <a:schemeClr val="accent1"/>
          </a:solidFill>
          <a:ln>
            <a:noFill/>
          </a:ln>
          <a:effectLst>
            <a:outerShdw blurRad="50800" dist="50800" dir="2700000" algn="tl" rotWithShape="0">
              <a:schemeClr val="accent2">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9368" b="1" dirty="0">
              <a:solidFill>
                <a:schemeClr val="accent1"/>
              </a:solidFill>
              <a:effectLst>
                <a:outerShdw blurRad="50800" dist="50800" dir="2700000" algn="tl" rotWithShape="0">
                  <a:schemeClr val="accent2">
                    <a:alpha val="20000"/>
                  </a:schemeClr>
                </a:outerShdw>
              </a:effectLst>
              <a:latin typeface="Arial" panose="020B0604020202020204" pitchFamily="34" charset="0"/>
              <a:ea typeface="微软雅黑" panose="020B0503020204020204" pitchFamily="34" charset="-122"/>
              <a:cs typeface="演示流云楷" panose="02000600000000000000" pitchFamily="2" charset="-122"/>
              <a:sym typeface="Arial" panose="020B0604020202020204" pitchFamily="34" charset="0"/>
            </a:endParaRPr>
          </a:p>
        </p:txBody>
      </p:sp>
      <p:sp>
        <p:nvSpPr>
          <p:cNvPr id="17" name="文本框 16">
            <a:extLst>
              <a:ext uri="{FF2B5EF4-FFF2-40B4-BE49-F238E27FC236}">
                <a16:creationId xmlns:a16="http://schemas.microsoft.com/office/drawing/2014/main" id="{C58582F6-385F-7224-55B4-4346B5445F6F}"/>
              </a:ext>
            </a:extLst>
          </p:cNvPr>
          <p:cNvSpPr txBox="1"/>
          <p:nvPr/>
        </p:nvSpPr>
        <p:spPr>
          <a:xfrm>
            <a:off x="3619668" y="1137184"/>
            <a:ext cx="1342668" cy="1272358"/>
          </a:xfrm>
          <a:custGeom>
            <a:avLst/>
            <a:gdLst/>
            <a:ahLst/>
            <a:cxnLst/>
            <a:rect l="l" t="t" r="r" b="b"/>
            <a:pathLst>
              <a:path w="1342668" h="1272358">
                <a:moveTo>
                  <a:pt x="399116" y="666935"/>
                </a:moveTo>
                <a:lnTo>
                  <a:pt x="392903" y="674721"/>
                </a:lnTo>
                <a:cubicBezTo>
                  <a:pt x="393806" y="673818"/>
                  <a:pt x="394258" y="671929"/>
                  <a:pt x="394258" y="669054"/>
                </a:cubicBezTo>
                <a:cubicBezTo>
                  <a:pt x="394258" y="672693"/>
                  <a:pt x="390653" y="679659"/>
                  <a:pt x="383444" y="689952"/>
                </a:cubicBezTo>
                <a:cubicBezTo>
                  <a:pt x="377012" y="700967"/>
                  <a:pt x="366685" y="715671"/>
                  <a:pt x="352460" y="734062"/>
                </a:cubicBezTo>
                <a:cubicBezTo>
                  <a:pt x="347265" y="741285"/>
                  <a:pt x="339223" y="752571"/>
                  <a:pt x="328333" y="767920"/>
                </a:cubicBezTo>
                <a:cubicBezTo>
                  <a:pt x="312789" y="792090"/>
                  <a:pt x="300114" y="809981"/>
                  <a:pt x="290307" y="821594"/>
                </a:cubicBezTo>
                <a:lnTo>
                  <a:pt x="281024" y="834605"/>
                </a:lnTo>
                <a:lnTo>
                  <a:pt x="295287" y="843201"/>
                </a:lnTo>
                <a:cubicBezTo>
                  <a:pt x="324943" y="868495"/>
                  <a:pt x="349814" y="887164"/>
                  <a:pt x="369900" y="899207"/>
                </a:cubicBezTo>
                <a:cubicBezTo>
                  <a:pt x="374262" y="900847"/>
                  <a:pt x="377498" y="901666"/>
                  <a:pt x="379610" y="901666"/>
                </a:cubicBezTo>
                <a:cubicBezTo>
                  <a:pt x="379374" y="901666"/>
                  <a:pt x="380269" y="897693"/>
                  <a:pt x="382298" y="889748"/>
                </a:cubicBezTo>
                <a:cubicBezTo>
                  <a:pt x="383881" y="884275"/>
                  <a:pt x="385767" y="871697"/>
                  <a:pt x="387955" y="852014"/>
                </a:cubicBezTo>
                <a:cubicBezTo>
                  <a:pt x="390142" y="832331"/>
                  <a:pt x="392077" y="808627"/>
                  <a:pt x="393757" y="780901"/>
                </a:cubicBezTo>
                <a:cubicBezTo>
                  <a:pt x="394633" y="766941"/>
                  <a:pt x="395070" y="755509"/>
                  <a:pt x="395070" y="746605"/>
                </a:cubicBezTo>
                <a:cubicBezTo>
                  <a:pt x="395959" y="736798"/>
                  <a:pt x="396841" y="717456"/>
                  <a:pt x="397716" y="688577"/>
                </a:cubicBezTo>
                <a:cubicBezTo>
                  <a:pt x="398157" y="681552"/>
                  <a:pt x="398569" y="675145"/>
                  <a:pt x="398951" y="669357"/>
                </a:cubicBezTo>
                <a:close/>
                <a:moveTo>
                  <a:pt x="213081" y="500757"/>
                </a:moveTo>
                <a:lnTo>
                  <a:pt x="211802" y="501658"/>
                </a:lnTo>
                <a:cubicBezTo>
                  <a:pt x="211007" y="502943"/>
                  <a:pt x="210610" y="504672"/>
                  <a:pt x="210610" y="506846"/>
                </a:cubicBezTo>
                <a:close/>
                <a:moveTo>
                  <a:pt x="496473" y="31938"/>
                </a:moveTo>
                <a:cubicBezTo>
                  <a:pt x="504075" y="32337"/>
                  <a:pt x="512578" y="34551"/>
                  <a:pt x="521982" y="38579"/>
                </a:cubicBezTo>
                <a:cubicBezTo>
                  <a:pt x="527566" y="41774"/>
                  <a:pt x="533073" y="44726"/>
                  <a:pt x="538505" y="47434"/>
                </a:cubicBezTo>
                <a:cubicBezTo>
                  <a:pt x="552729" y="47434"/>
                  <a:pt x="570349" y="69965"/>
                  <a:pt x="591365" y="115026"/>
                </a:cubicBezTo>
                <a:cubicBezTo>
                  <a:pt x="594894" y="121208"/>
                  <a:pt x="597144" y="131646"/>
                  <a:pt x="598116" y="146343"/>
                </a:cubicBezTo>
                <a:cubicBezTo>
                  <a:pt x="599131" y="160317"/>
                  <a:pt x="599200" y="168602"/>
                  <a:pt x="598325" y="171200"/>
                </a:cubicBezTo>
                <a:cubicBezTo>
                  <a:pt x="598325" y="172561"/>
                  <a:pt x="597825" y="177291"/>
                  <a:pt x="596825" y="185389"/>
                </a:cubicBezTo>
                <a:cubicBezTo>
                  <a:pt x="594935" y="202252"/>
                  <a:pt x="593046" y="213045"/>
                  <a:pt x="591157" y="217768"/>
                </a:cubicBezTo>
                <a:cubicBezTo>
                  <a:pt x="584601" y="239063"/>
                  <a:pt x="581322" y="252654"/>
                  <a:pt x="581322" y="258544"/>
                </a:cubicBezTo>
                <a:cubicBezTo>
                  <a:pt x="579586" y="264628"/>
                  <a:pt x="578718" y="268726"/>
                  <a:pt x="578718" y="270837"/>
                </a:cubicBezTo>
                <a:cubicBezTo>
                  <a:pt x="576336" y="277012"/>
                  <a:pt x="574089" y="283948"/>
                  <a:pt x="571978" y="291647"/>
                </a:cubicBezTo>
                <a:lnTo>
                  <a:pt x="567553" y="310592"/>
                </a:lnTo>
                <a:lnTo>
                  <a:pt x="575634" y="314814"/>
                </a:lnTo>
                <a:cubicBezTo>
                  <a:pt x="585990" y="320799"/>
                  <a:pt x="599221" y="330011"/>
                  <a:pt x="615327" y="342450"/>
                </a:cubicBezTo>
                <a:cubicBezTo>
                  <a:pt x="627550" y="364870"/>
                  <a:pt x="633662" y="380858"/>
                  <a:pt x="633662" y="390415"/>
                </a:cubicBezTo>
                <a:cubicBezTo>
                  <a:pt x="633662" y="403208"/>
                  <a:pt x="623647" y="413994"/>
                  <a:pt x="603617" y="422773"/>
                </a:cubicBezTo>
                <a:cubicBezTo>
                  <a:pt x="598005" y="424370"/>
                  <a:pt x="593248" y="426141"/>
                  <a:pt x="589344" y="428086"/>
                </a:cubicBezTo>
                <a:cubicBezTo>
                  <a:pt x="585719" y="428989"/>
                  <a:pt x="578517" y="431934"/>
                  <a:pt x="567738" y="436921"/>
                </a:cubicBezTo>
                <a:cubicBezTo>
                  <a:pt x="555125" y="441421"/>
                  <a:pt x="544255" y="445331"/>
                  <a:pt x="535129" y="448651"/>
                </a:cubicBezTo>
                <a:lnTo>
                  <a:pt x="528691" y="451881"/>
                </a:lnTo>
                <a:lnTo>
                  <a:pt x="521565" y="491052"/>
                </a:lnTo>
                <a:cubicBezTo>
                  <a:pt x="515773" y="515736"/>
                  <a:pt x="512175" y="531564"/>
                  <a:pt x="510772" y="538537"/>
                </a:cubicBezTo>
                <a:cubicBezTo>
                  <a:pt x="504605" y="538204"/>
                  <a:pt x="510543" y="540197"/>
                  <a:pt x="528587" y="544517"/>
                </a:cubicBezTo>
                <a:cubicBezTo>
                  <a:pt x="541061" y="549643"/>
                  <a:pt x="552083" y="554866"/>
                  <a:pt x="561653" y="560186"/>
                </a:cubicBezTo>
                <a:cubicBezTo>
                  <a:pt x="567196" y="567187"/>
                  <a:pt x="573204" y="565659"/>
                  <a:pt x="579676" y="555602"/>
                </a:cubicBezTo>
                <a:cubicBezTo>
                  <a:pt x="602165" y="533947"/>
                  <a:pt x="624870" y="484833"/>
                  <a:pt x="647789" y="408261"/>
                </a:cubicBezTo>
                <a:cubicBezTo>
                  <a:pt x="670709" y="331689"/>
                  <a:pt x="686231" y="288152"/>
                  <a:pt x="694357" y="277651"/>
                </a:cubicBezTo>
                <a:lnTo>
                  <a:pt x="716069" y="288819"/>
                </a:lnTo>
                <a:cubicBezTo>
                  <a:pt x="679439" y="427725"/>
                  <a:pt x="654922" y="524800"/>
                  <a:pt x="642518" y="580043"/>
                </a:cubicBezTo>
                <a:cubicBezTo>
                  <a:pt x="632252" y="616117"/>
                  <a:pt x="628760" y="640703"/>
                  <a:pt x="632037" y="653802"/>
                </a:cubicBezTo>
                <a:cubicBezTo>
                  <a:pt x="633121" y="667206"/>
                  <a:pt x="632787" y="676138"/>
                  <a:pt x="631037" y="680597"/>
                </a:cubicBezTo>
                <a:cubicBezTo>
                  <a:pt x="631037" y="692251"/>
                  <a:pt x="623105" y="698078"/>
                  <a:pt x="607242" y="698078"/>
                </a:cubicBezTo>
                <a:cubicBezTo>
                  <a:pt x="589949" y="698078"/>
                  <a:pt x="567793" y="686980"/>
                  <a:pt x="540776" y="664782"/>
                </a:cubicBezTo>
                <a:cubicBezTo>
                  <a:pt x="527913" y="650933"/>
                  <a:pt x="516439" y="637286"/>
                  <a:pt x="506355" y="623840"/>
                </a:cubicBezTo>
                <a:cubicBezTo>
                  <a:pt x="503834" y="619804"/>
                  <a:pt x="501610" y="616370"/>
                  <a:pt x="499682" y="613536"/>
                </a:cubicBezTo>
                <a:lnTo>
                  <a:pt x="498020" y="611261"/>
                </a:lnTo>
                <a:lnTo>
                  <a:pt x="496416" y="622032"/>
                </a:lnTo>
                <a:cubicBezTo>
                  <a:pt x="494798" y="633871"/>
                  <a:pt x="492909" y="649475"/>
                  <a:pt x="490749" y="668845"/>
                </a:cubicBezTo>
                <a:cubicBezTo>
                  <a:pt x="489874" y="683903"/>
                  <a:pt x="488096" y="701731"/>
                  <a:pt x="485415" y="722331"/>
                </a:cubicBezTo>
                <a:cubicBezTo>
                  <a:pt x="478678" y="793826"/>
                  <a:pt x="480011" y="866829"/>
                  <a:pt x="489415" y="941338"/>
                </a:cubicBezTo>
                <a:cubicBezTo>
                  <a:pt x="491249" y="963202"/>
                  <a:pt x="492603" y="978433"/>
                  <a:pt x="493478" y="987031"/>
                </a:cubicBezTo>
                <a:cubicBezTo>
                  <a:pt x="494339" y="994004"/>
                  <a:pt x="495145" y="1001297"/>
                  <a:pt x="495895" y="1008909"/>
                </a:cubicBezTo>
                <a:cubicBezTo>
                  <a:pt x="498784" y="1032967"/>
                  <a:pt x="497756" y="1049164"/>
                  <a:pt x="492811" y="1057498"/>
                </a:cubicBezTo>
                <a:cubicBezTo>
                  <a:pt x="490394" y="1066444"/>
                  <a:pt x="480553" y="1070479"/>
                  <a:pt x="463287" y="1069604"/>
                </a:cubicBezTo>
                <a:cubicBezTo>
                  <a:pt x="442201" y="1067590"/>
                  <a:pt x="417566" y="1054845"/>
                  <a:pt x="389382" y="1031370"/>
                </a:cubicBezTo>
                <a:cubicBezTo>
                  <a:pt x="358475" y="1005895"/>
                  <a:pt x="331000" y="971807"/>
                  <a:pt x="306955" y="929107"/>
                </a:cubicBezTo>
                <a:cubicBezTo>
                  <a:pt x="291995" y="904375"/>
                  <a:pt x="278578" y="883655"/>
                  <a:pt x="266704" y="866947"/>
                </a:cubicBezTo>
                <a:lnTo>
                  <a:pt x="257865" y="854987"/>
                </a:lnTo>
                <a:lnTo>
                  <a:pt x="252302" y="868495"/>
                </a:lnTo>
                <a:cubicBezTo>
                  <a:pt x="238759" y="885636"/>
                  <a:pt x="224514" y="902215"/>
                  <a:pt x="209568" y="918231"/>
                </a:cubicBezTo>
                <a:cubicBezTo>
                  <a:pt x="179231" y="948568"/>
                  <a:pt x="151338" y="974099"/>
                  <a:pt x="125891" y="994824"/>
                </a:cubicBezTo>
                <a:lnTo>
                  <a:pt x="95491" y="1004200"/>
                </a:lnTo>
                <a:lnTo>
                  <a:pt x="110639" y="971029"/>
                </a:lnTo>
                <a:cubicBezTo>
                  <a:pt x="127571" y="950235"/>
                  <a:pt x="136038" y="939400"/>
                  <a:pt x="136038" y="938525"/>
                </a:cubicBezTo>
                <a:cubicBezTo>
                  <a:pt x="136038" y="933656"/>
                  <a:pt x="137368" y="930005"/>
                  <a:pt x="140028" y="927570"/>
                </a:cubicBezTo>
                <a:lnTo>
                  <a:pt x="143915" y="925436"/>
                </a:lnTo>
                <a:lnTo>
                  <a:pt x="147831" y="918106"/>
                </a:lnTo>
                <a:cubicBezTo>
                  <a:pt x="151415" y="911397"/>
                  <a:pt x="155644" y="903607"/>
                  <a:pt x="160520" y="894738"/>
                </a:cubicBezTo>
                <a:cubicBezTo>
                  <a:pt x="165396" y="885869"/>
                  <a:pt x="170632" y="877705"/>
                  <a:pt x="176230" y="870246"/>
                </a:cubicBezTo>
                <a:cubicBezTo>
                  <a:pt x="199580" y="832199"/>
                  <a:pt x="219882" y="798077"/>
                  <a:pt x="237134" y="767878"/>
                </a:cubicBezTo>
                <a:cubicBezTo>
                  <a:pt x="241565" y="759975"/>
                  <a:pt x="245086" y="753814"/>
                  <a:pt x="247698" y="749397"/>
                </a:cubicBezTo>
                <a:cubicBezTo>
                  <a:pt x="253546" y="739257"/>
                  <a:pt x="257490" y="732131"/>
                  <a:pt x="259532" y="728019"/>
                </a:cubicBezTo>
                <a:cubicBezTo>
                  <a:pt x="264158" y="719935"/>
                  <a:pt x="270874" y="709281"/>
                  <a:pt x="279681" y="696057"/>
                </a:cubicBezTo>
                <a:cubicBezTo>
                  <a:pt x="283862" y="689445"/>
                  <a:pt x="286473" y="685320"/>
                  <a:pt x="287515" y="683681"/>
                </a:cubicBezTo>
                <a:cubicBezTo>
                  <a:pt x="288279" y="681389"/>
                  <a:pt x="289272" y="679027"/>
                  <a:pt x="290495" y="676596"/>
                </a:cubicBezTo>
                <a:cubicBezTo>
                  <a:pt x="292703" y="673290"/>
                  <a:pt x="296210" y="668026"/>
                  <a:pt x="301017" y="660803"/>
                </a:cubicBezTo>
                <a:cubicBezTo>
                  <a:pt x="305281" y="653580"/>
                  <a:pt x="312449" y="641307"/>
                  <a:pt x="322519" y="623986"/>
                </a:cubicBezTo>
                <a:cubicBezTo>
                  <a:pt x="330687" y="611734"/>
                  <a:pt x="336743" y="602455"/>
                  <a:pt x="340688" y="596149"/>
                </a:cubicBezTo>
                <a:cubicBezTo>
                  <a:pt x="344480" y="589509"/>
                  <a:pt x="348613" y="583515"/>
                  <a:pt x="353086" y="578167"/>
                </a:cubicBezTo>
                <a:cubicBezTo>
                  <a:pt x="355822" y="574042"/>
                  <a:pt x="357954" y="570465"/>
                  <a:pt x="359482" y="567437"/>
                </a:cubicBezTo>
                <a:lnTo>
                  <a:pt x="377045" y="539906"/>
                </a:lnTo>
                <a:lnTo>
                  <a:pt x="374130" y="541579"/>
                </a:lnTo>
                <a:cubicBezTo>
                  <a:pt x="369990" y="543955"/>
                  <a:pt x="364427" y="547761"/>
                  <a:pt x="357440" y="552998"/>
                </a:cubicBezTo>
                <a:cubicBezTo>
                  <a:pt x="309726" y="588780"/>
                  <a:pt x="281083" y="610026"/>
                  <a:pt x="271513" y="616735"/>
                </a:cubicBezTo>
                <a:cubicBezTo>
                  <a:pt x="267443" y="619165"/>
                  <a:pt x="261685" y="623173"/>
                  <a:pt x="254240" y="628757"/>
                </a:cubicBezTo>
                <a:cubicBezTo>
                  <a:pt x="248225" y="632507"/>
                  <a:pt x="244600" y="635320"/>
                  <a:pt x="243364" y="637196"/>
                </a:cubicBezTo>
                <a:cubicBezTo>
                  <a:pt x="234626" y="639613"/>
                  <a:pt x="228074" y="640205"/>
                  <a:pt x="223705" y="638972"/>
                </a:cubicBezTo>
                <a:lnTo>
                  <a:pt x="219341" y="636115"/>
                </a:lnTo>
                <a:lnTo>
                  <a:pt x="220512" y="639493"/>
                </a:lnTo>
                <a:cubicBezTo>
                  <a:pt x="222752" y="641948"/>
                  <a:pt x="226112" y="643627"/>
                  <a:pt x="230591" y="644530"/>
                </a:cubicBezTo>
                <a:cubicBezTo>
                  <a:pt x="206019" y="660171"/>
                  <a:pt x="182766" y="667991"/>
                  <a:pt x="160832" y="667991"/>
                </a:cubicBezTo>
                <a:cubicBezTo>
                  <a:pt x="142733" y="670603"/>
                  <a:pt x="106673" y="656281"/>
                  <a:pt x="52652" y="625027"/>
                </a:cubicBezTo>
                <a:cubicBezTo>
                  <a:pt x="29691" y="612262"/>
                  <a:pt x="15689" y="602344"/>
                  <a:pt x="10647" y="595274"/>
                </a:cubicBezTo>
                <a:lnTo>
                  <a:pt x="0" y="579376"/>
                </a:lnTo>
                <a:lnTo>
                  <a:pt x="8980" y="565124"/>
                </a:lnTo>
                <a:cubicBezTo>
                  <a:pt x="13536" y="560540"/>
                  <a:pt x="17565" y="557665"/>
                  <a:pt x="21065" y="556498"/>
                </a:cubicBezTo>
                <a:cubicBezTo>
                  <a:pt x="23663" y="554776"/>
                  <a:pt x="27448" y="553081"/>
                  <a:pt x="32421" y="551414"/>
                </a:cubicBezTo>
                <a:cubicBezTo>
                  <a:pt x="36907" y="548066"/>
                  <a:pt x="50687" y="545434"/>
                  <a:pt x="73759" y="543517"/>
                </a:cubicBezTo>
                <a:cubicBezTo>
                  <a:pt x="99123" y="541823"/>
                  <a:pt x="118188" y="538426"/>
                  <a:pt x="130954" y="533328"/>
                </a:cubicBezTo>
                <a:cubicBezTo>
                  <a:pt x="134565" y="532453"/>
                  <a:pt x="138274" y="531398"/>
                  <a:pt x="142080" y="530161"/>
                </a:cubicBezTo>
                <a:cubicBezTo>
                  <a:pt x="142261" y="530161"/>
                  <a:pt x="142671" y="529946"/>
                  <a:pt x="143309" y="529515"/>
                </a:cubicBezTo>
                <a:cubicBezTo>
                  <a:pt x="147685" y="527335"/>
                  <a:pt x="155026" y="524515"/>
                  <a:pt x="165333" y="521056"/>
                </a:cubicBezTo>
                <a:cubicBezTo>
                  <a:pt x="180876" y="514666"/>
                  <a:pt x="190128" y="510787"/>
                  <a:pt x="193086" y="509419"/>
                </a:cubicBezTo>
                <a:cubicBezTo>
                  <a:pt x="196045" y="508051"/>
                  <a:pt x="197525" y="506999"/>
                  <a:pt x="197525" y="506263"/>
                </a:cubicBezTo>
                <a:cubicBezTo>
                  <a:pt x="201192" y="504464"/>
                  <a:pt x="204513" y="502970"/>
                  <a:pt x="207489" y="501783"/>
                </a:cubicBezTo>
                <a:lnTo>
                  <a:pt x="213480" y="499774"/>
                </a:lnTo>
                <a:lnTo>
                  <a:pt x="214147" y="498131"/>
                </a:lnTo>
                <a:cubicBezTo>
                  <a:pt x="216504" y="495801"/>
                  <a:pt x="220041" y="494046"/>
                  <a:pt x="224757" y="492865"/>
                </a:cubicBezTo>
                <a:cubicBezTo>
                  <a:pt x="253761" y="479169"/>
                  <a:pt x="284341" y="462979"/>
                  <a:pt x="316498" y="444296"/>
                </a:cubicBezTo>
                <a:cubicBezTo>
                  <a:pt x="321846" y="441143"/>
                  <a:pt x="326047" y="438803"/>
                  <a:pt x="329104" y="437275"/>
                </a:cubicBezTo>
                <a:cubicBezTo>
                  <a:pt x="330854" y="436414"/>
                  <a:pt x="332812" y="434886"/>
                  <a:pt x="334979" y="432691"/>
                </a:cubicBezTo>
                <a:cubicBezTo>
                  <a:pt x="338480" y="431524"/>
                  <a:pt x="341285" y="430239"/>
                  <a:pt x="343397" y="428836"/>
                </a:cubicBezTo>
                <a:cubicBezTo>
                  <a:pt x="347578" y="426739"/>
                  <a:pt x="351926" y="424787"/>
                  <a:pt x="356440" y="422981"/>
                </a:cubicBezTo>
                <a:cubicBezTo>
                  <a:pt x="376165" y="411827"/>
                  <a:pt x="401120" y="397825"/>
                  <a:pt x="431304" y="380976"/>
                </a:cubicBezTo>
                <a:cubicBezTo>
                  <a:pt x="430345" y="381296"/>
                  <a:pt x="430186" y="380396"/>
                  <a:pt x="430825" y="378278"/>
                </a:cubicBezTo>
                <a:cubicBezTo>
                  <a:pt x="431463" y="376160"/>
                  <a:pt x="433165" y="365849"/>
                  <a:pt x="435929" y="347347"/>
                </a:cubicBezTo>
                <a:cubicBezTo>
                  <a:pt x="437888" y="331553"/>
                  <a:pt x="442625" y="294451"/>
                  <a:pt x="450139" y="236041"/>
                </a:cubicBezTo>
                <a:lnTo>
                  <a:pt x="452619" y="213997"/>
                </a:lnTo>
                <a:lnTo>
                  <a:pt x="447597" y="194911"/>
                </a:lnTo>
                <a:cubicBezTo>
                  <a:pt x="437860" y="154434"/>
                  <a:pt x="437416" y="119825"/>
                  <a:pt x="446264" y="91086"/>
                </a:cubicBezTo>
                <a:cubicBezTo>
                  <a:pt x="453918" y="68972"/>
                  <a:pt x="463954" y="50671"/>
                  <a:pt x="476372" y="36183"/>
                </a:cubicBezTo>
                <a:cubicBezTo>
                  <a:pt x="482171" y="32953"/>
                  <a:pt x="488872" y="31538"/>
                  <a:pt x="496473" y="31938"/>
                </a:cubicBezTo>
                <a:close/>
                <a:moveTo>
                  <a:pt x="815888" y="16"/>
                </a:moveTo>
                <a:cubicBezTo>
                  <a:pt x="827775" y="-331"/>
                  <a:pt x="847335" y="5210"/>
                  <a:pt x="874567" y="16639"/>
                </a:cubicBezTo>
                <a:cubicBezTo>
                  <a:pt x="901168" y="29932"/>
                  <a:pt x="918442" y="44538"/>
                  <a:pt x="926386" y="60457"/>
                </a:cubicBezTo>
                <a:cubicBezTo>
                  <a:pt x="935137" y="75334"/>
                  <a:pt x="940864" y="86710"/>
                  <a:pt x="943566" y="94586"/>
                </a:cubicBezTo>
                <a:cubicBezTo>
                  <a:pt x="946267" y="102462"/>
                  <a:pt x="946833" y="108609"/>
                  <a:pt x="945264" y="113026"/>
                </a:cubicBezTo>
                <a:cubicBezTo>
                  <a:pt x="940777" y="128736"/>
                  <a:pt x="928171" y="140175"/>
                  <a:pt x="907446" y="147343"/>
                </a:cubicBezTo>
                <a:cubicBezTo>
                  <a:pt x="903696" y="146468"/>
                  <a:pt x="903133" y="151670"/>
                  <a:pt x="905759" y="162949"/>
                </a:cubicBezTo>
                <a:cubicBezTo>
                  <a:pt x="905759" y="177215"/>
                  <a:pt x="905259" y="187813"/>
                  <a:pt x="904259" y="194744"/>
                </a:cubicBezTo>
                <a:cubicBezTo>
                  <a:pt x="902592" y="202231"/>
                  <a:pt x="902217" y="212906"/>
                  <a:pt x="903133" y="226769"/>
                </a:cubicBezTo>
                <a:cubicBezTo>
                  <a:pt x="903133" y="238604"/>
                  <a:pt x="902696" y="246702"/>
                  <a:pt x="901821" y="251064"/>
                </a:cubicBezTo>
                <a:cubicBezTo>
                  <a:pt x="901821" y="256745"/>
                  <a:pt x="901821" y="268747"/>
                  <a:pt x="901821" y="287069"/>
                </a:cubicBezTo>
                <a:cubicBezTo>
                  <a:pt x="901821" y="304098"/>
                  <a:pt x="901390" y="318767"/>
                  <a:pt x="900529" y="331074"/>
                </a:cubicBezTo>
                <a:cubicBezTo>
                  <a:pt x="900529" y="342728"/>
                  <a:pt x="900529" y="356404"/>
                  <a:pt x="900529" y="372100"/>
                </a:cubicBezTo>
                <a:cubicBezTo>
                  <a:pt x="900529" y="387338"/>
                  <a:pt x="899654" y="399319"/>
                  <a:pt x="897904" y="408042"/>
                </a:cubicBezTo>
                <a:cubicBezTo>
                  <a:pt x="897904" y="413307"/>
                  <a:pt x="897404" y="428315"/>
                  <a:pt x="896403" y="453068"/>
                </a:cubicBezTo>
                <a:cubicBezTo>
                  <a:pt x="897224" y="468501"/>
                  <a:pt x="897692" y="476485"/>
                  <a:pt x="897810" y="477019"/>
                </a:cubicBezTo>
                <a:cubicBezTo>
                  <a:pt x="897928" y="477554"/>
                  <a:pt x="895257" y="477821"/>
                  <a:pt x="889799" y="477821"/>
                </a:cubicBezTo>
                <a:cubicBezTo>
                  <a:pt x="892410" y="477821"/>
                  <a:pt x="896528" y="477821"/>
                  <a:pt x="902154" y="477821"/>
                </a:cubicBezTo>
                <a:cubicBezTo>
                  <a:pt x="903029" y="478697"/>
                  <a:pt x="902397" y="479134"/>
                  <a:pt x="900258" y="479134"/>
                </a:cubicBezTo>
                <a:cubicBezTo>
                  <a:pt x="902425" y="479134"/>
                  <a:pt x="905828" y="479912"/>
                  <a:pt x="910468" y="481468"/>
                </a:cubicBezTo>
                <a:cubicBezTo>
                  <a:pt x="916052" y="483871"/>
                  <a:pt x="928685" y="487205"/>
                  <a:pt x="948368" y="491469"/>
                </a:cubicBezTo>
                <a:cubicBezTo>
                  <a:pt x="956161" y="494081"/>
                  <a:pt x="964530" y="497060"/>
                  <a:pt x="973476" y="500408"/>
                </a:cubicBezTo>
                <a:cubicBezTo>
                  <a:pt x="977587" y="502450"/>
                  <a:pt x="981213" y="503866"/>
                  <a:pt x="984352" y="504658"/>
                </a:cubicBezTo>
                <a:cubicBezTo>
                  <a:pt x="996784" y="507686"/>
                  <a:pt x="1015127" y="514291"/>
                  <a:pt x="1039380" y="524473"/>
                </a:cubicBezTo>
                <a:cubicBezTo>
                  <a:pt x="1041491" y="525168"/>
                  <a:pt x="1046117" y="526307"/>
                  <a:pt x="1053257" y="527890"/>
                </a:cubicBezTo>
                <a:cubicBezTo>
                  <a:pt x="1061716" y="529376"/>
                  <a:pt x="1071648" y="531432"/>
                  <a:pt x="1083052" y="534058"/>
                </a:cubicBezTo>
                <a:cubicBezTo>
                  <a:pt x="1097720" y="538808"/>
                  <a:pt x="1116334" y="544219"/>
                  <a:pt x="1138892" y="550289"/>
                </a:cubicBezTo>
                <a:cubicBezTo>
                  <a:pt x="1169340" y="556567"/>
                  <a:pt x="1197906" y="565034"/>
                  <a:pt x="1224590" y="575688"/>
                </a:cubicBezTo>
                <a:cubicBezTo>
                  <a:pt x="1236161" y="579550"/>
                  <a:pt x="1246537" y="582633"/>
                  <a:pt x="1255719" y="584939"/>
                </a:cubicBezTo>
                <a:cubicBezTo>
                  <a:pt x="1259984" y="585884"/>
                  <a:pt x="1263474" y="586892"/>
                  <a:pt x="1266189" y="587965"/>
                </a:cubicBezTo>
                <a:lnTo>
                  <a:pt x="1267682" y="588840"/>
                </a:lnTo>
                <a:lnTo>
                  <a:pt x="1273461" y="588518"/>
                </a:lnTo>
                <a:lnTo>
                  <a:pt x="1278425" y="591048"/>
                </a:lnTo>
                <a:lnTo>
                  <a:pt x="1279108" y="590982"/>
                </a:lnTo>
                <a:lnTo>
                  <a:pt x="1287883" y="593477"/>
                </a:lnTo>
                <a:lnTo>
                  <a:pt x="1289338" y="593258"/>
                </a:lnTo>
                <a:cubicBezTo>
                  <a:pt x="1291755" y="593477"/>
                  <a:pt x="1294391" y="594246"/>
                  <a:pt x="1297245" y="595565"/>
                </a:cubicBezTo>
                <a:cubicBezTo>
                  <a:pt x="1300023" y="596968"/>
                  <a:pt x="1306059" y="598837"/>
                  <a:pt x="1315352" y="601170"/>
                </a:cubicBezTo>
                <a:lnTo>
                  <a:pt x="1342668" y="630049"/>
                </a:lnTo>
                <a:lnTo>
                  <a:pt x="1316685" y="630049"/>
                </a:lnTo>
                <a:cubicBezTo>
                  <a:pt x="1294669" y="630841"/>
                  <a:pt x="1270881" y="638640"/>
                  <a:pt x="1245322" y="653448"/>
                </a:cubicBezTo>
                <a:cubicBezTo>
                  <a:pt x="1242377" y="654934"/>
                  <a:pt x="1237071" y="657809"/>
                  <a:pt x="1229403" y="662074"/>
                </a:cubicBezTo>
                <a:cubicBezTo>
                  <a:pt x="1222264" y="665644"/>
                  <a:pt x="1215673" y="670012"/>
                  <a:pt x="1209630" y="675180"/>
                </a:cubicBezTo>
                <a:cubicBezTo>
                  <a:pt x="1191656" y="685597"/>
                  <a:pt x="1176195" y="694842"/>
                  <a:pt x="1163249" y="702912"/>
                </a:cubicBezTo>
                <a:cubicBezTo>
                  <a:pt x="1125509" y="719748"/>
                  <a:pt x="1083753" y="717490"/>
                  <a:pt x="1037984" y="696140"/>
                </a:cubicBezTo>
                <a:cubicBezTo>
                  <a:pt x="1002007" y="680347"/>
                  <a:pt x="957404" y="648016"/>
                  <a:pt x="904175" y="599149"/>
                </a:cubicBezTo>
                <a:cubicBezTo>
                  <a:pt x="901283" y="596447"/>
                  <a:pt x="898840" y="594002"/>
                  <a:pt x="896846" y="591812"/>
                </a:cubicBezTo>
                <a:lnTo>
                  <a:pt x="895279" y="589848"/>
                </a:lnTo>
                <a:lnTo>
                  <a:pt x="895279" y="596133"/>
                </a:lnTo>
                <a:cubicBezTo>
                  <a:pt x="895279" y="605957"/>
                  <a:pt x="895279" y="612859"/>
                  <a:pt x="895279" y="616839"/>
                </a:cubicBezTo>
                <a:cubicBezTo>
                  <a:pt x="894139" y="617978"/>
                  <a:pt x="893389" y="623340"/>
                  <a:pt x="893028" y="632924"/>
                </a:cubicBezTo>
                <a:cubicBezTo>
                  <a:pt x="892667" y="642509"/>
                  <a:pt x="892702" y="656750"/>
                  <a:pt x="893132" y="675648"/>
                </a:cubicBezTo>
                <a:cubicBezTo>
                  <a:pt x="893563" y="694546"/>
                  <a:pt x="894209" y="716469"/>
                  <a:pt x="895070" y="741417"/>
                </a:cubicBezTo>
                <a:cubicBezTo>
                  <a:pt x="896084" y="831137"/>
                  <a:pt x="896591" y="897263"/>
                  <a:pt x="896591" y="939796"/>
                </a:cubicBezTo>
                <a:cubicBezTo>
                  <a:pt x="895549" y="981162"/>
                  <a:pt x="890758" y="1020674"/>
                  <a:pt x="882214" y="1058332"/>
                </a:cubicBezTo>
                <a:cubicBezTo>
                  <a:pt x="877853" y="1080334"/>
                  <a:pt x="873053" y="1107817"/>
                  <a:pt x="867817" y="1140779"/>
                </a:cubicBezTo>
                <a:cubicBezTo>
                  <a:pt x="863191" y="1173047"/>
                  <a:pt x="859823" y="1191751"/>
                  <a:pt x="857711" y="1196890"/>
                </a:cubicBezTo>
                <a:cubicBezTo>
                  <a:pt x="857128" y="1198599"/>
                  <a:pt x="856287" y="1202204"/>
                  <a:pt x="855190" y="1207704"/>
                </a:cubicBezTo>
                <a:cubicBezTo>
                  <a:pt x="851120" y="1220692"/>
                  <a:pt x="843550" y="1242243"/>
                  <a:pt x="832479" y="1272358"/>
                </a:cubicBezTo>
                <a:cubicBezTo>
                  <a:pt x="813865" y="1218310"/>
                  <a:pt x="804135" y="1179875"/>
                  <a:pt x="803288" y="1157052"/>
                </a:cubicBezTo>
                <a:cubicBezTo>
                  <a:pt x="799968" y="1133758"/>
                  <a:pt x="795578" y="1105511"/>
                  <a:pt x="790119" y="1072312"/>
                </a:cubicBezTo>
                <a:cubicBezTo>
                  <a:pt x="777910" y="1015653"/>
                  <a:pt x="772687" y="947998"/>
                  <a:pt x="774451" y="869350"/>
                </a:cubicBezTo>
                <a:cubicBezTo>
                  <a:pt x="775312" y="858237"/>
                  <a:pt x="775743" y="841617"/>
                  <a:pt x="775743" y="819489"/>
                </a:cubicBezTo>
                <a:cubicBezTo>
                  <a:pt x="775743" y="797514"/>
                  <a:pt x="775305" y="780582"/>
                  <a:pt x="774430" y="768691"/>
                </a:cubicBezTo>
                <a:cubicBezTo>
                  <a:pt x="775305" y="756023"/>
                  <a:pt x="775305" y="731527"/>
                  <a:pt x="774430" y="695203"/>
                </a:cubicBezTo>
                <a:cubicBezTo>
                  <a:pt x="774430" y="678645"/>
                  <a:pt x="774430" y="664696"/>
                  <a:pt x="774430" y="653354"/>
                </a:cubicBezTo>
                <a:cubicBezTo>
                  <a:pt x="774430" y="642012"/>
                  <a:pt x="774430" y="635779"/>
                  <a:pt x="774430" y="634654"/>
                </a:cubicBezTo>
                <a:cubicBezTo>
                  <a:pt x="775305" y="613804"/>
                  <a:pt x="775305" y="581230"/>
                  <a:pt x="774430" y="536933"/>
                </a:cubicBezTo>
                <a:lnTo>
                  <a:pt x="774430" y="526203"/>
                </a:lnTo>
                <a:lnTo>
                  <a:pt x="774013" y="526015"/>
                </a:lnTo>
                <a:cubicBezTo>
                  <a:pt x="765887" y="523306"/>
                  <a:pt x="754205" y="518986"/>
                  <a:pt x="738967" y="513055"/>
                </a:cubicBezTo>
                <a:cubicBezTo>
                  <a:pt x="719868" y="507777"/>
                  <a:pt x="708574" y="499810"/>
                  <a:pt x="705088" y="489156"/>
                </a:cubicBezTo>
                <a:cubicBezTo>
                  <a:pt x="710839" y="481600"/>
                  <a:pt x="716228" y="477821"/>
                  <a:pt x="721257" y="477821"/>
                </a:cubicBezTo>
                <a:cubicBezTo>
                  <a:pt x="742273" y="479655"/>
                  <a:pt x="759477" y="480197"/>
                  <a:pt x="772867" y="479447"/>
                </a:cubicBezTo>
                <a:cubicBezTo>
                  <a:pt x="777215" y="478363"/>
                  <a:pt x="781306" y="477821"/>
                  <a:pt x="785140" y="477821"/>
                </a:cubicBezTo>
                <a:lnTo>
                  <a:pt x="777034" y="477821"/>
                </a:lnTo>
                <a:lnTo>
                  <a:pt x="775743" y="452527"/>
                </a:lnTo>
                <a:cubicBezTo>
                  <a:pt x="774867" y="430663"/>
                  <a:pt x="774867" y="416147"/>
                  <a:pt x="775743" y="408980"/>
                </a:cubicBezTo>
                <a:cubicBezTo>
                  <a:pt x="774867" y="402937"/>
                  <a:pt x="774430" y="388026"/>
                  <a:pt x="774430" y="364245"/>
                </a:cubicBezTo>
                <a:cubicBezTo>
                  <a:pt x="774430" y="307682"/>
                  <a:pt x="775770" y="266441"/>
                  <a:pt x="778452" y="240521"/>
                </a:cubicBezTo>
                <a:cubicBezTo>
                  <a:pt x="779257" y="229436"/>
                  <a:pt x="779660" y="222713"/>
                  <a:pt x="779660" y="220352"/>
                </a:cubicBezTo>
                <a:cubicBezTo>
                  <a:pt x="779660" y="215462"/>
                  <a:pt x="781028" y="211656"/>
                  <a:pt x="783764" y="208934"/>
                </a:cubicBezTo>
                <a:cubicBezTo>
                  <a:pt x="783639" y="209948"/>
                  <a:pt x="783146" y="207774"/>
                  <a:pt x="782285" y="202412"/>
                </a:cubicBezTo>
                <a:cubicBezTo>
                  <a:pt x="782285" y="194064"/>
                  <a:pt x="783286" y="182861"/>
                  <a:pt x="785285" y="168804"/>
                </a:cubicBezTo>
                <a:cubicBezTo>
                  <a:pt x="790258" y="129271"/>
                  <a:pt x="790244" y="96531"/>
                  <a:pt x="785244" y="70583"/>
                </a:cubicBezTo>
                <a:cubicBezTo>
                  <a:pt x="784633" y="67680"/>
                  <a:pt x="778410" y="67103"/>
                  <a:pt x="766575" y="68854"/>
                </a:cubicBezTo>
                <a:cubicBezTo>
                  <a:pt x="752754" y="69729"/>
                  <a:pt x="743850" y="67159"/>
                  <a:pt x="739863" y="61144"/>
                </a:cubicBezTo>
                <a:cubicBezTo>
                  <a:pt x="735877" y="55130"/>
                  <a:pt x="738599" y="46962"/>
                  <a:pt x="748031" y="36641"/>
                </a:cubicBezTo>
                <a:cubicBezTo>
                  <a:pt x="762533" y="27307"/>
                  <a:pt x="773409" y="21431"/>
                  <a:pt x="780660" y="19014"/>
                </a:cubicBezTo>
                <a:cubicBezTo>
                  <a:pt x="780660" y="19014"/>
                  <a:pt x="784153" y="16299"/>
                  <a:pt x="791140" y="10867"/>
                </a:cubicBezTo>
                <a:cubicBezTo>
                  <a:pt x="799002" y="6381"/>
                  <a:pt x="804142" y="3533"/>
                  <a:pt x="806559" y="2324"/>
                </a:cubicBezTo>
                <a:cubicBezTo>
                  <a:pt x="808816" y="901"/>
                  <a:pt x="811926" y="131"/>
                  <a:pt x="815888" y="16"/>
                </a:cubicBezTo>
                <a:close/>
              </a:path>
            </a:pathLst>
          </a:custGeom>
          <a:solidFill>
            <a:schemeClr val="accent1"/>
          </a:solidFill>
          <a:ln>
            <a:noFill/>
          </a:ln>
          <a:effectLst>
            <a:outerShdw blurRad="50800" dist="50800" dir="2700000" algn="tl" rotWithShape="0">
              <a:schemeClr val="accent2">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0477" b="1" dirty="0">
              <a:solidFill>
                <a:schemeClr val="accent1"/>
              </a:solidFill>
              <a:effectLst>
                <a:outerShdw blurRad="50800" dist="50800" dir="2700000" algn="tl" rotWithShape="0">
                  <a:schemeClr val="accent2">
                    <a:alpha val="20000"/>
                  </a:schemeClr>
                </a:outerShdw>
              </a:effectLst>
              <a:latin typeface="Arial" panose="020B0604020202020204" pitchFamily="34" charset="0"/>
              <a:ea typeface="微软雅黑" panose="020B0503020204020204" pitchFamily="34" charset="-122"/>
              <a:cs typeface="演示流云楷" panose="02000600000000000000" pitchFamily="2" charset="-122"/>
              <a:sym typeface="Arial" panose="020B0604020202020204" pitchFamily="34" charset="0"/>
            </a:endParaRPr>
          </a:p>
        </p:txBody>
      </p:sp>
      <p:sp>
        <p:nvSpPr>
          <p:cNvPr id="20" name="文本框 19">
            <a:extLst>
              <a:ext uri="{FF2B5EF4-FFF2-40B4-BE49-F238E27FC236}">
                <a16:creationId xmlns:a16="http://schemas.microsoft.com/office/drawing/2014/main" id="{D19899F8-6FFA-1662-4FE5-02251CFAFF18}"/>
              </a:ext>
            </a:extLst>
          </p:cNvPr>
          <p:cNvSpPr txBox="1"/>
          <p:nvPr/>
        </p:nvSpPr>
        <p:spPr>
          <a:xfrm>
            <a:off x="4867647" y="1443129"/>
            <a:ext cx="1080110" cy="951284"/>
          </a:xfrm>
          <a:custGeom>
            <a:avLst/>
            <a:gdLst/>
            <a:ahLst/>
            <a:cxnLst/>
            <a:rect l="l" t="t" r="r" b="b"/>
            <a:pathLst>
              <a:path w="1080110" h="951284">
                <a:moveTo>
                  <a:pt x="929348" y="757137"/>
                </a:moveTo>
                <a:lnTo>
                  <a:pt x="929438" y="757156"/>
                </a:lnTo>
                <a:lnTo>
                  <a:pt x="929327" y="757153"/>
                </a:lnTo>
                <a:close/>
                <a:moveTo>
                  <a:pt x="604971" y="557280"/>
                </a:moveTo>
                <a:cubicBezTo>
                  <a:pt x="600162" y="557534"/>
                  <a:pt x="593727" y="558830"/>
                  <a:pt x="585666" y="561168"/>
                </a:cubicBezTo>
                <a:cubicBezTo>
                  <a:pt x="574107" y="566017"/>
                  <a:pt x="562473" y="571952"/>
                  <a:pt x="550765" y="578971"/>
                </a:cubicBezTo>
                <a:cubicBezTo>
                  <a:pt x="545395" y="581117"/>
                  <a:pt x="542711" y="582190"/>
                  <a:pt x="542711" y="582190"/>
                </a:cubicBezTo>
                <a:cubicBezTo>
                  <a:pt x="542810" y="582190"/>
                  <a:pt x="539160" y="584763"/>
                  <a:pt x="531762" y="589910"/>
                </a:cubicBezTo>
                <a:cubicBezTo>
                  <a:pt x="524364" y="595057"/>
                  <a:pt x="515791" y="601289"/>
                  <a:pt x="506043" y="608607"/>
                </a:cubicBezTo>
                <a:cubicBezTo>
                  <a:pt x="499897" y="612966"/>
                  <a:pt x="494279" y="616566"/>
                  <a:pt x="489188" y="619406"/>
                </a:cubicBezTo>
                <a:lnTo>
                  <a:pt x="476260" y="625299"/>
                </a:lnTo>
                <a:lnTo>
                  <a:pt x="478129" y="630112"/>
                </a:lnTo>
                <a:cubicBezTo>
                  <a:pt x="482487" y="641374"/>
                  <a:pt x="486490" y="650291"/>
                  <a:pt x="490137" y="656864"/>
                </a:cubicBezTo>
                <a:cubicBezTo>
                  <a:pt x="500852" y="679065"/>
                  <a:pt x="510693" y="696521"/>
                  <a:pt x="519660" y="709233"/>
                </a:cubicBezTo>
                <a:cubicBezTo>
                  <a:pt x="523183" y="713326"/>
                  <a:pt x="526916" y="716501"/>
                  <a:pt x="530860" y="718758"/>
                </a:cubicBezTo>
                <a:lnTo>
                  <a:pt x="533985" y="720730"/>
                </a:lnTo>
                <a:lnTo>
                  <a:pt x="536943" y="719298"/>
                </a:lnTo>
                <a:cubicBezTo>
                  <a:pt x="543752" y="717016"/>
                  <a:pt x="551603" y="708458"/>
                  <a:pt x="560495" y="693625"/>
                </a:cubicBezTo>
                <a:cubicBezTo>
                  <a:pt x="562914" y="690016"/>
                  <a:pt x="566718" y="683573"/>
                  <a:pt x="571908" y="674296"/>
                </a:cubicBezTo>
                <a:cubicBezTo>
                  <a:pt x="577099" y="665019"/>
                  <a:pt x="581650" y="656291"/>
                  <a:pt x="585563" y="648111"/>
                </a:cubicBezTo>
                <a:cubicBezTo>
                  <a:pt x="589476" y="639932"/>
                  <a:pt x="591433" y="636183"/>
                  <a:pt x="591433" y="636866"/>
                </a:cubicBezTo>
                <a:cubicBezTo>
                  <a:pt x="591433" y="634447"/>
                  <a:pt x="593243" y="629616"/>
                  <a:pt x="596865" y="622373"/>
                </a:cubicBezTo>
                <a:cubicBezTo>
                  <a:pt x="603661" y="607267"/>
                  <a:pt x="608511" y="592434"/>
                  <a:pt x="611413" y="577874"/>
                </a:cubicBezTo>
                <a:cubicBezTo>
                  <a:pt x="616002" y="566104"/>
                  <a:pt x="617037" y="560027"/>
                  <a:pt x="614520" y="559642"/>
                </a:cubicBezTo>
                <a:cubicBezTo>
                  <a:pt x="612963" y="557813"/>
                  <a:pt x="609780" y="557025"/>
                  <a:pt x="604971" y="557280"/>
                </a:cubicBezTo>
                <a:close/>
                <a:moveTo>
                  <a:pt x="633827" y="446419"/>
                </a:moveTo>
                <a:lnTo>
                  <a:pt x="628065" y="452658"/>
                </a:lnTo>
                <a:cubicBezTo>
                  <a:pt x="625314" y="455675"/>
                  <a:pt x="622308" y="459004"/>
                  <a:pt x="619050" y="462644"/>
                </a:cubicBezTo>
                <a:lnTo>
                  <a:pt x="614613" y="467664"/>
                </a:lnTo>
                <a:lnTo>
                  <a:pt x="617829" y="466222"/>
                </a:lnTo>
                <a:cubicBezTo>
                  <a:pt x="624046" y="464917"/>
                  <a:pt x="631760" y="465903"/>
                  <a:pt x="640972" y="469180"/>
                </a:cubicBezTo>
                <a:lnTo>
                  <a:pt x="642275" y="469759"/>
                </a:lnTo>
                <a:lnTo>
                  <a:pt x="638946" y="461299"/>
                </a:lnTo>
                <a:close/>
                <a:moveTo>
                  <a:pt x="125784" y="430338"/>
                </a:moveTo>
                <a:lnTo>
                  <a:pt x="125614" y="430765"/>
                </a:lnTo>
                <a:lnTo>
                  <a:pt x="124515" y="431357"/>
                </a:lnTo>
                <a:lnTo>
                  <a:pt x="124643" y="430846"/>
                </a:lnTo>
                <a:close/>
                <a:moveTo>
                  <a:pt x="137302" y="425250"/>
                </a:moveTo>
                <a:cubicBezTo>
                  <a:pt x="135498" y="425250"/>
                  <a:pt x="133975" y="425587"/>
                  <a:pt x="132735" y="426260"/>
                </a:cubicBezTo>
                <a:lnTo>
                  <a:pt x="132397" y="426616"/>
                </a:lnTo>
                <a:close/>
                <a:moveTo>
                  <a:pt x="482211" y="405388"/>
                </a:moveTo>
                <a:lnTo>
                  <a:pt x="482536" y="405858"/>
                </a:lnTo>
                <a:cubicBezTo>
                  <a:pt x="482741" y="406099"/>
                  <a:pt x="482714" y="405946"/>
                  <a:pt x="482453" y="405401"/>
                </a:cubicBezTo>
                <a:close/>
                <a:moveTo>
                  <a:pt x="607269" y="375545"/>
                </a:moveTo>
                <a:lnTo>
                  <a:pt x="605856" y="377413"/>
                </a:lnTo>
                <a:cubicBezTo>
                  <a:pt x="602101" y="381266"/>
                  <a:pt x="594149" y="387327"/>
                  <a:pt x="582001" y="395597"/>
                </a:cubicBezTo>
                <a:cubicBezTo>
                  <a:pt x="572191" y="402381"/>
                  <a:pt x="563599" y="408821"/>
                  <a:pt x="556226" y="414916"/>
                </a:cubicBezTo>
                <a:cubicBezTo>
                  <a:pt x="548852" y="421012"/>
                  <a:pt x="545166" y="422578"/>
                  <a:pt x="545166" y="419614"/>
                </a:cubicBezTo>
                <a:cubicBezTo>
                  <a:pt x="545166" y="422479"/>
                  <a:pt x="544226" y="425099"/>
                  <a:pt x="542348" y="427474"/>
                </a:cubicBezTo>
                <a:lnTo>
                  <a:pt x="535949" y="432309"/>
                </a:lnTo>
                <a:lnTo>
                  <a:pt x="529581" y="438682"/>
                </a:lnTo>
                <a:lnTo>
                  <a:pt x="526404" y="439546"/>
                </a:lnTo>
                <a:lnTo>
                  <a:pt x="520535" y="445696"/>
                </a:lnTo>
                <a:cubicBezTo>
                  <a:pt x="518309" y="447147"/>
                  <a:pt x="515934" y="447872"/>
                  <a:pt x="513410" y="447872"/>
                </a:cubicBezTo>
                <a:cubicBezTo>
                  <a:pt x="515109" y="447872"/>
                  <a:pt x="513385" y="449590"/>
                  <a:pt x="508238" y="453026"/>
                </a:cubicBezTo>
                <a:cubicBezTo>
                  <a:pt x="501627" y="457441"/>
                  <a:pt x="494936" y="461577"/>
                  <a:pt x="488165" y="465434"/>
                </a:cubicBezTo>
                <a:cubicBezTo>
                  <a:pt x="486453" y="466079"/>
                  <a:pt x="485597" y="464820"/>
                  <a:pt x="485597" y="461658"/>
                </a:cubicBezTo>
                <a:cubicBezTo>
                  <a:pt x="485597" y="464163"/>
                  <a:pt x="484109" y="473341"/>
                  <a:pt x="481133" y="489191"/>
                </a:cubicBezTo>
                <a:cubicBezTo>
                  <a:pt x="479247" y="497996"/>
                  <a:pt x="477889" y="506163"/>
                  <a:pt x="477058" y="513692"/>
                </a:cubicBezTo>
                <a:cubicBezTo>
                  <a:pt x="475458" y="520091"/>
                  <a:pt x="473710" y="525647"/>
                  <a:pt x="471812" y="530360"/>
                </a:cubicBezTo>
                <a:cubicBezTo>
                  <a:pt x="470746" y="533585"/>
                  <a:pt x="469375" y="538552"/>
                  <a:pt x="467701" y="545262"/>
                </a:cubicBezTo>
                <a:lnTo>
                  <a:pt x="466507" y="552027"/>
                </a:lnTo>
                <a:lnTo>
                  <a:pt x="478642" y="538601"/>
                </a:lnTo>
                <a:cubicBezTo>
                  <a:pt x="484486" y="532146"/>
                  <a:pt x="491151" y="524792"/>
                  <a:pt x="498638" y="516538"/>
                </a:cubicBezTo>
                <a:cubicBezTo>
                  <a:pt x="534965" y="476416"/>
                  <a:pt x="570268" y="432432"/>
                  <a:pt x="604548" y="384583"/>
                </a:cubicBezTo>
                <a:lnTo>
                  <a:pt x="608957" y="379449"/>
                </a:lnTo>
                <a:close/>
                <a:moveTo>
                  <a:pt x="723872" y="360045"/>
                </a:moveTo>
                <a:cubicBezTo>
                  <a:pt x="723872" y="362445"/>
                  <a:pt x="723151" y="364768"/>
                  <a:pt x="721711" y="367015"/>
                </a:cubicBezTo>
                <a:lnTo>
                  <a:pt x="720132" y="368601"/>
                </a:lnTo>
                <a:lnTo>
                  <a:pt x="721481" y="368096"/>
                </a:lnTo>
                <a:cubicBezTo>
                  <a:pt x="723074" y="366307"/>
                  <a:pt x="723872" y="363623"/>
                  <a:pt x="723872" y="360045"/>
                </a:cubicBezTo>
                <a:close/>
                <a:moveTo>
                  <a:pt x="365416" y="358527"/>
                </a:moveTo>
                <a:lnTo>
                  <a:pt x="363055" y="360802"/>
                </a:lnTo>
                <a:lnTo>
                  <a:pt x="365074" y="359696"/>
                </a:lnTo>
                <a:close/>
                <a:moveTo>
                  <a:pt x="284010" y="87727"/>
                </a:moveTo>
                <a:cubicBezTo>
                  <a:pt x="298943" y="88707"/>
                  <a:pt x="314036" y="92787"/>
                  <a:pt x="329291" y="99968"/>
                </a:cubicBezTo>
                <a:cubicBezTo>
                  <a:pt x="361239" y="119626"/>
                  <a:pt x="382974" y="137138"/>
                  <a:pt x="394496" y="152504"/>
                </a:cubicBezTo>
                <a:cubicBezTo>
                  <a:pt x="394496" y="153993"/>
                  <a:pt x="396009" y="157763"/>
                  <a:pt x="399035" y="163815"/>
                </a:cubicBezTo>
                <a:cubicBezTo>
                  <a:pt x="408461" y="182952"/>
                  <a:pt x="412703" y="196874"/>
                  <a:pt x="411760" y="205580"/>
                </a:cubicBezTo>
                <a:cubicBezTo>
                  <a:pt x="410470" y="221083"/>
                  <a:pt x="400592" y="229405"/>
                  <a:pt x="382125" y="230546"/>
                </a:cubicBezTo>
                <a:cubicBezTo>
                  <a:pt x="363707" y="232865"/>
                  <a:pt x="344297" y="234806"/>
                  <a:pt x="323896" y="236369"/>
                </a:cubicBezTo>
                <a:cubicBezTo>
                  <a:pt x="317992" y="237113"/>
                  <a:pt x="310495" y="237901"/>
                  <a:pt x="301404" y="238732"/>
                </a:cubicBezTo>
                <a:cubicBezTo>
                  <a:pt x="260737" y="241683"/>
                  <a:pt x="228875" y="253249"/>
                  <a:pt x="205819" y="273427"/>
                </a:cubicBezTo>
                <a:cubicBezTo>
                  <a:pt x="186471" y="281489"/>
                  <a:pt x="176798" y="282636"/>
                  <a:pt x="176798" y="276869"/>
                </a:cubicBezTo>
                <a:cubicBezTo>
                  <a:pt x="176798" y="271102"/>
                  <a:pt x="180078" y="263295"/>
                  <a:pt x="186639" y="253447"/>
                </a:cubicBezTo>
                <a:cubicBezTo>
                  <a:pt x="193473" y="244046"/>
                  <a:pt x="198123" y="237200"/>
                  <a:pt x="200592" y="232909"/>
                </a:cubicBezTo>
                <a:cubicBezTo>
                  <a:pt x="203481" y="227154"/>
                  <a:pt x="206030" y="222615"/>
                  <a:pt x="208238" y="219291"/>
                </a:cubicBezTo>
                <a:cubicBezTo>
                  <a:pt x="210135" y="217393"/>
                  <a:pt x="212919" y="212402"/>
                  <a:pt x="216591" y="204315"/>
                </a:cubicBezTo>
                <a:cubicBezTo>
                  <a:pt x="220423" y="199838"/>
                  <a:pt x="222339" y="191956"/>
                  <a:pt x="222339" y="180670"/>
                </a:cubicBezTo>
                <a:cubicBezTo>
                  <a:pt x="223120" y="174742"/>
                  <a:pt x="223833" y="171982"/>
                  <a:pt x="224478" y="172392"/>
                </a:cubicBezTo>
                <a:cubicBezTo>
                  <a:pt x="210972" y="163710"/>
                  <a:pt x="199680" y="161719"/>
                  <a:pt x="190601" y="166420"/>
                </a:cubicBezTo>
                <a:cubicBezTo>
                  <a:pt x="174392" y="170289"/>
                  <a:pt x="168699" y="162612"/>
                  <a:pt x="173523" y="143389"/>
                </a:cubicBezTo>
                <a:cubicBezTo>
                  <a:pt x="184351" y="130403"/>
                  <a:pt x="193690" y="123911"/>
                  <a:pt x="201540" y="123911"/>
                </a:cubicBezTo>
                <a:cubicBezTo>
                  <a:pt x="199519" y="123911"/>
                  <a:pt x="198520" y="123898"/>
                  <a:pt x="198545" y="123874"/>
                </a:cubicBezTo>
                <a:cubicBezTo>
                  <a:pt x="201311" y="122497"/>
                  <a:pt x="206619" y="120234"/>
                  <a:pt x="214470" y="117083"/>
                </a:cubicBezTo>
                <a:cubicBezTo>
                  <a:pt x="222506" y="113065"/>
                  <a:pt x="226915" y="110864"/>
                  <a:pt x="227697" y="110479"/>
                </a:cubicBezTo>
                <a:cubicBezTo>
                  <a:pt x="241525" y="102343"/>
                  <a:pt x="255863" y="95652"/>
                  <a:pt x="270708" y="90406"/>
                </a:cubicBezTo>
                <a:cubicBezTo>
                  <a:pt x="275731" y="89563"/>
                  <a:pt x="280165" y="88670"/>
                  <a:pt x="284010" y="87727"/>
                </a:cubicBezTo>
                <a:close/>
                <a:moveTo>
                  <a:pt x="848729" y="52683"/>
                </a:moveTo>
                <a:cubicBezTo>
                  <a:pt x="852350" y="52549"/>
                  <a:pt x="856272" y="53602"/>
                  <a:pt x="860495" y="55841"/>
                </a:cubicBezTo>
                <a:cubicBezTo>
                  <a:pt x="860471" y="55816"/>
                  <a:pt x="861984" y="56020"/>
                  <a:pt x="865035" y="56454"/>
                </a:cubicBezTo>
                <a:cubicBezTo>
                  <a:pt x="889579" y="64342"/>
                  <a:pt x="914446" y="80044"/>
                  <a:pt x="939635" y="103559"/>
                </a:cubicBezTo>
                <a:cubicBezTo>
                  <a:pt x="955138" y="122311"/>
                  <a:pt x="967999" y="143190"/>
                  <a:pt x="978218" y="166197"/>
                </a:cubicBezTo>
                <a:cubicBezTo>
                  <a:pt x="983080" y="188298"/>
                  <a:pt x="976147" y="201928"/>
                  <a:pt x="957420" y="207087"/>
                </a:cubicBezTo>
                <a:cubicBezTo>
                  <a:pt x="951987" y="207980"/>
                  <a:pt x="938270" y="207174"/>
                  <a:pt x="916269" y="204669"/>
                </a:cubicBezTo>
                <a:cubicBezTo>
                  <a:pt x="913937" y="204061"/>
                  <a:pt x="911221" y="204123"/>
                  <a:pt x="908120" y="204855"/>
                </a:cubicBezTo>
                <a:cubicBezTo>
                  <a:pt x="903618" y="206368"/>
                  <a:pt x="897392" y="207558"/>
                  <a:pt x="889442" y="208427"/>
                </a:cubicBezTo>
                <a:cubicBezTo>
                  <a:pt x="844844" y="212966"/>
                  <a:pt x="811140" y="220773"/>
                  <a:pt x="788333" y="231848"/>
                </a:cubicBezTo>
                <a:lnTo>
                  <a:pt x="754958" y="241132"/>
                </a:lnTo>
                <a:lnTo>
                  <a:pt x="768334" y="212836"/>
                </a:lnTo>
                <a:cubicBezTo>
                  <a:pt x="775701" y="205469"/>
                  <a:pt x="781592" y="198468"/>
                  <a:pt x="786007" y="191832"/>
                </a:cubicBezTo>
                <a:cubicBezTo>
                  <a:pt x="790546" y="185023"/>
                  <a:pt x="794757" y="179293"/>
                  <a:pt x="798639" y="174643"/>
                </a:cubicBezTo>
                <a:cubicBezTo>
                  <a:pt x="803984" y="166631"/>
                  <a:pt x="807333" y="160702"/>
                  <a:pt x="808685" y="156858"/>
                </a:cubicBezTo>
                <a:cubicBezTo>
                  <a:pt x="811798" y="138068"/>
                  <a:pt x="812480" y="126168"/>
                  <a:pt x="810731" y="121158"/>
                </a:cubicBezTo>
                <a:cubicBezTo>
                  <a:pt x="810595" y="120947"/>
                  <a:pt x="805392" y="120841"/>
                  <a:pt x="795123" y="120841"/>
                </a:cubicBezTo>
                <a:cubicBezTo>
                  <a:pt x="776916" y="118088"/>
                  <a:pt x="770585" y="110243"/>
                  <a:pt x="776128" y="97308"/>
                </a:cubicBezTo>
                <a:cubicBezTo>
                  <a:pt x="781635" y="90214"/>
                  <a:pt x="788388" y="84893"/>
                  <a:pt x="796388" y="81346"/>
                </a:cubicBezTo>
                <a:cubicBezTo>
                  <a:pt x="805479" y="76050"/>
                  <a:pt x="815407" y="68789"/>
                  <a:pt x="826172" y="59561"/>
                </a:cubicBezTo>
                <a:cubicBezTo>
                  <a:pt x="830736" y="56523"/>
                  <a:pt x="835492" y="55003"/>
                  <a:pt x="840441" y="55003"/>
                </a:cubicBezTo>
                <a:cubicBezTo>
                  <a:pt x="841520" y="55003"/>
                  <a:pt x="840962" y="55549"/>
                  <a:pt x="838766" y="56640"/>
                </a:cubicBezTo>
                <a:cubicBezTo>
                  <a:pt x="841786" y="54135"/>
                  <a:pt x="845107" y="52816"/>
                  <a:pt x="848729" y="52683"/>
                </a:cubicBezTo>
                <a:close/>
                <a:moveTo>
                  <a:pt x="517262" y="23"/>
                </a:moveTo>
                <a:cubicBezTo>
                  <a:pt x="533282" y="-419"/>
                  <a:pt x="550868" y="5648"/>
                  <a:pt x="570020" y="18224"/>
                </a:cubicBezTo>
                <a:cubicBezTo>
                  <a:pt x="594304" y="30366"/>
                  <a:pt x="608808" y="43990"/>
                  <a:pt x="613534" y="59096"/>
                </a:cubicBezTo>
                <a:cubicBezTo>
                  <a:pt x="618147" y="69080"/>
                  <a:pt x="621831" y="76379"/>
                  <a:pt x="624585" y="80993"/>
                </a:cubicBezTo>
                <a:cubicBezTo>
                  <a:pt x="630041" y="92105"/>
                  <a:pt x="630699" y="104681"/>
                  <a:pt x="626556" y="118720"/>
                </a:cubicBezTo>
                <a:cubicBezTo>
                  <a:pt x="622910" y="133839"/>
                  <a:pt x="621813" y="146985"/>
                  <a:pt x="623263" y="158160"/>
                </a:cubicBezTo>
                <a:cubicBezTo>
                  <a:pt x="624144" y="163158"/>
                  <a:pt x="625366" y="170637"/>
                  <a:pt x="626928" y="180596"/>
                </a:cubicBezTo>
                <a:cubicBezTo>
                  <a:pt x="628652" y="188856"/>
                  <a:pt x="632423" y="205010"/>
                  <a:pt x="638239" y="229058"/>
                </a:cubicBezTo>
                <a:cubicBezTo>
                  <a:pt x="642062" y="244889"/>
                  <a:pt x="644957" y="257564"/>
                  <a:pt x="646925" y="267082"/>
                </a:cubicBezTo>
                <a:lnTo>
                  <a:pt x="647422" y="269620"/>
                </a:lnTo>
                <a:lnTo>
                  <a:pt x="650852" y="266079"/>
                </a:lnTo>
                <a:cubicBezTo>
                  <a:pt x="672060" y="245255"/>
                  <a:pt x="689449" y="236915"/>
                  <a:pt x="703017" y="241057"/>
                </a:cubicBezTo>
                <a:cubicBezTo>
                  <a:pt x="710098" y="241938"/>
                  <a:pt x="717521" y="244598"/>
                  <a:pt x="725285" y="249038"/>
                </a:cubicBezTo>
                <a:cubicBezTo>
                  <a:pt x="729117" y="251581"/>
                  <a:pt x="734023" y="253974"/>
                  <a:pt x="740000" y="256219"/>
                </a:cubicBezTo>
                <a:cubicBezTo>
                  <a:pt x="756496" y="266538"/>
                  <a:pt x="764743" y="275840"/>
                  <a:pt x="764743" y="284124"/>
                </a:cubicBezTo>
                <a:cubicBezTo>
                  <a:pt x="764743" y="284236"/>
                  <a:pt x="766690" y="288236"/>
                  <a:pt x="770585" y="296124"/>
                </a:cubicBezTo>
                <a:cubicBezTo>
                  <a:pt x="776823" y="309059"/>
                  <a:pt x="776668" y="321300"/>
                  <a:pt x="770120" y="332847"/>
                </a:cubicBezTo>
                <a:cubicBezTo>
                  <a:pt x="766696" y="336270"/>
                  <a:pt x="760108" y="341696"/>
                  <a:pt x="750353" y="349125"/>
                </a:cubicBezTo>
                <a:cubicBezTo>
                  <a:pt x="740599" y="356554"/>
                  <a:pt x="734035" y="360268"/>
                  <a:pt x="730661" y="360268"/>
                </a:cubicBezTo>
                <a:cubicBezTo>
                  <a:pt x="732361" y="360268"/>
                  <a:pt x="732181" y="360951"/>
                  <a:pt x="730122" y="362315"/>
                </a:cubicBezTo>
                <a:cubicBezTo>
                  <a:pt x="727300" y="365136"/>
                  <a:pt x="724572" y="367253"/>
                  <a:pt x="721936" y="368663"/>
                </a:cubicBezTo>
                <a:lnTo>
                  <a:pt x="719357" y="369379"/>
                </a:lnTo>
                <a:lnTo>
                  <a:pt x="715230" y="373523"/>
                </a:lnTo>
                <a:cubicBezTo>
                  <a:pt x="709469" y="377709"/>
                  <a:pt x="703562" y="382400"/>
                  <a:pt x="697510" y="387597"/>
                </a:cubicBezTo>
                <a:cubicBezTo>
                  <a:pt x="692282" y="391665"/>
                  <a:pt x="688362" y="394716"/>
                  <a:pt x="685748" y="396750"/>
                </a:cubicBezTo>
                <a:lnTo>
                  <a:pt x="682963" y="398917"/>
                </a:lnTo>
                <a:lnTo>
                  <a:pt x="683789" y="400832"/>
                </a:lnTo>
                <a:cubicBezTo>
                  <a:pt x="684225" y="402037"/>
                  <a:pt x="684734" y="403607"/>
                  <a:pt x="685315" y="405540"/>
                </a:cubicBezTo>
                <a:cubicBezTo>
                  <a:pt x="687641" y="413273"/>
                  <a:pt x="690562" y="422231"/>
                  <a:pt x="694078" y="432413"/>
                </a:cubicBezTo>
                <a:cubicBezTo>
                  <a:pt x="697594" y="442595"/>
                  <a:pt x="700887" y="451767"/>
                  <a:pt x="703956" y="459928"/>
                </a:cubicBezTo>
                <a:cubicBezTo>
                  <a:pt x="707026" y="468088"/>
                  <a:pt x="709782" y="474606"/>
                  <a:pt x="712225" y="479480"/>
                </a:cubicBezTo>
                <a:cubicBezTo>
                  <a:pt x="720808" y="501333"/>
                  <a:pt x="728984" y="520225"/>
                  <a:pt x="736754" y="536155"/>
                </a:cubicBezTo>
                <a:cubicBezTo>
                  <a:pt x="744524" y="552086"/>
                  <a:pt x="747163" y="562889"/>
                  <a:pt x="744670" y="568563"/>
                </a:cubicBezTo>
                <a:lnTo>
                  <a:pt x="742518" y="576951"/>
                </a:lnTo>
                <a:lnTo>
                  <a:pt x="745507" y="569316"/>
                </a:lnTo>
                <a:cubicBezTo>
                  <a:pt x="749315" y="559382"/>
                  <a:pt x="752815" y="550694"/>
                  <a:pt x="756009" y="543253"/>
                </a:cubicBezTo>
                <a:cubicBezTo>
                  <a:pt x="759202" y="535811"/>
                  <a:pt x="760799" y="532363"/>
                  <a:pt x="760799" y="532909"/>
                </a:cubicBezTo>
                <a:cubicBezTo>
                  <a:pt x="760799" y="529722"/>
                  <a:pt x="761767" y="526193"/>
                  <a:pt x="763701" y="522324"/>
                </a:cubicBezTo>
                <a:cubicBezTo>
                  <a:pt x="764942" y="521083"/>
                  <a:pt x="766498" y="517654"/>
                  <a:pt x="768371" y="512036"/>
                </a:cubicBezTo>
                <a:cubicBezTo>
                  <a:pt x="770454" y="505773"/>
                  <a:pt x="773381" y="498815"/>
                  <a:pt x="777152" y="491163"/>
                </a:cubicBezTo>
                <a:cubicBezTo>
                  <a:pt x="792208" y="446874"/>
                  <a:pt x="801249" y="417158"/>
                  <a:pt x="804276" y="402015"/>
                </a:cubicBezTo>
                <a:cubicBezTo>
                  <a:pt x="806434" y="400254"/>
                  <a:pt x="805107" y="398077"/>
                  <a:pt x="800294" y="395485"/>
                </a:cubicBezTo>
                <a:cubicBezTo>
                  <a:pt x="792655" y="386754"/>
                  <a:pt x="788835" y="380001"/>
                  <a:pt x="788835" y="375226"/>
                </a:cubicBezTo>
                <a:cubicBezTo>
                  <a:pt x="788835" y="364957"/>
                  <a:pt x="794651" y="360920"/>
                  <a:pt x="806285" y="363115"/>
                </a:cubicBezTo>
                <a:cubicBezTo>
                  <a:pt x="817918" y="365310"/>
                  <a:pt x="828696" y="368888"/>
                  <a:pt x="838618" y="373849"/>
                </a:cubicBezTo>
                <a:cubicBezTo>
                  <a:pt x="876234" y="390580"/>
                  <a:pt x="904127" y="418287"/>
                  <a:pt x="922296" y="456970"/>
                </a:cubicBezTo>
                <a:cubicBezTo>
                  <a:pt x="928621" y="470116"/>
                  <a:pt x="930376" y="484348"/>
                  <a:pt x="927561" y="499665"/>
                </a:cubicBezTo>
                <a:cubicBezTo>
                  <a:pt x="922092" y="512923"/>
                  <a:pt x="915097" y="527613"/>
                  <a:pt x="906576" y="543736"/>
                </a:cubicBezTo>
                <a:cubicBezTo>
                  <a:pt x="904493" y="545101"/>
                  <a:pt x="902304" y="548369"/>
                  <a:pt x="900009" y="553540"/>
                </a:cubicBezTo>
                <a:cubicBezTo>
                  <a:pt x="895309" y="561999"/>
                  <a:pt x="891483" y="567710"/>
                  <a:pt x="888531" y="570674"/>
                </a:cubicBezTo>
                <a:cubicBezTo>
                  <a:pt x="888556" y="570649"/>
                  <a:pt x="888568" y="569353"/>
                  <a:pt x="888568" y="566786"/>
                </a:cubicBezTo>
                <a:cubicBezTo>
                  <a:pt x="888568" y="569800"/>
                  <a:pt x="885911" y="575409"/>
                  <a:pt x="880597" y="583613"/>
                </a:cubicBezTo>
                <a:cubicBezTo>
                  <a:pt x="875283" y="591817"/>
                  <a:pt x="867974" y="602244"/>
                  <a:pt x="858673" y="614895"/>
                </a:cubicBezTo>
                <a:cubicBezTo>
                  <a:pt x="853749" y="622510"/>
                  <a:pt x="848564" y="630181"/>
                  <a:pt x="843120" y="637907"/>
                </a:cubicBezTo>
                <a:cubicBezTo>
                  <a:pt x="837601" y="645820"/>
                  <a:pt x="833644" y="651395"/>
                  <a:pt x="831251" y="654632"/>
                </a:cubicBezTo>
                <a:cubicBezTo>
                  <a:pt x="828535" y="658117"/>
                  <a:pt x="826066" y="660988"/>
                  <a:pt x="823847" y="663245"/>
                </a:cubicBezTo>
                <a:cubicBezTo>
                  <a:pt x="823127" y="663605"/>
                  <a:pt x="821118" y="666092"/>
                  <a:pt x="817819" y="670706"/>
                </a:cubicBezTo>
                <a:cubicBezTo>
                  <a:pt x="815921" y="670706"/>
                  <a:pt x="814805" y="669602"/>
                  <a:pt x="814470" y="667394"/>
                </a:cubicBezTo>
                <a:cubicBezTo>
                  <a:pt x="830023" y="687622"/>
                  <a:pt x="844298" y="702685"/>
                  <a:pt x="857296" y="712582"/>
                </a:cubicBezTo>
                <a:cubicBezTo>
                  <a:pt x="858796" y="712582"/>
                  <a:pt x="862207" y="715286"/>
                  <a:pt x="867528" y="720693"/>
                </a:cubicBezTo>
                <a:cubicBezTo>
                  <a:pt x="867528" y="720619"/>
                  <a:pt x="868622" y="721335"/>
                  <a:pt x="870811" y="722842"/>
                </a:cubicBezTo>
                <a:cubicBezTo>
                  <a:pt x="873000" y="724349"/>
                  <a:pt x="877834" y="727750"/>
                  <a:pt x="885312" y="733046"/>
                </a:cubicBezTo>
                <a:cubicBezTo>
                  <a:pt x="897926" y="741256"/>
                  <a:pt x="907904" y="747364"/>
                  <a:pt x="915246" y="751370"/>
                </a:cubicBezTo>
                <a:cubicBezTo>
                  <a:pt x="919977" y="754204"/>
                  <a:pt x="923526" y="756103"/>
                  <a:pt x="925892" y="757068"/>
                </a:cubicBezTo>
                <a:lnTo>
                  <a:pt x="929327" y="757153"/>
                </a:lnTo>
                <a:lnTo>
                  <a:pt x="926445" y="759388"/>
                </a:lnTo>
                <a:cubicBezTo>
                  <a:pt x="925800" y="760951"/>
                  <a:pt x="925477" y="763326"/>
                  <a:pt x="925477" y="766514"/>
                </a:cubicBezTo>
                <a:cubicBezTo>
                  <a:pt x="925477" y="764988"/>
                  <a:pt x="925956" y="763208"/>
                  <a:pt x="926915" y="761174"/>
                </a:cubicBezTo>
                <a:lnTo>
                  <a:pt x="929438" y="757156"/>
                </a:lnTo>
                <a:lnTo>
                  <a:pt x="931226" y="754310"/>
                </a:lnTo>
                <a:cubicBezTo>
                  <a:pt x="932069" y="753181"/>
                  <a:pt x="932491" y="752964"/>
                  <a:pt x="932491" y="753658"/>
                </a:cubicBezTo>
                <a:cubicBezTo>
                  <a:pt x="932491" y="751252"/>
                  <a:pt x="933847" y="747340"/>
                  <a:pt x="936556" y="741920"/>
                </a:cubicBezTo>
                <a:cubicBezTo>
                  <a:pt x="939266" y="736500"/>
                  <a:pt x="942568" y="729908"/>
                  <a:pt x="946462" y="722144"/>
                </a:cubicBezTo>
                <a:cubicBezTo>
                  <a:pt x="951448" y="711540"/>
                  <a:pt x="955442" y="702480"/>
                  <a:pt x="958443" y="694964"/>
                </a:cubicBezTo>
                <a:cubicBezTo>
                  <a:pt x="965301" y="672057"/>
                  <a:pt x="971100" y="646025"/>
                  <a:pt x="975837" y="616867"/>
                </a:cubicBezTo>
                <a:cubicBezTo>
                  <a:pt x="977314" y="606722"/>
                  <a:pt x="982212" y="598331"/>
                  <a:pt x="990534" y="591696"/>
                </a:cubicBezTo>
                <a:cubicBezTo>
                  <a:pt x="998856" y="585061"/>
                  <a:pt x="1003017" y="588961"/>
                  <a:pt x="1003017" y="603398"/>
                </a:cubicBezTo>
                <a:cubicBezTo>
                  <a:pt x="1004381" y="627223"/>
                  <a:pt x="1007110" y="653454"/>
                  <a:pt x="1011202" y="682091"/>
                </a:cubicBezTo>
                <a:cubicBezTo>
                  <a:pt x="1020938" y="730981"/>
                  <a:pt x="1033955" y="776367"/>
                  <a:pt x="1050251" y="818250"/>
                </a:cubicBezTo>
                <a:cubicBezTo>
                  <a:pt x="1053054" y="824550"/>
                  <a:pt x="1056297" y="832599"/>
                  <a:pt x="1059981" y="842397"/>
                </a:cubicBezTo>
                <a:cubicBezTo>
                  <a:pt x="1070858" y="870526"/>
                  <a:pt x="1077567" y="893898"/>
                  <a:pt x="1080110" y="912514"/>
                </a:cubicBezTo>
                <a:cubicBezTo>
                  <a:pt x="1080110" y="938360"/>
                  <a:pt x="1068743" y="951284"/>
                  <a:pt x="1046010" y="951284"/>
                </a:cubicBezTo>
                <a:cubicBezTo>
                  <a:pt x="1032082" y="951284"/>
                  <a:pt x="1010421" y="943303"/>
                  <a:pt x="981028" y="927341"/>
                </a:cubicBezTo>
                <a:cubicBezTo>
                  <a:pt x="920144" y="891759"/>
                  <a:pt x="858474" y="834429"/>
                  <a:pt x="796016" y="755351"/>
                </a:cubicBezTo>
                <a:cubicBezTo>
                  <a:pt x="789610" y="747346"/>
                  <a:pt x="784345" y="740512"/>
                  <a:pt x="780221" y="734850"/>
                </a:cubicBezTo>
                <a:lnTo>
                  <a:pt x="773873" y="725295"/>
                </a:lnTo>
                <a:lnTo>
                  <a:pt x="753316" y="747501"/>
                </a:lnTo>
                <a:cubicBezTo>
                  <a:pt x="745481" y="755513"/>
                  <a:pt x="738146" y="762532"/>
                  <a:pt x="731313" y="768560"/>
                </a:cubicBezTo>
                <a:cubicBezTo>
                  <a:pt x="718104" y="780937"/>
                  <a:pt x="708529" y="789253"/>
                  <a:pt x="702589" y="793507"/>
                </a:cubicBezTo>
                <a:cubicBezTo>
                  <a:pt x="677437" y="814083"/>
                  <a:pt x="652384" y="830813"/>
                  <a:pt x="627431" y="843699"/>
                </a:cubicBezTo>
                <a:cubicBezTo>
                  <a:pt x="596288" y="859661"/>
                  <a:pt x="559038" y="873329"/>
                  <a:pt x="515679" y="884702"/>
                </a:cubicBezTo>
                <a:cubicBezTo>
                  <a:pt x="514042" y="885061"/>
                  <a:pt x="513317" y="885117"/>
                  <a:pt x="513503" y="884869"/>
                </a:cubicBezTo>
                <a:cubicBezTo>
                  <a:pt x="511059" y="886370"/>
                  <a:pt x="508591" y="887399"/>
                  <a:pt x="506098" y="887957"/>
                </a:cubicBezTo>
                <a:lnTo>
                  <a:pt x="501244" y="888125"/>
                </a:lnTo>
                <a:lnTo>
                  <a:pt x="499215" y="889162"/>
                </a:lnTo>
                <a:cubicBezTo>
                  <a:pt x="496003" y="889791"/>
                  <a:pt x="492474" y="889570"/>
                  <a:pt x="488630" y="888497"/>
                </a:cubicBezTo>
                <a:cubicBezTo>
                  <a:pt x="493467" y="889080"/>
                  <a:pt x="496698" y="889464"/>
                  <a:pt x="498322" y="889650"/>
                </a:cubicBezTo>
                <a:cubicBezTo>
                  <a:pt x="494006" y="891808"/>
                  <a:pt x="488735" y="892887"/>
                  <a:pt x="482509" y="892887"/>
                </a:cubicBezTo>
                <a:cubicBezTo>
                  <a:pt x="485138" y="892106"/>
                  <a:pt x="488053" y="891821"/>
                  <a:pt x="491253" y="892031"/>
                </a:cubicBezTo>
                <a:lnTo>
                  <a:pt x="481744" y="894085"/>
                </a:lnTo>
                <a:lnTo>
                  <a:pt x="482398" y="894096"/>
                </a:lnTo>
                <a:cubicBezTo>
                  <a:pt x="480128" y="895238"/>
                  <a:pt x="474919" y="896720"/>
                  <a:pt x="466771" y="898543"/>
                </a:cubicBezTo>
                <a:cubicBezTo>
                  <a:pt x="446319" y="900998"/>
                  <a:pt x="438661" y="894295"/>
                  <a:pt x="443795" y="878432"/>
                </a:cubicBezTo>
                <a:cubicBezTo>
                  <a:pt x="447789" y="876435"/>
                  <a:pt x="452545" y="874978"/>
                  <a:pt x="458065" y="874060"/>
                </a:cubicBezTo>
                <a:cubicBezTo>
                  <a:pt x="460991" y="873093"/>
                  <a:pt x="463236" y="872219"/>
                  <a:pt x="464799" y="871437"/>
                </a:cubicBezTo>
                <a:lnTo>
                  <a:pt x="468636" y="871111"/>
                </a:lnTo>
                <a:lnTo>
                  <a:pt x="470743" y="868996"/>
                </a:lnTo>
                <a:cubicBezTo>
                  <a:pt x="471406" y="868329"/>
                  <a:pt x="471738" y="867996"/>
                  <a:pt x="471738" y="867996"/>
                </a:cubicBezTo>
                <a:cubicBezTo>
                  <a:pt x="479303" y="866111"/>
                  <a:pt x="491743" y="860219"/>
                  <a:pt x="509056" y="850322"/>
                </a:cubicBezTo>
                <a:cubicBezTo>
                  <a:pt x="536862" y="833815"/>
                  <a:pt x="556315" y="821053"/>
                  <a:pt x="567416" y="812036"/>
                </a:cubicBezTo>
                <a:cubicBezTo>
                  <a:pt x="569189" y="810275"/>
                  <a:pt x="574107" y="806257"/>
                  <a:pt x="582168" y="799981"/>
                </a:cubicBezTo>
                <a:cubicBezTo>
                  <a:pt x="589448" y="794016"/>
                  <a:pt x="603637" y="781620"/>
                  <a:pt x="624733" y="762793"/>
                </a:cubicBezTo>
                <a:cubicBezTo>
                  <a:pt x="655900" y="728724"/>
                  <a:pt x="681790" y="692478"/>
                  <a:pt x="702403" y="654055"/>
                </a:cubicBezTo>
                <a:cubicBezTo>
                  <a:pt x="710204" y="637808"/>
                  <a:pt x="714793" y="628637"/>
                  <a:pt x="716169" y="626541"/>
                </a:cubicBezTo>
                <a:cubicBezTo>
                  <a:pt x="716331" y="628227"/>
                  <a:pt x="713038" y="624042"/>
                  <a:pt x="706291" y="613983"/>
                </a:cubicBezTo>
                <a:lnTo>
                  <a:pt x="690688" y="584759"/>
                </a:lnTo>
                <a:lnTo>
                  <a:pt x="685155" y="595161"/>
                </a:lnTo>
                <a:cubicBezTo>
                  <a:pt x="682329" y="600751"/>
                  <a:pt x="679055" y="607460"/>
                  <a:pt x="675335" y="615285"/>
                </a:cubicBezTo>
                <a:cubicBezTo>
                  <a:pt x="667893" y="630937"/>
                  <a:pt x="661664" y="643780"/>
                  <a:pt x="656647" y="653813"/>
                </a:cubicBezTo>
                <a:cubicBezTo>
                  <a:pt x="651631" y="663847"/>
                  <a:pt x="649122" y="668318"/>
                  <a:pt x="649122" y="667226"/>
                </a:cubicBezTo>
                <a:cubicBezTo>
                  <a:pt x="649122" y="670650"/>
                  <a:pt x="646006" y="678522"/>
                  <a:pt x="639774" y="690844"/>
                </a:cubicBezTo>
                <a:cubicBezTo>
                  <a:pt x="633542" y="703166"/>
                  <a:pt x="626507" y="716789"/>
                  <a:pt x="618668" y="731716"/>
                </a:cubicBezTo>
                <a:cubicBezTo>
                  <a:pt x="610830" y="746642"/>
                  <a:pt x="604939" y="756468"/>
                  <a:pt x="600995" y="761193"/>
                </a:cubicBezTo>
                <a:cubicBezTo>
                  <a:pt x="597733" y="765782"/>
                  <a:pt x="593963" y="770644"/>
                  <a:pt x="589684" y="775778"/>
                </a:cubicBezTo>
                <a:cubicBezTo>
                  <a:pt x="587055" y="779722"/>
                  <a:pt x="585139" y="783189"/>
                  <a:pt x="583936" y="786177"/>
                </a:cubicBezTo>
                <a:cubicBezTo>
                  <a:pt x="580364" y="795802"/>
                  <a:pt x="570014" y="799609"/>
                  <a:pt x="552886" y="797600"/>
                </a:cubicBezTo>
                <a:cubicBezTo>
                  <a:pt x="533018" y="792639"/>
                  <a:pt x="510849" y="775394"/>
                  <a:pt x="486379" y="745864"/>
                </a:cubicBezTo>
                <a:cubicBezTo>
                  <a:pt x="471868" y="730485"/>
                  <a:pt x="462994" y="709829"/>
                  <a:pt x="459757" y="683895"/>
                </a:cubicBezTo>
                <a:cubicBezTo>
                  <a:pt x="457022" y="667512"/>
                  <a:pt x="453709" y="652702"/>
                  <a:pt x="449818" y="639465"/>
                </a:cubicBezTo>
                <a:lnTo>
                  <a:pt x="446391" y="629259"/>
                </a:lnTo>
                <a:lnTo>
                  <a:pt x="444409" y="636512"/>
                </a:lnTo>
                <a:cubicBezTo>
                  <a:pt x="441507" y="646360"/>
                  <a:pt x="438369" y="659122"/>
                  <a:pt x="434996" y="674798"/>
                </a:cubicBezTo>
                <a:cubicBezTo>
                  <a:pt x="431846" y="687461"/>
                  <a:pt x="429427" y="695919"/>
                  <a:pt x="427740" y="700173"/>
                </a:cubicBezTo>
                <a:cubicBezTo>
                  <a:pt x="426947" y="704142"/>
                  <a:pt x="424094" y="713078"/>
                  <a:pt x="419183" y="726981"/>
                </a:cubicBezTo>
                <a:cubicBezTo>
                  <a:pt x="404759" y="781254"/>
                  <a:pt x="377468" y="809271"/>
                  <a:pt x="337309" y="811032"/>
                </a:cubicBezTo>
                <a:cubicBezTo>
                  <a:pt x="316299" y="813425"/>
                  <a:pt x="304858" y="811466"/>
                  <a:pt x="302985" y="805153"/>
                </a:cubicBezTo>
                <a:cubicBezTo>
                  <a:pt x="300232" y="803082"/>
                  <a:pt x="298198" y="800062"/>
                  <a:pt x="296883" y="796093"/>
                </a:cubicBezTo>
                <a:cubicBezTo>
                  <a:pt x="295823" y="786447"/>
                  <a:pt x="299737" y="782013"/>
                  <a:pt x="308625" y="782789"/>
                </a:cubicBezTo>
                <a:lnTo>
                  <a:pt x="314601" y="784214"/>
                </a:lnTo>
                <a:lnTo>
                  <a:pt x="316524" y="780708"/>
                </a:lnTo>
                <a:cubicBezTo>
                  <a:pt x="318636" y="776876"/>
                  <a:pt x="321663" y="771406"/>
                  <a:pt x="325607" y="764300"/>
                </a:cubicBezTo>
                <a:cubicBezTo>
                  <a:pt x="349433" y="705909"/>
                  <a:pt x="361344" y="669664"/>
                  <a:pt x="361344" y="655562"/>
                </a:cubicBezTo>
                <a:cubicBezTo>
                  <a:pt x="361344" y="649646"/>
                  <a:pt x="362696" y="645336"/>
                  <a:pt x="365400" y="642633"/>
                </a:cubicBezTo>
                <a:cubicBezTo>
                  <a:pt x="365028" y="643389"/>
                  <a:pt x="364842" y="643023"/>
                  <a:pt x="364842" y="641535"/>
                </a:cubicBezTo>
                <a:cubicBezTo>
                  <a:pt x="364842" y="636611"/>
                  <a:pt x="365716" y="631049"/>
                  <a:pt x="367465" y="624848"/>
                </a:cubicBezTo>
                <a:cubicBezTo>
                  <a:pt x="368123" y="622070"/>
                  <a:pt x="368823" y="616051"/>
                  <a:pt x="369567" y="606793"/>
                </a:cubicBezTo>
                <a:cubicBezTo>
                  <a:pt x="370312" y="597535"/>
                  <a:pt x="371849" y="577744"/>
                  <a:pt x="374181" y="547420"/>
                </a:cubicBezTo>
                <a:lnTo>
                  <a:pt x="374261" y="546159"/>
                </a:lnTo>
                <a:lnTo>
                  <a:pt x="369177" y="555866"/>
                </a:lnTo>
                <a:cubicBezTo>
                  <a:pt x="347671" y="595045"/>
                  <a:pt x="331659" y="628562"/>
                  <a:pt x="321142" y="656418"/>
                </a:cubicBezTo>
                <a:cubicBezTo>
                  <a:pt x="317781" y="664889"/>
                  <a:pt x="314389" y="672547"/>
                  <a:pt x="310966" y="679393"/>
                </a:cubicBezTo>
                <a:cubicBezTo>
                  <a:pt x="300871" y="702474"/>
                  <a:pt x="289950" y="730069"/>
                  <a:pt x="278205" y="762179"/>
                </a:cubicBezTo>
                <a:cubicBezTo>
                  <a:pt x="272538" y="780795"/>
                  <a:pt x="263484" y="800204"/>
                  <a:pt x="251044" y="820408"/>
                </a:cubicBezTo>
                <a:cubicBezTo>
                  <a:pt x="243404" y="836804"/>
                  <a:pt x="233917" y="845002"/>
                  <a:pt x="222581" y="845002"/>
                </a:cubicBezTo>
                <a:cubicBezTo>
                  <a:pt x="206607" y="845002"/>
                  <a:pt x="186354" y="831862"/>
                  <a:pt x="161822" y="805581"/>
                </a:cubicBezTo>
                <a:cubicBezTo>
                  <a:pt x="139882" y="778531"/>
                  <a:pt x="134276" y="753243"/>
                  <a:pt x="145004" y="729716"/>
                </a:cubicBezTo>
                <a:cubicBezTo>
                  <a:pt x="152322" y="710678"/>
                  <a:pt x="161425" y="675499"/>
                  <a:pt x="172315" y="624178"/>
                </a:cubicBezTo>
                <a:cubicBezTo>
                  <a:pt x="175428" y="609332"/>
                  <a:pt x="178149" y="596794"/>
                  <a:pt x="180481" y="586562"/>
                </a:cubicBezTo>
                <a:cubicBezTo>
                  <a:pt x="183161" y="575784"/>
                  <a:pt x="185051" y="567629"/>
                  <a:pt x="186155" y="562098"/>
                </a:cubicBezTo>
                <a:cubicBezTo>
                  <a:pt x="187011" y="553590"/>
                  <a:pt x="188195" y="546297"/>
                  <a:pt x="189708" y="540220"/>
                </a:cubicBezTo>
                <a:cubicBezTo>
                  <a:pt x="192015" y="525319"/>
                  <a:pt x="192714" y="513309"/>
                  <a:pt x="191805" y="504191"/>
                </a:cubicBezTo>
                <a:lnTo>
                  <a:pt x="190749" y="498232"/>
                </a:lnTo>
                <a:lnTo>
                  <a:pt x="182397" y="500567"/>
                </a:lnTo>
                <a:cubicBezTo>
                  <a:pt x="178844" y="502210"/>
                  <a:pt x="174677" y="504675"/>
                  <a:pt x="169896" y="507962"/>
                </a:cubicBezTo>
                <a:cubicBezTo>
                  <a:pt x="157841" y="515726"/>
                  <a:pt x="144493" y="522643"/>
                  <a:pt x="129852" y="528714"/>
                </a:cubicBezTo>
                <a:cubicBezTo>
                  <a:pt x="115211" y="534785"/>
                  <a:pt x="107890" y="537430"/>
                  <a:pt x="107890" y="536648"/>
                </a:cubicBezTo>
                <a:cubicBezTo>
                  <a:pt x="107890" y="536648"/>
                  <a:pt x="111270" y="537628"/>
                  <a:pt x="118029" y="539588"/>
                </a:cubicBezTo>
                <a:cubicBezTo>
                  <a:pt x="102811" y="546967"/>
                  <a:pt x="85547" y="549814"/>
                  <a:pt x="66237" y="548127"/>
                </a:cubicBezTo>
                <a:cubicBezTo>
                  <a:pt x="42015" y="538254"/>
                  <a:pt x="21806" y="520110"/>
                  <a:pt x="5608" y="493693"/>
                </a:cubicBezTo>
                <a:cubicBezTo>
                  <a:pt x="2520" y="488546"/>
                  <a:pt x="691" y="483994"/>
                  <a:pt x="120" y="480038"/>
                </a:cubicBezTo>
                <a:cubicBezTo>
                  <a:pt x="-450" y="476082"/>
                  <a:pt x="1025" y="471914"/>
                  <a:pt x="4548" y="467536"/>
                </a:cubicBezTo>
                <a:cubicBezTo>
                  <a:pt x="10712" y="463468"/>
                  <a:pt x="16497" y="462315"/>
                  <a:pt x="21905" y="464076"/>
                </a:cubicBezTo>
                <a:cubicBezTo>
                  <a:pt x="21855" y="463878"/>
                  <a:pt x="23337" y="462935"/>
                  <a:pt x="26351" y="461248"/>
                </a:cubicBezTo>
                <a:lnTo>
                  <a:pt x="53438" y="453267"/>
                </a:lnTo>
                <a:lnTo>
                  <a:pt x="50464" y="472141"/>
                </a:lnTo>
                <a:lnTo>
                  <a:pt x="55112" y="470345"/>
                </a:lnTo>
                <a:cubicBezTo>
                  <a:pt x="65617" y="467555"/>
                  <a:pt x="80717" y="459593"/>
                  <a:pt x="100412" y="446459"/>
                </a:cubicBezTo>
                <a:cubicBezTo>
                  <a:pt x="107047" y="441473"/>
                  <a:pt x="113530" y="437275"/>
                  <a:pt x="119862" y="433864"/>
                </a:cubicBezTo>
                <a:lnTo>
                  <a:pt x="124515" y="431357"/>
                </a:lnTo>
                <a:lnTo>
                  <a:pt x="123071" y="437138"/>
                </a:lnTo>
                <a:lnTo>
                  <a:pt x="125614" y="430765"/>
                </a:lnTo>
                <a:lnTo>
                  <a:pt x="126984" y="430027"/>
                </a:lnTo>
                <a:cubicBezTo>
                  <a:pt x="128567" y="429174"/>
                  <a:pt x="129359" y="428748"/>
                  <a:pt x="129359" y="428748"/>
                </a:cubicBezTo>
                <a:lnTo>
                  <a:pt x="125784" y="430338"/>
                </a:lnTo>
                <a:lnTo>
                  <a:pt x="126629" y="428222"/>
                </a:lnTo>
                <a:lnTo>
                  <a:pt x="131588" y="426842"/>
                </a:lnTo>
                <a:lnTo>
                  <a:pt x="135093" y="421879"/>
                </a:lnTo>
                <a:cubicBezTo>
                  <a:pt x="137503" y="420232"/>
                  <a:pt x="140577" y="419409"/>
                  <a:pt x="144316" y="419409"/>
                </a:cubicBezTo>
                <a:cubicBezTo>
                  <a:pt x="142480" y="419409"/>
                  <a:pt x="143897" y="417852"/>
                  <a:pt x="148567" y="414740"/>
                </a:cubicBezTo>
                <a:cubicBezTo>
                  <a:pt x="153236" y="411627"/>
                  <a:pt x="159106" y="407323"/>
                  <a:pt x="166175" y="401829"/>
                </a:cubicBezTo>
                <a:cubicBezTo>
                  <a:pt x="171644" y="397711"/>
                  <a:pt x="175657" y="394375"/>
                  <a:pt x="178211" y="391820"/>
                </a:cubicBezTo>
                <a:cubicBezTo>
                  <a:pt x="182118" y="389464"/>
                  <a:pt x="187563" y="384800"/>
                  <a:pt x="194545" y="377830"/>
                </a:cubicBezTo>
                <a:cubicBezTo>
                  <a:pt x="205534" y="365837"/>
                  <a:pt x="215034" y="359841"/>
                  <a:pt x="223046" y="359841"/>
                </a:cubicBezTo>
                <a:cubicBezTo>
                  <a:pt x="236205" y="357497"/>
                  <a:pt x="250511" y="361521"/>
                  <a:pt x="265965" y="371914"/>
                </a:cubicBezTo>
                <a:cubicBezTo>
                  <a:pt x="269648" y="374556"/>
                  <a:pt x="272804" y="376528"/>
                  <a:pt x="275433" y="377830"/>
                </a:cubicBezTo>
                <a:cubicBezTo>
                  <a:pt x="283619" y="379008"/>
                  <a:pt x="293008" y="389699"/>
                  <a:pt x="303599" y="409903"/>
                </a:cubicBezTo>
                <a:cubicBezTo>
                  <a:pt x="311251" y="422876"/>
                  <a:pt x="314687" y="433455"/>
                  <a:pt x="313905" y="441640"/>
                </a:cubicBezTo>
                <a:cubicBezTo>
                  <a:pt x="314687" y="447060"/>
                  <a:pt x="313831" y="452145"/>
                  <a:pt x="311338" y="456895"/>
                </a:cubicBezTo>
                <a:cubicBezTo>
                  <a:pt x="308845" y="461645"/>
                  <a:pt x="303574" y="470283"/>
                  <a:pt x="295525" y="482810"/>
                </a:cubicBezTo>
                <a:cubicBezTo>
                  <a:pt x="287662" y="493302"/>
                  <a:pt x="283520" y="499392"/>
                  <a:pt x="283098" y="501078"/>
                </a:cubicBezTo>
                <a:cubicBezTo>
                  <a:pt x="280903" y="506573"/>
                  <a:pt x="277635" y="514020"/>
                  <a:pt x="273294" y="523421"/>
                </a:cubicBezTo>
                <a:cubicBezTo>
                  <a:pt x="266212" y="535228"/>
                  <a:pt x="258864" y="555984"/>
                  <a:pt x="251249" y="585687"/>
                </a:cubicBezTo>
                <a:cubicBezTo>
                  <a:pt x="246077" y="601947"/>
                  <a:pt x="239659" y="628103"/>
                  <a:pt x="231994" y="664157"/>
                </a:cubicBezTo>
                <a:cubicBezTo>
                  <a:pt x="230878" y="671499"/>
                  <a:pt x="230362" y="677841"/>
                  <a:pt x="230446" y="683184"/>
                </a:cubicBezTo>
                <a:lnTo>
                  <a:pt x="231501" y="689888"/>
                </a:lnTo>
                <a:lnTo>
                  <a:pt x="233193" y="687062"/>
                </a:lnTo>
                <a:cubicBezTo>
                  <a:pt x="236661" y="681854"/>
                  <a:pt x="243920" y="672054"/>
                  <a:pt x="254970" y="657664"/>
                </a:cubicBezTo>
                <a:cubicBezTo>
                  <a:pt x="272879" y="632636"/>
                  <a:pt x="285758" y="615490"/>
                  <a:pt x="293609" y="606226"/>
                </a:cubicBezTo>
                <a:cubicBezTo>
                  <a:pt x="302291" y="595175"/>
                  <a:pt x="313540" y="580298"/>
                  <a:pt x="327356" y="561596"/>
                </a:cubicBezTo>
                <a:cubicBezTo>
                  <a:pt x="341371" y="542967"/>
                  <a:pt x="353829" y="526280"/>
                  <a:pt x="364730" y="511534"/>
                </a:cubicBezTo>
                <a:lnTo>
                  <a:pt x="377698" y="493600"/>
                </a:lnTo>
                <a:lnTo>
                  <a:pt x="377698" y="456988"/>
                </a:lnTo>
                <a:cubicBezTo>
                  <a:pt x="377698" y="403621"/>
                  <a:pt x="374919" y="374159"/>
                  <a:pt x="369363" y="368603"/>
                </a:cubicBezTo>
                <a:cubicBezTo>
                  <a:pt x="365766" y="365019"/>
                  <a:pt x="362560" y="363022"/>
                  <a:pt x="359745" y="362613"/>
                </a:cubicBezTo>
                <a:lnTo>
                  <a:pt x="360473" y="362214"/>
                </a:lnTo>
                <a:lnTo>
                  <a:pt x="354709" y="363394"/>
                </a:lnTo>
                <a:cubicBezTo>
                  <a:pt x="351837" y="363437"/>
                  <a:pt x="348486" y="363034"/>
                  <a:pt x="344657" y="362185"/>
                </a:cubicBezTo>
                <a:cubicBezTo>
                  <a:pt x="335529" y="355599"/>
                  <a:pt x="336112" y="344828"/>
                  <a:pt x="346406" y="329870"/>
                </a:cubicBezTo>
                <a:cubicBezTo>
                  <a:pt x="354170" y="320246"/>
                  <a:pt x="369852" y="319167"/>
                  <a:pt x="393454" y="326633"/>
                </a:cubicBezTo>
                <a:cubicBezTo>
                  <a:pt x="422228" y="339321"/>
                  <a:pt x="444881" y="353497"/>
                  <a:pt x="461413" y="369161"/>
                </a:cubicBezTo>
                <a:cubicBezTo>
                  <a:pt x="464575" y="375486"/>
                  <a:pt x="468904" y="383455"/>
                  <a:pt x="474398" y="393066"/>
                </a:cubicBezTo>
                <a:cubicBezTo>
                  <a:pt x="476001" y="395668"/>
                  <a:pt x="477371" y="397876"/>
                  <a:pt x="478508" y="399690"/>
                </a:cubicBezTo>
                <a:lnTo>
                  <a:pt x="478691" y="399977"/>
                </a:lnTo>
                <a:lnTo>
                  <a:pt x="484476" y="395634"/>
                </a:lnTo>
                <a:cubicBezTo>
                  <a:pt x="489707" y="391758"/>
                  <a:pt x="496611" y="386729"/>
                  <a:pt x="505187" y="380546"/>
                </a:cubicBezTo>
                <a:cubicBezTo>
                  <a:pt x="526643" y="364461"/>
                  <a:pt x="539473" y="355022"/>
                  <a:pt x="543678" y="352232"/>
                </a:cubicBezTo>
                <a:cubicBezTo>
                  <a:pt x="546853" y="349057"/>
                  <a:pt x="551534" y="345286"/>
                  <a:pt x="557723" y="340921"/>
                </a:cubicBezTo>
                <a:cubicBezTo>
                  <a:pt x="564867" y="335786"/>
                  <a:pt x="571688" y="330655"/>
                  <a:pt x="578187" y="325526"/>
                </a:cubicBezTo>
                <a:cubicBezTo>
                  <a:pt x="584686" y="320398"/>
                  <a:pt x="587935" y="319055"/>
                  <a:pt x="587935" y="321499"/>
                </a:cubicBezTo>
                <a:cubicBezTo>
                  <a:pt x="587935" y="322429"/>
                  <a:pt x="586850" y="319911"/>
                  <a:pt x="584680" y="313946"/>
                </a:cubicBezTo>
                <a:cubicBezTo>
                  <a:pt x="580860" y="302523"/>
                  <a:pt x="576103" y="286710"/>
                  <a:pt x="570411" y="266507"/>
                </a:cubicBezTo>
                <a:cubicBezTo>
                  <a:pt x="564495" y="248809"/>
                  <a:pt x="559559" y="233734"/>
                  <a:pt x="555602" y="221282"/>
                </a:cubicBezTo>
                <a:cubicBezTo>
                  <a:pt x="551709" y="208817"/>
                  <a:pt x="547869" y="196545"/>
                  <a:pt x="544087" y="184465"/>
                </a:cubicBezTo>
                <a:cubicBezTo>
                  <a:pt x="540181" y="168069"/>
                  <a:pt x="534296" y="147289"/>
                  <a:pt x="526432" y="122125"/>
                </a:cubicBezTo>
                <a:cubicBezTo>
                  <a:pt x="524609" y="108482"/>
                  <a:pt x="521874" y="97742"/>
                  <a:pt x="518228" y="89904"/>
                </a:cubicBezTo>
                <a:cubicBezTo>
                  <a:pt x="514619" y="76187"/>
                  <a:pt x="512219" y="68137"/>
                  <a:pt x="511028" y="65756"/>
                </a:cubicBezTo>
                <a:cubicBezTo>
                  <a:pt x="507841" y="61775"/>
                  <a:pt x="501714" y="59499"/>
                  <a:pt x="492649" y="58929"/>
                </a:cubicBezTo>
                <a:cubicBezTo>
                  <a:pt x="490279" y="58929"/>
                  <a:pt x="489095" y="58904"/>
                  <a:pt x="489095" y="58854"/>
                </a:cubicBezTo>
                <a:lnTo>
                  <a:pt x="489095" y="76453"/>
                </a:lnTo>
                <a:lnTo>
                  <a:pt x="462641" y="64473"/>
                </a:lnTo>
                <a:cubicBezTo>
                  <a:pt x="455844" y="54303"/>
                  <a:pt x="454250" y="43339"/>
                  <a:pt x="457860" y="31582"/>
                </a:cubicBezTo>
                <a:cubicBezTo>
                  <a:pt x="463081" y="18063"/>
                  <a:pt x="477716" y="8414"/>
                  <a:pt x="501764" y="2634"/>
                </a:cubicBezTo>
                <a:cubicBezTo>
                  <a:pt x="506756" y="1041"/>
                  <a:pt x="511922" y="170"/>
                  <a:pt x="517262" y="23"/>
                </a:cubicBezTo>
                <a:close/>
              </a:path>
            </a:pathLst>
          </a:custGeom>
          <a:solidFill>
            <a:schemeClr val="accent1"/>
          </a:solidFill>
          <a:ln>
            <a:noFill/>
          </a:ln>
          <a:effectLst>
            <a:outerShdw blurRad="50800" dist="50800" dir="2700000" algn="tl" rotWithShape="0">
              <a:schemeClr val="accent2">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9368" b="1" dirty="0">
              <a:solidFill>
                <a:schemeClr val="accent1"/>
              </a:solidFill>
              <a:effectLst>
                <a:outerShdw blurRad="50800" dist="50800" dir="2700000" algn="tl" rotWithShape="0">
                  <a:schemeClr val="accent2">
                    <a:alpha val="20000"/>
                  </a:schemeClr>
                </a:outerShdw>
              </a:effectLst>
              <a:latin typeface="Arial" panose="020B0604020202020204" pitchFamily="34" charset="0"/>
              <a:ea typeface="微软雅黑" panose="020B0503020204020204" pitchFamily="34" charset="-122"/>
              <a:cs typeface="演示流云楷" panose="02000600000000000000" pitchFamily="2" charset="-122"/>
              <a:sym typeface="Arial" panose="020B0604020202020204" pitchFamily="34" charset="0"/>
            </a:endParaRPr>
          </a:p>
        </p:txBody>
      </p:sp>
      <p:sp>
        <p:nvSpPr>
          <p:cNvPr id="22" name="文本框 21">
            <a:extLst>
              <a:ext uri="{FF2B5EF4-FFF2-40B4-BE49-F238E27FC236}">
                <a16:creationId xmlns:a16="http://schemas.microsoft.com/office/drawing/2014/main" id="{76723D9F-E3E4-BCBC-B9A4-6418299F7894}"/>
              </a:ext>
            </a:extLst>
          </p:cNvPr>
          <p:cNvSpPr txBox="1"/>
          <p:nvPr/>
        </p:nvSpPr>
        <p:spPr>
          <a:xfrm>
            <a:off x="6278928" y="1106487"/>
            <a:ext cx="1164289" cy="1231216"/>
          </a:xfrm>
          <a:custGeom>
            <a:avLst/>
            <a:gdLst/>
            <a:ahLst/>
            <a:cxnLst/>
            <a:rect l="l" t="t" r="r" b="b"/>
            <a:pathLst>
              <a:path w="1164289" h="1231216">
                <a:moveTo>
                  <a:pt x="751469" y="576339"/>
                </a:moveTo>
                <a:lnTo>
                  <a:pt x="750804" y="576661"/>
                </a:lnTo>
                <a:lnTo>
                  <a:pt x="750990" y="576923"/>
                </a:lnTo>
                <a:cubicBezTo>
                  <a:pt x="751018" y="576117"/>
                  <a:pt x="751178" y="575923"/>
                  <a:pt x="751469" y="576339"/>
                </a:cubicBezTo>
                <a:close/>
                <a:moveTo>
                  <a:pt x="700070" y="544736"/>
                </a:moveTo>
                <a:lnTo>
                  <a:pt x="698624" y="545216"/>
                </a:lnTo>
                <a:lnTo>
                  <a:pt x="697787" y="547717"/>
                </a:lnTo>
                <a:lnTo>
                  <a:pt x="699900" y="544862"/>
                </a:lnTo>
                <a:close/>
                <a:moveTo>
                  <a:pt x="475978" y="310359"/>
                </a:moveTo>
                <a:lnTo>
                  <a:pt x="470318" y="327399"/>
                </a:lnTo>
                <a:lnTo>
                  <a:pt x="473018" y="324058"/>
                </a:lnTo>
                <a:cubicBezTo>
                  <a:pt x="473796" y="323669"/>
                  <a:pt x="474483" y="320530"/>
                  <a:pt x="475081" y="314640"/>
                </a:cubicBezTo>
                <a:cubicBezTo>
                  <a:pt x="476692" y="313404"/>
                  <a:pt x="480192" y="312786"/>
                  <a:pt x="485582" y="312786"/>
                </a:cubicBezTo>
                <a:cubicBezTo>
                  <a:pt x="482707" y="312786"/>
                  <a:pt x="480210" y="312421"/>
                  <a:pt x="478093" y="311691"/>
                </a:cubicBezTo>
                <a:close/>
                <a:moveTo>
                  <a:pt x="756944" y="252106"/>
                </a:moveTo>
                <a:cubicBezTo>
                  <a:pt x="753565" y="252006"/>
                  <a:pt x="748733" y="252612"/>
                  <a:pt x="742447" y="253924"/>
                </a:cubicBezTo>
                <a:cubicBezTo>
                  <a:pt x="725167" y="256397"/>
                  <a:pt x="706179" y="262189"/>
                  <a:pt x="685482" y="271301"/>
                </a:cubicBezTo>
                <a:cubicBezTo>
                  <a:pt x="655700" y="285345"/>
                  <a:pt x="627954" y="299895"/>
                  <a:pt x="602242" y="314953"/>
                </a:cubicBezTo>
                <a:cubicBezTo>
                  <a:pt x="598172" y="317675"/>
                  <a:pt x="594420" y="319993"/>
                  <a:pt x="590986" y="321907"/>
                </a:cubicBezTo>
                <a:lnTo>
                  <a:pt x="582474" y="326027"/>
                </a:lnTo>
                <a:lnTo>
                  <a:pt x="578896" y="332116"/>
                </a:lnTo>
                <a:cubicBezTo>
                  <a:pt x="576784" y="334051"/>
                  <a:pt x="574267" y="335018"/>
                  <a:pt x="571343" y="335018"/>
                </a:cubicBezTo>
                <a:cubicBezTo>
                  <a:pt x="571620" y="334879"/>
                  <a:pt x="567405" y="338296"/>
                  <a:pt x="558695" y="345269"/>
                </a:cubicBezTo>
                <a:cubicBezTo>
                  <a:pt x="554611" y="347311"/>
                  <a:pt x="552569" y="350790"/>
                  <a:pt x="552569" y="355708"/>
                </a:cubicBezTo>
                <a:cubicBezTo>
                  <a:pt x="552569" y="360986"/>
                  <a:pt x="553875" y="365910"/>
                  <a:pt x="556487" y="370480"/>
                </a:cubicBezTo>
                <a:cubicBezTo>
                  <a:pt x="559570" y="377704"/>
                  <a:pt x="561564" y="383572"/>
                  <a:pt x="562467" y="388087"/>
                </a:cubicBezTo>
                <a:cubicBezTo>
                  <a:pt x="564050" y="393643"/>
                  <a:pt x="570780" y="407902"/>
                  <a:pt x="582657" y="430863"/>
                </a:cubicBezTo>
                <a:cubicBezTo>
                  <a:pt x="587115" y="439961"/>
                  <a:pt x="591168" y="448683"/>
                  <a:pt x="594814" y="457029"/>
                </a:cubicBezTo>
                <a:lnTo>
                  <a:pt x="599710" y="469071"/>
                </a:lnTo>
                <a:lnTo>
                  <a:pt x="597664" y="459434"/>
                </a:lnTo>
                <a:cubicBezTo>
                  <a:pt x="597431" y="452916"/>
                  <a:pt x="600194" y="449657"/>
                  <a:pt x="605951" y="449657"/>
                </a:cubicBezTo>
                <a:cubicBezTo>
                  <a:pt x="602367" y="449657"/>
                  <a:pt x="601194" y="448914"/>
                  <a:pt x="602430" y="447428"/>
                </a:cubicBezTo>
                <a:cubicBezTo>
                  <a:pt x="606194" y="440857"/>
                  <a:pt x="609403" y="436246"/>
                  <a:pt x="612056" y="433592"/>
                </a:cubicBezTo>
                <a:cubicBezTo>
                  <a:pt x="625474" y="429186"/>
                  <a:pt x="633580" y="431205"/>
                  <a:pt x="636372" y="439652"/>
                </a:cubicBezTo>
                <a:lnTo>
                  <a:pt x="636404" y="439989"/>
                </a:lnTo>
                <a:lnTo>
                  <a:pt x="642852" y="436635"/>
                </a:lnTo>
                <a:cubicBezTo>
                  <a:pt x="657673" y="427064"/>
                  <a:pt x="671563" y="418827"/>
                  <a:pt x="684523" y="411923"/>
                </a:cubicBezTo>
                <a:cubicBezTo>
                  <a:pt x="702470" y="402047"/>
                  <a:pt x="716618" y="395560"/>
                  <a:pt x="726966" y="392462"/>
                </a:cubicBezTo>
                <a:cubicBezTo>
                  <a:pt x="730703" y="391837"/>
                  <a:pt x="732571" y="390483"/>
                  <a:pt x="732571" y="388399"/>
                </a:cubicBezTo>
                <a:cubicBezTo>
                  <a:pt x="732571" y="384468"/>
                  <a:pt x="733988" y="376960"/>
                  <a:pt x="736822" y="365876"/>
                </a:cubicBezTo>
                <a:cubicBezTo>
                  <a:pt x="739641" y="355722"/>
                  <a:pt x="742183" y="347248"/>
                  <a:pt x="744448" y="340456"/>
                </a:cubicBezTo>
                <a:lnTo>
                  <a:pt x="746383" y="333225"/>
                </a:lnTo>
                <a:lnTo>
                  <a:pt x="739520" y="338461"/>
                </a:lnTo>
                <a:cubicBezTo>
                  <a:pt x="735769" y="340847"/>
                  <a:pt x="731175" y="343401"/>
                  <a:pt x="725737" y="346123"/>
                </a:cubicBezTo>
                <a:cubicBezTo>
                  <a:pt x="704845" y="356069"/>
                  <a:pt x="679842" y="368529"/>
                  <a:pt x="650728" y="383503"/>
                </a:cubicBezTo>
                <a:cubicBezTo>
                  <a:pt x="623988" y="397407"/>
                  <a:pt x="605166" y="401568"/>
                  <a:pt x="594262" y="395984"/>
                </a:cubicBezTo>
                <a:cubicBezTo>
                  <a:pt x="577454" y="384357"/>
                  <a:pt x="569051" y="373543"/>
                  <a:pt x="569051" y="363542"/>
                </a:cubicBezTo>
                <a:cubicBezTo>
                  <a:pt x="569051" y="357777"/>
                  <a:pt x="574642" y="351159"/>
                  <a:pt x="585824" y="343685"/>
                </a:cubicBezTo>
                <a:cubicBezTo>
                  <a:pt x="593755" y="339282"/>
                  <a:pt x="602215" y="333622"/>
                  <a:pt x="611202" y="326704"/>
                </a:cubicBezTo>
                <a:cubicBezTo>
                  <a:pt x="631176" y="311994"/>
                  <a:pt x="643338" y="303917"/>
                  <a:pt x="647686" y="302472"/>
                </a:cubicBezTo>
                <a:cubicBezTo>
                  <a:pt x="648991" y="301166"/>
                  <a:pt x="651686" y="299492"/>
                  <a:pt x="655770" y="297450"/>
                </a:cubicBezTo>
                <a:cubicBezTo>
                  <a:pt x="660368" y="293783"/>
                  <a:pt x="667334" y="290081"/>
                  <a:pt x="676668" y="286345"/>
                </a:cubicBezTo>
                <a:cubicBezTo>
                  <a:pt x="695546" y="277469"/>
                  <a:pt x="712228" y="277573"/>
                  <a:pt x="726716" y="286657"/>
                </a:cubicBezTo>
                <a:cubicBezTo>
                  <a:pt x="736065" y="290172"/>
                  <a:pt x="742565" y="296798"/>
                  <a:pt x="746219" y="306535"/>
                </a:cubicBezTo>
                <a:cubicBezTo>
                  <a:pt x="747948" y="311084"/>
                  <a:pt x="748981" y="315465"/>
                  <a:pt x="749318" y="319677"/>
                </a:cubicBezTo>
                <a:lnTo>
                  <a:pt x="748974" y="323544"/>
                </a:lnTo>
                <a:lnTo>
                  <a:pt x="749005" y="323428"/>
                </a:lnTo>
                <a:cubicBezTo>
                  <a:pt x="753516" y="308530"/>
                  <a:pt x="757887" y="300024"/>
                  <a:pt x="762116" y="297909"/>
                </a:cubicBezTo>
                <a:cubicBezTo>
                  <a:pt x="758991" y="299465"/>
                  <a:pt x="757428" y="300624"/>
                  <a:pt x="757428" y="301388"/>
                </a:cubicBezTo>
                <a:cubicBezTo>
                  <a:pt x="758303" y="297874"/>
                  <a:pt x="758741" y="295256"/>
                  <a:pt x="758741" y="293533"/>
                </a:cubicBezTo>
                <a:cubicBezTo>
                  <a:pt x="764853" y="275184"/>
                  <a:pt x="766179" y="262182"/>
                  <a:pt x="762721" y="254528"/>
                </a:cubicBezTo>
                <a:cubicBezTo>
                  <a:pt x="762248" y="253014"/>
                  <a:pt x="760323" y="252207"/>
                  <a:pt x="756944" y="252106"/>
                </a:cubicBezTo>
                <a:close/>
                <a:moveTo>
                  <a:pt x="701544" y="221882"/>
                </a:moveTo>
                <a:lnTo>
                  <a:pt x="703005" y="227504"/>
                </a:lnTo>
                <a:cubicBezTo>
                  <a:pt x="703005" y="225501"/>
                  <a:pt x="702642" y="223763"/>
                  <a:pt x="701915" y="222291"/>
                </a:cubicBezTo>
                <a:close/>
                <a:moveTo>
                  <a:pt x="808845" y="145391"/>
                </a:moveTo>
                <a:cubicBezTo>
                  <a:pt x="840187" y="144168"/>
                  <a:pt x="870831" y="161934"/>
                  <a:pt x="900780" y="198688"/>
                </a:cubicBezTo>
                <a:cubicBezTo>
                  <a:pt x="912267" y="214968"/>
                  <a:pt x="919893" y="231095"/>
                  <a:pt x="923657" y="247069"/>
                </a:cubicBezTo>
                <a:cubicBezTo>
                  <a:pt x="928297" y="265294"/>
                  <a:pt x="927061" y="280275"/>
                  <a:pt x="919949" y="292012"/>
                </a:cubicBezTo>
                <a:cubicBezTo>
                  <a:pt x="914017" y="301652"/>
                  <a:pt x="907267" y="315724"/>
                  <a:pt x="899696" y="334226"/>
                </a:cubicBezTo>
                <a:cubicBezTo>
                  <a:pt x="895071" y="344422"/>
                  <a:pt x="891376" y="352291"/>
                  <a:pt x="888611" y="357833"/>
                </a:cubicBezTo>
                <a:cubicBezTo>
                  <a:pt x="886958" y="360569"/>
                  <a:pt x="886132" y="361167"/>
                  <a:pt x="886132" y="359625"/>
                </a:cubicBezTo>
                <a:cubicBezTo>
                  <a:pt x="886132" y="363445"/>
                  <a:pt x="884340" y="368946"/>
                  <a:pt x="880756" y="376127"/>
                </a:cubicBezTo>
                <a:cubicBezTo>
                  <a:pt x="878006" y="381641"/>
                  <a:pt x="874005" y="389212"/>
                  <a:pt x="868755" y="398838"/>
                </a:cubicBezTo>
                <a:cubicBezTo>
                  <a:pt x="863601" y="409131"/>
                  <a:pt x="858635" y="418111"/>
                  <a:pt x="853857" y="425779"/>
                </a:cubicBezTo>
                <a:cubicBezTo>
                  <a:pt x="850857" y="430321"/>
                  <a:pt x="848975" y="433766"/>
                  <a:pt x="848211" y="436114"/>
                </a:cubicBezTo>
                <a:cubicBezTo>
                  <a:pt x="840112" y="449254"/>
                  <a:pt x="831625" y="460908"/>
                  <a:pt x="822749" y="471076"/>
                </a:cubicBezTo>
                <a:cubicBezTo>
                  <a:pt x="821499" y="471076"/>
                  <a:pt x="819506" y="472438"/>
                  <a:pt x="816769" y="475160"/>
                </a:cubicBezTo>
                <a:lnTo>
                  <a:pt x="808757" y="481771"/>
                </a:lnTo>
                <a:lnTo>
                  <a:pt x="815998" y="482828"/>
                </a:lnTo>
                <a:cubicBezTo>
                  <a:pt x="829528" y="486981"/>
                  <a:pt x="841835" y="493496"/>
                  <a:pt x="852920" y="502372"/>
                </a:cubicBezTo>
                <a:cubicBezTo>
                  <a:pt x="867213" y="524819"/>
                  <a:pt x="874360" y="539592"/>
                  <a:pt x="874360" y="546690"/>
                </a:cubicBezTo>
                <a:cubicBezTo>
                  <a:pt x="874360" y="556330"/>
                  <a:pt x="866758" y="569464"/>
                  <a:pt x="851555" y="586091"/>
                </a:cubicBezTo>
                <a:cubicBezTo>
                  <a:pt x="836351" y="602718"/>
                  <a:pt x="816158" y="621401"/>
                  <a:pt x="790974" y="642139"/>
                </a:cubicBezTo>
                <a:cubicBezTo>
                  <a:pt x="785793" y="646529"/>
                  <a:pt x="778994" y="652932"/>
                  <a:pt x="770576" y="661350"/>
                </a:cubicBezTo>
                <a:cubicBezTo>
                  <a:pt x="760950" y="670101"/>
                  <a:pt x="749747" y="680859"/>
                  <a:pt x="736967" y="693625"/>
                </a:cubicBezTo>
                <a:lnTo>
                  <a:pt x="727862" y="698501"/>
                </a:lnTo>
                <a:lnTo>
                  <a:pt x="731279" y="697584"/>
                </a:lnTo>
                <a:cubicBezTo>
                  <a:pt x="733724" y="700695"/>
                  <a:pt x="735481" y="702529"/>
                  <a:pt x="736551" y="703084"/>
                </a:cubicBezTo>
                <a:cubicBezTo>
                  <a:pt x="743454" y="708995"/>
                  <a:pt x="750603" y="715860"/>
                  <a:pt x="757996" y="723681"/>
                </a:cubicBezTo>
                <a:lnTo>
                  <a:pt x="780207" y="749199"/>
                </a:lnTo>
                <a:lnTo>
                  <a:pt x="789807" y="746590"/>
                </a:lnTo>
                <a:cubicBezTo>
                  <a:pt x="809838" y="743603"/>
                  <a:pt x="824339" y="740784"/>
                  <a:pt x="833313" y="738130"/>
                </a:cubicBezTo>
                <a:cubicBezTo>
                  <a:pt x="839911" y="735936"/>
                  <a:pt x="844793" y="734838"/>
                  <a:pt x="847961" y="734838"/>
                </a:cubicBezTo>
                <a:cubicBezTo>
                  <a:pt x="848294" y="734838"/>
                  <a:pt x="848468" y="734831"/>
                  <a:pt x="848481" y="734818"/>
                </a:cubicBezTo>
                <a:lnTo>
                  <a:pt x="857674" y="733404"/>
                </a:lnTo>
                <a:lnTo>
                  <a:pt x="862942" y="730572"/>
                </a:lnTo>
                <a:lnTo>
                  <a:pt x="870160" y="730846"/>
                </a:lnTo>
                <a:lnTo>
                  <a:pt x="872635" y="729515"/>
                </a:lnTo>
                <a:cubicBezTo>
                  <a:pt x="875542" y="728702"/>
                  <a:pt x="879089" y="728296"/>
                  <a:pt x="883277" y="728296"/>
                </a:cubicBezTo>
                <a:cubicBezTo>
                  <a:pt x="885542" y="728296"/>
                  <a:pt x="888472" y="727921"/>
                  <a:pt x="892070" y="727171"/>
                </a:cubicBezTo>
                <a:cubicBezTo>
                  <a:pt x="893459" y="727046"/>
                  <a:pt x="908371" y="724059"/>
                  <a:pt x="936805" y="718211"/>
                </a:cubicBezTo>
                <a:cubicBezTo>
                  <a:pt x="959141" y="713919"/>
                  <a:pt x="975028" y="710540"/>
                  <a:pt x="984467" y="708075"/>
                </a:cubicBezTo>
                <a:cubicBezTo>
                  <a:pt x="993906" y="705609"/>
                  <a:pt x="1000695" y="703550"/>
                  <a:pt x="1004834" y="701897"/>
                </a:cubicBezTo>
                <a:cubicBezTo>
                  <a:pt x="1031143" y="689826"/>
                  <a:pt x="1060702" y="695577"/>
                  <a:pt x="1093512" y="719149"/>
                </a:cubicBezTo>
                <a:cubicBezTo>
                  <a:pt x="1119196" y="737221"/>
                  <a:pt x="1135566" y="749785"/>
                  <a:pt x="1142622" y="756841"/>
                </a:cubicBezTo>
                <a:cubicBezTo>
                  <a:pt x="1149679" y="763898"/>
                  <a:pt x="1155193" y="775371"/>
                  <a:pt x="1159166" y="791262"/>
                </a:cubicBezTo>
                <a:cubicBezTo>
                  <a:pt x="1166403" y="816751"/>
                  <a:pt x="1165973" y="832038"/>
                  <a:pt x="1157874" y="837122"/>
                </a:cubicBezTo>
                <a:cubicBezTo>
                  <a:pt x="1154527" y="841637"/>
                  <a:pt x="1149113" y="843675"/>
                  <a:pt x="1141633" y="843237"/>
                </a:cubicBezTo>
                <a:cubicBezTo>
                  <a:pt x="1134153" y="842800"/>
                  <a:pt x="1122286" y="841060"/>
                  <a:pt x="1106034" y="838018"/>
                </a:cubicBezTo>
                <a:cubicBezTo>
                  <a:pt x="1096450" y="833212"/>
                  <a:pt x="1070162" y="830809"/>
                  <a:pt x="1027170" y="830809"/>
                </a:cubicBezTo>
                <a:cubicBezTo>
                  <a:pt x="986818" y="830809"/>
                  <a:pt x="951876" y="834400"/>
                  <a:pt x="922345" y="841581"/>
                </a:cubicBezTo>
                <a:cubicBezTo>
                  <a:pt x="907037" y="844873"/>
                  <a:pt x="897939" y="842296"/>
                  <a:pt x="895050" y="833851"/>
                </a:cubicBezTo>
                <a:cubicBezTo>
                  <a:pt x="894064" y="825405"/>
                  <a:pt x="898800" y="818939"/>
                  <a:pt x="909260" y="814453"/>
                </a:cubicBezTo>
                <a:cubicBezTo>
                  <a:pt x="919205" y="810188"/>
                  <a:pt x="930033" y="805389"/>
                  <a:pt x="941743" y="800055"/>
                </a:cubicBezTo>
                <a:cubicBezTo>
                  <a:pt x="946473" y="797909"/>
                  <a:pt x="950439" y="796089"/>
                  <a:pt x="953640" y="794596"/>
                </a:cubicBezTo>
                <a:lnTo>
                  <a:pt x="958265" y="792382"/>
                </a:lnTo>
                <a:lnTo>
                  <a:pt x="956755" y="792257"/>
                </a:lnTo>
                <a:cubicBezTo>
                  <a:pt x="952984" y="792240"/>
                  <a:pt x="948390" y="792450"/>
                  <a:pt x="942972" y="792887"/>
                </a:cubicBezTo>
                <a:cubicBezTo>
                  <a:pt x="904023" y="795429"/>
                  <a:pt x="873332" y="798423"/>
                  <a:pt x="850898" y="801868"/>
                </a:cubicBezTo>
                <a:cubicBezTo>
                  <a:pt x="843245" y="802729"/>
                  <a:pt x="832757" y="804090"/>
                  <a:pt x="819436" y="805952"/>
                </a:cubicBezTo>
                <a:cubicBezTo>
                  <a:pt x="816668" y="806552"/>
                  <a:pt x="814241" y="807080"/>
                  <a:pt x="812153" y="807535"/>
                </a:cubicBezTo>
                <a:lnTo>
                  <a:pt x="811515" y="807674"/>
                </a:lnTo>
                <a:lnTo>
                  <a:pt x="822257" y="843637"/>
                </a:lnTo>
                <a:cubicBezTo>
                  <a:pt x="831878" y="885629"/>
                  <a:pt x="834334" y="932978"/>
                  <a:pt x="829625" y="985682"/>
                </a:cubicBezTo>
                <a:cubicBezTo>
                  <a:pt x="827833" y="1011547"/>
                  <a:pt x="821388" y="1039119"/>
                  <a:pt x="810289" y="1068401"/>
                </a:cubicBezTo>
                <a:cubicBezTo>
                  <a:pt x="806469" y="1077958"/>
                  <a:pt x="804143" y="1084382"/>
                  <a:pt x="803309" y="1087674"/>
                </a:cubicBezTo>
                <a:cubicBezTo>
                  <a:pt x="802212" y="1092036"/>
                  <a:pt x="799288" y="1098189"/>
                  <a:pt x="794537" y="1106135"/>
                </a:cubicBezTo>
                <a:cubicBezTo>
                  <a:pt x="793690" y="1107399"/>
                  <a:pt x="793266" y="1107552"/>
                  <a:pt x="793266" y="1106593"/>
                </a:cubicBezTo>
                <a:cubicBezTo>
                  <a:pt x="793266" y="1110469"/>
                  <a:pt x="790842" y="1115636"/>
                  <a:pt x="785994" y="1122095"/>
                </a:cubicBezTo>
                <a:cubicBezTo>
                  <a:pt x="784939" y="1123845"/>
                  <a:pt x="783605" y="1127561"/>
                  <a:pt x="781994" y="1133243"/>
                </a:cubicBezTo>
                <a:cubicBezTo>
                  <a:pt x="778563" y="1141202"/>
                  <a:pt x="775111" y="1147508"/>
                  <a:pt x="771638" y="1152161"/>
                </a:cubicBezTo>
                <a:cubicBezTo>
                  <a:pt x="769152" y="1154634"/>
                  <a:pt x="766006" y="1158919"/>
                  <a:pt x="762200" y="1165017"/>
                </a:cubicBezTo>
                <a:cubicBezTo>
                  <a:pt x="747309" y="1186409"/>
                  <a:pt x="731147" y="1203987"/>
                  <a:pt x="713715" y="1217753"/>
                </a:cubicBezTo>
                <a:cubicBezTo>
                  <a:pt x="698032" y="1227532"/>
                  <a:pt x="684294" y="1231984"/>
                  <a:pt x="672501" y="1231109"/>
                </a:cubicBezTo>
                <a:cubicBezTo>
                  <a:pt x="658249" y="1231109"/>
                  <a:pt x="646887" y="1226872"/>
                  <a:pt x="638413" y="1218399"/>
                </a:cubicBezTo>
                <a:cubicBezTo>
                  <a:pt x="614494" y="1201175"/>
                  <a:pt x="600971" y="1181089"/>
                  <a:pt x="597846" y="1158141"/>
                </a:cubicBezTo>
                <a:lnTo>
                  <a:pt x="597846" y="1155412"/>
                </a:lnTo>
                <a:lnTo>
                  <a:pt x="588282" y="1151995"/>
                </a:lnTo>
                <a:cubicBezTo>
                  <a:pt x="565724" y="1143883"/>
                  <a:pt x="544402" y="1133611"/>
                  <a:pt x="524316" y="1121178"/>
                </a:cubicBezTo>
                <a:cubicBezTo>
                  <a:pt x="519107" y="1117706"/>
                  <a:pt x="503501" y="1107316"/>
                  <a:pt x="477498" y="1090008"/>
                </a:cubicBezTo>
                <a:cubicBezTo>
                  <a:pt x="457981" y="1079062"/>
                  <a:pt x="444417" y="1070728"/>
                  <a:pt x="436805" y="1065005"/>
                </a:cubicBezTo>
                <a:cubicBezTo>
                  <a:pt x="432874" y="1062407"/>
                  <a:pt x="429617" y="1060671"/>
                  <a:pt x="427033" y="1059796"/>
                </a:cubicBezTo>
                <a:cubicBezTo>
                  <a:pt x="419685" y="1042002"/>
                  <a:pt x="418879" y="1033105"/>
                  <a:pt x="424616" y="1033105"/>
                </a:cubicBezTo>
                <a:cubicBezTo>
                  <a:pt x="427533" y="1031341"/>
                  <a:pt x="434812" y="1032785"/>
                  <a:pt x="446452" y="1037439"/>
                </a:cubicBezTo>
                <a:cubicBezTo>
                  <a:pt x="462551" y="1046287"/>
                  <a:pt x="485943" y="1053420"/>
                  <a:pt x="516627" y="1058837"/>
                </a:cubicBezTo>
                <a:cubicBezTo>
                  <a:pt x="530129" y="1060949"/>
                  <a:pt x="544263" y="1063581"/>
                  <a:pt x="559029" y="1066734"/>
                </a:cubicBezTo>
                <a:cubicBezTo>
                  <a:pt x="578212" y="1071540"/>
                  <a:pt x="598360" y="1074367"/>
                  <a:pt x="619474" y="1075214"/>
                </a:cubicBezTo>
                <a:lnTo>
                  <a:pt x="630142" y="1074943"/>
                </a:lnTo>
                <a:lnTo>
                  <a:pt x="635622" y="1064901"/>
                </a:lnTo>
                <a:cubicBezTo>
                  <a:pt x="642358" y="1052385"/>
                  <a:pt x="645901" y="1045961"/>
                  <a:pt x="646248" y="1045627"/>
                </a:cubicBezTo>
                <a:cubicBezTo>
                  <a:pt x="646248" y="1045933"/>
                  <a:pt x="647731" y="1043360"/>
                  <a:pt x="650696" y="1037908"/>
                </a:cubicBezTo>
                <a:cubicBezTo>
                  <a:pt x="653662" y="1032456"/>
                  <a:pt x="657506" y="1023826"/>
                  <a:pt x="662229" y="1012019"/>
                </a:cubicBezTo>
                <a:cubicBezTo>
                  <a:pt x="674425" y="984154"/>
                  <a:pt x="683989" y="955470"/>
                  <a:pt x="690920" y="925967"/>
                </a:cubicBezTo>
                <a:cubicBezTo>
                  <a:pt x="694059" y="913382"/>
                  <a:pt x="695942" y="905669"/>
                  <a:pt x="696567" y="902828"/>
                </a:cubicBezTo>
                <a:cubicBezTo>
                  <a:pt x="697192" y="899988"/>
                  <a:pt x="697970" y="897178"/>
                  <a:pt x="698900" y="894400"/>
                </a:cubicBezTo>
                <a:cubicBezTo>
                  <a:pt x="699553" y="891122"/>
                  <a:pt x="699879" y="886851"/>
                  <a:pt x="699879" y="881586"/>
                </a:cubicBezTo>
                <a:cubicBezTo>
                  <a:pt x="699879" y="874224"/>
                  <a:pt x="700317" y="869321"/>
                  <a:pt x="701192" y="866876"/>
                </a:cubicBezTo>
                <a:cubicBezTo>
                  <a:pt x="702053" y="863181"/>
                  <a:pt x="702484" y="854374"/>
                  <a:pt x="702484" y="840456"/>
                </a:cubicBezTo>
                <a:lnTo>
                  <a:pt x="703358" y="833174"/>
                </a:lnTo>
                <a:lnTo>
                  <a:pt x="675755" y="839966"/>
                </a:lnTo>
                <a:cubicBezTo>
                  <a:pt x="633112" y="851311"/>
                  <a:pt x="585105" y="866532"/>
                  <a:pt x="531734" y="885628"/>
                </a:cubicBezTo>
                <a:cubicBezTo>
                  <a:pt x="491423" y="901436"/>
                  <a:pt x="454793" y="916132"/>
                  <a:pt x="421845" y="929717"/>
                </a:cubicBezTo>
                <a:cubicBezTo>
                  <a:pt x="397106" y="940802"/>
                  <a:pt x="379485" y="947775"/>
                  <a:pt x="368984" y="950636"/>
                </a:cubicBezTo>
                <a:cubicBezTo>
                  <a:pt x="365456" y="951845"/>
                  <a:pt x="359490" y="953505"/>
                  <a:pt x="351086" y="955616"/>
                </a:cubicBezTo>
                <a:cubicBezTo>
                  <a:pt x="290398" y="967479"/>
                  <a:pt x="244503" y="952379"/>
                  <a:pt x="213402" y="910319"/>
                </a:cubicBezTo>
                <a:cubicBezTo>
                  <a:pt x="210291" y="904082"/>
                  <a:pt x="207960" y="895952"/>
                  <a:pt x="206412" y="885930"/>
                </a:cubicBezTo>
                <a:cubicBezTo>
                  <a:pt x="204863" y="875908"/>
                  <a:pt x="209402" y="870897"/>
                  <a:pt x="220028" y="870897"/>
                </a:cubicBezTo>
                <a:cubicBezTo>
                  <a:pt x="223973" y="870897"/>
                  <a:pt x="229196" y="873495"/>
                  <a:pt x="235697" y="878690"/>
                </a:cubicBezTo>
                <a:cubicBezTo>
                  <a:pt x="238377" y="881315"/>
                  <a:pt x="239329" y="882392"/>
                  <a:pt x="238551" y="881919"/>
                </a:cubicBezTo>
                <a:cubicBezTo>
                  <a:pt x="242135" y="878030"/>
                  <a:pt x="247941" y="876967"/>
                  <a:pt x="255970" y="878731"/>
                </a:cubicBezTo>
                <a:cubicBezTo>
                  <a:pt x="255039" y="878731"/>
                  <a:pt x="254789" y="878516"/>
                  <a:pt x="255220" y="878085"/>
                </a:cubicBezTo>
                <a:cubicBezTo>
                  <a:pt x="260234" y="876405"/>
                  <a:pt x="267103" y="874113"/>
                  <a:pt x="275827" y="871210"/>
                </a:cubicBezTo>
                <a:cubicBezTo>
                  <a:pt x="282675" y="869487"/>
                  <a:pt x="288773" y="868182"/>
                  <a:pt x="294120" y="867293"/>
                </a:cubicBezTo>
                <a:cubicBezTo>
                  <a:pt x="299357" y="865542"/>
                  <a:pt x="304497" y="864035"/>
                  <a:pt x="309539" y="862771"/>
                </a:cubicBezTo>
                <a:cubicBezTo>
                  <a:pt x="319249" y="860813"/>
                  <a:pt x="327083" y="858562"/>
                  <a:pt x="333042" y="856020"/>
                </a:cubicBezTo>
                <a:cubicBezTo>
                  <a:pt x="381520" y="842560"/>
                  <a:pt x="433548" y="829322"/>
                  <a:pt x="489124" y="816307"/>
                </a:cubicBezTo>
                <a:cubicBezTo>
                  <a:pt x="496458" y="815390"/>
                  <a:pt x="509425" y="812209"/>
                  <a:pt x="528025" y="806764"/>
                </a:cubicBezTo>
                <a:cubicBezTo>
                  <a:pt x="576822" y="795440"/>
                  <a:pt x="621010" y="785327"/>
                  <a:pt x="660588" y="776424"/>
                </a:cubicBezTo>
                <a:lnTo>
                  <a:pt x="698093" y="768046"/>
                </a:lnTo>
                <a:lnTo>
                  <a:pt x="697891" y="765610"/>
                </a:lnTo>
                <a:cubicBezTo>
                  <a:pt x="696800" y="756875"/>
                  <a:pt x="694900" y="751695"/>
                  <a:pt x="692191" y="750070"/>
                </a:cubicBezTo>
                <a:cubicBezTo>
                  <a:pt x="687982" y="748083"/>
                  <a:pt x="682454" y="748694"/>
                  <a:pt x="675606" y="751903"/>
                </a:cubicBezTo>
                <a:cubicBezTo>
                  <a:pt x="668132" y="755667"/>
                  <a:pt x="660243" y="755987"/>
                  <a:pt x="651936" y="752861"/>
                </a:cubicBezTo>
                <a:cubicBezTo>
                  <a:pt x="637587" y="746236"/>
                  <a:pt x="627197" y="737144"/>
                  <a:pt x="620766" y="725587"/>
                </a:cubicBezTo>
                <a:lnTo>
                  <a:pt x="616161" y="710502"/>
                </a:lnTo>
                <a:lnTo>
                  <a:pt x="633309" y="692208"/>
                </a:lnTo>
                <a:cubicBezTo>
                  <a:pt x="644755" y="682860"/>
                  <a:pt x="654221" y="675268"/>
                  <a:pt x="661708" y="669434"/>
                </a:cubicBezTo>
                <a:cubicBezTo>
                  <a:pt x="684225" y="651932"/>
                  <a:pt x="704394" y="632124"/>
                  <a:pt x="722216" y="610010"/>
                </a:cubicBezTo>
                <a:cubicBezTo>
                  <a:pt x="724619" y="606718"/>
                  <a:pt x="727654" y="602489"/>
                  <a:pt x="731321" y="597321"/>
                </a:cubicBezTo>
                <a:lnTo>
                  <a:pt x="744009" y="579032"/>
                </a:lnTo>
                <a:lnTo>
                  <a:pt x="740051" y="580194"/>
                </a:lnTo>
                <a:cubicBezTo>
                  <a:pt x="703102" y="594474"/>
                  <a:pt x="668681" y="615101"/>
                  <a:pt x="636788" y="642077"/>
                </a:cubicBezTo>
                <a:cubicBezTo>
                  <a:pt x="626954" y="651911"/>
                  <a:pt x="621550" y="656829"/>
                  <a:pt x="620578" y="656829"/>
                </a:cubicBezTo>
                <a:cubicBezTo>
                  <a:pt x="620578" y="656829"/>
                  <a:pt x="610035" y="666983"/>
                  <a:pt x="588949" y="687291"/>
                </a:cubicBezTo>
                <a:cubicBezTo>
                  <a:pt x="563738" y="711613"/>
                  <a:pt x="545860" y="726636"/>
                  <a:pt x="535317" y="732359"/>
                </a:cubicBezTo>
                <a:cubicBezTo>
                  <a:pt x="525038" y="739568"/>
                  <a:pt x="513259" y="743173"/>
                  <a:pt x="499979" y="743173"/>
                </a:cubicBezTo>
                <a:cubicBezTo>
                  <a:pt x="483880" y="743173"/>
                  <a:pt x="466670" y="736422"/>
                  <a:pt x="448348" y="722920"/>
                </a:cubicBezTo>
                <a:cubicBezTo>
                  <a:pt x="431999" y="713711"/>
                  <a:pt x="419886" y="699258"/>
                  <a:pt x="412010" y="679561"/>
                </a:cubicBezTo>
                <a:cubicBezTo>
                  <a:pt x="398106" y="650140"/>
                  <a:pt x="403065" y="632666"/>
                  <a:pt x="426887" y="627137"/>
                </a:cubicBezTo>
                <a:cubicBezTo>
                  <a:pt x="435096" y="623401"/>
                  <a:pt x="443472" y="619935"/>
                  <a:pt x="452015" y="616740"/>
                </a:cubicBezTo>
                <a:cubicBezTo>
                  <a:pt x="457891" y="614532"/>
                  <a:pt x="463767" y="611795"/>
                  <a:pt x="469642" y="608531"/>
                </a:cubicBezTo>
                <a:cubicBezTo>
                  <a:pt x="480102" y="601891"/>
                  <a:pt x="493701" y="595331"/>
                  <a:pt x="510439" y="588851"/>
                </a:cubicBezTo>
                <a:cubicBezTo>
                  <a:pt x="527177" y="582371"/>
                  <a:pt x="535547" y="584014"/>
                  <a:pt x="535547" y="593779"/>
                </a:cubicBezTo>
                <a:cubicBezTo>
                  <a:pt x="535547" y="597363"/>
                  <a:pt x="532970" y="603023"/>
                  <a:pt x="527816" y="610760"/>
                </a:cubicBezTo>
                <a:cubicBezTo>
                  <a:pt x="519899" y="615303"/>
                  <a:pt x="517787" y="617414"/>
                  <a:pt x="521482" y="617095"/>
                </a:cubicBezTo>
                <a:cubicBezTo>
                  <a:pt x="521816" y="617081"/>
                  <a:pt x="525379" y="616761"/>
                  <a:pt x="532171" y="616136"/>
                </a:cubicBezTo>
                <a:cubicBezTo>
                  <a:pt x="540075" y="614803"/>
                  <a:pt x="544027" y="614136"/>
                  <a:pt x="544027" y="614136"/>
                </a:cubicBezTo>
                <a:cubicBezTo>
                  <a:pt x="547624" y="612066"/>
                  <a:pt x="551140" y="610950"/>
                  <a:pt x="554575" y="610787"/>
                </a:cubicBezTo>
                <a:lnTo>
                  <a:pt x="555140" y="610920"/>
                </a:lnTo>
                <a:lnTo>
                  <a:pt x="563633" y="607385"/>
                </a:lnTo>
                <a:cubicBezTo>
                  <a:pt x="566314" y="606510"/>
                  <a:pt x="568967" y="605642"/>
                  <a:pt x="571593" y="604781"/>
                </a:cubicBezTo>
                <a:cubicBezTo>
                  <a:pt x="573579" y="604086"/>
                  <a:pt x="577691" y="602398"/>
                  <a:pt x="583928" y="599717"/>
                </a:cubicBezTo>
                <a:cubicBezTo>
                  <a:pt x="592179" y="596411"/>
                  <a:pt x="612237" y="586584"/>
                  <a:pt x="644102" y="570235"/>
                </a:cubicBezTo>
                <a:cubicBezTo>
                  <a:pt x="659256" y="563109"/>
                  <a:pt x="672737" y="556712"/>
                  <a:pt x="684544" y="551045"/>
                </a:cubicBezTo>
                <a:cubicBezTo>
                  <a:pt x="690448" y="548211"/>
                  <a:pt x="695244" y="546086"/>
                  <a:pt x="698932" y="544669"/>
                </a:cubicBezTo>
                <a:lnTo>
                  <a:pt x="700884" y="544133"/>
                </a:lnTo>
                <a:lnTo>
                  <a:pt x="704849" y="541196"/>
                </a:lnTo>
                <a:cubicBezTo>
                  <a:pt x="706828" y="540032"/>
                  <a:pt x="709138" y="538925"/>
                  <a:pt x="711777" y="537876"/>
                </a:cubicBezTo>
                <a:cubicBezTo>
                  <a:pt x="709082" y="538543"/>
                  <a:pt x="707735" y="541481"/>
                  <a:pt x="707735" y="546690"/>
                </a:cubicBezTo>
                <a:cubicBezTo>
                  <a:pt x="707735" y="540314"/>
                  <a:pt x="712777" y="535439"/>
                  <a:pt x="722862" y="532063"/>
                </a:cubicBezTo>
                <a:cubicBezTo>
                  <a:pt x="729751" y="532063"/>
                  <a:pt x="749122" y="520117"/>
                  <a:pt x="780973" y="496225"/>
                </a:cubicBezTo>
                <a:lnTo>
                  <a:pt x="786955" y="490937"/>
                </a:lnTo>
                <a:lnTo>
                  <a:pt x="786933" y="490943"/>
                </a:lnTo>
                <a:cubicBezTo>
                  <a:pt x="783109" y="491645"/>
                  <a:pt x="779115" y="491996"/>
                  <a:pt x="774951" y="491996"/>
                </a:cubicBezTo>
                <a:cubicBezTo>
                  <a:pt x="752147" y="490256"/>
                  <a:pt x="737518" y="482445"/>
                  <a:pt x="731067" y="468563"/>
                </a:cubicBezTo>
                <a:lnTo>
                  <a:pt x="730165" y="464712"/>
                </a:lnTo>
                <a:lnTo>
                  <a:pt x="722914" y="468177"/>
                </a:lnTo>
                <a:cubicBezTo>
                  <a:pt x="718608" y="470353"/>
                  <a:pt x="713576" y="472993"/>
                  <a:pt x="707818" y="476098"/>
                </a:cubicBezTo>
                <a:cubicBezTo>
                  <a:pt x="663201" y="497170"/>
                  <a:pt x="634135" y="504636"/>
                  <a:pt x="620620" y="498496"/>
                </a:cubicBezTo>
                <a:cubicBezTo>
                  <a:pt x="615883" y="496121"/>
                  <a:pt x="611459" y="492878"/>
                  <a:pt x="607347" y="488766"/>
                </a:cubicBezTo>
                <a:lnTo>
                  <a:pt x="606393" y="486462"/>
                </a:lnTo>
                <a:lnTo>
                  <a:pt x="611816" y="502587"/>
                </a:lnTo>
                <a:cubicBezTo>
                  <a:pt x="613838" y="509427"/>
                  <a:pt x="615452" y="515891"/>
                  <a:pt x="616661" y="521978"/>
                </a:cubicBezTo>
                <a:cubicBezTo>
                  <a:pt x="618411" y="538480"/>
                  <a:pt x="615036" y="549774"/>
                  <a:pt x="606535" y="555858"/>
                </a:cubicBezTo>
                <a:cubicBezTo>
                  <a:pt x="594033" y="562122"/>
                  <a:pt x="571864" y="556483"/>
                  <a:pt x="540026" y="538939"/>
                </a:cubicBezTo>
                <a:cubicBezTo>
                  <a:pt x="518343" y="521034"/>
                  <a:pt x="501271" y="498851"/>
                  <a:pt x="488811" y="472389"/>
                </a:cubicBezTo>
                <a:cubicBezTo>
                  <a:pt x="482130" y="472389"/>
                  <a:pt x="478789" y="452616"/>
                  <a:pt x="478789" y="413069"/>
                </a:cubicBezTo>
                <a:cubicBezTo>
                  <a:pt x="479664" y="385871"/>
                  <a:pt x="476609" y="366133"/>
                  <a:pt x="469622" y="353853"/>
                </a:cubicBezTo>
                <a:lnTo>
                  <a:pt x="465461" y="338561"/>
                </a:lnTo>
                <a:lnTo>
                  <a:pt x="461191" y="347406"/>
                </a:lnTo>
                <a:cubicBezTo>
                  <a:pt x="450580" y="369088"/>
                  <a:pt x="432930" y="403589"/>
                  <a:pt x="408239" y="450907"/>
                </a:cubicBezTo>
                <a:cubicBezTo>
                  <a:pt x="402933" y="459992"/>
                  <a:pt x="397099" y="470903"/>
                  <a:pt x="390737" y="483640"/>
                </a:cubicBezTo>
                <a:cubicBezTo>
                  <a:pt x="382861" y="497628"/>
                  <a:pt x="376881" y="508720"/>
                  <a:pt x="372797" y="516915"/>
                </a:cubicBezTo>
                <a:cubicBezTo>
                  <a:pt x="370158" y="523055"/>
                  <a:pt x="365928" y="531945"/>
                  <a:pt x="360108" y="543585"/>
                </a:cubicBezTo>
                <a:cubicBezTo>
                  <a:pt x="306032" y="649974"/>
                  <a:pt x="254942" y="751271"/>
                  <a:pt x="206839" y="847478"/>
                </a:cubicBezTo>
                <a:cubicBezTo>
                  <a:pt x="201852" y="855173"/>
                  <a:pt x="191233" y="874411"/>
                  <a:pt x="174981" y="905193"/>
                </a:cubicBezTo>
                <a:cubicBezTo>
                  <a:pt x="161159" y="929002"/>
                  <a:pt x="142935" y="966840"/>
                  <a:pt x="120307" y="1018707"/>
                </a:cubicBezTo>
                <a:cubicBezTo>
                  <a:pt x="111125" y="1039182"/>
                  <a:pt x="105361" y="1051774"/>
                  <a:pt x="103013" y="1056483"/>
                </a:cubicBezTo>
                <a:cubicBezTo>
                  <a:pt x="93804" y="1069998"/>
                  <a:pt x="77468" y="1072103"/>
                  <a:pt x="54007" y="1062796"/>
                </a:cubicBezTo>
                <a:cubicBezTo>
                  <a:pt x="37755" y="1057379"/>
                  <a:pt x="26226" y="1047294"/>
                  <a:pt x="19419" y="1032542"/>
                </a:cubicBezTo>
                <a:cubicBezTo>
                  <a:pt x="6473" y="1012206"/>
                  <a:pt x="0" y="995461"/>
                  <a:pt x="0" y="982307"/>
                </a:cubicBezTo>
                <a:cubicBezTo>
                  <a:pt x="0" y="976792"/>
                  <a:pt x="2772" y="964326"/>
                  <a:pt x="8314" y="944906"/>
                </a:cubicBezTo>
                <a:cubicBezTo>
                  <a:pt x="15079" y="928015"/>
                  <a:pt x="20656" y="896741"/>
                  <a:pt x="25045" y="851082"/>
                </a:cubicBezTo>
                <a:cubicBezTo>
                  <a:pt x="26795" y="838872"/>
                  <a:pt x="28143" y="828062"/>
                  <a:pt x="29087" y="818651"/>
                </a:cubicBezTo>
                <a:cubicBezTo>
                  <a:pt x="30032" y="809240"/>
                  <a:pt x="35213" y="801354"/>
                  <a:pt x="44631" y="794992"/>
                </a:cubicBezTo>
                <a:cubicBezTo>
                  <a:pt x="54466" y="801770"/>
                  <a:pt x="59383" y="810140"/>
                  <a:pt x="59383" y="820099"/>
                </a:cubicBezTo>
                <a:cubicBezTo>
                  <a:pt x="59383" y="850770"/>
                  <a:pt x="65384" y="890990"/>
                  <a:pt x="77385" y="940760"/>
                </a:cubicBezTo>
                <a:cubicBezTo>
                  <a:pt x="77218" y="950845"/>
                  <a:pt x="78003" y="949351"/>
                  <a:pt x="79740" y="936280"/>
                </a:cubicBezTo>
                <a:cubicBezTo>
                  <a:pt x="89657" y="924571"/>
                  <a:pt x="100999" y="905492"/>
                  <a:pt x="113765" y="879044"/>
                </a:cubicBezTo>
                <a:cubicBezTo>
                  <a:pt x="119112" y="868320"/>
                  <a:pt x="123703" y="860076"/>
                  <a:pt x="127537" y="854312"/>
                </a:cubicBezTo>
                <a:cubicBezTo>
                  <a:pt x="152207" y="807514"/>
                  <a:pt x="177557" y="757223"/>
                  <a:pt x="203588" y="703439"/>
                </a:cubicBezTo>
                <a:cubicBezTo>
                  <a:pt x="207228" y="695174"/>
                  <a:pt x="211228" y="686214"/>
                  <a:pt x="215590" y="676560"/>
                </a:cubicBezTo>
                <a:cubicBezTo>
                  <a:pt x="220202" y="666420"/>
                  <a:pt x="223688" y="658197"/>
                  <a:pt x="226049" y="651890"/>
                </a:cubicBezTo>
                <a:cubicBezTo>
                  <a:pt x="229008" y="645001"/>
                  <a:pt x="231752" y="639049"/>
                  <a:pt x="234280" y="634034"/>
                </a:cubicBezTo>
                <a:cubicBezTo>
                  <a:pt x="236308" y="629270"/>
                  <a:pt x="238252" y="624123"/>
                  <a:pt x="240114" y="618595"/>
                </a:cubicBezTo>
                <a:cubicBezTo>
                  <a:pt x="242072" y="613664"/>
                  <a:pt x="245219" y="606871"/>
                  <a:pt x="249552" y="598217"/>
                </a:cubicBezTo>
                <a:cubicBezTo>
                  <a:pt x="252928" y="589772"/>
                  <a:pt x="256220" y="581555"/>
                  <a:pt x="259429" y="573568"/>
                </a:cubicBezTo>
                <a:cubicBezTo>
                  <a:pt x="262985" y="565553"/>
                  <a:pt x="265624" y="558518"/>
                  <a:pt x="267346" y="552462"/>
                </a:cubicBezTo>
                <a:cubicBezTo>
                  <a:pt x="269847" y="546641"/>
                  <a:pt x="273889" y="536737"/>
                  <a:pt x="279473" y="522749"/>
                </a:cubicBezTo>
                <a:cubicBezTo>
                  <a:pt x="284710" y="509623"/>
                  <a:pt x="289509" y="497788"/>
                  <a:pt x="293870" y="487245"/>
                </a:cubicBezTo>
                <a:cubicBezTo>
                  <a:pt x="298010" y="477327"/>
                  <a:pt x="300420" y="470576"/>
                  <a:pt x="301101" y="466992"/>
                </a:cubicBezTo>
                <a:cubicBezTo>
                  <a:pt x="301753" y="464235"/>
                  <a:pt x="302592" y="461818"/>
                  <a:pt x="303616" y="459742"/>
                </a:cubicBezTo>
                <a:lnTo>
                  <a:pt x="306168" y="456081"/>
                </a:lnTo>
                <a:lnTo>
                  <a:pt x="307034" y="449527"/>
                </a:lnTo>
                <a:cubicBezTo>
                  <a:pt x="307641" y="446974"/>
                  <a:pt x="308553" y="444170"/>
                  <a:pt x="309768" y="441114"/>
                </a:cubicBezTo>
                <a:cubicBezTo>
                  <a:pt x="311546" y="437586"/>
                  <a:pt x="313192" y="433926"/>
                  <a:pt x="314706" y="430134"/>
                </a:cubicBezTo>
                <a:cubicBezTo>
                  <a:pt x="316373" y="425105"/>
                  <a:pt x="319283" y="416347"/>
                  <a:pt x="323437" y="403860"/>
                </a:cubicBezTo>
                <a:cubicBezTo>
                  <a:pt x="332229" y="379093"/>
                  <a:pt x="340946" y="352457"/>
                  <a:pt x="349586" y="323954"/>
                </a:cubicBezTo>
                <a:cubicBezTo>
                  <a:pt x="354920" y="301687"/>
                  <a:pt x="358774" y="288185"/>
                  <a:pt x="361150" y="283449"/>
                </a:cubicBezTo>
                <a:cubicBezTo>
                  <a:pt x="362178" y="281921"/>
                  <a:pt x="363025" y="278087"/>
                  <a:pt x="363692" y="271947"/>
                </a:cubicBezTo>
                <a:cubicBezTo>
                  <a:pt x="365428" y="265280"/>
                  <a:pt x="367199" y="255480"/>
                  <a:pt x="369005" y="242548"/>
                </a:cubicBezTo>
                <a:cubicBezTo>
                  <a:pt x="370686" y="234102"/>
                  <a:pt x="371964" y="226101"/>
                  <a:pt x="372839" y="218545"/>
                </a:cubicBezTo>
                <a:cubicBezTo>
                  <a:pt x="374575" y="217572"/>
                  <a:pt x="376159" y="217385"/>
                  <a:pt x="377589" y="217982"/>
                </a:cubicBezTo>
                <a:cubicBezTo>
                  <a:pt x="370463" y="214023"/>
                  <a:pt x="365727" y="212794"/>
                  <a:pt x="363379" y="214294"/>
                </a:cubicBezTo>
                <a:cubicBezTo>
                  <a:pt x="356767" y="217156"/>
                  <a:pt x="348579" y="215253"/>
                  <a:pt x="338814" y="208585"/>
                </a:cubicBezTo>
                <a:cubicBezTo>
                  <a:pt x="340355" y="194986"/>
                  <a:pt x="349669" y="184526"/>
                  <a:pt x="366755" y="177206"/>
                </a:cubicBezTo>
                <a:cubicBezTo>
                  <a:pt x="371186" y="175748"/>
                  <a:pt x="374429" y="174393"/>
                  <a:pt x="376485" y="173143"/>
                </a:cubicBezTo>
                <a:cubicBezTo>
                  <a:pt x="384916" y="164739"/>
                  <a:pt x="399974" y="165705"/>
                  <a:pt x="421657" y="176039"/>
                </a:cubicBezTo>
                <a:cubicBezTo>
                  <a:pt x="442965" y="182124"/>
                  <a:pt x="462176" y="203716"/>
                  <a:pt x="479289" y="240818"/>
                </a:cubicBezTo>
                <a:cubicBezTo>
                  <a:pt x="482345" y="249347"/>
                  <a:pt x="483991" y="257215"/>
                  <a:pt x="484228" y="264420"/>
                </a:cubicBezTo>
                <a:lnTo>
                  <a:pt x="483712" y="271980"/>
                </a:lnTo>
                <a:lnTo>
                  <a:pt x="488903" y="272779"/>
                </a:lnTo>
                <a:cubicBezTo>
                  <a:pt x="496002" y="274860"/>
                  <a:pt x="504126" y="280063"/>
                  <a:pt x="513273" y="288387"/>
                </a:cubicBezTo>
                <a:lnTo>
                  <a:pt x="522295" y="297888"/>
                </a:lnTo>
                <a:lnTo>
                  <a:pt x="525983" y="296304"/>
                </a:lnTo>
                <a:cubicBezTo>
                  <a:pt x="584268" y="266829"/>
                  <a:pt x="634989" y="241291"/>
                  <a:pt x="678148" y="219691"/>
                </a:cubicBezTo>
                <a:lnTo>
                  <a:pt x="696408" y="218257"/>
                </a:lnTo>
                <a:lnTo>
                  <a:pt x="696986" y="218365"/>
                </a:lnTo>
                <a:lnTo>
                  <a:pt x="700810" y="221070"/>
                </a:lnTo>
                <a:lnTo>
                  <a:pt x="698645" y="218675"/>
                </a:lnTo>
                <a:lnTo>
                  <a:pt x="696986" y="218365"/>
                </a:lnTo>
                <a:lnTo>
                  <a:pt x="696791" y="218227"/>
                </a:lnTo>
                <a:lnTo>
                  <a:pt x="696408" y="218257"/>
                </a:lnTo>
                <a:lnTo>
                  <a:pt x="685565" y="216232"/>
                </a:lnTo>
                <a:cubicBezTo>
                  <a:pt x="692399" y="212134"/>
                  <a:pt x="700748" y="207842"/>
                  <a:pt x="710610" y="203355"/>
                </a:cubicBezTo>
                <a:cubicBezTo>
                  <a:pt x="720389" y="199271"/>
                  <a:pt x="730877" y="193792"/>
                  <a:pt x="742072" y="186916"/>
                </a:cubicBezTo>
                <a:cubicBezTo>
                  <a:pt x="753546" y="180748"/>
                  <a:pt x="761387" y="176616"/>
                  <a:pt x="765596" y="174518"/>
                </a:cubicBezTo>
                <a:cubicBezTo>
                  <a:pt x="767971" y="172740"/>
                  <a:pt x="771527" y="169087"/>
                  <a:pt x="776264" y="163559"/>
                </a:cubicBezTo>
                <a:cubicBezTo>
                  <a:pt x="782140" y="156697"/>
                  <a:pt x="788509" y="151203"/>
                  <a:pt x="795371" y="147077"/>
                </a:cubicBezTo>
                <a:cubicBezTo>
                  <a:pt x="799876" y="146128"/>
                  <a:pt x="804368" y="145566"/>
                  <a:pt x="808845" y="145391"/>
                </a:cubicBezTo>
                <a:close/>
                <a:moveTo>
                  <a:pt x="743854" y="142"/>
                </a:moveTo>
                <a:cubicBezTo>
                  <a:pt x="747764" y="-198"/>
                  <a:pt x="752164" y="73"/>
                  <a:pt x="757053" y="955"/>
                </a:cubicBezTo>
                <a:cubicBezTo>
                  <a:pt x="767666" y="955"/>
                  <a:pt x="777924" y="3657"/>
                  <a:pt x="787828" y="9060"/>
                </a:cubicBezTo>
                <a:cubicBezTo>
                  <a:pt x="797857" y="15089"/>
                  <a:pt x="806268" y="19555"/>
                  <a:pt x="813060" y="22458"/>
                </a:cubicBezTo>
                <a:cubicBezTo>
                  <a:pt x="832132" y="35904"/>
                  <a:pt x="841668" y="48003"/>
                  <a:pt x="841668" y="58754"/>
                </a:cubicBezTo>
                <a:cubicBezTo>
                  <a:pt x="841668" y="58059"/>
                  <a:pt x="843717" y="61803"/>
                  <a:pt x="847815" y="69985"/>
                </a:cubicBezTo>
                <a:cubicBezTo>
                  <a:pt x="852440" y="78722"/>
                  <a:pt x="854246" y="87480"/>
                  <a:pt x="853232" y="96259"/>
                </a:cubicBezTo>
                <a:cubicBezTo>
                  <a:pt x="852051" y="103385"/>
                  <a:pt x="849558" y="109830"/>
                  <a:pt x="845752" y="115594"/>
                </a:cubicBezTo>
                <a:cubicBezTo>
                  <a:pt x="840293" y="119206"/>
                  <a:pt x="833320" y="121866"/>
                  <a:pt x="824833" y="123575"/>
                </a:cubicBezTo>
                <a:cubicBezTo>
                  <a:pt x="812678" y="126603"/>
                  <a:pt x="805289" y="128443"/>
                  <a:pt x="802663" y="129096"/>
                </a:cubicBezTo>
                <a:cubicBezTo>
                  <a:pt x="798468" y="131207"/>
                  <a:pt x="793836" y="132263"/>
                  <a:pt x="788766" y="132263"/>
                </a:cubicBezTo>
                <a:cubicBezTo>
                  <a:pt x="785265" y="133124"/>
                  <a:pt x="781320" y="134291"/>
                  <a:pt x="776931" y="135764"/>
                </a:cubicBezTo>
                <a:cubicBezTo>
                  <a:pt x="770819" y="137514"/>
                  <a:pt x="762707" y="139834"/>
                  <a:pt x="752594" y="142723"/>
                </a:cubicBezTo>
                <a:cubicBezTo>
                  <a:pt x="685114" y="163420"/>
                  <a:pt x="621134" y="185603"/>
                  <a:pt x="560654" y="209273"/>
                </a:cubicBezTo>
                <a:cubicBezTo>
                  <a:pt x="544457" y="210259"/>
                  <a:pt x="542874" y="200313"/>
                  <a:pt x="555903" y="179436"/>
                </a:cubicBezTo>
                <a:cubicBezTo>
                  <a:pt x="558556" y="177852"/>
                  <a:pt x="560098" y="176838"/>
                  <a:pt x="560529" y="176394"/>
                </a:cubicBezTo>
                <a:cubicBezTo>
                  <a:pt x="561869" y="173734"/>
                  <a:pt x="563817" y="171739"/>
                  <a:pt x="566373" y="170409"/>
                </a:cubicBezTo>
                <a:lnTo>
                  <a:pt x="567834" y="170101"/>
                </a:lnTo>
                <a:lnTo>
                  <a:pt x="569124" y="168132"/>
                </a:lnTo>
                <a:lnTo>
                  <a:pt x="572054" y="166521"/>
                </a:lnTo>
                <a:lnTo>
                  <a:pt x="567884" y="166247"/>
                </a:lnTo>
                <a:cubicBezTo>
                  <a:pt x="524753" y="165302"/>
                  <a:pt x="492819" y="154467"/>
                  <a:pt x="472080" y="133743"/>
                </a:cubicBezTo>
                <a:cubicBezTo>
                  <a:pt x="467399" y="129061"/>
                  <a:pt x="462687" y="123755"/>
                  <a:pt x="457943" y="117824"/>
                </a:cubicBezTo>
                <a:cubicBezTo>
                  <a:pt x="453199" y="111892"/>
                  <a:pt x="450473" y="104662"/>
                  <a:pt x="449765" y="96134"/>
                </a:cubicBezTo>
                <a:cubicBezTo>
                  <a:pt x="449057" y="87605"/>
                  <a:pt x="457280" y="85320"/>
                  <a:pt x="474435" y="89279"/>
                </a:cubicBezTo>
                <a:cubicBezTo>
                  <a:pt x="475046" y="89695"/>
                  <a:pt x="476150" y="89904"/>
                  <a:pt x="477748" y="89904"/>
                </a:cubicBezTo>
                <a:cubicBezTo>
                  <a:pt x="497681" y="89904"/>
                  <a:pt x="510613" y="89216"/>
                  <a:pt x="516544" y="87841"/>
                </a:cubicBezTo>
                <a:cubicBezTo>
                  <a:pt x="518030" y="84868"/>
                  <a:pt x="523413" y="83382"/>
                  <a:pt x="532692" y="83382"/>
                </a:cubicBezTo>
                <a:cubicBezTo>
                  <a:pt x="533887" y="83382"/>
                  <a:pt x="542231" y="80795"/>
                  <a:pt x="557726" y="75621"/>
                </a:cubicBezTo>
                <a:cubicBezTo>
                  <a:pt x="573221" y="70446"/>
                  <a:pt x="590671" y="64334"/>
                  <a:pt x="610077" y="57285"/>
                </a:cubicBezTo>
                <a:cubicBezTo>
                  <a:pt x="629482" y="50236"/>
                  <a:pt x="644373" y="44551"/>
                  <a:pt x="654749" y="40231"/>
                </a:cubicBezTo>
                <a:cubicBezTo>
                  <a:pt x="665931" y="34105"/>
                  <a:pt x="673210" y="31042"/>
                  <a:pt x="676585" y="31042"/>
                </a:cubicBezTo>
                <a:cubicBezTo>
                  <a:pt x="675376" y="31042"/>
                  <a:pt x="682468" y="27299"/>
                  <a:pt x="697858" y="19812"/>
                </a:cubicBezTo>
                <a:cubicBezTo>
                  <a:pt x="713249" y="12325"/>
                  <a:pt x="720695" y="8664"/>
                  <a:pt x="720195" y="8831"/>
                </a:cubicBezTo>
                <a:cubicBezTo>
                  <a:pt x="721361" y="6497"/>
                  <a:pt x="725827" y="4553"/>
                  <a:pt x="733592" y="2997"/>
                </a:cubicBezTo>
                <a:cubicBezTo>
                  <a:pt x="736523" y="1434"/>
                  <a:pt x="739944" y="483"/>
                  <a:pt x="743854" y="142"/>
                </a:cubicBezTo>
                <a:close/>
              </a:path>
            </a:pathLst>
          </a:custGeom>
          <a:solidFill>
            <a:schemeClr val="accent1"/>
          </a:solidFill>
          <a:ln>
            <a:noFill/>
          </a:ln>
          <a:effectLst>
            <a:outerShdw blurRad="50800" dist="50800" dir="2700000" algn="tl" rotWithShape="0">
              <a:schemeClr val="accent2">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0477" b="1" dirty="0">
              <a:solidFill>
                <a:schemeClr val="accent1"/>
              </a:solidFill>
              <a:effectLst>
                <a:outerShdw blurRad="50800" dist="50800" dir="2700000" algn="tl" rotWithShape="0">
                  <a:schemeClr val="accent2">
                    <a:alpha val="20000"/>
                  </a:schemeClr>
                </a:outerShdw>
              </a:effectLst>
              <a:latin typeface="Arial" panose="020B0604020202020204" pitchFamily="34" charset="0"/>
              <a:ea typeface="微软雅黑" panose="020B0503020204020204" pitchFamily="34" charset="-122"/>
              <a:cs typeface="演示流云楷" panose="02000600000000000000" pitchFamily="2" charset="-122"/>
              <a:sym typeface="Arial" panose="020B0604020202020204" pitchFamily="34" charset="0"/>
            </a:endParaRPr>
          </a:p>
        </p:txBody>
      </p:sp>
      <p:sp>
        <p:nvSpPr>
          <p:cNvPr id="25" name="文本框 24">
            <a:extLst>
              <a:ext uri="{FF2B5EF4-FFF2-40B4-BE49-F238E27FC236}">
                <a16:creationId xmlns:a16="http://schemas.microsoft.com/office/drawing/2014/main" id="{FB64C9BF-2668-D347-B221-C8BC15F7AE24}"/>
              </a:ext>
            </a:extLst>
          </p:cNvPr>
          <p:cNvSpPr txBox="1"/>
          <p:nvPr/>
        </p:nvSpPr>
        <p:spPr>
          <a:xfrm>
            <a:off x="7534754" y="1359526"/>
            <a:ext cx="842742" cy="1039557"/>
          </a:xfrm>
          <a:custGeom>
            <a:avLst/>
            <a:gdLst/>
            <a:ahLst/>
            <a:cxnLst/>
            <a:rect l="l" t="t" r="r" b="b"/>
            <a:pathLst>
              <a:path w="842742" h="1039557">
                <a:moveTo>
                  <a:pt x="420852" y="612811"/>
                </a:moveTo>
                <a:lnTo>
                  <a:pt x="426551" y="615651"/>
                </a:lnTo>
                <a:lnTo>
                  <a:pt x="426433" y="615197"/>
                </a:lnTo>
                <a:cubicBezTo>
                  <a:pt x="425193" y="613606"/>
                  <a:pt x="423333" y="612811"/>
                  <a:pt x="420852" y="612811"/>
                </a:cubicBezTo>
                <a:close/>
                <a:moveTo>
                  <a:pt x="502652" y="51431"/>
                </a:moveTo>
                <a:cubicBezTo>
                  <a:pt x="496972" y="53565"/>
                  <a:pt x="489903" y="58854"/>
                  <a:pt x="481444" y="67300"/>
                </a:cubicBezTo>
                <a:cubicBezTo>
                  <a:pt x="473618" y="76428"/>
                  <a:pt x="467702" y="85662"/>
                  <a:pt x="463696" y="95001"/>
                </a:cubicBezTo>
                <a:cubicBezTo>
                  <a:pt x="461576" y="101400"/>
                  <a:pt x="459498" y="105617"/>
                  <a:pt x="457464" y="107651"/>
                </a:cubicBezTo>
                <a:cubicBezTo>
                  <a:pt x="453272" y="115440"/>
                  <a:pt x="449713" y="129529"/>
                  <a:pt x="446786" y="149918"/>
                </a:cubicBezTo>
                <a:cubicBezTo>
                  <a:pt x="444888" y="164156"/>
                  <a:pt x="443096" y="172100"/>
                  <a:pt x="441409" y="173749"/>
                </a:cubicBezTo>
                <a:cubicBezTo>
                  <a:pt x="440665" y="175256"/>
                  <a:pt x="440427" y="182173"/>
                  <a:pt x="440694" y="194501"/>
                </a:cubicBezTo>
                <a:lnTo>
                  <a:pt x="441118" y="208244"/>
                </a:lnTo>
                <a:lnTo>
                  <a:pt x="461310" y="189125"/>
                </a:lnTo>
                <a:cubicBezTo>
                  <a:pt x="470454" y="179805"/>
                  <a:pt x="479850" y="169582"/>
                  <a:pt x="489499" y="158457"/>
                </a:cubicBezTo>
                <a:cubicBezTo>
                  <a:pt x="491806" y="154588"/>
                  <a:pt x="495049" y="150216"/>
                  <a:pt x="499229" y="145342"/>
                </a:cubicBezTo>
                <a:cubicBezTo>
                  <a:pt x="510949" y="131265"/>
                  <a:pt x="519358" y="118423"/>
                  <a:pt x="524455" y="106814"/>
                </a:cubicBezTo>
                <a:cubicBezTo>
                  <a:pt x="533236" y="89972"/>
                  <a:pt x="537627" y="78053"/>
                  <a:pt x="537627" y="71058"/>
                </a:cubicBezTo>
                <a:cubicBezTo>
                  <a:pt x="537627" y="69830"/>
                  <a:pt x="537410" y="69142"/>
                  <a:pt x="536976" y="68993"/>
                </a:cubicBezTo>
                <a:cubicBezTo>
                  <a:pt x="522105" y="58588"/>
                  <a:pt x="510664" y="52734"/>
                  <a:pt x="502652" y="51431"/>
                </a:cubicBezTo>
                <a:close/>
                <a:moveTo>
                  <a:pt x="519188" y="113"/>
                </a:moveTo>
                <a:cubicBezTo>
                  <a:pt x="528904" y="-593"/>
                  <a:pt x="541208" y="2020"/>
                  <a:pt x="556100" y="7955"/>
                </a:cubicBezTo>
                <a:cubicBezTo>
                  <a:pt x="586548" y="23594"/>
                  <a:pt x="610478" y="42297"/>
                  <a:pt x="627891" y="64063"/>
                </a:cubicBezTo>
                <a:cubicBezTo>
                  <a:pt x="633323" y="74159"/>
                  <a:pt x="638805" y="86567"/>
                  <a:pt x="644336" y="101289"/>
                </a:cubicBezTo>
                <a:cubicBezTo>
                  <a:pt x="642972" y="121777"/>
                  <a:pt x="637459" y="132022"/>
                  <a:pt x="627798" y="132022"/>
                </a:cubicBezTo>
                <a:cubicBezTo>
                  <a:pt x="628765" y="132022"/>
                  <a:pt x="626431" y="134056"/>
                  <a:pt x="620794" y="138124"/>
                </a:cubicBezTo>
                <a:cubicBezTo>
                  <a:pt x="615157" y="142192"/>
                  <a:pt x="609244" y="147717"/>
                  <a:pt x="603055" y="154699"/>
                </a:cubicBezTo>
                <a:cubicBezTo>
                  <a:pt x="594299" y="161707"/>
                  <a:pt x="590554" y="164404"/>
                  <a:pt x="591819" y="162792"/>
                </a:cubicBezTo>
                <a:cubicBezTo>
                  <a:pt x="575522" y="174090"/>
                  <a:pt x="542166" y="200545"/>
                  <a:pt x="491750" y="242155"/>
                </a:cubicBezTo>
                <a:cubicBezTo>
                  <a:pt x="475410" y="255896"/>
                  <a:pt x="458376" y="269452"/>
                  <a:pt x="440647" y="282822"/>
                </a:cubicBezTo>
                <a:lnTo>
                  <a:pt x="410268" y="304560"/>
                </a:lnTo>
                <a:lnTo>
                  <a:pt x="449037" y="288570"/>
                </a:lnTo>
                <a:cubicBezTo>
                  <a:pt x="521206" y="262178"/>
                  <a:pt x="583106" y="242551"/>
                  <a:pt x="634737" y="229690"/>
                </a:cubicBezTo>
                <a:cubicBezTo>
                  <a:pt x="650488" y="226168"/>
                  <a:pt x="666375" y="221852"/>
                  <a:pt x="682399" y="216742"/>
                </a:cubicBezTo>
                <a:cubicBezTo>
                  <a:pt x="699800" y="208234"/>
                  <a:pt x="716233" y="206386"/>
                  <a:pt x="731699" y="211198"/>
                </a:cubicBezTo>
                <a:cubicBezTo>
                  <a:pt x="747809" y="216569"/>
                  <a:pt x="762841" y="223613"/>
                  <a:pt x="776793" y="232332"/>
                </a:cubicBezTo>
                <a:cubicBezTo>
                  <a:pt x="810367" y="257496"/>
                  <a:pt x="827618" y="275201"/>
                  <a:pt x="828548" y="285445"/>
                </a:cubicBezTo>
                <a:cubicBezTo>
                  <a:pt x="838917" y="303999"/>
                  <a:pt x="843605" y="318262"/>
                  <a:pt x="842613" y="328233"/>
                </a:cubicBezTo>
                <a:cubicBezTo>
                  <a:pt x="841435" y="343575"/>
                  <a:pt x="833292" y="352511"/>
                  <a:pt x="818186" y="355041"/>
                </a:cubicBezTo>
                <a:cubicBezTo>
                  <a:pt x="809356" y="357248"/>
                  <a:pt x="800066" y="360442"/>
                  <a:pt x="790318" y="364621"/>
                </a:cubicBezTo>
                <a:cubicBezTo>
                  <a:pt x="776614" y="371865"/>
                  <a:pt x="764038" y="377117"/>
                  <a:pt x="752590" y="380379"/>
                </a:cubicBezTo>
                <a:cubicBezTo>
                  <a:pt x="745521" y="382735"/>
                  <a:pt x="739704" y="384372"/>
                  <a:pt x="735140" y="385290"/>
                </a:cubicBezTo>
                <a:cubicBezTo>
                  <a:pt x="732796" y="385761"/>
                  <a:pt x="723625" y="387907"/>
                  <a:pt x="707626" y="391727"/>
                </a:cubicBezTo>
                <a:cubicBezTo>
                  <a:pt x="673414" y="400284"/>
                  <a:pt x="644057" y="408280"/>
                  <a:pt x="619557" y="415715"/>
                </a:cubicBezTo>
                <a:lnTo>
                  <a:pt x="606364" y="419893"/>
                </a:lnTo>
                <a:lnTo>
                  <a:pt x="607553" y="421962"/>
                </a:lnTo>
                <a:cubicBezTo>
                  <a:pt x="608734" y="424588"/>
                  <a:pt x="609325" y="426757"/>
                  <a:pt x="609325" y="428469"/>
                </a:cubicBezTo>
                <a:cubicBezTo>
                  <a:pt x="609325" y="428059"/>
                  <a:pt x="610906" y="431638"/>
                  <a:pt x="614069" y="439203"/>
                </a:cubicBezTo>
                <a:cubicBezTo>
                  <a:pt x="621039" y="451258"/>
                  <a:pt x="622713" y="461949"/>
                  <a:pt x="619091" y="471275"/>
                </a:cubicBezTo>
                <a:cubicBezTo>
                  <a:pt x="617554" y="478283"/>
                  <a:pt x="615606" y="484130"/>
                  <a:pt x="613250" y="488819"/>
                </a:cubicBezTo>
                <a:cubicBezTo>
                  <a:pt x="608773" y="495094"/>
                  <a:pt x="601548" y="502994"/>
                  <a:pt x="591577" y="512519"/>
                </a:cubicBezTo>
                <a:cubicBezTo>
                  <a:pt x="586591" y="517282"/>
                  <a:pt x="582250" y="520854"/>
                  <a:pt x="578554" y="523235"/>
                </a:cubicBezTo>
                <a:lnTo>
                  <a:pt x="574255" y="524913"/>
                </a:lnTo>
                <a:lnTo>
                  <a:pt x="573837" y="525422"/>
                </a:lnTo>
                <a:cubicBezTo>
                  <a:pt x="571212" y="528020"/>
                  <a:pt x="565820" y="532183"/>
                  <a:pt x="557663" y="537913"/>
                </a:cubicBezTo>
                <a:cubicBezTo>
                  <a:pt x="550581" y="543048"/>
                  <a:pt x="543158" y="547947"/>
                  <a:pt x="535394" y="552610"/>
                </a:cubicBezTo>
                <a:cubicBezTo>
                  <a:pt x="525572" y="559754"/>
                  <a:pt x="510652" y="569998"/>
                  <a:pt x="490634" y="583343"/>
                </a:cubicBezTo>
                <a:cubicBezTo>
                  <a:pt x="475268" y="593600"/>
                  <a:pt x="463020" y="601884"/>
                  <a:pt x="453892" y="608197"/>
                </a:cubicBezTo>
                <a:cubicBezTo>
                  <a:pt x="449328" y="611354"/>
                  <a:pt x="445409" y="614111"/>
                  <a:pt x="442135" y="616469"/>
                </a:cubicBezTo>
                <a:lnTo>
                  <a:pt x="436547" y="620632"/>
                </a:lnTo>
                <a:lnTo>
                  <a:pt x="451241" y="627954"/>
                </a:lnTo>
                <a:cubicBezTo>
                  <a:pt x="461101" y="633982"/>
                  <a:pt x="470691" y="640989"/>
                  <a:pt x="480012" y="648976"/>
                </a:cubicBezTo>
                <a:cubicBezTo>
                  <a:pt x="480681" y="651320"/>
                  <a:pt x="487050" y="649975"/>
                  <a:pt x="499117" y="644939"/>
                </a:cubicBezTo>
                <a:cubicBezTo>
                  <a:pt x="507390" y="643451"/>
                  <a:pt x="515619" y="641473"/>
                  <a:pt x="523804" y="639005"/>
                </a:cubicBezTo>
                <a:cubicBezTo>
                  <a:pt x="541440" y="634999"/>
                  <a:pt x="565861" y="629492"/>
                  <a:pt x="597065" y="622485"/>
                </a:cubicBezTo>
                <a:cubicBezTo>
                  <a:pt x="611142" y="619372"/>
                  <a:pt x="623600" y="616650"/>
                  <a:pt x="634439" y="614318"/>
                </a:cubicBezTo>
                <a:cubicBezTo>
                  <a:pt x="644250" y="612036"/>
                  <a:pt x="653334" y="609506"/>
                  <a:pt x="661694" y="606728"/>
                </a:cubicBezTo>
                <a:cubicBezTo>
                  <a:pt x="682033" y="598306"/>
                  <a:pt x="695068" y="595869"/>
                  <a:pt x="700798" y="599416"/>
                </a:cubicBezTo>
                <a:cubicBezTo>
                  <a:pt x="700997" y="599516"/>
                  <a:pt x="702845" y="599913"/>
                  <a:pt x="706342" y="600607"/>
                </a:cubicBezTo>
                <a:cubicBezTo>
                  <a:pt x="729993" y="609909"/>
                  <a:pt x="753328" y="624785"/>
                  <a:pt x="776347" y="645237"/>
                </a:cubicBezTo>
                <a:cubicBezTo>
                  <a:pt x="786331" y="660231"/>
                  <a:pt x="794727" y="676652"/>
                  <a:pt x="801536" y="694499"/>
                </a:cubicBezTo>
                <a:cubicBezTo>
                  <a:pt x="804215" y="714827"/>
                  <a:pt x="797332" y="726999"/>
                  <a:pt x="780886" y="731018"/>
                </a:cubicBezTo>
                <a:cubicBezTo>
                  <a:pt x="775070" y="731923"/>
                  <a:pt x="766078" y="731092"/>
                  <a:pt x="753911" y="728525"/>
                </a:cubicBezTo>
                <a:cubicBezTo>
                  <a:pt x="747412" y="725647"/>
                  <a:pt x="729590" y="724209"/>
                  <a:pt x="700445" y="724209"/>
                </a:cubicBezTo>
                <a:cubicBezTo>
                  <a:pt x="664614" y="721865"/>
                  <a:pt x="635252" y="724072"/>
                  <a:pt x="612357" y="730832"/>
                </a:cubicBezTo>
                <a:cubicBezTo>
                  <a:pt x="599335" y="734193"/>
                  <a:pt x="588439" y="732754"/>
                  <a:pt x="579671" y="726516"/>
                </a:cubicBezTo>
                <a:cubicBezTo>
                  <a:pt x="583379" y="717549"/>
                  <a:pt x="591118" y="710008"/>
                  <a:pt x="602888" y="703894"/>
                </a:cubicBezTo>
                <a:cubicBezTo>
                  <a:pt x="618450" y="696936"/>
                  <a:pt x="629815" y="690948"/>
                  <a:pt x="636985" y="685930"/>
                </a:cubicBezTo>
                <a:lnTo>
                  <a:pt x="637034" y="685889"/>
                </a:lnTo>
                <a:lnTo>
                  <a:pt x="635806" y="685473"/>
                </a:lnTo>
                <a:cubicBezTo>
                  <a:pt x="624846" y="683838"/>
                  <a:pt x="603920" y="685067"/>
                  <a:pt x="573029" y="689160"/>
                </a:cubicBezTo>
                <a:cubicBezTo>
                  <a:pt x="548500" y="692081"/>
                  <a:pt x="531663" y="694206"/>
                  <a:pt x="522517" y="695536"/>
                </a:cubicBezTo>
                <a:lnTo>
                  <a:pt x="521117" y="695763"/>
                </a:lnTo>
                <a:lnTo>
                  <a:pt x="521144" y="695764"/>
                </a:lnTo>
                <a:cubicBezTo>
                  <a:pt x="534762" y="716191"/>
                  <a:pt x="544994" y="737114"/>
                  <a:pt x="551840" y="758532"/>
                </a:cubicBezTo>
                <a:cubicBezTo>
                  <a:pt x="557458" y="785272"/>
                  <a:pt x="557545" y="812817"/>
                  <a:pt x="552100" y="841169"/>
                </a:cubicBezTo>
                <a:cubicBezTo>
                  <a:pt x="533980" y="965676"/>
                  <a:pt x="493096" y="1031806"/>
                  <a:pt x="429447" y="1039557"/>
                </a:cubicBezTo>
                <a:cubicBezTo>
                  <a:pt x="422663" y="1039557"/>
                  <a:pt x="410962" y="1035818"/>
                  <a:pt x="394342" y="1028339"/>
                </a:cubicBezTo>
                <a:cubicBezTo>
                  <a:pt x="387075" y="1025697"/>
                  <a:pt x="383131" y="1024377"/>
                  <a:pt x="382511" y="1024377"/>
                </a:cubicBezTo>
                <a:cubicBezTo>
                  <a:pt x="371683" y="1024377"/>
                  <a:pt x="347815" y="1018225"/>
                  <a:pt x="310906" y="1005922"/>
                </a:cubicBezTo>
                <a:cubicBezTo>
                  <a:pt x="302125" y="1001928"/>
                  <a:pt x="289319" y="995343"/>
                  <a:pt x="272489" y="986165"/>
                </a:cubicBezTo>
                <a:cubicBezTo>
                  <a:pt x="236163" y="962960"/>
                  <a:pt x="208078" y="949448"/>
                  <a:pt x="188234" y="945628"/>
                </a:cubicBezTo>
                <a:lnTo>
                  <a:pt x="168533" y="918802"/>
                </a:lnTo>
                <a:lnTo>
                  <a:pt x="197443" y="921406"/>
                </a:lnTo>
                <a:cubicBezTo>
                  <a:pt x="222880" y="922981"/>
                  <a:pt x="250804" y="927477"/>
                  <a:pt x="281214" y="934894"/>
                </a:cubicBezTo>
                <a:cubicBezTo>
                  <a:pt x="319997" y="943637"/>
                  <a:pt x="352714" y="936841"/>
                  <a:pt x="379367" y="914504"/>
                </a:cubicBezTo>
                <a:cubicBezTo>
                  <a:pt x="393666" y="902350"/>
                  <a:pt x="404215" y="890227"/>
                  <a:pt x="411011" y="878135"/>
                </a:cubicBezTo>
                <a:cubicBezTo>
                  <a:pt x="415935" y="871561"/>
                  <a:pt x="419693" y="866538"/>
                  <a:pt x="422285" y="863066"/>
                </a:cubicBezTo>
                <a:cubicBezTo>
                  <a:pt x="433001" y="846347"/>
                  <a:pt x="438358" y="836580"/>
                  <a:pt x="438358" y="833765"/>
                </a:cubicBezTo>
                <a:cubicBezTo>
                  <a:pt x="438358" y="829412"/>
                  <a:pt x="439320" y="826274"/>
                  <a:pt x="441242" y="824352"/>
                </a:cubicBezTo>
                <a:cubicBezTo>
                  <a:pt x="441924" y="823012"/>
                  <a:pt x="444262" y="813971"/>
                  <a:pt x="448255" y="797228"/>
                </a:cubicBezTo>
                <a:cubicBezTo>
                  <a:pt x="452559" y="773539"/>
                  <a:pt x="454711" y="753714"/>
                  <a:pt x="454711" y="737752"/>
                </a:cubicBezTo>
                <a:cubicBezTo>
                  <a:pt x="453607" y="720153"/>
                  <a:pt x="455629" y="711354"/>
                  <a:pt x="460776" y="711354"/>
                </a:cubicBezTo>
                <a:cubicBezTo>
                  <a:pt x="459213" y="711354"/>
                  <a:pt x="452255" y="713530"/>
                  <a:pt x="439902" y="717884"/>
                </a:cubicBezTo>
                <a:cubicBezTo>
                  <a:pt x="431060" y="719496"/>
                  <a:pt x="424275" y="721090"/>
                  <a:pt x="419550" y="722665"/>
                </a:cubicBezTo>
                <a:cubicBezTo>
                  <a:pt x="414527" y="724091"/>
                  <a:pt x="410217" y="725524"/>
                  <a:pt x="406621" y="726962"/>
                </a:cubicBezTo>
                <a:cubicBezTo>
                  <a:pt x="401598" y="728636"/>
                  <a:pt x="392649" y="731607"/>
                  <a:pt x="379776" y="735873"/>
                </a:cubicBezTo>
                <a:cubicBezTo>
                  <a:pt x="354773" y="743253"/>
                  <a:pt x="333652" y="750862"/>
                  <a:pt x="316412" y="758700"/>
                </a:cubicBezTo>
                <a:cubicBezTo>
                  <a:pt x="312233" y="759543"/>
                  <a:pt x="304401" y="762476"/>
                  <a:pt x="292916" y="767499"/>
                </a:cubicBezTo>
                <a:cubicBezTo>
                  <a:pt x="279844" y="772398"/>
                  <a:pt x="268521" y="776696"/>
                  <a:pt x="258946" y="780391"/>
                </a:cubicBezTo>
                <a:cubicBezTo>
                  <a:pt x="250984" y="785167"/>
                  <a:pt x="243294" y="789036"/>
                  <a:pt x="235878" y="792000"/>
                </a:cubicBezTo>
                <a:cubicBezTo>
                  <a:pt x="229652" y="795113"/>
                  <a:pt x="224207" y="797835"/>
                  <a:pt x="219544" y="800167"/>
                </a:cubicBezTo>
                <a:cubicBezTo>
                  <a:pt x="214434" y="803255"/>
                  <a:pt x="210360" y="804799"/>
                  <a:pt x="207321" y="804799"/>
                </a:cubicBezTo>
                <a:cubicBezTo>
                  <a:pt x="208524" y="804799"/>
                  <a:pt x="206627" y="806046"/>
                  <a:pt x="201629" y="808539"/>
                </a:cubicBezTo>
                <a:cubicBezTo>
                  <a:pt x="170288" y="823012"/>
                  <a:pt x="145024" y="831396"/>
                  <a:pt x="125838" y="833691"/>
                </a:cubicBezTo>
                <a:cubicBezTo>
                  <a:pt x="106465" y="836233"/>
                  <a:pt x="89158" y="831929"/>
                  <a:pt x="73915" y="820780"/>
                </a:cubicBezTo>
                <a:cubicBezTo>
                  <a:pt x="62543" y="813785"/>
                  <a:pt x="54493" y="807447"/>
                  <a:pt x="49768" y="801767"/>
                </a:cubicBezTo>
                <a:cubicBezTo>
                  <a:pt x="39400" y="789513"/>
                  <a:pt x="34216" y="777061"/>
                  <a:pt x="34216" y="764411"/>
                </a:cubicBezTo>
                <a:cubicBezTo>
                  <a:pt x="41868" y="759884"/>
                  <a:pt x="52187" y="758514"/>
                  <a:pt x="65172" y="760300"/>
                </a:cubicBezTo>
                <a:cubicBezTo>
                  <a:pt x="80129" y="761627"/>
                  <a:pt x="90882" y="761292"/>
                  <a:pt x="97430" y="759295"/>
                </a:cubicBezTo>
                <a:cubicBezTo>
                  <a:pt x="103818" y="757745"/>
                  <a:pt x="108028" y="756641"/>
                  <a:pt x="110062" y="755984"/>
                </a:cubicBezTo>
                <a:cubicBezTo>
                  <a:pt x="111836" y="755364"/>
                  <a:pt x="115507" y="753863"/>
                  <a:pt x="121075" y="751482"/>
                </a:cubicBezTo>
                <a:cubicBezTo>
                  <a:pt x="129683" y="748617"/>
                  <a:pt x="138563" y="745777"/>
                  <a:pt x="147716" y="742961"/>
                </a:cubicBezTo>
                <a:cubicBezTo>
                  <a:pt x="158208" y="739737"/>
                  <a:pt x="166586" y="737343"/>
                  <a:pt x="172849" y="735780"/>
                </a:cubicBezTo>
                <a:cubicBezTo>
                  <a:pt x="178120" y="733783"/>
                  <a:pt x="183031" y="731861"/>
                  <a:pt x="187583" y="730013"/>
                </a:cubicBezTo>
                <a:cubicBezTo>
                  <a:pt x="193090" y="729232"/>
                  <a:pt x="202956" y="726348"/>
                  <a:pt x="217181" y="721363"/>
                </a:cubicBezTo>
                <a:cubicBezTo>
                  <a:pt x="234842" y="716538"/>
                  <a:pt x="249774" y="712092"/>
                  <a:pt x="261978" y="708024"/>
                </a:cubicBezTo>
                <a:cubicBezTo>
                  <a:pt x="272768" y="704948"/>
                  <a:pt x="282163" y="702077"/>
                  <a:pt x="290163" y="699410"/>
                </a:cubicBezTo>
                <a:cubicBezTo>
                  <a:pt x="295583" y="697786"/>
                  <a:pt x="305008" y="695107"/>
                  <a:pt x="318440" y="691374"/>
                </a:cubicBezTo>
                <a:cubicBezTo>
                  <a:pt x="333757" y="686896"/>
                  <a:pt x="344069" y="683771"/>
                  <a:pt x="349378" y="681997"/>
                </a:cubicBezTo>
                <a:cubicBezTo>
                  <a:pt x="362158" y="678903"/>
                  <a:pt x="375621" y="675616"/>
                  <a:pt x="389766" y="672138"/>
                </a:cubicBezTo>
                <a:lnTo>
                  <a:pt x="424730" y="663481"/>
                </a:lnTo>
                <a:lnTo>
                  <a:pt x="419122" y="660436"/>
                </a:lnTo>
                <a:cubicBezTo>
                  <a:pt x="413665" y="657410"/>
                  <a:pt x="406943" y="655171"/>
                  <a:pt x="398956" y="653720"/>
                </a:cubicBezTo>
                <a:lnTo>
                  <a:pt x="395068" y="650613"/>
                </a:lnTo>
                <a:lnTo>
                  <a:pt x="395998" y="651488"/>
                </a:lnTo>
                <a:cubicBezTo>
                  <a:pt x="388315" y="653143"/>
                  <a:pt x="382552" y="652946"/>
                  <a:pt x="378711" y="650897"/>
                </a:cubicBezTo>
                <a:lnTo>
                  <a:pt x="377100" y="649233"/>
                </a:lnTo>
                <a:lnTo>
                  <a:pt x="370925" y="647939"/>
                </a:lnTo>
                <a:cubicBezTo>
                  <a:pt x="366606" y="646156"/>
                  <a:pt x="362220" y="643482"/>
                  <a:pt x="357768" y="639916"/>
                </a:cubicBezTo>
                <a:cubicBezTo>
                  <a:pt x="357768" y="626361"/>
                  <a:pt x="370164" y="617325"/>
                  <a:pt x="394956" y="612811"/>
                </a:cubicBezTo>
                <a:cubicBezTo>
                  <a:pt x="398057" y="612811"/>
                  <a:pt x="402534" y="609010"/>
                  <a:pt x="408388" y="601407"/>
                </a:cubicBezTo>
                <a:cubicBezTo>
                  <a:pt x="441229" y="565502"/>
                  <a:pt x="467553" y="526962"/>
                  <a:pt x="487360" y="485786"/>
                </a:cubicBezTo>
                <a:cubicBezTo>
                  <a:pt x="488141" y="484161"/>
                  <a:pt x="489251" y="481904"/>
                  <a:pt x="490690" y="479015"/>
                </a:cubicBezTo>
                <a:cubicBezTo>
                  <a:pt x="493952" y="478630"/>
                  <a:pt x="493760" y="478258"/>
                  <a:pt x="490113" y="477898"/>
                </a:cubicBezTo>
                <a:cubicBezTo>
                  <a:pt x="490188" y="475467"/>
                  <a:pt x="485351" y="477768"/>
                  <a:pt x="475603" y="484800"/>
                </a:cubicBezTo>
                <a:cubicBezTo>
                  <a:pt x="441831" y="499261"/>
                  <a:pt x="410137" y="518268"/>
                  <a:pt x="380520" y="541820"/>
                </a:cubicBezTo>
                <a:cubicBezTo>
                  <a:pt x="376179" y="545429"/>
                  <a:pt x="367175" y="552263"/>
                  <a:pt x="353508" y="562321"/>
                </a:cubicBezTo>
                <a:cubicBezTo>
                  <a:pt x="339009" y="573607"/>
                  <a:pt x="330749" y="580770"/>
                  <a:pt x="328728" y="583808"/>
                </a:cubicBezTo>
                <a:cubicBezTo>
                  <a:pt x="325578" y="585383"/>
                  <a:pt x="321001" y="588019"/>
                  <a:pt x="314998" y="591715"/>
                </a:cubicBezTo>
                <a:cubicBezTo>
                  <a:pt x="298838" y="603732"/>
                  <a:pt x="287862" y="609741"/>
                  <a:pt x="282070" y="609741"/>
                </a:cubicBezTo>
                <a:cubicBezTo>
                  <a:pt x="273947" y="609741"/>
                  <a:pt x="259845" y="602436"/>
                  <a:pt x="239766" y="587826"/>
                </a:cubicBezTo>
                <a:cubicBezTo>
                  <a:pt x="226371" y="574432"/>
                  <a:pt x="218204" y="559865"/>
                  <a:pt x="215265" y="544127"/>
                </a:cubicBezTo>
                <a:cubicBezTo>
                  <a:pt x="215265" y="535247"/>
                  <a:pt x="220027" y="528425"/>
                  <a:pt x="229552" y="523663"/>
                </a:cubicBezTo>
                <a:cubicBezTo>
                  <a:pt x="243381" y="511893"/>
                  <a:pt x="260378" y="493990"/>
                  <a:pt x="280545" y="469955"/>
                </a:cubicBezTo>
                <a:cubicBezTo>
                  <a:pt x="284179" y="464163"/>
                  <a:pt x="289657" y="457196"/>
                  <a:pt x="296981" y="449054"/>
                </a:cubicBezTo>
                <a:cubicBezTo>
                  <a:pt x="304304" y="440911"/>
                  <a:pt x="314589" y="433070"/>
                  <a:pt x="327835" y="425529"/>
                </a:cubicBezTo>
                <a:cubicBezTo>
                  <a:pt x="341081" y="417989"/>
                  <a:pt x="347703" y="418578"/>
                  <a:pt x="347703" y="427297"/>
                </a:cubicBezTo>
                <a:cubicBezTo>
                  <a:pt x="347703" y="429430"/>
                  <a:pt x="345812" y="435724"/>
                  <a:pt x="342029" y="446179"/>
                </a:cubicBezTo>
                <a:cubicBezTo>
                  <a:pt x="338247" y="456634"/>
                  <a:pt x="334495" y="466749"/>
                  <a:pt x="330774" y="476522"/>
                </a:cubicBezTo>
                <a:cubicBezTo>
                  <a:pt x="323469" y="494468"/>
                  <a:pt x="319209" y="504824"/>
                  <a:pt x="317994" y="507590"/>
                </a:cubicBezTo>
                <a:lnTo>
                  <a:pt x="316880" y="508865"/>
                </a:lnTo>
                <a:lnTo>
                  <a:pt x="318231" y="508868"/>
                </a:lnTo>
                <a:cubicBezTo>
                  <a:pt x="320299" y="508884"/>
                  <a:pt x="322787" y="508910"/>
                  <a:pt x="325695" y="508948"/>
                </a:cubicBezTo>
                <a:cubicBezTo>
                  <a:pt x="326973" y="508886"/>
                  <a:pt x="326985" y="508854"/>
                  <a:pt x="325733" y="508854"/>
                </a:cubicBezTo>
                <a:cubicBezTo>
                  <a:pt x="327295" y="508073"/>
                  <a:pt x="325509" y="507683"/>
                  <a:pt x="320375" y="507683"/>
                </a:cubicBezTo>
                <a:cubicBezTo>
                  <a:pt x="320375" y="507298"/>
                  <a:pt x="321465" y="507010"/>
                  <a:pt x="323644" y="506817"/>
                </a:cubicBezTo>
                <a:lnTo>
                  <a:pt x="330412" y="506619"/>
                </a:lnTo>
                <a:lnTo>
                  <a:pt x="335523" y="503720"/>
                </a:lnTo>
                <a:cubicBezTo>
                  <a:pt x="339054" y="501903"/>
                  <a:pt x="343449" y="499782"/>
                  <a:pt x="348708" y="497358"/>
                </a:cubicBezTo>
                <a:cubicBezTo>
                  <a:pt x="357985" y="492359"/>
                  <a:pt x="368397" y="487169"/>
                  <a:pt x="379943" y="481786"/>
                </a:cubicBezTo>
                <a:cubicBezTo>
                  <a:pt x="418713" y="458482"/>
                  <a:pt x="443592" y="444871"/>
                  <a:pt x="454581" y="440952"/>
                </a:cubicBezTo>
                <a:cubicBezTo>
                  <a:pt x="472775" y="432605"/>
                  <a:pt x="489344" y="424320"/>
                  <a:pt x="504289" y="416097"/>
                </a:cubicBezTo>
                <a:cubicBezTo>
                  <a:pt x="506261" y="414783"/>
                  <a:pt x="510918" y="411118"/>
                  <a:pt x="518260" y="405103"/>
                </a:cubicBezTo>
                <a:cubicBezTo>
                  <a:pt x="530985" y="392502"/>
                  <a:pt x="542643" y="387467"/>
                  <a:pt x="553235" y="389997"/>
                </a:cubicBezTo>
                <a:cubicBezTo>
                  <a:pt x="554823" y="389798"/>
                  <a:pt x="558146" y="388474"/>
                  <a:pt x="563207" y="386025"/>
                </a:cubicBezTo>
                <a:cubicBezTo>
                  <a:pt x="568267" y="383575"/>
                  <a:pt x="583156" y="373440"/>
                  <a:pt x="607874" y="355617"/>
                </a:cubicBezTo>
                <a:cubicBezTo>
                  <a:pt x="618155" y="348213"/>
                  <a:pt x="629460" y="338877"/>
                  <a:pt x="641788" y="327610"/>
                </a:cubicBezTo>
                <a:cubicBezTo>
                  <a:pt x="654116" y="316342"/>
                  <a:pt x="660280" y="309909"/>
                  <a:pt x="660280" y="308309"/>
                </a:cubicBezTo>
                <a:cubicBezTo>
                  <a:pt x="660280" y="308309"/>
                  <a:pt x="661675" y="306436"/>
                  <a:pt x="664465" y="302690"/>
                </a:cubicBezTo>
                <a:cubicBezTo>
                  <a:pt x="670233" y="300991"/>
                  <a:pt x="670704" y="300049"/>
                  <a:pt x="665879" y="299863"/>
                </a:cubicBezTo>
                <a:cubicBezTo>
                  <a:pt x="663697" y="298238"/>
                  <a:pt x="661774" y="297308"/>
                  <a:pt x="660112" y="297072"/>
                </a:cubicBezTo>
                <a:cubicBezTo>
                  <a:pt x="658450" y="296836"/>
                  <a:pt x="652348" y="296719"/>
                  <a:pt x="641806" y="296719"/>
                </a:cubicBezTo>
                <a:cubicBezTo>
                  <a:pt x="614831" y="296719"/>
                  <a:pt x="582728" y="300811"/>
                  <a:pt x="545496" y="308997"/>
                </a:cubicBezTo>
                <a:cubicBezTo>
                  <a:pt x="532697" y="312953"/>
                  <a:pt x="523810" y="315744"/>
                  <a:pt x="518837" y="317369"/>
                </a:cubicBezTo>
                <a:cubicBezTo>
                  <a:pt x="485723" y="326608"/>
                  <a:pt x="446866" y="341014"/>
                  <a:pt x="402268" y="360585"/>
                </a:cubicBezTo>
                <a:cubicBezTo>
                  <a:pt x="392966" y="363946"/>
                  <a:pt x="388315" y="365626"/>
                  <a:pt x="388315" y="365626"/>
                </a:cubicBezTo>
                <a:cubicBezTo>
                  <a:pt x="387992" y="365626"/>
                  <a:pt x="378529" y="370274"/>
                  <a:pt x="359926" y="379569"/>
                </a:cubicBezTo>
                <a:cubicBezTo>
                  <a:pt x="341322" y="388865"/>
                  <a:pt x="327754" y="395844"/>
                  <a:pt x="319221" y="400508"/>
                </a:cubicBezTo>
                <a:cubicBezTo>
                  <a:pt x="311234" y="404501"/>
                  <a:pt x="305467" y="406498"/>
                  <a:pt x="301920" y="406498"/>
                </a:cubicBezTo>
                <a:cubicBezTo>
                  <a:pt x="303632" y="406498"/>
                  <a:pt x="304618" y="406411"/>
                  <a:pt x="304878" y="406238"/>
                </a:cubicBezTo>
                <a:cubicBezTo>
                  <a:pt x="302943" y="408160"/>
                  <a:pt x="298243" y="410994"/>
                  <a:pt x="290777" y="414739"/>
                </a:cubicBezTo>
                <a:cubicBezTo>
                  <a:pt x="287453" y="416401"/>
                  <a:pt x="285791" y="415136"/>
                  <a:pt x="285791" y="410944"/>
                </a:cubicBezTo>
                <a:cubicBezTo>
                  <a:pt x="285791" y="417121"/>
                  <a:pt x="280811" y="422212"/>
                  <a:pt x="270852" y="426218"/>
                </a:cubicBezTo>
                <a:cubicBezTo>
                  <a:pt x="268087" y="426664"/>
                  <a:pt x="266828" y="426763"/>
                  <a:pt x="267076" y="426515"/>
                </a:cubicBezTo>
                <a:cubicBezTo>
                  <a:pt x="263281" y="430311"/>
                  <a:pt x="259324" y="432208"/>
                  <a:pt x="255207" y="432208"/>
                </a:cubicBezTo>
                <a:cubicBezTo>
                  <a:pt x="257092" y="432208"/>
                  <a:pt x="256503" y="433293"/>
                  <a:pt x="253439" y="435464"/>
                </a:cubicBezTo>
                <a:cubicBezTo>
                  <a:pt x="234997" y="446700"/>
                  <a:pt x="216976" y="457348"/>
                  <a:pt x="199378" y="467406"/>
                </a:cubicBezTo>
                <a:cubicBezTo>
                  <a:pt x="195942" y="468783"/>
                  <a:pt x="190342" y="472187"/>
                  <a:pt x="182579" y="477619"/>
                </a:cubicBezTo>
                <a:cubicBezTo>
                  <a:pt x="171739" y="483932"/>
                  <a:pt x="164800" y="487088"/>
                  <a:pt x="161761" y="487088"/>
                </a:cubicBezTo>
                <a:cubicBezTo>
                  <a:pt x="162964" y="487088"/>
                  <a:pt x="161904" y="487926"/>
                  <a:pt x="158580" y="489600"/>
                </a:cubicBezTo>
                <a:cubicBezTo>
                  <a:pt x="146637" y="497277"/>
                  <a:pt x="135630" y="501115"/>
                  <a:pt x="125559" y="501115"/>
                </a:cubicBezTo>
                <a:cubicBezTo>
                  <a:pt x="124926" y="501115"/>
                  <a:pt x="124610" y="501264"/>
                  <a:pt x="124610" y="501562"/>
                </a:cubicBezTo>
                <a:cubicBezTo>
                  <a:pt x="120765" y="508309"/>
                  <a:pt x="118328" y="513226"/>
                  <a:pt x="117299" y="516315"/>
                </a:cubicBezTo>
                <a:cubicBezTo>
                  <a:pt x="114384" y="535253"/>
                  <a:pt x="112927" y="553856"/>
                  <a:pt x="112927" y="572125"/>
                </a:cubicBezTo>
                <a:cubicBezTo>
                  <a:pt x="112927" y="588571"/>
                  <a:pt x="109864" y="597556"/>
                  <a:pt x="103737" y="599082"/>
                </a:cubicBezTo>
                <a:cubicBezTo>
                  <a:pt x="97610" y="606188"/>
                  <a:pt x="84687" y="605618"/>
                  <a:pt x="64967" y="597370"/>
                </a:cubicBezTo>
                <a:cubicBezTo>
                  <a:pt x="49415" y="590958"/>
                  <a:pt x="37093" y="580937"/>
                  <a:pt x="28002" y="567307"/>
                </a:cubicBezTo>
                <a:cubicBezTo>
                  <a:pt x="7228" y="541919"/>
                  <a:pt x="-1987" y="517443"/>
                  <a:pt x="357" y="493879"/>
                </a:cubicBezTo>
                <a:cubicBezTo>
                  <a:pt x="2007" y="479802"/>
                  <a:pt x="4679" y="468590"/>
                  <a:pt x="8375" y="460244"/>
                </a:cubicBezTo>
                <a:cubicBezTo>
                  <a:pt x="8474" y="460008"/>
                  <a:pt x="8524" y="458923"/>
                  <a:pt x="8524" y="456988"/>
                </a:cubicBezTo>
                <a:cubicBezTo>
                  <a:pt x="9305" y="456207"/>
                  <a:pt x="9696" y="455791"/>
                  <a:pt x="9696" y="455742"/>
                </a:cubicBezTo>
                <a:cubicBezTo>
                  <a:pt x="15141" y="441727"/>
                  <a:pt x="17863" y="434192"/>
                  <a:pt x="17863" y="433138"/>
                </a:cubicBezTo>
                <a:cubicBezTo>
                  <a:pt x="17863" y="430261"/>
                  <a:pt x="18892" y="426255"/>
                  <a:pt x="20951" y="421120"/>
                </a:cubicBezTo>
                <a:cubicBezTo>
                  <a:pt x="26756" y="406622"/>
                  <a:pt x="30836" y="391144"/>
                  <a:pt x="33192" y="374686"/>
                </a:cubicBezTo>
                <a:cubicBezTo>
                  <a:pt x="34755" y="355748"/>
                  <a:pt x="38432" y="340487"/>
                  <a:pt x="44224" y="328903"/>
                </a:cubicBezTo>
                <a:cubicBezTo>
                  <a:pt x="46903" y="321523"/>
                  <a:pt x="48243" y="317728"/>
                  <a:pt x="48243" y="317517"/>
                </a:cubicBezTo>
                <a:cubicBezTo>
                  <a:pt x="48243" y="306454"/>
                  <a:pt x="57216" y="303931"/>
                  <a:pt x="75162" y="309946"/>
                </a:cubicBezTo>
                <a:cubicBezTo>
                  <a:pt x="84141" y="314435"/>
                  <a:pt x="92184" y="322454"/>
                  <a:pt x="99291" y="334000"/>
                </a:cubicBezTo>
                <a:cubicBezTo>
                  <a:pt x="101821" y="337783"/>
                  <a:pt x="103557" y="342753"/>
                  <a:pt x="104500" y="348911"/>
                </a:cubicBezTo>
                <a:cubicBezTo>
                  <a:pt x="105442" y="355069"/>
                  <a:pt x="105914" y="367573"/>
                  <a:pt x="105914" y="386425"/>
                </a:cubicBezTo>
                <a:cubicBezTo>
                  <a:pt x="105914" y="407893"/>
                  <a:pt x="106372" y="420683"/>
                  <a:pt x="107290" y="424795"/>
                </a:cubicBezTo>
                <a:cubicBezTo>
                  <a:pt x="108208" y="428906"/>
                  <a:pt x="106174" y="430447"/>
                  <a:pt x="101188" y="429418"/>
                </a:cubicBezTo>
                <a:cubicBezTo>
                  <a:pt x="115525" y="431749"/>
                  <a:pt x="135493" y="427656"/>
                  <a:pt x="161092" y="417139"/>
                </a:cubicBezTo>
                <a:cubicBezTo>
                  <a:pt x="170765" y="411509"/>
                  <a:pt x="184650" y="405152"/>
                  <a:pt x="202745" y="398071"/>
                </a:cubicBezTo>
                <a:cubicBezTo>
                  <a:pt x="215804" y="391547"/>
                  <a:pt x="226725" y="385650"/>
                  <a:pt x="235506" y="380379"/>
                </a:cubicBezTo>
                <a:cubicBezTo>
                  <a:pt x="241298" y="376509"/>
                  <a:pt x="248621" y="371753"/>
                  <a:pt x="257476" y="366110"/>
                </a:cubicBezTo>
                <a:cubicBezTo>
                  <a:pt x="275919" y="353819"/>
                  <a:pt x="296810" y="338639"/>
                  <a:pt x="320152" y="320568"/>
                </a:cubicBezTo>
                <a:cubicBezTo>
                  <a:pt x="324294" y="316426"/>
                  <a:pt x="328836" y="312705"/>
                  <a:pt x="333779" y="309406"/>
                </a:cubicBezTo>
                <a:cubicBezTo>
                  <a:pt x="338721" y="306107"/>
                  <a:pt x="341192" y="304458"/>
                  <a:pt x="341192" y="304458"/>
                </a:cubicBezTo>
                <a:cubicBezTo>
                  <a:pt x="341477" y="304458"/>
                  <a:pt x="342742" y="303490"/>
                  <a:pt x="344987" y="301556"/>
                </a:cubicBezTo>
                <a:cubicBezTo>
                  <a:pt x="351027" y="295528"/>
                  <a:pt x="357228" y="290778"/>
                  <a:pt x="363591" y="287305"/>
                </a:cubicBezTo>
                <a:cubicBezTo>
                  <a:pt x="385813" y="265865"/>
                  <a:pt x="401393" y="250019"/>
                  <a:pt x="410332" y="239769"/>
                </a:cubicBezTo>
                <a:lnTo>
                  <a:pt x="415270" y="233612"/>
                </a:lnTo>
                <a:lnTo>
                  <a:pt x="390975" y="225002"/>
                </a:lnTo>
                <a:cubicBezTo>
                  <a:pt x="382337" y="220333"/>
                  <a:pt x="374282" y="214262"/>
                  <a:pt x="366809" y="206789"/>
                </a:cubicBezTo>
                <a:cubicBezTo>
                  <a:pt x="353402" y="191584"/>
                  <a:pt x="343598" y="177346"/>
                  <a:pt x="337397" y="164076"/>
                </a:cubicBezTo>
                <a:cubicBezTo>
                  <a:pt x="334452" y="157043"/>
                  <a:pt x="332374" y="150473"/>
                  <a:pt x="331165" y="144365"/>
                </a:cubicBezTo>
                <a:lnTo>
                  <a:pt x="330731" y="137182"/>
                </a:lnTo>
                <a:lnTo>
                  <a:pt x="328007" y="143933"/>
                </a:lnTo>
                <a:cubicBezTo>
                  <a:pt x="326652" y="147446"/>
                  <a:pt x="325106" y="151586"/>
                  <a:pt x="323370" y="156355"/>
                </a:cubicBezTo>
                <a:cubicBezTo>
                  <a:pt x="318310" y="166500"/>
                  <a:pt x="314068" y="176062"/>
                  <a:pt x="310645" y="185042"/>
                </a:cubicBezTo>
                <a:cubicBezTo>
                  <a:pt x="307458" y="193934"/>
                  <a:pt x="305157" y="199807"/>
                  <a:pt x="303743" y="202659"/>
                </a:cubicBezTo>
                <a:cubicBezTo>
                  <a:pt x="295843" y="224004"/>
                  <a:pt x="290144" y="240592"/>
                  <a:pt x="286647" y="252424"/>
                </a:cubicBezTo>
                <a:cubicBezTo>
                  <a:pt x="284960" y="263363"/>
                  <a:pt x="282731" y="271142"/>
                  <a:pt x="279959" y="275762"/>
                </a:cubicBezTo>
                <a:cubicBezTo>
                  <a:pt x="277187" y="280382"/>
                  <a:pt x="270493" y="282692"/>
                  <a:pt x="259876" y="282692"/>
                </a:cubicBezTo>
                <a:cubicBezTo>
                  <a:pt x="252311" y="282692"/>
                  <a:pt x="243766" y="280310"/>
                  <a:pt x="234241" y="275548"/>
                </a:cubicBezTo>
                <a:cubicBezTo>
                  <a:pt x="221255" y="268615"/>
                  <a:pt x="209442" y="258191"/>
                  <a:pt x="198801" y="244275"/>
                </a:cubicBezTo>
                <a:cubicBezTo>
                  <a:pt x="185270" y="228214"/>
                  <a:pt x="174858" y="212488"/>
                  <a:pt x="167566" y="197097"/>
                </a:cubicBezTo>
                <a:cubicBezTo>
                  <a:pt x="164391" y="191367"/>
                  <a:pt x="161588" y="187287"/>
                  <a:pt x="159157" y="184856"/>
                </a:cubicBezTo>
                <a:cubicBezTo>
                  <a:pt x="145489" y="173768"/>
                  <a:pt x="132907" y="173229"/>
                  <a:pt x="121410" y="183237"/>
                </a:cubicBezTo>
                <a:lnTo>
                  <a:pt x="97300" y="190418"/>
                </a:lnTo>
                <a:lnTo>
                  <a:pt x="98733" y="170940"/>
                </a:lnTo>
                <a:cubicBezTo>
                  <a:pt x="110279" y="148839"/>
                  <a:pt x="128374" y="134936"/>
                  <a:pt x="153018" y="129231"/>
                </a:cubicBezTo>
                <a:cubicBezTo>
                  <a:pt x="170728" y="131972"/>
                  <a:pt x="194720" y="144808"/>
                  <a:pt x="224995" y="167741"/>
                </a:cubicBezTo>
                <a:cubicBezTo>
                  <a:pt x="230067" y="171672"/>
                  <a:pt x="231568" y="173638"/>
                  <a:pt x="229497" y="173638"/>
                </a:cubicBezTo>
                <a:cubicBezTo>
                  <a:pt x="228877" y="173638"/>
                  <a:pt x="232789" y="171362"/>
                  <a:pt x="241235" y="166810"/>
                </a:cubicBezTo>
                <a:cubicBezTo>
                  <a:pt x="260980" y="154830"/>
                  <a:pt x="282145" y="131526"/>
                  <a:pt x="304729" y="96898"/>
                </a:cubicBezTo>
                <a:cubicBezTo>
                  <a:pt x="310583" y="87696"/>
                  <a:pt x="315355" y="81250"/>
                  <a:pt x="319045" y="77560"/>
                </a:cubicBezTo>
                <a:cubicBezTo>
                  <a:pt x="322734" y="73870"/>
                  <a:pt x="327147" y="72025"/>
                  <a:pt x="332281" y="72025"/>
                </a:cubicBezTo>
                <a:cubicBezTo>
                  <a:pt x="342240" y="72025"/>
                  <a:pt x="358103" y="81092"/>
                  <a:pt x="379869" y="99224"/>
                </a:cubicBezTo>
                <a:lnTo>
                  <a:pt x="384928" y="105750"/>
                </a:lnTo>
                <a:lnTo>
                  <a:pt x="391515" y="100005"/>
                </a:lnTo>
                <a:cubicBezTo>
                  <a:pt x="410825" y="84415"/>
                  <a:pt x="432045" y="63183"/>
                  <a:pt x="455176" y="36307"/>
                </a:cubicBezTo>
                <a:cubicBezTo>
                  <a:pt x="464391" y="24599"/>
                  <a:pt x="471671" y="16451"/>
                  <a:pt x="477016" y="11862"/>
                </a:cubicBezTo>
                <a:cubicBezTo>
                  <a:pt x="485574" y="2895"/>
                  <a:pt x="495000" y="-745"/>
                  <a:pt x="505294" y="941"/>
                </a:cubicBezTo>
                <a:cubicBezTo>
                  <a:pt x="509014" y="817"/>
                  <a:pt x="510695" y="1146"/>
                  <a:pt x="510335" y="1927"/>
                </a:cubicBezTo>
                <a:cubicBezTo>
                  <a:pt x="512999" y="954"/>
                  <a:pt x="515950" y="349"/>
                  <a:pt x="519188" y="113"/>
                </a:cubicBezTo>
                <a:close/>
              </a:path>
            </a:pathLst>
          </a:custGeom>
          <a:solidFill>
            <a:schemeClr val="accent1"/>
          </a:solidFill>
          <a:ln>
            <a:noFill/>
          </a:ln>
          <a:effectLst>
            <a:outerShdw blurRad="50800" dist="50800" dir="2700000" algn="tl" rotWithShape="0">
              <a:schemeClr val="accent2">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9368" b="1" dirty="0">
              <a:solidFill>
                <a:schemeClr val="accent1"/>
              </a:solidFill>
              <a:effectLst>
                <a:outerShdw blurRad="50800" dist="50800" dir="2700000" algn="tl" rotWithShape="0">
                  <a:schemeClr val="accent2">
                    <a:alpha val="20000"/>
                  </a:schemeClr>
                </a:outerShdw>
              </a:effectLst>
              <a:latin typeface="Arial" panose="020B0604020202020204" pitchFamily="34" charset="0"/>
              <a:ea typeface="微软雅黑" panose="020B0503020204020204" pitchFamily="34" charset="-122"/>
              <a:cs typeface="演示流云楷" panose="02000600000000000000" pitchFamily="2" charset="-122"/>
              <a:sym typeface="Arial" panose="020B0604020202020204" pitchFamily="34" charset="0"/>
            </a:endParaRPr>
          </a:p>
        </p:txBody>
      </p:sp>
      <p:sp>
        <p:nvSpPr>
          <p:cNvPr id="29" name="文本框 28">
            <a:extLst>
              <a:ext uri="{FF2B5EF4-FFF2-40B4-BE49-F238E27FC236}">
                <a16:creationId xmlns:a16="http://schemas.microsoft.com/office/drawing/2014/main" id="{4EDB86C5-A0AA-1FBA-1769-95CDE85B1BE5}"/>
              </a:ext>
            </a:extLst>
          </p:cNvPr>
          <p:cNvSpPr txBox="1"/>
          <p:nvPr/>
        </p:nvSpPr>
        <p:spPr>
          <a:xfrm>
            <a:off x="8433588" y="1151051"/>
            <a:ext cx="1196171" cy="1096285"/>
          </a:xfrm>
          <a:custGeom>
            <a:avLst/>
            <a:gdLst/>
            <a:ahLst/>
            <a:cxnLst/>
            <a:rect l="l" t="t" r="r" b="b"/>
            <a:pathLst>
              <a:path w="1196171" h="1096285">
                <a:moveTo>
                  <a:pt x="196636" y="842483"/>
                </a:moveTo>
                <a:lnTo>
                  <a:pt x="193399" y="845774"/>
                </a:lnTo>
                <a:cubicBezTo>
                  <a:pt x="187788" y="852317"/>
                  <a:pt x="182141" y="859317"/>
                  <a:pt x="176460" y="866777"/>
                </a:cubicBezTo>
                <a:cubicBezTo>
                  <a:pt x="170779" y="874236"/>
                  <a:pt x="167938" y="878480"/>
                  <a:pt x="167938" y="879507"/>
                </a:cubicBezTo>
                <a:cubicBezTo>
                  <a:pt x="167938" y="879507"/>
                  <a:pt x="163903" y="884709"/>
                  <a:pt x="155832" y="895114"/>
                </a:cubicBezTo>
                <a:lnTo>
                  <a:pt x="151777" y="901147"/>
                </a:lnTo>
                <a:lnTo>
                  <a:pt x="159038" y="897059"/>
                </a:lnTo>
                <a:cubicBezTo>
                  <a:pt x="168451" y="891761"/>
                  <a:pt x="173168" y="889113"/>
                  <a:pt x="173189" y="889113"/>
                </a:cubicBezTo>
                <a:cubicBezTo>
                  <a:pt x="173189" y="889113"/>
                  <a:pt x="175442" y="887342"/>
                  <a:pt x="179950" y="883800"/>
                </a:cubicBezTo>
                <a:cubicBezTo>
                  <a:pt x="184457" y="880258"/>
                  <a:pt x="189934" y="875257"/>
                  <a:pt x="196379" y="868798"/>
                </a:cubicBezTo>
                <a:cubicBezTo>
                  <a:pt x="200630" y="866145"/>
                  <a:pt x="202755" y="862964"/>
                  <a:pt x="202755" y="859255"/>
                </a:cubicBezTo>
                <a:cubicBezTo>
                  <a:pt x="202755" y="855775"/>
                  <a:pt x="202168" y="852514"/>
                  <a:pt x="200994" y="849472"/>
                </a:cubicBezTo>
                <a:close/>
                <a:moveTo>
                  <a:pt x="211185" y="729787"/>
                </a:moveTo>
                <a:lnTo>
                  <a:pt x="189494" y="743096"/>
                </a:lnTo>
                <a:cubicBezTo>
                  <a:pt x="175543" y="752036"/>
                  <a:pt x="163621" y="760492"/>
                  <a:pt x="153729" y="768464"/>
                </a:cubicBezTo>
                <a:lnTo>
                  <a:pt x="146687" y="774596"/>
                </a:lnTo>
                <a:lnTo>
                  <a:pt x="149246" y="775007"/>
                </a:lnTo>
                <a:cubicBezTo>
                  <a:pt x="152977" y="775561"/>
                  <a:pt x="158221" y="776265"/>
                  <a:pt x="164979" y="777120"/>
                </a:cubicBezTo>
                <a:cubicBezTo>
                  <a:pt x="177679" y="779120"/>
                  <a:pt x="186667" y="780898"/>
                  <a:pt x="191944" y="782452"/>
                </a:cubicBezTo>
                <a:lnTo>
                  <a:pt x="195778" y="783858"/>
                </a:lnTo>
                <a:lnTo>
                  <a:pt x="202823" y="777182"/>
                </a:lnTo>
                <a:cubicBezTo>
                  <a:pt x="204528" y="775258"/>
                  <a:pt x="205380" y="773835"/>
                  <a:pt x="205380" y="772911"/>
                </a:cubicBezTo>
                <a:cubicBezTo>
                  <a:pt x="205380" y="769341"/>
                  <a:pt x="206665" y="764979"/>
                  <a:pt x="209235" y="759826"/>
                </a:cubicBezTo>
                <a:cubicBezTo>
                  <a:pt x="210152" y="757992"/>
                  <a:pt x="210610" y="754943"/>
                  <a:pt x="210610" y="750679"/>
                </a:cubicBezTo>
                <a:cubicBezTo>
                  <a:pt x="210610" y="745442"/>
                  <a:pt x="210610" y="741435"/>
                  <a:pt x="210610" y="738657"/>
                </a:cubicBezTo>
                <a:cubicBezTo>
                  <a:pt x="211916" y="737254"/>
                  <a:pt x="212579" y="735701"/>
                  <a:pt x="212600" y="734000"/>
                </a:cubicBezTo>
                <a:close/>
                <a:moveTo>
                  <a:pt x="644827" y="654121"/>
                </a:moveTo>
                <a:lnTo>
                  <a:pt x="645104" y="654353"/>
                </a:lnTo>
                <a:cubicBezTo>
                  <a:pt x="646638" y="655076"/>
                  <a:pt x="648408" y="655438"/>
                  <a:pt x="650415" y="655438"/>
                </a:cubicBezTo>
                <a:close/>
                <a:moveTo>
                  <a:pt x="640755" y="650084"/>
                </a:moveTo>
                <a:lnTo>
                  <a:pt x="641216" y="651099"/>
                </a:lnTo>
                <a:lnTo>
                  <a:pt x="642970" y="652567"/>
                </a:lnTo>
                <a:close/>
                <a:moveTo>
                  <a:pt x="673710" y="498210"/>
                </a:moveTo>
                <a:cubicBezTo>
                  <a:pt x="673710" y="501342"/>
                  <a:pt x="674196" y="503801"/>
                  <a:pt x="675168" y="505586"/>
                </a:cubicBezTo>
                <a:lnTo>
                  <a:pt x="676492" y="506594"/>
                </a:lnTo>
                <a:lnTo>
                  <a:pt x="675627" y="505455"/>
                </a:lnTo>
                <a:cubicBezTo>
                  <a:pt x="674349" y="502986"/>
                  <a:pt x="673710" y="500571"/>
                  <a:pt x="673710" y="498210"/>
                </a:cubicBezTo>
                <a:close/>
                <a:moveTo>
                  <a:pt x="529483" y="400195"/>
                </a:moveTo>
                <a:lnTo>
                  <a:pt x="530033" y="400642"/>
                </a:lnTo>
                <a:cubicBezTo>
                  <a:pt x="531535" y="401318"/>
                  <a:pt x="533289" y="401656"/>
                  <a:pt x="535296" y="401656"/>
                </a:cubicBezTo>
                <a:close/>
                <a:moveTo>
                  <a:pt x="681936" y="223786"/>
                </a:moveTo>
                <a:lnTo>
                  <a:pt x="680783" y="224535"/>
                </a:lnTo>
                <a:lnTo>
                  <a:pt x="681664" y="224337"/>
                </a:lnTo>
                <a:close/>
                <a:moveTo>
                  <a:pt x="618171" y="444"/>
                </a:moveTo>
                <a:cubicBezTo>
                  <a:pt x="627311" y="1656"/>
                  <a:pt x="639268" y="5350"/>
                  <a:pt x="654040" y="11524"/>
                </a:cubicBezTo>
                <a:cubicBezTo>
                  <a:pt x="671626" y="18372"/>
                  <a:pt x="683211" y="25699"/>
                  <a:pt x="688795" y="33506"/>
                </a:cubicBezTo>
                <a:cubicBezTo>
                  <a:pt x="696518" y="42326"/>
                  <a:pt x="700380" y="48529"/>
                  <a:pt x="700380" y="52112"/>
                </a:cubicBezTo>
                <a:cubicBezTo>
                  <a:pt x="700380" y="52182"/>
                  <a:pt x="701366" y="53869"/>
                  <a:pt x="703338" y="57176"/>
                </a:cubicBezTo>
                <a:cubicBezTo>
                  <a:pt x="703932" y="59502"/>
                  <a:pt x="704425" y="61505"/>
                  <a:pt x="704816" y="63183"/>
                </a:cubicBezTo>
                <a:lnTo>
                  <a:pt x="705419" y="65991"/>
                </a:lnTo>
                <a:lnTo>
                  <a:pt x="707860" y="68156"/>
                </a:lnTo>
                <a:cubicBezTo>
                  <a:pt x="711277" y="73768"/>
                  <a:pt x="714013" y="78546"/>
                  <a:pt x="716069" y="82491"/>
                </a:cubicBezTo>
                <a:cubicBezTo>
                  <a:pt x="716069" y="84644"/>
                  <a:pt x="716777" y="87478"/>
                  <a:pt x="718194" y="90992"/>
                </a:cubicBezTo>
                <a:cubicBezTo>
                  <a:pt x="721139" y="105286"/>
                  <a:pt x="720208" y="118628"/>
                  <a:pt x="715402" y="131018"/>
                </a:cubicBezTo>
                <a:cubicBezTo>
                  <a:pt x="714972" y="132727"/>
                  <a:pt x="714756" y="134338"/>
                  <a:pt x="714756" y="135852"/>
                </a:cubicBezTo>
                <a:cubicBezTo>
                  <a:pt x="714756" y="142214"/>
                  <a:pt x="713055" y="147097"/>
                  <a:pt x="709652" y="150500"/>
                </a:cubicBezTo>
                <a:cubicBezTo>
                  <a:pt x="709610" y="150597"/>
                  <a:pt x="709568" y="150694"/>
                  <a:pt x="709527" y="150791"/>
                </a:cubicBezTo>
                <a:cubicBezTo>
                  <a:pt x="709527" y="152958"/>
                  <a:pt x="706380" y="161376"/>
                  <a:pt x="700088" y="176045"/>
                </a:cubicBezTo>
                <a:cubicBezTo>
                  <a:pt x="692434" y="195964"/>
                  <a:pt x="688607" y="206979"/>
                  <a:pt x="688607" y="209090"/>
                </a:cubicBezTo>
                <a:cubicBezTo>
                  <a:pt x="688607" y="214848"/>
                  <a:pt x="687277" y="219166"/>
                  <a:pt x="684617" y="222045"/>
                </a:cubicBezTo>
                <a:lnTo>
                  <a:pt x="684048" y="222415"/>
                </a:lnTo>
                <a:lnTo>
                  <a:pt x="682607" y="232052"/>
                </a:lnTo>
                <a:cubicBezTo>
                  <a:pt x="679592" y="237094"/>
                  <a:pt x="675279" y="246151"/>
                  <a:pt x="669667" y="259222"/>
                </a:cubicBezTo>
                <a:cubicBezTo>
                  <a:pt x="667639" y="263305"/>
                  <a:pt x="665743" y="268403"/>
                  <a:pt x="663979" y="274515"/>
                </a:cubicBezTo>
                <a:cubicBezTo>
                  <a:pt x="660965" y="280571"/>
                  <a:pt x="658520" y="286100"/>
                  <a:pt x="656645" y="291101"/>
                </a:cubicBezTo>
                <a:cubicBezTo>
                  <a:pt x="655416" y="295393"/>
                  <a:pt x="654073" y="299027"/>
                  <a:pt x="652618" y="302003"/>
                </a:cubicBezTo>
                <a:lnTo>
                  <a:pt x="649986" y="305895"/>
                </a:lnTo>
                <a:lnTo>
                  <a:pt x="648759" y="310603"/>
                </a:lnTo>
                <a:cubicBezTo>
                  <a:pt x="647487" y="314076"/>
                  <a:pt x="645581" y="318583"/>
                  <a:pt x="643039" y="324126"/>
                </a:cubicBezTo>
                <a:cubicBezTo>
                  <a:pt x="637955" y="335210"/>
                  <a:pt x="632406" y="348073"/>
                  <a:pt x="626391" y="362714"/>
                </a:cubicBezTo>
                <a:cubicBezTo>
                  <a:pt x="611361" y="396259"/>
                  <a:pt x="602131" y="417693"/>
                  <a:pt x="598700" y="427013"/>
                </a:cubicBezTo>
                <a:cubicBezTo>
                  <a:pt x="595880" y="434473"/>
                  <a:pt x="594033" y="439147"/>
                  <a:pt x="593158" y="441036"/>
                </a:cubicBezTo>
                <a:cubicBezTo>
                  <a:pt x="591394" y="444925"/>
                  <a:pt x="590071" y="448909"/>
                  <a:pt x="589189" y="452985"/>
                </a:cubicBezTo>
                <a:lnTo>
                  <a:pt x="588883" y="455872"/>
                </a:lnTo>
                <a:lnTo>
                  <a:pt x="599200" y="451308"/>
                </a:lnTo>
                <a:cubicBezTo>
                  <a:pt x="609924" y="446363"/>
                  <a:pt x="622287" y="440189"/>
                  <a:pt x="636288" y="432785"/>
                </a:cubicBezTo>
                <a:cubicBezTo>
                  <a:pt x="649943" y="424590"/>
                  <a:pt x="661777" y="417984"/>
                  <a:pt x="671793" y="412970"/>
                </a:cubicBezTo>
                <a:cubicBezTo>
                  <a:pt x="680780" y="408886"/>
                  <a:pt x="687406" y="405143"/>
                  <a:pt x="691670" y="401739"/>
                </a:cubicBezTo>
                <a:cubicBezTo>
                  <a:pt x="697337" y="398892"/>
                  <a:pt x="702456" y="396551"/>
                  <a:pt x="707026" y="394718"/>
                </a:cubicBezTo>
                <a:cubicBezTo>
                  <a:pt x="712610" y="391537"/>
                  <a:pt x="725806" y="384966"/>
                  <a:pt x="746615" y="375007"/>
                </a:cubicBezTo>
                <a:cubicBezTo>
                  <a:pt x="765617" y="365936"/>
                  <a:pt x="777556" y="359929"/>
                  <a:pt x="782431" y="356984"/>
                </a:cubicBezTo>
                <a:cubicBezTo>
                  <a:pt x="786321" y="355053"/>
                  <a:pt x="794183" y="351122"/>
                  <a:pt x="806018" y="345191"/>
                </a:cubicBezTo>
                <a:cubicBezTo>
                  <a:pt x="822742" y="337342"/>
                  <a:pt x="833611" y="331911"/>
                  <a:pt x="838626" y="328897"/>
                </a:cubicBezTo>
                <a:cubicBezTo>
                  <a:pt x="841682" y="327369"/>
                  <a:pt x="845703" y="325362"/>
                  <a:pt x="850690" y="322875"/>
                </a:cubicBezTo>
                <a:cubicBezTo>
                  <a:pt x="873359" y="308346"/>
                  <a:pt x="887986" y="300539"/>
                  <a:pt x="894571" y="299456"/>
                </a:cubicBezTo>
                <a:cubicBezTo>
                  <a:pt x="904627" y="296608"/>
                  <a:pt x="919073" y="300060"/>
                  <a:pt x="937909" y="309811"/>
                </a:cubicBezTo>
                <a:cubicBezTo>
                  <a:pt x="944104" y="312284"/>
                  <a:pt x="946820" y="313520"/>
                  <a:pt x="946056" y="313520"/>
                </a:cubicBezTo>
                <a:cubicBezTo>
                  <a:pt x="955710" y="313520"/>
                  <a:pt x="966177" y="323112"/>
                  <a:pt x="977456" y="342294"/>
                </a:cubicBezTo>
                <a:cubicBezTo>
                  <a:pt x="979512" y="346420"/>
                  <a:pt x="981151" y="350323"/>
                  <a:pt x="982373" y="354004"/>
                </a:cubicBezTo>
                <a:cubicBezTo>
                  <a:pt x="987985" y="371965"/>
                  <a:pt x="987221" y="387321"/>
                  <a:pt x="980081" y="400073"/>
                </a:cubicBezTo>
                <a:cubicBezTo>
                  <a:pt x="973691" y="403253"/>
                  <a:pt x="962412" y="407268"/>
                  <a:pt x="946244" y="412116"/>
                </a:cubicBezTo>
                <a:cubicBezTo>
                  <a:pt x="927339" y="417144"/>
                  <a:pt x="917296" y="419839"/>
                  <a:pt x="916115" y="420200"/>
                </a:cubicBezTo>
                <a:cubicBezTo>
                  <a:pt x="914323" y="421964"/>
                  <a:pt x="909802" y="423596"/>
                  <a:pt x="902551" y="425096"/>
                </a:cubicBezTo>
                <a:cubicBezTo>
                  <a:pt x="897161" y="426041"/>
                  <a:pt x="890021" y="427750"/>
                  <a:pt x="881131" y="430222"/>
                </a:cubicBezTo>
                <a:cubicBezTo>
                  <a:pt x="826111" y="445127"/>
                  <a:pt x="789960" y="460816"/>
                  <a:pt x="772680" y="477291"/>
                </a:cubicBezTo>
                <a:cubicBezTo>
                  <a:pt x="762846" y="483083"/>
                  <a:pt x="760950" y="495397"/>
                  <a:pt x="766992" y="514233"/>
                </a:cubicBezTo>
                <a:cubicBezTo>
                  <a:pt x="773159" y="558071"/>
                  <a:pt x="772236" y="597986"/>
                  <a:pt x="764221" y="633977"/>
                </a:cubicBezTo>
                <a:cubicBezTo>
                  <a:pt x="763512" y="638866"/>
                  <a:pt x="762366" y="645284"/>
                  <a:pt x="760783" y="653229"/>
                </a:cubicBezTo>
                <a:cubicBezTo>
                  <a:pt x="757574" y="666134"/>
                  <a:pt x="753553" y="677885"/>
                  <a:pt x="748719" y="688484"/>
                </a:cubicBezTo>
                <a:cubicBezTo>
                  <a:pt x="747885" y="690150"/>
                  <a:pt x="747469" y="691262"/>
                  <a:pt x="747469" y="691817"/>
                </a:cubicBezTo>
                <a:cubicBezTo>
                  <a:pt x="747469" y="695637"/>
                  <a:pt x="743586" y="705305"/>
                  <a:pt x="735821" y="720821"/>
                </a:cubicBezTo>
                <a:cubicBezTo>
                  <a:pt x="731939" y="728579"/>
                  <a:pt x="728503" y="735314"/>
                  <a:pt x="725513" y="741027"/>
                </a:cubicBezTo>
                <a:lnTo>
                  <a:pt x="719298" y="752484"/>
                </a:lnTo>
                <a:lnTo>
                  <a:pt x="723278" y="755346"/>
                </a:lnTo>
                <a:cubicBezTo>
                  <a:pt x="726904" y="757749"/>
                  <a:pt x="731286" y="760492"/>
                  <a:pt x="736426" y="763576"/>
                </a:cubicBezTo>
                <a:cubicBezTo>
                  <a:pt x="742329" y="767507"/>
                  <a:pt x="747566" y="770612"/>
                  <a:pt x="752136" y="772890"/>
                </a:cubicBezTo>
                <a:cubicBezTo>
                  <a:pt x="766985" y="782488"/>
                  <a:pt x="780605" y="790392"/>
                  <a:pt x="792995" y="796601"/>
                </a:cubicBezTo>
                <a:cubicBezTo>
                  <a:pt x="801635" y="802005"/>
                  <a:pt x="806823" y="805575"/>
                  <a:pt x="808560" y="807311"/>
                </a:cubicBezTo>
                <a:cubicBezTo>
                  <a:pt x="809004" y="807603"/>
                  <a:pt x="810088" y="807964"/>
                  <a:pt x="811810" y="808394"/>
                </a:cubicBezTo>
                <a:cubicBezTo>
                  <a:pt x="816783" y="809617"/>
                  <a:pt x="823534" y="812888"/>
                  <a:pt x="832063" y="818208"/>
                </a:cubicBezTo>
                <a:cubicBezTo>
                  <a:pt x="838313" y="821695"/>
                  <a:pt x="846981" y="826765"/>
                  <a:pt x="858066" y="833418"/>
                </a:cubicBezTo>
                <a:cubicBezTo>
                  <a:pt x="865664" y="838252"/>
                  <a:pt x="874505" y="843385"/>
                  <a:pt x="884590" y="848816"/>
                </a:cubicBezTo>
                <a:cubicBezTo>
                  <a:pt x="896536" y="855623"/>
                  <a:pt x="903315" y="859026"/>
                  <a:pt x="904926" y="859026"/>
                </a:cubicBezTo>
                <a:cubicBezTo>
                  <a:pt x="904926" y="859026"/>
                  <a:pt x="909718" y="862623"/>
                  <a:pt x="919303" y="869819"/>
                </a:cubicBezTo>
                <a:cubicBezTo>
                  <a:pt x="925081" y="873472"/>
                  <a:pt x="930117" y="876604"/>
                  <a:pt x="934409" y="879216"/>
                </a:cubicBezTo>
                <a:cubicBezTo>
                  <a:pt x="943215" y="884966"/>
                  <a:pt x="954203" y="891745"/>
                  <a:pt x="967371" y="899552"/>
                </a:cubicBezTo>
                <a:cubicBezTo>
                  <a:pt x="982915" y="908553"/>
                  <a:pt x="992763" y="913887"/>
                  <a:pt x="996917" y="915554"/>
                </a:cubicBezTo>
                <a:cubicBezTo>
                  <a:pt x="1023698" y="932167"/>
                  <a:pt x="1056702" y="954968"/>
                  <a:pt x="1095929" y="983958"/>
                </a:cubicBezTo>
                <a:cubicBezTo>
                  <a:pt x="1130225" y="1011017"/>
                  <a:pt x="1158937" y="1037048"/>
                  <a:pt x="1182065" y="1062051"/>
                </a:cubicBezTo>
                <a:lnTo>
                  <a:pt x="1196171" y="1096285"/>
                </a:lnTo>
                <a:lnTo>
                  <a:pt x="1176095" y="1090024"/>
                </a:lnTo>
                <a:lnTo>
                  <a:pt x="1175647" y="1090742"/>
                </a:lnTo>
                <a:cubicBezTo>
                  <a:pt x="1174157" y="1091826"/>
                  <a:pt x="1172192" y="1092367"/>
                  <a:pt x="1169751" y="1092367"/>
                </a:cubicBezTo>
                <a:cubicBezTo>
                  <a:pt x="1164097" y="1092367"/>
                  <a:pt x="1159631" y="1090722"/>
                  <a:pt x="1156353" y="1087429"/>
                </a:cubicBezTo>
                <a:lnTo>
                  <a:pt x="1155411" y="1083407"/>
                </a:lnTo>
                <a:lnTo>
                  <a:pt x="1148519" y="1083741"/>
                </a:lnTo>
                <a:cubicBezTo>
                  <a:pt x="1141449" y="1078157"/>
                  <a:pt x="1128676" y="1077338"/>
                  <a:pt x="1110201" y="1081283"/>
                </a:cubicBezTo>
                <a:cubicBezTo>
                  <a:pt x="1090963" y="1084311"/>
                  <a:pt x="1071134" y="1085825"/>
                  <a:pt x="1050715" y="1085825"/>
                </a:cubicBezTo>
                <a:cubicBezTo>
                  <a:pt x="1021100" y="1085825"/>
                  <a:pt x="994083" y="1082200"/>
                  <a:pt x="969663" y="1074949"/>
                </a:cubicBezTo>
                <a:cubicBezTo>
                  <a:pt x="950855" y="1069545"/>
                  <a:pt x="933089" y="1062885"/>
                  <a:pt x="916365" y="1054967"/>
                </a:cubicBezTo>
                <a:cubicBezTo>
                  <a:pt x="913448" y="1053981"/>
                  <a:pt x="909982" y="1052286"/>
                  <a:pt x="905968" y="1049883"/>
                </a:cubicBezTo>
                <a:cubicBezTo>
                  <a:pt x="889146" y="1041479"/>
                  <a:pt x="869831" y="1031360"/>
                  <a:pt x="848023" y="1019525"/>
                </a:cubicBezTo>
                <a:cubicBezTo>
                  <a:pt x="817825" y="1000564"/>
                  <a:pt x="792891" y="983694"/>
                  <a:pt x="773222" y="968914"/>
                </a:cubicBezTo>
                <a:cubicBezTo>
                  <a:pt x="772291" y="967067"/>
                  <a:pt x="768694" y="963705"/>
                  <a:pt x="762429" y="958830"/>
                </a:cubicBezTo>
                <a:cubicBezTo>
                  <a:pt x="734759" y="937424"/>
                  <a:pt x="699018" y="905684"/>
                  <a:pt x="655207" y="863609"/>
                </a:cubicBezTo>
                <a:lnTo>
                  <a:pt x="643768" y="846420"/>
                </a:lnTo>
                <a:lnTo>
                  <a:pt x="645602" y="850316"/>
                </a:lnTo>
                <a:cubicBezTo>
                  <a:pt x="640393" y="854650"/>
                  <a:pt x="635288" y="859324"/>
                  <a:pt x="630287" y="864339"/>
                </a:cubicBezTo>
                <a:cubicBezTo>
                  <a:pt x="624176" y="869562"/>
                  <a:pt x="616932" y="876361"/>
                  <a:pt x="608556" y="884737"/>
                </a:cubicBezTo>
                <a:cubicBezTo>
                  <a:pt x="591456" y="900948"/>
                  <a:pt x="567252" y="919353"/>
                  <a:pt x="535942" y="939953"/>
                </a:cubicBezTo>
                <a:cubicBezTo>
                  <a:pt x="526761" y="945814"/>
                  <a:pt x="516176" y="952225"/>
                  <a:pt x="504188" y="959184"/>
                </a:cubicBezTo>
                <a:cubicBezTo>
                  <a:pt x="492201" y="966143"/>
                  <a:pt x="479272" y="973509"/>
                  <a:pt x="465402" y="981281"/>
                </a:cubicBezTo>
                <a:cubicBezTo>
                  <a:pt x="451532" y="989052"/>
                  <a:pt x="442563" y="992938"/>
                  <a:pt x="438493" y="992938"/>
                </a:cubicBezTo>
                <a:cubicBezTo>
                  <a:pt x="439840" y="992938"/>
                  <a:pt x="438263" y="994063"/>
                  <a:pt x="433763" y="996314"/>
                </a:cubicBezTo>
                <a:cubicBezTo>
                  <a:pt x="423150" y="1001037"/>
                  <a:pt x="417844" y="1003398"/>
                  <a:pt x="417844" y="1003398"/>
                </a:cubicBezTo>
                <a:cubicBezTo>
                  <a:pt x="416844" y="1003398"/>
                  <a:pt x="415844" y="1003599"/>
                  <a:pt x="414844" y="1004002"/>
                </a:cubicBezTo>
                <a:cubicBezTo>
                  <a:pt x="376506" y="1018379"/>
                  <a:pt x="329021" y="1030283"/>
                  <a:pt x="272389" y="1039715"/>
                </a:cubicBezTo>
                <a:cubicBezTo>
                  <a:pt x="253872" y="1040799"/>
                  <a:pt x="245448" y="1036996"/>
                  <a:pt x="247115" y="1028307"/>
                </a:cubicBezTo>
                <a:cubicBezTo>
                  <a:pt x="248781" y="1019619"/>
                  <a:pt x="255748" y="1013899"/>
                  <a:pt x="268013" y="1011149"/>
                </a:cubicBezTo>
                <a:cubicBezTo>
                  <a:pt x="281126" y="1008051"/>
                  <a:pt x="304226" y="996342"/>
                  <a:pt x="337313" y="976020"/>
                </a:cubicBezTo>
                <a:cubicBezTo>
                  <a:pt x="347606" y="969880"/>
                  <a:pt x="356198" y="964980"/>
                  <a:pt x="363087" y="961320"/>
                </a:cubicBezTo>
                <a:cubicBezTo>
                  <a:pt x="369977" y="957660"/>
                  <a:pt x="373422" y="955830"/>
                  <a:pt x="373422" y="955830"/>
                </a:cubicBezTo>
                <a:cubicBezTo>
                  <a:pt x="373755" y="955830"/>
                  <a:pt x="379152" y="952343"/>
                  <a:pt x="389611" y="945370"/>
                </a:cubicBezTo>
                <a:cubicBezTo>
                  <a:pt x="400071" y="938397"/>
                  <a:pt x="411215" y="930312"/>
                  <a:pt x="423043" y="921117"/>
                </a:cubicBezTo>
                <a:cubicBezTo>
                  <a:pt x="434871" y="911921"/>
                  <a:pt x="443375" y="905163"/>
                  <a:pt x="448556" y="900843"/>
                </a:cubicBezTo>
                <a:cubicBezTo>
                  <a:pt x="450168" y="899760"/>
                  <a:pt x="454627" y="896607"/>
                  <a:pt x="461933" y="891384"/>
                </a:cubicBezTo>
                <a:cubicBezTo>
                  <a:pt x="486728" y="869076"/>
                  <a:pt x="512169" y="843197"/>
                  <a:pt x="538255" y="813749"/>
                </a:cubicBezTo>
                <a:cubicBezTo>
                  <a:pt x="545714" y="804637"/>
                  <a:pt x="553146" y="795348"/>
                  <a:pt x="560550" y="785881"/>
                </a:cubicBezTo>
                <a:cubicBezTo>
                  <a:pt x="564251" y="781148"/>
                  <a:pt x="567028" y="777700"/>
                  <a:pt x="568879" y="775539"/>
                </a:cubicBezTo>
                <a:lnTo>
                  <a:pt x="570094" y="774209"/>
                </a:lnTo>
                <a:lnTo>
                  <a:pt x="568915" y="773994"/>
                </a:lnTo>
                <a:cubicBezTo>
                  <a:pt x="567089" y="773133"/>
                  <a:pt x="564349" y="771049"/>
                  <a:pt x="560695" y="767744"/>
                </a:cubicBezTo>
                <a:cubicBezTo>
                  <a:pt x="553389" y="761132"/>
                  <a:pt x="544492" y="753672"/>
                  <a:pt x="534005" y="745366"/>
                </a:cubicBezTo>
                <a:cubicBezTo>
                  <a:pt x="528761" y="741212"/>
                  <a:pt x="524260" y="737755"/>
                  <a:pt x="520503" y="734995"/>
                </a:cubicBezTo>
                <a:lnTo>
                  <a:pt x="515654" y="731674"/>
                </a:lnTo>
                <a:lnTo>
                  <a:pt x="515304" y="732708"/>
                </a:lnTo>
                <a:cubicBezTo>
                  <a:pt x="513908" y="735277"/>
                  <a:pt x="511606" y="738969"/>
                  <a:pt x="508397" y="743782"/>
                </a:cubicBezTo>
                <a:cubicBezTo>
                  <a:pt x="501438" y="754228"/>
                  <a:pt x="494368" y="763937"/>
                  <a:pt x="487186" y="772911"/>
                </a:cubicBezTo>
                <a:cubicBezTo>
                  <a:pt x="467059" y="796705"/>
                  <a:pt x="447626" y="816562"/>
                  <a:pt x="428887" y="832481"/>
                </a:cubicBezTo>
                <a:cubicBezTo>
                  <a:pt x="423678" y="835953"/>
                  <a:pt x="414872" y="843017"/>
                  <a:pt x="402467" y="853671"/>
                </a:cubicBezTo>
                <a:cubicBezTo>
                  <a:pt x="385618" y="865408"/>
                  <a:pt x="374158" y="873180"/>
                  <a:pt x="368088" y="876986"/>
                </a:cubicBezTo>
                <a:cubicBezTo>
                  <a:pt x="343974" y="899295"/>
                  <a:pt x="330896" y="912074"/>
                  <a:pt x="328854" y="915324"/>
                </a:cubicBezTo>
                <a:cubicBezTo>
                  <a:pt x="328854" y="922686"/>
                  <a:pt x="318380" y="930062"/>
                  <a:pt x="297433" y="937452"/>
                </a:cubicBezTo>
                <a:cubicBezTo>
                  <a:pt x="289543" y="939036"/>
                  <a:pt x="279021" y="944891"/>
                  <a:pt x="265867" y="955017"/>
                </a:cubicBezTo>
                <a:cubicBezTo>
                  <a:pt x="258894" y="960323"/>
                  <a:pt x="253699" y="964213"/>
                  <a:pt x="250282" y="966685"/>
                </a:cubicBezTo>
                <a:cubicBezTo>
                  <a:pt x="245920" y="970172"/>
                  <a:pt x="241961" y="973297"/>
                  <a:pt x="238405" y="976061"/>
                </a:cubicBezTo>
                <a:cubicBezTo>
                  <a:pt x="234919" y="978673"/>
                  <a:pt x="231161" y="981493"/>
                  <a:pt x="227133" y="984521"/>
                </a:cubicBezTo>
                <a:cubicBezTo>
                  <a:pt x="227800" y="984173"/>
                  <a:pt x="228133" y="981666"/>
                  <a:pt x="228133" y="976999"/>
                </a:cubicBezTo>
                <a:cubicBezTo>
                  <a:pt x="228133" y="984291"/>
                  <a:pt x="223883" y="990063"/>
                  <a:pt x="215381" y="994313"/>
                </a:cubicBezTo>
                <a:cubicBezTo>
                  <a:pt x="212742" y="995633"/>
                  <a:pt x="210235" y="997182"/>
                  <a:pt x="207860" y="998960"/>
                </a:cubicBezTo>
                <a:cubicBezTo>
                  <a:pt x="205234" y="1001585"/>
                  <a:pt x="200331" y="1005051"/>
                  <a:pt x="193149" y="1009357"/>
                </a:cubicBezTo>
                <a:cubicBezTo>
                  <a:pt x="191358" y="1010246"/>
                  <a:pt x="187899" y="1012892"/>
                  <a:pt x="182773" y="1017296"/>
                </a:cubicBezTo>
                <a:cubicBezTo>
                  <a:pt x="177620" y="1021713"/>
                  <a:pt x="173696" y="1025269"/>
                  <a:pt x="171001" y="1027963"/>
                </a:cubicBezTo>
                <a:cubicBezTo>
                  <a:pt x="167973" y="1029978"/>
                  <a:pt x="162986" y="1033596"/>
                  <a:pt x="156041" y="1038819"/>
                </a:cubicBezTo>
                <a:cubicBezTo>
                  <a:pt x="122953" y="1060558"/>
                  <a:pt x="96311" y="1071427"/>
                  <a:pt x="76114" y="1071427"/>
                </a:cubicBezTo>
                <a:cubicBezTo>
                  <a:pt x="65515" y="1071427"/>
                  <a:pt x="47353" y="1062683"/>
                  <a:pt x="21628" y="1045195"/>
                </a:cubicBezTo>
                <a:cubicBezTo>
                  <a:pt x="7210" y="1023567"/>
                  <a:pt x="0" y="1008246"/>
                  <a:pt x="0" y="999231"/>
                </a:cubicBezTo>
                <a:cubicBezTo>
                  <a:pt x="0" y="993286"/>
                  <a:pt x="5942" y="984864"/>
                  <a:pt x="17825" y="973967"/>
                </a:cubicBezTo>
                <a:cubicBezTo>
                  <a:pt x="29709" y="963070"/>
                  <a:pt x="42513" y="953051"/>
                  <a:pt x="56237" y="943911"/>
                </a:cubicBezTo>
                <a:cubicBezTo>
                  <a:pt x="77920" y="926409"/>
                  <a:pt x="98638" y="906546"/>
                  <a:pt x="118390" y="884321"/>
                </a:cubicBezTo>
                <a:cubicBezTo>
                  <a:pt x="126280" y="874667"/>
                  <a:pt x="136260" y="862873"/>
                  <a:pt x="148331" y="848941"/>
                </a:cubicBezTo>
                <a:cubicBezTo>
                  <a:pt x="156721" y="839009"/>
                  <a:pt x="162660" y="831724"/>
                  <a:pt x="166146" y="827084"/>
                </a:cubicBezTo>
                <a:cubicBezTo>
                  <a:pt x="169633" y="822445"/>
                  <a:pt x="171376" y="820090"/>
                  <a:pt x="171376" y="820021"/>
                </a:cubicBezTo>
                <a:cubicBezTo>
                  <a:pt x="171376" y="823813"/>
                  <a:pt x="167320" y="824765"/>
                  <a:pt x="159208" y="822875"/>
                </a:cubicBezTo>
                <a:cubicBezTo>
                  <a:pt x="137524" y="819389"/>
                  <a:pt x="118453" y="819243"/>
                  <a:pt x="101992" y="822438"/>
                </a:cubicBezTo>
                <a:cubicBezTo>
                  <a:pt x="87449" y="826216"/>
                  <a:pt x="72391" y="823077"/>
                  <a:pt x="56820" y="813020"/>
                </a:cubicBezTo>
                <a:cubicBezTo>
                  <a:pt x="40735" y="798074"/>
                  <a:pt x="32692" y="785579"/>
                  <a:pt x="32692" y="775536"/>
                </a:cubicBezTo>
                <a:cubicBezTo>
                  <a:pt x="32692" y="770647"/>
                  <a:pt x="35755" y="765160"/>
                  <a:pt x="41881" y="759076"/>
                </a:cubicBezTo>
                <a:cubicBezTo>
                  <a:pt x="47145" y="755909"/>
                  <a:pt x="51021" y="753332"/>
                  <a:pt x="53507" y="751346"/>
                </a:cubicBezTo>
                <a:cubicBezTo>
                  <a:pt x="57188" y="747665"/>
                  <a:pt x="65342" y="741619"/>
                  <a:pt x="77968" y="733208"/>
                </a:cubicBezTo>
                <a:cubicBezTo>
                  <a:pt x="90595" y="724797"/>
                  <a:pt x="107444" y="713133"/>
                  <a:pt x="128516" y="698214"/>
                </a:cubicBezTo>
                <a:cubicBezTo>
                  <a:pt x="137184" y="692422"/>
                  <a:pt x="145025" y="686455"/>
                  <a:pt x="152040" y="680316"/>
                </a:cubicBezTo>
                <a:cubicBezTo>
                  <a:pt x="160194" y="674885"/>
                  <a:pt x="166563" y="670453"/>
                  <a:pt x="171147" y="667023"/>
                </a:cubicBezTo>
                <a:cubicBezTo>
                  <a:pt x="185010" y="656243"/>
                  <a:pt x="195969" y="646826"/>
                  <a:pt x="204026" y="638769"/>
                </a:cubicBezTo>
                <a:cubicBezTo>
                  <a:pt x="207651" y="634532"/>
                  <a:pt x="210527" y="633852"/>
                  <a:pt x="212652" y="636727"/>
                </a:cubicBezTo>
                <a:cubicBezTo>
                  <a:pt x="214777" y="639602"/>
                  <a:pt x="219847" y="641040"/>
                  <a:pt x="227862" y="641040"/>
                </a:cubicBezTo>
                <a:cubicBezTo>
                  <a:pt x="218111" y="641040"/>
                  <a:pt x="214451" y="633623"/>
                  <a:pt x="216882" y="618787"/>
                </a:cubicBezTo>
                <a:cubicBezTo>
                  <a:pt x="218278" y="614599"/>
                  <a:pt x="219325" y="610140"/>
                  <a:pt x="220023" y="605411"/>
                </a:cubicBezTo>
                <a:lnTo>
                  <a:pt x="220143" y="603679"/>
                </a:lnTo>
                <a:lnTo>
                  <a:pt x="219872" y="603775"/>
                </a:lnTo>
                <a:cubicBezTo>
                  <a:pt x="215739" y="605963"/>
                  <a:pt x="210575" y="609245"/>
                  <a:pt x="204380" y="613620"/>
                </a:cubicBezTo>
                <a:cubicBezTo>
                  <a:pt x="197879" y="618829"/>
                  <a:pt x="194629" y="621434"/>
                  <a:pt x="194629" y="621434"/>
                </a:cubicBezTo>
                <a:cubicBezTo>
                  <a:pt x="191990" y="621434"/>
                  <a:pt x="185718" y="625323"/>
                  <a:pt x="175814" y="633102"/>
                </a:cubicBezTo>
                <a:cubicBezTo>
                  <a:pt x="156964" y="647992"/>
                  <a:pt x="144227" y="655438"/>
                  <a:pt x="137601" y="655438"/>
                </a:cubicBezTo>
                <a:cubicBezTo>
                  <a:pt x="129697" y="655438"/>
                  <a:pt x="113459" y="648277"/>
                  <a:pt x="88886" y="633956"/>
                </a:cubicBezTo>
                <a:cubicBezTo>
                  <a:pt x="74107" y="611773"/>
                  <a:pt x="66717" y="594868"/>
                  <a:pt x="66717" y="583241"/>
                </a:cubicBezTo>
                <a:cubicBezTo>
                  <a:pt x="66717" y="572907"/>
                  <a:pt x="73093" y="561940"/>
                  <a:pt x="85844" y="550341"/>
                </a:cubicBezTo>
                <a:cubicBezTo>
                  <a:pt x="111056" y="523518"/>
                  <a:pt x="129225" y="500175"/>
                  <a:pt x="140351" y="480312"/>
                </a:cubicBezTo>
                <a:cubicBezTo>
                  <a:pt x="144699" y="471630"/>
                  <a:pt x="149561" y="463518"/>
                  <a:pt x="154936" y="455975"/>
                </a:cubicBezTo>
                <a:cubicBezTo>
                  <a:pt x="169119" y="432361"/>
                  <a:pt x="182051" y="409310"/>
                  <a:pt x="193733" y="386821"/>
                </a:cubicBezTo>
                <a:cubicBezTo>
                  <a:pt x="196261" y="382681"/>
                  <a:pt x="201067" y="373889"/>
                  <a:pt x="208151" y="360443"/>
                </a:cubicBezTo>
                <a:cubicBezTo>
                  <a:pt x="210714" y="355678"/>
                  <a:pt x="212636" y="351586"/>
                  <a:pt x="213918" y="348165"/>
                </a:cubicBezTo>
                <a:lnTo>
                  <a:pt x="215016" y="343452"/>
                </a:lnTo>
                <a:lnTo>
                  <a:pt x="214923" y="343461"/>
                </a:lnTo>
                <a:cubicBezTo>
                  <a:pt x="211131" y="344753"/>
                  <a:pt x="203672" y="345399"/>
                  <a:pt x="192545" y="345399"/>
                </a:cubicBezTo>
                <a:cubicBezTo>
                  <a:pt x="174321" y="345399"/>
                  <a:pt x="161472" y="342197"/>
                  <a:pt x="153999" y="335794"/>
                </a:cubicBezTo>
                <a:cubicBezTo>
                  <a:pt x="130023" y="324737"/>
                  <a:pt x="106986" y="302866"/>
                  <a:pt x="84886" y="270181"/>
                </a:cubicBezTo>
                <a:cubicBezTo>
                  <a:pt x="80233" y="264361"/>
                  <a:pt x="74864" y="259284"/>
                  <a:pt x="68780" y="254950"/>
                </a:cubicBezTo>
                <a:cubicBezTo>
                  <a:pt x="66293" y="252464"/>
                  <a:pt x="61765" y="251221"/>
                  <a:pt x="55195" y="251221"/>
                </a:cubicBezTo>
                <a:cubicBezTo>
                  <a:pt x="49569" y="251221"/>
                  <a:pt x="46312" y="251443"/>
                  <a:pt x="45423" y="251887"/>
                </a:cubicBezTo>
                <a:cubicBezTo>
                  <a:pt x="25601" y="257541"/>
                  <a:pt x="18058" y="250811"/>
                  <a:pt x="22795" y="231697"/>
                </a:cubicBezTo>
                <a:cubicBezTo>
                  <a:pt x="28421" y="222682"/>
                  <a:pt x="37686" y="215688"/>
                  <a:pt x="50590" y="210715"/>
                </a:cubicBezTo>
                <a:cubicBezTo>
                  <a:pt x="62661" y="203367"/>
                  <a:pt x="84053" y="207555"/>
                  <a:pt x="114765" y="223280"/>
                </a:cubicBezTo>
                <a:cubicBezTo>
                  <a:pt x="125613" y="230239"/>
                  <a:pt x="136719" y="233718"/>
                  <a:pt x="148081" y="233718"/>
                </a:cubicBezTo>
                <a:cubicBezTo>
                  <a:pt x="154540" y="233718"/>
                  <a:pt x="156902" y="234149"/>
                  <a:pt x="155166" y="235010"/>
                </a:cubicBezTo>
                <a:cubicBezTo>
                  <a:pt x="157138" y="233038"/>
                  <a:pt x="161604" y="230655"/>
                  <a:pt x="168563" y="227864"/>
                </a:cubicBezTo>
                <a:cubicBezTo>
                  <a:pt x="180203" y="225377"/>
                  <a:pt x="186801" y="223669"/>
                  <a:pt x="188357" y="222738"/>
                </a:cubicBezTo>
                <a:cubicBezTo>
                  <a:pt x="191496" y="219599"/>
                  <a:pt x="195948" y="218029"/>
                  <a:pt x="201713" y="218029"/>
                </a:cubicBezTo>
                <a:cubicBezTo>
                  <a:pt x="200491" y="218029"/>
                  <a:pt x="203755" y="216286"/>
                  <a:pt x="211506" y="212799"/>
                </a:cubicBezTo>
                <a:cubicBezTo>
                  <a:pt x="219257" y="209313"/>
                  <a:pt x="227498" y="205385"/>
                  <a:pt x="236228" y="201016"/>
                </a:cubicBezTo>
                <a:cubicBezTo>
                  <a:pt x="244958" y="196648"/>
                  <a:pt x="249976" y="194248"/>
                  <a:pt x="251282" y="193818"/>
                </a:cubicBezTo>
                <a:cubicBezTo>
                  <a:pt x="252296" y="192817"/>
                  <a:pt x="256248" y="190345"/>
                  <a:pt x="263137" y="186400"/>
                </a:cubicBezTo>
                <a:cubicBezTo>
                  <a:pt x="269527" y="182413"/>
                  <a:pt x="280028" y="174940"/>
                  <a:pt x="294641" y="163981"/>
                </a:cubicBezTo>
                <a:cubicBezTo>
                  <a:pt x="311241" y="150868"/>
                  <a:pt x="322627" y="142641"/>
                  <a:pt x="328802" y="139300"/>
                </a:cubicBezTo>
                <a:cubicBezTo>
                  <a:pt x="334976" y="135960"/>
                  <a:pt x="342564" y="135296"/>
                  <a:pt x="351565" y="137311"/>
                </a:cubicBezTo>
                <a:cubicBezTo>
                  <a:pt x="361636" y="138227"/>
                  <a:pt x="377714" y="144450"/>
                  <a:pt x="399800" y="155980"/>
                </a:cubicBezTo>
                <a:cubicBezTo>
                  <a:pt x="410371" y="161841"/>
                  <a:pt x="417504" y="170315"/>
                  <a:pt x="421199" y="181399"/>
                </a:cubicBezTo>
                <a:cubicBezTo>
                  <a:pt x="422004" y="185455"/>
                  <a:pt x="423178" y="189407"/>
                  <a:pt x="424720" y="193255"/>
                </a:cubicBezTo>
                <a:cubicBezTo>
                  <a:pt x="428832" y="207021"/>
                  <a:pt x="428957" y="218953"/>
                  <a:pt x="425095" y="229051"/>
                </a:cubicBezTo>
                <a:cubicBezTo>
                  <a:pt x="421970" y="235260"/>
                  <a:pt x="411705" y="241268"/>
                  <a:pt x="394300" y="247074"/>
                </a:cubicBezTo>
                <a:cubicBezTo>
                  <a:pt x="375061" y="251700"/>
                  <a:pt x="359129" y="260326"/>
                  <a:pt x="346502" y="272952"/>
                </a:cubicBezTo>
                <a:cubicBezTo>
                  <a:pt x="333820" y="284065"/>
                  <a:pt x="319214" y="306526"/>
                  <a:pt x="302684" y="340336"/>
                </a:cubicBezTo>
                <a:cubicBezTo>
                  <a:pt x="290627" y="363464"/>
                  <a:pt x="283022" y="377410"/>
                  <a:pt x="279869" y="382174"/>
                </a:cubicBezTo>
                <a:cubicBezTo>
                  <a:pt x="277535" y="386814"/>
                  <a:pt x="273521" y="394836"/>
                  <a:pt x="267825" y="406240"/>
                </a:cubicBezTo>
                <a:cubicBezTo>
                  <a:pt x="259074" y="421992"/>
                  <a:pt x="252594" y="434080"/>
                  <a:pt x="248386" y="442505"/>
                </a:cubicBezTo>
                <a:cubicBezTo>
                  <a:pt x="244177" y="450930"/>
                  <a:pt x="240510" y="456177"/>
                  <a:pt x="237384" y="458246"/>
                </a:cubicBezTo>
                <a:cubicBezTo>
                  <a:pt x="236967" y="458948"/>
                  <a:pt x="236275" y="460613"/>
                  <a:pt x="235306" y="463242"/>
                </a:cubicBezTo>
                <a:lnTo>
                  <a:pt x="233803" y="467579"/>
                </a:lnTo>
                <a:lnTo>
                  <a:pt x="238427" y="462765"/>
                </a:lnTo>
                <a:cubicBezTo>
                  <a:pt x="241653" y="459315"/>
                  <a:pt x="245250" y="455385"/>
                  <a:pt x="249219" y="450975"/>
                </a:cubicBezTo>
                <a:cubicBezTo>
                  <a:pt x="253872" y="446321"/>
                  <a:pt x="264290" y="440230"/>
                  <a:pt x="280473" y="432702"/>
                </a:cubicBezTo>
                <a:cubicBezTo>
                  <a:pt x="292836" y="426506"/>
                  <a:pt x="304136" y="420853"/>
                  <a:pt x="314373" y="415741"/>
                </a:cubicBezTo>
                <a:cubicBezTo>
                  <a:pt x="325485" y="408643"/>
                  <a:pt x="332841" y="405094"/>
                  <a:pt x="336438" y="405094"/>
                </a:cubicBezTo>
                <a:cubicBezTo>
                  <a:pt x="334132" y="405094"/>
                  <a:pt x="334577" y="403955"/>
                  <a:pt x="337772" y="401677"/>
                </a:cubicBezTo>
                <a:cubicBezTo>
                  <a:pt x="347783" y="392905"/>
                  <a:pt x="359596" y="390435"/>
                  <a:pt x="373210" y="394266"/>
                </a:cubicBezTo>
                <a:lnTo>
                  <a:pt x="378583" y="396508"/>
                </a:lnTo>
                <a:lnTo>
                  <a:pt x="376756" y="395468"/>
                </a:lnTo>
                <a:cubicBezTo>
                  <a:pt x="376756" y="388828"/>
                  <a:pt x="379492" y="380584"/>
                  <a:pt x="384965" y="370736"/>
                </a:cubicBezTo>
                <a:lnTo>
                  <a:pt x="388471" y="364761"/>
                </a:lnTo>
                <a:lnTo>
                  <a:pt x="384788" y="365422"/>
                </a:lnTo>
                <a:cubicBezTo>
                  <a:pt x="381433" y="365672"/>
                  <a:pt x="376402" y="365520"/>
                  <a:pt x="369692" y="364964"/>
                </a:cubicBezTo>
                <a:cubicBezTo>
                  <a:pt x="356163" y="364117"/>
                  <a:pt x="344245" y="362762"/>
                  <a:pt x="333938" y="360901"/>
                </a:cubicBezTo>
                <a:lnTo>
                  <a:pt x="308726" y="352254"/>
                </a:lnTo>
                <a:lnTo>
                  <a:pt x="319165" y="332647"/>
                </a:lnTo>
                <a:cubicBezTo>
                  <a:pt x="324916" y="326869"/>
                  <a:pt x="330243" y="323980"/>
                  <a:pt x="335146" y="323980"/>
                </a:cubicBezTo>
                <a:cubicBezTo>
                  <a:pt x="334841" y="323980"/>
                  <a:pt x="337997" y="322413"/>
                  <a:pt x="344616" y="319281"/>
                </a:cubicBezTo>
                <a:cubicBezTo>
                  <a:pt x="351235" y="316149"/>
                  <a:pt x="358819" y="312110"/>
                  <a:pt x="367369" y="307165"/>
                </a:cubicBezTo>
                <a:cubicBezTo>
                  <a:pt x="375919" y="302220"/>
                  <a:pt x="380638" y="299442"/>
                  <a:pt x="381527" y="298831"/>
                </a:cubicBezTo>
                <a:cubicBezTo>
                  <a:pt x="389500" y="293149"/>
                  <a:pt x="399064" y="288454"/>
                  <a:pt x="410218" y="284746"/>
                </a:cubicBezTo>
                <a:cubicBezTo>
                  <a:pt x="410218" y="284746"/>
                  <a:pt x="411302" y="283864"/>
                  <a:pt x="413469" y="282099"/>
                </a:cubicBezTo>
                <a:cubicBezTo>
                  <a:pt x="432721" y="287711"/>
                  <a:pt x="453557" y="295393"/>
                  <a:pt x="475977" y="305144"/>
                </a:cubicBezTo>
                <a:cubicBezTo>
                  <a:pt x="495979" y="317757"/>
                  <a:pt x="507112" y="334849"/>
                  <a:pt x="509377" y="356421"/>
                </a:cubicBezTo>
                <a:cubicBezTo>
                  <a:pt x="509377" y="357796"/>
                  <a:pt x="510064" y="359859"/>
                  <a:pt x="511439" y="362609"/>
                </a:cubicBezTo>
                <a:cubicBezTo>
                  <a:pt x="516176" y="376111"/>
                  <a:pt x="514349" y="386196"/>
                  <a:pt x="505959" y="392863"/>
                </a:cubicBezTo>
                <a:cubicBezTo>
                  <a:pt x="498695" y="397850"/>
                  <a:pt x="481817" y="397579"/>
                  <a:pt x="455328" y="392051"/>
                </a:cubicBezTo>
                <a:cubicBezTo>
                  <a:pt x="448591" y="388856"/>
                  <a:pt x="440430" y="389682"/>
                  <a:pt x="430846" y="394530"/>
                </a:cubicBezTo>
                <a:cubicBezTo>
                  <a:pt x="417580" y="398322"/>
                  <a:pt x="406961" y="400892"/>
                  <a:pt x="398988" y="402239"/>
                </a:cubicBezTo>
                <a:lnTo>
                  <a:pt x="390618" y="401744"/>
                </a:lnTo>
                <a:lnTo>
                  <a:pt x="398837" y="405724"/>
                </a:lnTo>
                <a:cubicBezTo>
                  <a:pt x="402160" y="407270"/>
                  <a:pt x="405002" y="408518"/>
                  <a:pt x="407364" y="409469"/>
                </a:cubicBezTo>
                <a:cubicBezTo>
                  <a:pt x="422171" y="419332"/>
                  <a:pt x="429575" y="430160"/>
                  <a:pt x="429575" y="441953"/>
                </a:cubicBezTo>
                <a:cubicBezTo>
                  <a:pt x="429575" y="441578"/>
                  <a:pt x="429110" y="440925"/>
                  <a:pt x="428179" y="439994"/>
                </a:cubicBezTo>
                <a:cubicBezTo>
                  <a:pt x="433471" y="448634"/>
                  <a:pt x="434978" y="459163"/>
                  <a:pt x="432700" y="471581"/>
                </a:cubicBezTo>
                <a:cubicBezTo>
                  <a:pt x="430200" y="476527"/>
                  <a:pt x="425137" y="481183"/>
                  <a:pt x="417511" y="485552"/>
                </a:cubicBezTo>
                <a:cubicBezTo>
                  <a:pt x="409885" y="489921"/>
                  <a:pt x="399168" y="494862"/>
                  <a:pt x="385361" y="500377"/>
                </a:cubicBezTo>
                <a:cubicBezTo>
                  <a:pt x="360413" y="512073"/>
                  <a:pt x="344050" y="523574"/>
                  <a:pt x="336272" y="534881"/>
                </a:cubicBezTo>
                <a:cubicBezTo>
                  <a:pt x="334667" y="538729"/>
                  <a:pt x="333589" y="542035"/>
                  <a:pt x="333037" y="544799"/>
                </a:cubicBezTo>
                <a:lnTo>
                  <a:pt x="332984" y="549272"/>
                </a:lnTo>
                <a:lnTo>
                  <a:pt x="336272" y="549029"/>
                </a:lnTo>
                <a:cubicBezTo>
                  <a:pt x="346037" y="547251"/>
                  <a:pt x="358941" y="550730"/>
                  <a:pt x="374985" y="559467"/>
                </a:cubicBezTo>
                <a:cubicBezTo>
                  <a:pt x="388917" y="566427"/>
                  <a:pt x="398363" y="572386"/>
                  <a:pt x="403322" y="577345"/>
                </a:cubicBezTo>
                <a:cubicBezTo>
                  <a:pt x="409809" y="587068"/>
                  <a:pt x="414545" y="598931"/>
                  <a:pt x="417532" y="612932"/>
                </a:cubicBezTo>
                <a:cubicBezTo>
                  <a:pt x="418587" y="629032"/>
                  <a:pt x="411038" y="639866"/>
                  <a:pt x="394883" y="645436"/>
                </a:cubicBezTo>
                <a:cubicBezTo>
                  <a:pt x="366199" y="656577"/>
                  <a:pt x="342161" y="677746"/>
                  <a:pt x="322770" y="708944"/>
                </a:cubicBezTo>
                <a:cubicBezTo>
                  <a:pt x="319853" y="711389"/>
                  <a:pt x="318394" y="725301"/>
                  <a:pt x="318394" y="750679"/>
                </a:cubicBezTo>
                <a:cubicBezTo>
                  <a:pt x="318394" y="768584"/>
                  <a:pt x="318551" y="779606"/>
                  <a:pt x="318863" y="783746"/>
                </a:cubicBezTo>
                <a:cubicBezTo>
                  <a:pt x="319176" y="787885"/>
                  <a:pt x="319756" y="791656"/>
                  <a:pt x="320603" y="795059"/>
                </a:cubicBezTo>
                <a:cubicBezTo>
                  <a:pt x="321159" y="796323"/>
                  <a:pt x="320436" y="796712"/>
                  <a:pt x="318436" y="796226"/>
                </a:cubicBezTo>
                <a:cubicBezTo>
                  <a:pt x="324506" y="796226"/>
                  <a:pt x="337952" y="790628"/>
                  <a:pt x="358774" y="779432"/>
                </a:cubicBezTo>
                <a:cubicBezTo>
                  <a:pt x="371443" y="772612"/>
                  <a:pt x="382138" y="766577"/>
                  <a:pt x="390862" y="761326"/>
                </a:cubicBezTo>
                <a:cubicBezTo>
                  <a:pt x="400946" y="755909"/>
                  <a:pt x="412809" y="748790"/>
                  <a:pt x="426450" y="739969"/>
                </a:cubicBezTo>
                <a:cubicBezTo>
                  <a:pt x="440090" y="731149"/>
                  <a:pt x="452224" y="722800"/>
                  <a:pt x="462850" y="714924"/>
                </a:cubicBezTo>
                <a:lnTo>
                  <a:pt x="468686" y="710760"/>
                </a:lnTo>
                <a:lnTo>
                  <a:pt x="466811" y="710714"/>
                </a:lnTo>
                <a:cubicBezTo>
                  <a:pt x="464149" y="710382"/>
                  <a:pt x="461044" y="709771"/>
                  <a:pt x="457495" y="708882"/>
                </a:cubicBezTo>
                <a:cubicBezTo>
                  <a:pt x="440285" y="707257"/>
                  <a:pt x="421185" y="707285"/>
                  <a:pt x="400196" y="708965"/>
                </a:cubicBezTo>
                <a:cubicBezTo>
                  <a:pt x="389556" y="710785"/>
                  <a:pt x="379562" y="707479"/>
                  <a:pt x="370213" y="699047"/>
                </a:cubicBezTo>
                <a:cubicBezTo>
                  <a:pt x="384423" y="684601"/>
                  <a:pt x="407260" y="671085"/>
                  <a:pt x="438722" y="658501"/>
                </a:cubicBezTo>
                <a:cubicBezTo>
                  <a:pt x="448362" y="654653"/>
                  <a:pt x="456568" y="652444"/>
                  <a:pt x="463339" y="651875"/>
                </a:cubicBezTo>
                <a:cubicBezTo>
                  <a:pt x="470111" y="651305"/>
                  <a:pt x="482318" y="651021"/>
                  <a:pt x="499959" y="651021"/>
                </a:cubicBezTo>
                <a:cubicBezTo>
                  <a:pt x="514599" y="651021"/>
                  <a:pt x="523253" y="650913"/>
                  <a:pt x="525920" y="650698"/>
                </a:cubicBezTo>
                <a:cubicBezTo>
                  <a:pt x="528587" y="650482"/>
                  <a:pt x="528782" y="651514"/>
                  <a:pt x="526504" y="653792"/>
                </a:cubicBezTo>
                <a:cubicBezTo>
                  <a:pt x="529171" y="648458"/>
                  <a:pt x="533845" y="645791"/>
                  <a:pt x="540526" y="645791"/>
                </a:cubicBezTo>
                <a:cubicBezTo>
                  <a:pt x="545839" y="645791"/>
                  <a:pt x="549416" y="647744"/>
                  <a:pt x="551257" y="651651"/>
                </a:cubicBezTo>
                <a:lnTo>
                  <a:pt x="552589" y="658340"/>
                </a:lnTo>
                <a:lnTo>
                  <a:pt x="562654" y="661689"/>
                </a:lnTo>
                <a:cubicBezTo>
                  <a:pt x="571641" y="664953"/>
                  <a:pt x="584823" y="670933"/>
                  <a:pt x="602201" y="679628"/>
                </a:cubicBezTo>
                <a:cubicBezTo>
                  <a:pt x="614841" y="686726"/>
                  <a:pt x="620522" y="690275"/>
                  <a:pt x="619244" y="690275"/>
                </a:cubicBezTo>
                <a:cubicBezTo>
                  <a:pt x="617967" y="690275"/>
                  <a:pt x="617647" y="689386"/>
                  <a:pt x="618286" y="687608"/>
                </a:cubicBezTo>
                <a:cubicBezTo>
                  <a:pt x="619953" y="683372"/>
                  <a:pt x="621182" y="680052"/>
                  <a:pt x="621974" y="677649"/>
                </a:cubicBezTo>
                <a:cubicBezTo>
                  <a:pt x="628822" y="663064"/>
                  <a:pt x="632614" y="653861"/>
                  <a:pt x="633350" y="650041"/>
                </a:cubicBezTo>
                <a:cubicBezTo>
                  <a:pt x="634323" y="645916"/>
                  <a:pt x="635774" y="641929"/>
                  <a:pt x="637705" y="638081"/>
                </a:cubicBezTo>
                <a:cubicBezTo>
                  <a:pt x="637816" y="640974"/>
                  <a:pt x="638164" y="643505"/>
                  <a:pt x="638749" y="645675"/>
                </a:cubicBezTo>
                <a:lnTo>
                  <a:pt x="640131" y="648714"/>
                </a:lnTo>
                <a:lnTo>
                  <a:pt x="638710" y="642323"/>
                </a:lnTo>
                <a:cubicBezTo>
                  <a:pt x="638551" y="639408"/>
                  <a:pt x="638771" y="636008"/>
                  <a:pt x="639372" y="632122"/>
                </a:cubicBezTo>
                <a:cubicBezTo>
                  <a:pt x="640941" y="628219"/>
                  <a:pt x="643227" y="621864"/>
                  <a:pt x="646227" y="613057"/>
                </a:cubicBezTo>
                <a:cubicBezTo>
                  <a:pt x="648838" y="602612"/>
                  <a:pt x="651228" y="594034"/>
                  <a:pt x="653395" y="587325"/>
                </a:cubicBezTo>
                <a:cubicBezTo>
                  <a:pt x="655145" y="582102"/>
                  <a:pt x="658187" y="572990"/>
                  <a:pt x="662521" y="559988"/>
                </a:cubicBezTo>
                <a:cubicBezTo>
                  <a:pt x="666035" y="546820"/>
                  <a:pt x="668688" y="537527"/>
                  <a:pt x="670480" y="532110"/>
                </a:cubicBezTo>
                <a:cubicBezTo>
                  <a:pt x="671827" y="528762"/>
                  <a:pt x="672904" y="524789"/>
                  <a:pt x="673710" y="520192"/>
                </a:cubicBezTo>
                <a:cubicBezTo>
                  <a:pt x="674751" y="516504"/>
                  <a:pt x="675715" y="513194"/>
                  <a:pt x="676601" y="510263"/>
                </a:cubicBezTo>
                <a:lnTo>
                  <a:pt x="676941" y="509188"/>
                </a:lnTo>
                <a:lnTo>
                  <a:pt x="673735" y="509518"/>
                </a:lnTo>
                <a:cubicBezTo>
                  <a:pt x="672593" y="509577"/>
                  <a:pt x="672244" y="509496"/>
                  <a:pt x="672689" y="509274"/>
                </a:cubicBezTo>
                <a:cubicBezTo>
                  <a:pt x="670744" y="511218"/>
                  <a:pt x="665278" y="513878"/>
                  <a:pt x="656291" y="517254"/>
                </a:cubicBezTo>
                <a:cubicBezTo>
                  <a:pt x="650109" y="519560"/>
                  <a:pt x="643289" y="522803"/>
                  <a:pt x="635830" y="526984"/>
                </a:cubicBezTo>
                <a:cubicBezTo>
                  <a:pt x="624370" y="533263"/>
                  <a:pt x="617022" y="536402"/>
                  <a:pt x="613785" y="536402"/>
                </a:cubicBezTo>
                <a:cubicBezTo>
                  <a:pt x="615688" y="536402"/>
                  <a:pt x="615063" y="537451"/>
                  <a:pt x="611910" y="539548"/>
                </a:cubicBezTo>
                <a:cubicBezTo>
                  <a:pt x="609896" y="540896"/>
                  <a:pt x="602416" y="545723"/>
                  <a:pt x="589470" y="554029"/>
                </a:cubicBezTo>
                <a:cubicBezTo>
                  <a:pt x="560077" y="572573"/>
                  <a:pt x="534539" y="595500"/>
                  <a:pt x="512856" y="622809"/>
                </a:cubicBezTo>
                <a:cubicBezTo>
                  <a:pt x="494062" y="645436"/>
                  <a:pt x="478255" y="654007"/>
                  <a:pt x="465433" y="648520"/>
                </a:cubicBezTo>
                <a:cubicBezTo>
                  <a:pt x="450807" y="643033"/>
                  <a:pt x="438757" y="634373"/>
                  <a:pt x="429283" y="622538"/>
                </a:cubicBezTo>
                <a:cubicBezTo>
                  <a:pt x="426491" y="616954"/>
                  <a:pt x="424206" y="612675"/>
                  <a:pt x="422428" y="609703"/>
                </a:cubicBezTo>
                <a:cubicBezTo>
                  <a:pt x="413774" y="593590"/>
                  <a:pt x="414247" y="584415"/>
                  <a:pt x="423845" y="582179"/>
                </a:cubicBezTo>
                <a:cubicBezTo>
                  <a:pt x="452168" y="536673"/>
                  <a:pt x="472622" y="500425"/>
                  <a:pt x="485207" y="473436"/>
                </a:cubicBezTo>
                <a:cubicBezTo>
                  <a:pt x="493111" y="457642"/>
                  <a:pt x="502216" y="435994"/>
                  <a:pt x="512523" y="408490"/>
                </a:cubicBezTo>
                <a:cubicBezTo>
                  <a:pt x="518023" y="395669"/>
                  <a:pt x="521628" y="387981"/>
                  <a:pt x="523337" y="385425"/>
                </a:cubicBezTo>
                <a:lnTo>
                  <a:pt x="525685" y="395122"/>
                </a:lnTo>
                <a:lnTo>
                  <a:pt x="525675" y="395556"/>
                </a:lnTo>
                <a:lnTo>
                  <a:pt x="525843" y="395773"/>
                </a:lnTo>
                <a:lnTo>
                  <a:pt x="526285" y="397598"/>
                </a:lnTo>
                <a:lnTo>
                  <a:pt x="528931" y="399747"/>
                </a:lnTo>
                <a:lnTo>
                  <a:pt x="525843" y="395773"/>
                </a:lnTo>
                <a:lnTo>
                  <a:pt x="525685" y="395122"/>
                </a:lnTo>
                <a:lnTo>
                  <a:pt x="526108" y="377257"/>
                </a:lnTo>
                <a:cubicBezTo>
                  <a:pt x="526469" y="381904"/>
                  <a:pt x="527742" y="385388"/>
                  <a:pt x="529926" y="387712"/>
                </a:cubicBezTo>
                <a:lnTo>
                  <a:pt x="532275" y="388593"/>
                </a:lnTo>
                <a:lnTo>
                  <a:pt x="529650" y="385269"/>
                </a:lnTo>
                <a:cubicBezTo>
                  <a:pt x="528157" y="381317"/>
                  <a:pt x="528358" y="375389"/>
                  <a:pt x="530254" y="367485"/>
                </a:cubicBezTo>
                <a:cubicBezTo>
                  <a:pt x="537436" y="351511"/>
                  <a:pt x="547819" y="318021"/>
                  <a:pt x="561404" y="267014"/>
                </a:cubicBezTo>
                <a:cubicBezTo>
                  <a:pt x="564224" y="252901"/>
                  <a:pt x="566925" y="243275"/>
                  <a:pt x="569509" y="238136"/>
                </a:cubicBezTo>
                <a:cubicBezTo>
                  <a:pt x="573676" y="224773"/>
                  <a:pt x="579219" y="192109"/>
                  <a:pt x="586136" y="140144"/>
                </a:cubicBezTo>
                <a:cubicBezTo>
                  <a:pt x="587831" y="115349"/>
                  <a:pt x="586851" y="98563"/>
                  <a:pt x="583198" y="89784"/>
                </a:cubicBezTo>
                <a:cubicBezTo>
                  <a:pt x="577517" y="84033"/>
                  <a:pt x="565849" y="86742"/>
                  <a:pt x="548194" y="97910"/>
                </a:cubicBezTo>
                <a:cubicBezTo>
                  <a:pt x="527205" y="103313"/>
                  <a:pt x="516711" y="100695"/>
                  <a:pt x="516711" y="90055"/>
                </a:cubicBezTo>
                <a:cubicBezTo>
                  <a:pt x="516711" y="84762"/>
                  <a:pt x="520975" y="77102"/>
                  <a:pt x="529504" y="67073"/>
                </a:cubicBezTo>
                <a:cubicBezTo>
                  <a:pt x="538033" y="57044"/>
                  <a:pt x="546034" y="48820"/>
                  <a:pt x="553507" y="42403"/>
                </a:cubicBezTo>
                <a:cubicBezTo>
                  <a:pt x="559633" y="37819"/>
                  <a:pt x="565939" y="31881"/>
                  <a:pt x="572426" y="24588"/>
                </a:cubicBezTo>
                <a:cubicBezTo>
                  <a:pt x="577871" y="19733"/>
                  <a:pt x="582622" y="16092"/>
                  <a:pt x="586678" y="13665"/>
                </a:cubicBezTo>
                <a:lnTo>
                  <a:pt x="589893" y="12087"/>
                </a:lnTo>
                <a:lnTo>
                  <a:pt x="592720" y="8774"/>
                </a:lnTo>
                <a:cubicBezTo>
                  <a:pt x="594366" y="7357"/>
                  <a:pt x="596526" y="5850"/>
                  <a:pt x="599200" y="4252"/>
                </a:cubicBezTo>
                <a:cubicBezTo>
                  <a:pt x="602708" y="502"/>
                  <a:pt x="609031" y="-768"/>
                  <a:pt x="618171" y="444"/>
                </a:cubicBezTo>
                <a:close/>
              </a:path>
            </a:pathLst>
          </a:custGeom>
          <a:solidFill>
            <a:schemeClr val="accent1"/>
          </a:solidFill>
          <a:ln>
            <a:noFill/>
          </a:ln>
          <a:effectLst>
            <a:outerShdw blurRad="50800" dist="50800" dir="2700000" algn="tl" rotWithShape="0">
              <a:schemeClr val="accent2">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0477" b="1" dirty="0">
              <a:solidFill>
                <a:schemeClr val="accent1"/>
              </a:solidFill>
              <a:effectLst>
                <a:outerShdw blurRad="50800" dist="50800" dir="2700000" algn="tl" rotWithShape="0">
                  <a:schemeClr val="accent2">
                    <a:alpha val="20000"/>
                  </a:schemeClr>
                </a:outerShdw>
              </a:effectLst>
              <a:latin typeface="Arial" panose="020B0604020202020204" pitchFamily="34" charset="0"/>
              <a:ea typeface="微软雅黑" panose="020B0503020204020204" pitchFamily="34" charset="-122"/>
              <a:cs typeface="演示流云楷" panose="02000600000000000000" pitchFamily="2" charset="-122"/>
              <a:sym typeface="Arial" panose="020B0604020202020204" pitchFamily="34" charset="0"/>
            </a:endParaRPr>
          </a:p>
        </p:txBody>
      </p:sp>
      <p:sp>
        <p:nvSpPr>
          <p:cNvPr id="35" name="文本框 34">
            <a:extLst>
              <a:ext uri="{FF2B5EF4-FFF2-40B4-BE49-F238E27FC236}">
                <a16:creationId xmlns:a16="http://schemas.microsoft.com/office/drawing/2014/main" id="{48A3CAFF-8929-596B-4C25-F7BD025A2B53}"/>
              </a:ext>
            </a:extLst>
          </p:cNvPr>
          <p:cNvSpPr txBox="1"/>
          <p:nvPr/>
        </p:nvSpPr>
        <p:spPr>
          <a:xfrm>
            <a:off x="9596725" y="1395225"/>
            <a:ext cx="1082486" cy="1140518"/>
          </a:xfrm>
          <a:custGeom>
            <a:avLst/>
            <a:gdLst/>
            <a:ahLst/>
            <a:cxnLst/>
            <a:rect l="l" t="t" r="r" b="b"/>
            <a:pathLst>
              <a:path w="1082486" h="1140518">
                <a:moveTo>
                  <a:pt x="404693" y="899349"/>
                </a:moveTo>
                <a:lnTo>
                  <a:pt x="397352" y="902245"/>
                </a:lnTo>
                <a:cubicBezTo>
                  <a:pt x="400540" y="902245"/>
                  <a:pt x="402930" y="901448"/>
                  <a:pt x="404524" y="899854"/>
                </a:cubicBezTo>
                <a:close/>
                <a:moveTo>
                  <a:pt x="236204" y="749431"/>
                </a:moveTo>
                <a:cubicBezTo>
                  <a:pt x="234874" y="749291"/>
                  <a:pt x="233976" y="749367"/>
                  <a:pt x="233511" y="749659"/>
                </a:cubicBezTo>
                <a:cubicBezTo>
                  <a:pt x="234355" y="750291"/>
                  <a:pt x="234162" y="750694"/>
                  <a:pt x="232935" y="750868"/>
                </a:cubicBezTo>
                <a:cubicBezTo>
                  <a:pt x="235936" y="752120"/>
                  <a:pt x="239210" y="752353"/>
                  <a:pt x="242757" y="751565"/>
                </a:cubicBezTo>
                <a:lnTo>
                  <a:pt x="244605" y="751536"/>
                </a:lnTo>
                <a:lnTo>
                  <a:pt x="241492" y="750496"/>
                </a:lnTo>
                <a:cubicBezTo>
                  <a:pt x="239297" y="749925"/>
                  <a:pt x="237534" y="749570"/>
                  <a:pt x="236204" y="749431"/>
                </a:cubicBezTo>
                <a:close/>
                <a:moveTo>
                  <a:pt x="338230" y="692006"/>
                </a:moveTo>
                <a:cubicBezTo>
                  <a:pt x="338615" y="693557"/>
                  <a:pt x="337579" y="694332"/>
                  <a:pt x="335124" y="694332"/>
                </a:cubicBezTo>
                <a:cubicBezTo>
                  <a:pt x="331477" y="693563"/>
                  <a:pt x="326324" y="695324"/>
                  <a:pt x="319664" y="699615"/>
                </a:cubicBezTo>
                <a:cubicBezTo>
                  <a:pt x="308167" y="705370"/>
                  <a:pt x="296602" y="716129"/>
                  <a:pt x="284969" y="731892"/>
                </a:cubicBezTo>
                <a:cubicBezTo>
                  <a:pt x="277502" y="741206"/>
                  <a:pt x="273884" y="746809"/>
                  <a:pt x="274113" y="748701"/>
                </a:cubicBezTo>
                <a:cubicBezTo>
                  <a:pt x="274343" y="750592"/>
                  <a:pt x="278501" y="755581"/>
                  <a:pt x="286587" y="763667"/>
                </a:cubicBezTo>
                <a:cubicBezTo>
                  <a:pt x="301048" y="778128"/>
                  <a:pt x="312582" y="786580"/>
                  <a:pt x="321190" y="789024"/>
                </a:cubicBezTo>
                <a:cubicBezTo>
                  <a:pt x="322169" y="790227"/>
                  <a:pt x="326324" y="782178"/>
                  <a:pt x="333654" y="764876"/>
                </a:cubicBezTo>
                <a:cubicBezTo>
                  <a:pt x="337040" y="758117"/>
                  <a:pt x="338733" y="743371"/>
                  <a:pt x="338733" y="720637"/>
                </a:cubicBezTo>
                <a:cubicBezTo>
                  <a:pt x="339502" y="703075"/>
                  <a:pt x="339334" y="693532"/>
                  <a:pt x="338230" y="692006"/>
                </a:cubicBezTo>
                <a:close/>
                <a:moveTo>
                  <a:pt x="347387" y="607897"/>
                </a:moveTo>
                <a:lnTo>
                  <a:pt x="342863" y="610728"/>
                </a:lnTo>
                <a:cubicBezTo>
                  <a:pt x="328575" y="618839"/>
                  <a:pt x="318808" y="624463"/>
                  <a:pt x="313562" y="627601"/>
                </a:cubicBezTo>
                <a:cubicBezTo>
                  <a:pt x="302388" y="634720"/>
                  <a:pt x="295275" y="638279"/>
                  <a:pt x="292224" y="638279"/>
                </a:cubicBezTo>
                <a:cubicBezTo>
                  <a:pt x="293154" y="638279"/>
                  <a:pt x="290770" y="640177"/>
                  <a:pt x="285071" y="643972"/>
                </a:cubicBezTo>
                <a:cubicBezTo>
                  <a:pt x="279372" y="647767"/>
                  <a:pt x="275022" y="651165"/>
                  <a:pt x="272021" y="654167"/>
                </a:cubicBezTo>
                <a:cubicBezTo>
                  <a:pt x="271624" y="654464"/>
                  <a:pt x="271425" y="653764"/>
                  <a:pt x="271425" y="652065"/>
                </a:cubicBezTo>
                <a:cubicBezTo>
                  <a:pt x="271425" y="657075"/>
                  <a:pt x="268294" y="668988"/>
                  <a:pt x="262030" y="687802"/>
                </a:cubicBezTo>
                <a:cubicBezTo>
                  <a:pt x="259736" y="695467"/>
                  <a:pt x="258589" y="702170"/>
                  <a:pt x="258589" y="707912"/>
                </a:cubicBezTo>
                <a:cubicBezTo>
                  <a:pt x="258883" y="711016"/>
                  <a:pt x="259143" y="713733"/>
                  <a:pt x="259367" y="716064"/>
                </a:cubicBezTo>
                <a:lnTo>
                  <a:pt x="259543" y="717883"/>
                </a:lnTo>
                <a:lnTo>
                  <a:pt x="272325" y="700042"/>
                </a:lnTo>
                <a:cubicBezTo>
                  <a:pt x="287492" y="680450"/>
                  <a:pt x="302093" y="666380"/>
                  <a:pt x="316129" y="657832"/>
                </a:cubicBezTo>
                <a:cubicBezTo>
                  <a:pt x="320929" y="654632"/>
                  <a:pt x="326975" y="650198"/>
                  <a:pt x="334268" y="644530"/>
                </a:cubicBezTo>
                <a:cubicBezTo>
                  <a:pt x="341412" y="640685"/>
                  <a:pt x="345622" y="630100"/>
                  <a:pt x="346900" y="612774"/>
                </a:cubicBezTo>
                <a:close/>
                <a:moveTo>
                  <a:pt x="556830" y="528586"/>
                </a:moveTo>
                <a:lnTo>
                  <a:pt x="555523" y="531584"/>
                </a:lnTo>
                <a:cubicBezTo>
                  <a:pt x="554094" y="533683"/>
                  <a:pt x="552264" y="535526"/>
                  <a:pt x="550031" y="537113"/>
                </a:cubicBezTo>
                <a:cubicBezTo>
                  <a:pt x="540779" y="541330"/>
                  <a:pt x="528464" y="544251"/>
                  <a:pt x="513085" y="545876"/>
                </a:cubicBezTo>
                <a:cubicBezTo>
                  <a:pt x="481521" y="549720"/>
                  <a:pt x="451892" y="557627"/>
                  <a:pt x="424197" y="569595"/>
                </a:cubicBezTo>
                <a:lnTo>
                  <a:pt x="420942" y="570395"/>
                </a:lnTo>
                <a:lnTo>
                  <a:pt x="422653" y="571772"/>
                </a:lnTo>
                <a:cubicBezTo>
                  <a:pt x="425233" y="580367"/>
                  <a:pt x="427713" y="592614"/>
                  <a:pt x="430095" y="608514"/>
                </a:cubicBezTo>
                <a:cubicBezTo>
                  <a:pt x="432674" y="626522"/>
                  <a:pt x="436953" y="636772"/>
                  <a:pt x="442931" y="639265"/>
                </a:cubicBezTo>
                <a:cubicBezTo>
                  <a:pt x="458595" y="652325"/>
                  <a:pt x="466837" y="657360"/>
                  <a:pt x="467655" y="654371"/>
                </a:cubicBezTo>
                <a:cubicBezTo>
                  <a:pt x="479053" y="648294"/>
                  <a:pt x="490550" y="637262"/>
                  <a:pt x="502146" y="621276"/>
                </a:cubicBezTo>
                <a:cubicBezTo>
                  <a:pt x="507194" y="614591"/>
                  <a:pt x="517110" y="609208"/>
                  <a:pt x="531893" y="605128"/>
                </a:cubicBezTo>
                <a:cubicBezTo>
                  <a:pt x="531893" y="613251"/>
                  <a:pt x="531447" y="626807"/>
                  <a:pt x="530554" y="645795"/>
                </a:cubicBezTo>
                <a:cubicBezTo>
                  <a:pt x="529791" y="659518"/>
                  <a:pt x="529506" y="673459"/>
                  <a:pt x="529698" y="687616"/>
                </a:cubicBezTo>
                <a:lnTo>
                  <a:pt x="531249" y="720913"/>
                </a:lnTo>
                <a:lnTo>
                  <a:pt x="532472" y="716146"/>
                </a:lnTo>
                <a:cubicBezTo>
                  <a:pt x="533931" y="709937"/>
                  <a:pt x="535146" y="704161"/>
                  <a:pt x="536116" y="698815"/>
                </a:cubicBezTo>
                <a:cubicBezTo>
                  <a:pt x="540829" y="675883"/>
                  <a:pt x="544779" y="648455"/>
                  <a:pt x="547967" y="616532"/>
                </a:cubicBezTo>
                <a:cubicBezTo>
                  <a:pt x="549077" y="611571"/>
                  <a:pt x="549977" y="608014"/>
                  <a:pt x="550669" y="605860"/>
                </a:cubicBezTo>
                <a:lnTo>
                  <a:pt x="550968" y="605119"/>
                </a:lnTo>
                <a:lnTo>
                  <a:pt x="547092" y="605574"/>
                </a:lnTo>
                <a:cubicBezTo>
                  <a:pt x="521593" y="603739"/>
                  <a:pt x="502537" y="594090"/>
                  <a:pt x="489924" y="576627"/>
                </a:cubicBezTo>
                <a:cubicBezTo>
                  <a:pt x="485682" y="569198"/>
                  <a:pt x="483561" y="563977"/>
                  <a:pt x="483561" y="560963"/>
                </a:cubicBezTo>
                <a:cubicBezTo>
                  <a:pt x="483561" y="553038"/>
                  <a:pt x="489868" y="549076"/>
                  <a:pt x="502481" y="549076"/>
                </a:cubicBezTo>
                <a:cubicBezTo>
                  <a:pt x="512738" y="549076"/>
                  <a:pt x="532656" y="544406"/>
                  <a:pt x="562235" y="535067"/>
                </a:cubicBezTo>
                <a:cubicBezTo>
                  <a:pt x="558415" y="535067"/>
                  <a:pt x="556611" y="533135"/>
                  <a:pt x="556822" y="529272"/>
                </a:cubicBezTo>
                <a:close/>
                <a:moveTo>
                  <a:pt x="364545" y="67"/>
                </a:moveTo>
                <a:cubicBezTo>
                  <a:pt x="371342" y="328"/>
                  <a:pt x="378557" y="1357"/>
                  <a:pt x="386190" y="3155"/>
                </a:cubicBezTo>
                <a:cubicBezTo>
                  <a:pt x="398245" y="7471"/>
                  <a:pt x="410028" y="13846"/>
                  <a:pt x="421537" y="22280"/>
                </a:cubicBezTo>
                <a:cubicBezTo>
                  <a:pt x="429475" y="28369"/>
                  <a:pt x="438448" y="35079"/>
                  <a:pt x="448456" y="42409"/>
                </a:cubicBezTo>
                <a:cubicBezTo>
                  <a:pt x="465150" y="55592"/>
                  <a:pt x="473497" y="65310"/>
                  <a:pt x="473497" y="71560"/>
                </a:cubicBezTo>
                <a:cubicBezTo>
                  <a:pt x="473497" y="71362"/>
                  <a:pt x="474780" y="74791"/>
                  <a:pt x="477348" y="81848"/>
                </a:cubicBezTo>
                <a:cubicBezTo>
                  <a:pt x="481788" y="90741"/>
                  <a:pt x="484008" y="94933"/>
                  <a:pt x="484008" y="94424"/>
                </a:cubicBezTo>
                <a:cubicBezTo>
                  <a:pt x="483177" y="93593"/>
                  <a:pt x="483977" y="95001"/>
                  <a:pt x="486407" y="98647"/>
                </a:cubicBezTo>
                <a:cubicBezTo>
                  <a:pt x="487164" y="102405"/>
                  <a:pt x="487635" y="105444"/>
                  <a:pt x="487821" y="107763"/>
                </a:cubicBezTo>
                <a:lnTo>
                  <a:pt x="487575" y="111728"/>
                </a:lnTo>
                <a:lnTo>
                  <a:pt x="487912" y="113652"/>
                </a:lnTo>
                <a:cubicBezTo>
                  <a:pt x="488196" y="121570"/>
                  <a:pt x="484482" y="125529"/>
                  <a:pt x="476771" y="125529"/>
                </a:cubicBezTo>
                <a:cubicBezTo>
                  <a:pt x="483939" y="125529"/>
                  <a:pt x="487524" y="123464"/>
                  <a:pt x="487524" y="119334"/>
                </a:cubicBezTo>
                <a:cubicBezTo>
                  <a:pt x="487908" y="122695"/>
                  <a:pt x="487905" y="125582"/>
                  <a:pt x="487514" y="127994"/>
                </a:cubicBezTo>
                <a:lnTo>
                  <a:pt x="485286" y="133543"/>
                </a:lnTo>
                <a:lnTo>
                  <a:pt x="487766" y="134422"/>
                </a:lnTo>
                <a:cubicBezTo>
                  <a:pt x="493049" y="136170"/>
                  <a:pt x="497830" y="137584"/>
                  <a:pt x="502109" y="138663"/>
                </a:cubicBezTo>
                <a:cubicBezTo>
                  <a:pt x="513556" y="144381"/>
                  <a:pt x="521444" y="153199"/>
                  <a:pt x="525773" y="165118"/>
                </a:cubicBezTo>
                <a:cubicBezTo>
                  <a:pt x="526070" y="166804"/>
                  <a:pt x="525866" y="167468"/>
                  <a:pt x="525159" y="167108"/>
                </a:cubicBezTo>
                <a:cubicBezTo>
                  <a:pt x="528445" y="170395"/>
                  <a:pt x="530616" y="175746"/>
                  <a:pt x="531670" y="183163"/>
                </a:cubicBezTo>
                <a:cubicBezTo>
                  <a:pt x="533381" y="193122"/>
                  <a:pt x="529617" y="201804"/>
                  <a:pt x="520377" y="209208"/>
                </a:cubicBezTo>
                <a:cubicBezTo>
                  <a:pt x="515032" y="213784"/>
                  <a:pt x="509780" y="218014"/>
                  <a:pt x="504620" y="221895"/>
                </a:cubicBezTo>
                <a:cubicBezTo>
                  <a:pt x="495728" y="227551"/>
                  <a:pt x="488317" y="232720"/>
                  <a:pt x="482389" y="237402"/>
                </a:cubicBezTo>
                <a:lnTo>
                  <a:pt x="477655" y="240311"/>
                </a:lnTo>
                <a:lnTo>
                  <a:pt x="487617" y="245299"/>
                </a:lnTo>
                <a:cubicBezTo>
                  <a:pt x="505191" y="253112"/>
                  <a:pt x="516031" y="265223"/>
                  <a:pt x="520136" y="281631"/>
                </a:cubicBezTo>
                <a:cubicBezTo>
                  <a:pt x="523311" y="293513"/>
                  <a:pt x="523081" y="302399"/>
                  <a:pt x="519447" y="308290"/>
                </a:cubicBezTo>
                <a:cubicBezTo>
                  <a:pt x="512812" y="320730"/>
                  <a:pt x="497470" y="336090"/>
                  <a:pt x="473422" y="354371"/>
                </a:cubicBezTo>
                <a:cubicBezTo>
                  <a:pt x="462979" y="362457"/>
                  <a:pt x="449039" y="373626"/>
                  <a:pt x="431601" y="387876"/>
                </a:cubicBezTo>
                <a:cubicBezTo>
                  <a:pt x="419286" y="395423"/>
                  <a:pt x="409029" y="402430"/>
                  <a:pt x="400831" y="408898"/>
                </a:cubicBezTo>
                <a:lnTo>
                  <a:pt x="396980" y="412228"/>
                </a:lnTo>
                <a:lnTo>
                  <a:pt x="403510" y="408414"/>
                </a:lnTo>
                <a:cubicBezTo>
                  <a:pt x="408967" y="404768"/>
                  <a:pt x="415460" y="400210"/>
                  <a:pt x="422988" y="394741"/>
                </a:cubicBezTo>
                <a:cubicBezTo>
                  <a:pt x="437263" y="384434"/>
                  <a:pt x="447737" y="377210"/>
                  <a:pt x="454409" y="373068"/>
                </a:cubicBezTo>
                <a:cubicBezTo>
                  <a:pt x="461082" y="368925"/>
                  <a:pt x="466694" y="367635"/>
                  <a:pt x="471246" y="369198"/>
                </a:cubicBezTo>
                <a:cubicBezTo>
                  <a:pt x="480560" y="369198"/>
                  <a:pt x="493068" y="374593"/>
                  <a:pt x="508769" y="385383"/>
                </a:cubicBezTo>
                <a:cubicBezTo>
                  <a:pt x="517178" y="397103"/>
                  <a:pt x="520824" y="409698"/>
                  <a:pt x="519708" y="423167"/>
                </a:cubicBezTo>
                <a:cubicBezTo>
                  <a:pt x="512713" y="432506"/>
                  <a:pt x="497588" y="443401"/>
                  <a:pt x="474334" y="455853"/>
                </a:cubicBezTo>
                <a:cubicBezTo>
                  <a:pt x="462961" y="461546"/>
                  <a:pt x="451842" y="467884"/>
                  <a:pt x="440978" y="474866"/>
                </a:cubicBezTo>
                <a:cubicBezTo>
                  <a:pt x="434938" y="477905"/>
                  <a:pt x="430516" y="479424"/>
                  <a:pt x="427713" y="479424"/>
                </a:cubicBezTo>
                <a:cubicBezTo>
                  <a:pt x="429264" y="479424"/>
                  <a:pt x="426420" y="481783"/>
                  <a:pt x="419184" y="486503"/>
                </a:cubicBezTo>
                <a:cubicBezTo>
                  <a:pt x="411947" y="491222"/>
                  <a:pt x="403557" y="496837"/>
                  <a:pt x="394013" y="503348"/>
                </a:cubicBezTo>
                <a:lnTo>
                  <a:pt x="388340" y="507150"/>
                </a:lnTo>
                <a:lnTo>
                  <a:pt x="388998" y="507561"/>
                </a:lnTo>
                <a:cubicBezTo>
                  <a:pt x="390317" y="508668"/>
                  <a:pt x="391874" y="510210"/>
                  <a:pt x="393669" y="512185"/>
                </a:cubicBezTo>
                <a:cubicBezTo>
                  <a:pt x="397613" y="516129"/>
                  <a:pt x="401014" y="519674"/>
                  <a:pt x="403873" y="522821"/>
                </a:cubicBezTo>
                <a:lnTo>
                  <a:pt x="405099" y="524277"/>
                </a:lnTo>
                <a:lnTo>
                  <a:pt x="406161" y="523728"/>
                </a:lnTo>
                <a:cubicBezTo>
                  <a:pt x="409001" y="522215"/>
                  <a:pt x="412167" y="520488"/>
                  <a:pt x="415658" y="518547"/>
                </a:cubicBezTo>
                <a:cubicBezTo>
                  <a:pt x="423521" y="514616"/>
                  <a:pt x="433654" y="509202"/>
                  <a:pt x="446056" y="502306"/>
                </a:cubicBezTo>
                <a:cubicBezTo>
                  <a:pt x="468877" y="487089"/>
                  <a:pt x="485037" y="479052"/>
                  <a:pt x="494537" y="478196"/>
                </a:cubicBezTo>
                <a:cubicBezTo>
                  <a:pt x="508539" y="473260"/>
                  <a:pt x="519801" y="473421"/>
                  <a:pt x="528321" y="478680"/>
                </a:cubicBezTo>
                <a:cubicBezTo>
                  <a:pt x="539427" y="480903"/>
                  <a:pt x="547681" y="486541"/>
                  <a:pt x="553080" y="495594"/>
                </a:cubicBezTo>
                <a:lnTo>
                  <a:pt x="556593" y="503643"/>
                </a:lnTo>
                <a:lnTo>
                  <a:pt x="556459" y="496517"/>
                </a:lnTo>
                <a:cubicBezTo>
                  <a:pt x="556326" y="490203"/>
                  <a:pt x="556161" y="482999"/>
                  <a:pt x="555966" y="474903"/>
                </a:cubicBezTo>
                <a:cubicBezTo>
                  <a:pt x="555209" y="432698"/>
                  <a:pt x="554478" y="406250"/>
                  <a:pt x="553771" y="395559"/>
                </a:cubicBezTo>
                <a:lnTo>
                  <a:pt x="551985" y="384899"/>
                </a:lnTo>
                <a:lnTo>
                  <a:pt x="541009" y="374742"/>
                </a:lnTo>
                <a:cubicBezTo>
                  <a:pt x="527627" y="360120"/>
                  <a:pt x="521717" y="350396"/>
                  <a:pt x="523280" y="345572"/>
                </a:cubicBezTo>
                <a:cubicBezTo>
                  <a:pt x="522498" y="337622"/>
                  <a:pt x="528662" y="332704"/>
                  <a:pt x="541772" y="330819"/>
                </a:cubicBezTo>
                <a:cubicBezTo>
                  <a:pt x="546261" y="330174"/>
                  <a:pt x="550546" y="329089"/>
                  <a:pt x="554627" y="327563"/>
                </a:cubicBezTo>
                <a:cubicBezTo>
                  <a:pt x="568468" y="317939"/>
                  <a:pt x="591499" y="322745"/>
                  <a:pt x="623720" y="341981"/>
                </a:cubicBezTo>
                <a:lnTo>
                  <a:pt x="627277" y="343764"/>
                </a:lnTo>
                <a:lnTo>
                  <a:pt x="627087" y="343486"/>
                </a:lnTo>
                <a:cubicBezTo>
                  <a:pt x="626926" y="341909"/>
                  <a:pt x="628055" y="339544"/>
                  <a:pt x="630473" y="336391"/>
                </a:cubicBezTo>
                <a:cubicBezTo>
                  <a:pt x="635310" y="330084"/>
                  <a:pt x="641276" y="320869"/>
                  <a:pt x="648370" y="308746"/>
                </a:cubicBezTo>
                <a:cubicBezTo>
                  <a:pt x="655464" y="296623"/>
                  <a:pt x="660164" y="289017"/>
                  <a:pt x="662471" y="285929"/>
                </a:cubicBezTo>
                <a:cubicBezTo>
                  <a:pt x="664530" y="281092"/>
                  <a:pt x="667513" y="275275"/>
                  <a:pt x="671419" y="268479"/>
                </a:cubicBezTo>
                <a:cubicBezTo>
                  <a:pt x="674954" y="263518"/>
                  <a:pt x="678737" y="257341"/>
                  <a:pt x="682768" y="249950"/>
                </a:cubicBezTo>
                <a:cubicBezTo>
                  <a:pt x="692342" y="235154"/>
                  <a:pt x="700782" y="223297"/>
                  <a:pt x="708087" y="214380"/>
                </a:cubicBezTo>
                <a:cubicBezTo>
                  <a:pt x="710245" y="211763"/>
                  <a:pt x="711324" y="211267"/>
                  <a:pt x="711324" y="212891"/>
                </a:cubicBezTo>
                <a:cubicBezTo>
                  <a:pt x="711324" y="210237"/>
                  <a:pt x="714592" y="203298"/>
                  <a:pt x="721128" y="192074"/>
                </a:cubicBezTo>
                <a:cubicBezTo>
                  <a:pt x="725159" y="186456"/>
                  <a:pt x="729810" y="178562"/>
                  <a:pt x="735081" y="168392"/>
                </a:cubicBezTo>
                <a:cubicBezTo>
                  <a:pt x="740352" y="158222"/>
                  <a:pt x="745300" y="148691"/>
                  <a:pt x="749926" y="139798"/>
                </a:cubicBezTo>
                <a:cubicBezTo>
                  <a:pt x="754552" y="130906"/>
                  <a:pt x="756865" y="126459"/>
                  <a:pt x="756865" y="126459"/>
                </a:cubicBezTo>
                <a:cubicBezTo>
                  <a:pt x="756865" y="123272"/>
                  <a:pt x="757628" y="120153"/>
                  <a:pt x="759154" y="117102"/>
                </a:cubicBezTo>
                <a:cubicBezTo>
                  <a:pt x="760741" y="117945"/>
                  <a:pt x="756090" y="114857"/>
                  <a:pt x="745201" y="107837"/>
                </a:cubicBezTo>
                <a:cubicBezTo>
                  <a:pt x="734585" y="98598"/>
                  <a:pt x="728396" y="94368"/>
                  <a:pt x="726635" y="95150"/>
                </a:cubicBezTo>
                <a:cubicBezTo>
                  <a:pt x="714865" y="92979"/>
                  <a:pt x="708980" y="89169"/>
                  <a:pt x="708980" y="83718"/>
                </a:cubicBezTo>
                <a:cubicBezTo>
                  <a:pt x="708980" y="78267"/>
                  <a:pt x="711169" y="73365"/>
                  <a:pt x="715547" y="69012"/>
                </a:cubicBezTo>
                <a:cubicBezTo>
                  <a:pt x="722592" y="61223"/>
                  <a:pt x="738125" y="61341"/>
                  <a:pt x="762149" y="69365"/>
                </a:cubicBezTo>
                <a:cubicBezTo>
                  <a:pt x="780293" y="75405"/>
                  <a:pt x="792457" y="79712"/>
                  <a:pt x="798640" y="82285"/>
                </a:cubicBezTo>
                <a:cubicBezTo>
                  <a:pt x="804822" y="84859"/>
                  <a:pt x="809371" y="86642"/>
                  <a:pt x="812285" y="87634"/>
                </a:cubicBezTo>
                <a:cubicBezTo>
                  <a:pt x="833593" y="100408"/>
                  <a:pt x="852394" y="113325"/>
                  <a:pt x="868691" y="126385"/>
                </a:cubicBezTo>
                <a:cubicBezTo>
                  <a:pt x="878836" y="140201"/>
                  <a:pt x="886030" y="156442"/>
                  <a:pt x="890271" y="175108"/>
                </a:cubicBezTo>
                <a:cubicBezTo>
                  <a:pt x="891970" y="185352"/>
                  <a:pt x="889415" y="192905"/>
                  <a:pt x="882607" y="197767"/>
                </a:cubicBezTo>
                <a:cubicBezTo>
                  <a:pt x="877819" y="202554"/>
                  <a:pt x="872970" y="204948"/>
                  <a:pt x="868059" y="204948"/>
                </a:cubicBezTo>
                <a:cubicBezTo>
                  <a:pt x="864995" y="204948"/>
                  <a:pt x="855576" y="212147"/>
                  <a:pt x="839800" y="226546"/>
                </a:cubicBezTo>
                <a:cubicBezTo>
                  <a:pt x="827720" y="238626"/>
                  <a:pt x="820613" y="244666"/>
                  <a:pt x="818480" y="244666"/>
                </a:cubicBezTo>
                <a:cubicBezTo>
                  <a:pt x="818480" y="244666"/>
                  <a:pt x="817166" y="245686"/>
                  <a:pt x="814536" y="247726"/>
                </a:cubicBezTo>
                <a:cubicBezTo>
                  <a:pt x="811907" y="249767"/>
                  <a:pt x="808478" y="252548"/>
                  <a:pt x="804249" y="256070"/>
                </a:cubicBezTo>
                <a:cubicBezTo>
                  <a:pt x="765553" y="287795"/>
                  <a:pt x="732619" y="313425"/>
                  <a:pt x="705445" y="332958"/>
                </a:cubicBezTo>
                <a:cubicBezTo>
                  <a:pt x="697471" y="338279"/>
                  <a:pt x="686023" y="346911"/>
                  <a:pt x="671103" y="358854"/>
                </a:cubicBezTo>
                <a:cubicBezTo>
                  <a:pt x="663215" y="365304"/>
                  <a:pt x="658093" y="369707"/>
                  <a:pt x="655737" y="372063"/>
                </a:cubicBezTo>
                <a:cubicBezTo>
                  <a:pt x="653380" y="374419"/>
                  <a:pt x="652202" y="374314"/>
                  <a:pt x="652202" y="371747"/>
                </a:cubicBezTo>
                <a:cubicBezTo>
                  <a:pt x="652202" y="372553"/>
                  <a:pt x="653014" y="374438"/>
                  <a:pt x="654639" y="377402"/>
                </a:cubicBezTo>
                <a:cubicBezTo>
                  <a:pt x="664697" y="398127"/>
                  <a:pt x="667029" y="414268"/>
                  <a:pt x="661634" y="425827"/>
                </a:cubicBezTo>
                <a:cubicBezTo>
                  <a:pt x="659029" y="432946"/>
                  <a:pt x="656952" y="450030"/>
                  <a:pt x="655402" y="477080"/>
                </a:cubicBezTo>
                <a:cubicBezTo>
                  <a:pt x="655011" y="482791"/>
                  <a:pt x="654596" y="487971"/>
                  <a:pt x="654157" y="492620"/>
                </a:cubicBezTo>
                <a:lnTo>
                  <a:pt x="653418" y="499174"/>
                </a:lnTo>
                <a:lnTo>
                  <a:pt x="669764" y="492670"/>
                </a:lnTo>
                <a:cubicBezTo>
                  <a:pt x="676300" y="489743"/>
                  <a:pt x="681137" y="487473"/>
                  <a:pt x="684275" y="485861"/>
                </a:cubicBezTo>
                <a:cubicBezTo>
                  <a:pt x="702481" y="478258"/>
                  <a:pt x="720514" y="469248"/>
                  <a:pt x="738373" y="458830"/>
                </a:cubicBezTo>
                <a:cubicBezTo>
                  <a:pt x="746237" y="452790"/>
                  <a:pt x="751669" y="445572"/>
                  <a:pt x="754670" y="437175"/>
                </a:cubicBezTo>
                <a:cubicBezTo>
                  <a:pt x="756345" y="422218"/>
                  <a:pt x="766521" y="417418"/>
                  <a:pt x="785199" y="422776"/>
                </a:cubicBezTo>
                <a:cubicBezTo>
                  <a:pt x="790023" y="424860"/>
                  <a:pt x="796323" y="427067"/>
                  <a:pt x="804100" y="429399"/>
                </a:cubicBezTo>
                <a:cubicBezTo>
                  <a:pt x="808416" y="430528"/>
                  <a:pt x="812084" y="431148"/>
                  <a:pt x="815104" y="431259"/>
                </a:cubicBezTo>
                <a:cubicBezTo>
                  <a:pt x="818124" y="431371"/>
                  <a:pt x="832941" y="429368"/>
                  <a:pt x="859557" y="425251"/>
                </a:cubicBezTo>
                <a:cubicBezTo>
                  <a:pt x="879624" y="421034"/>
                  <a:pt x="901700" y="414677"/>
                  <a:pt x="925785" y="406182"/>
                </a:cubicBezTo>
                <a:cubicBezTo>
                  <a:pt x="932098" y="403825"/>
                  <a:pt x="937853" y="401940"/>
                  <a:pt x="943049" y="400526"/>
                </a:cubicBezTo>
                <a:cubicBezTo>
                  <a:pt x="948246" y="399113"/>
                  <a:pt x="951669" y="398406"/>
                  <a:pt x="953319" y="398406"/>
                </a:cubicBezTo>
                <a:cubicBezTo>
                  <a:pt x="952698" y="398406"/>
                  <a:pt x="957231" y="395795"/>
                  <a:pt x="966918" y="390574"/>
                </a:cubicBezTo>
                <a:cubicBezTo>
                  <a:pt x="975091" y="385675"/>
                  <a:pt x="985354" y="383225"/>
                  <a:pt x="997707" y="383225"/>
                </a:cubicBezTo>
                <a:cubicBezTo>
                  <a:pt x="1010543" y="383225"/>
                  <a:pt x="1020887" y="386022"/>
                  <a:pt x="1028737" y="391615"/>
                </a:cubicBezTo>
                <a:cubicBezTo>
                  <a:pt x="1033884" y="394480"/>
                  <a:pt x="1040197" y="397779"/>
                  <a:pt x="1047675" y="401512"/>
                </a:cubicBezTo>
                <a:cubicBezTo>
                  <a:pt x="1065907" y="413022"/>
                  <a:pt x="1075023" y="423347"/>
                  <a:pt x="1075023" y="432487"/>
                </a:cubicBezTo>
                <a:cubicBezTo>
                  <a:pt x="1075023" y="433021"/>
                  <a:pt x="1076579" y="437659"/>
                  <a:pt x="1079692" y="446403"/>
                </a:cubicBezTo>
                <a:cubicBezTo>
                  <a:pt x="1085149" y="464175"/>
                  <a:pt x="1082613" y="477570"/>
                  <a:pt x="1072083" y="486586"/>
                </a:cubicBezTo>
                <a:cubicBezTo>
                  <a:pt x="1055303" y="491002"/>
                  <a:pt x="1032619" y="495987"/>
                  <a:pt x="1004032" y="501544"/>
                </a:cubicBezTo>
                <a:cubicBezTo>
                  <a:pt x="996169" y="502263"/>
                  <a:pt x="985149" y="503453"/>
                  <a:pt x="970973" y="505115"/>
                </a:cubicBezTo>
                <a:cubicBezTo>
                  <a:pt x="957256" y="506678"/>
                  <a:pt x="946634" y="508179"/>
                  <a:pt x="939105" y="509617"/>
                </a:cubicBezTo>
                <a:cubicBezTo>
                  <a:pt x="931441" y="511168"/>
                  <a:pt x="924030" y="512749"/>
                  <a:pt x="916874" y="514361"/>
                </a:cubicBezTo>
                <a:cubicBezTo>
                  <a:pt x="912149" y="514882"/>
                  <a:pt x="909538" y="515397"/>
                  <a:pt x="909042" y="515905"/>
                </a:cubicBezTo>
                <a:cubicBezTo>
                  <a:pt x="905458" y="517691"/>
                  <a:pt x="899610" y="519484"/>
                  <a:pt x="891499" y="521282"/>
                </a:cubicBezTo>
                <a:cubicBezTo>
                  <a:pt x="872883" y="525275"/>
                  <a:pt x="862323" y="529157"/>
                  <a:pt x="859817" y="532928"/>
                </a:cubicBezTo>
                <a:cubicBezTo>
                  <a:pt x="860785" y="532444"/>
                  <a:pt x="861268" y="532543"/>
                  <a:pt x="861268" y="533225"/>
                </a:cubicBezTo>
                <a:cubicBezTo>
                  <a:pt x="861268" y="533907"/>
                  <a:pt x="862366" y="538633"/>
                  <a:pt x="864561" y="547401"/>
                </a:cubicBezTo>
                <a:cubicBezTo>
                  <a:pt x="867587" y="566352"/>
                  <a:pt x="870310" y="589582"/>
                  <a:pt x="872728" y="617090"/>
                </a:cubicBezTo>
                <a:cubicBezTo>
                  <a:pt x="874328" y="657571"/>
                  <a:pt x="874328" y="701649"/>
                  <a:pt x="872728" y="749324"/>
                </a:cubicBezTo>
                <a:cubicBezTo>
                  <a:pt x="871934" y="758960"/>
                  <a:pt x="871172" y="770786"/>
                  <a:pt x="870440" y="784801"/>
                </a:cubicBezTo>
                <a:cubicBezTo>
                  <a:pt x="868034" y="825617"/>
                  <a:pt x="865634" y="854781"/>
                  <a:pt x="863240" y="872293"/>
                </a:cubicBezTo>
                <a:cubicBezTo>
                  <a:pt x="862484" y="875319"/>
                  <a:pt x="861337" y="884912"/>
                  <a:pt x="859799" y="901073"/>
                </a:cubicBezTo>
                <a:cubicBezTo>
                  <a:pt x="857541" y="917679"/>
                  <a:pt x="855638" y="931465"/>
                  <a:pt x="854087" y="942428"/>
                </a:cubicBezTo>
                <a:cubicBezTo>
                  <a:pt x="852525" y="952549"/>
                  <a:pt x="851030" y="962161"/>
                  <a:pt x="849604" y="971264"/>
                </a:cubicBezTo>
                <a:cubicBezTo>
                  <a:pt x="843676" y="1004130"/>
                  <a:pt x="834641" y="1032320"/>
                  <a:pt x="822499" y="1055835"/>
                </a:cubicBezTo>
                <a:cubicBezTo>
                  <a:pt x="819832" y="1061230"/>
                  <a:pt x="815882" y="1072206"/>
                  <a:pt x="810648" y="1088764"/>
                </a:cubicBezTo>
                <a:cubicBezTo>
                  <a:pt x="806717" y="1101922"/>
                  <a:pt x="804298" y="1110344"/>
                  <a:pt x="803393" y="1114027"/>
                </a:cubicBezTo>
                <a:cubicBezTo>
                  <a:pt x="803045" y="1114684"/>
                  <a:pt x="802872" y="1116160"/>
                  <a:pt x="802872" y="1118455"/>
                </a:cubicBezTo>
                <a:cubicBezTo>
                  <a:pt x="802091" y="1119236"/>
                  <a:pt x="801700" y="1118821"/>
                  <a:pt x="801700" y="1117208"/>
                </a:cubicBezTo>
                <a:cubicBezTo>
                  <a:pt x="800931" y="1119565"/>
                  <a:pt x="800546" y="1122765"/>
                  <a:pt x="800546" y="1126808"/>
                </a:cubicBezTo>
                <a:cubicBezTo>
                  <a:pt x="797483" y="1135948"/>
                  <a:pt x="792733" y="1140518"/>
                  <a:pt x="786296" y="1140518"/>
                </a:cubicBezTo>
                <a:cubicBezTo>
                  <a:pt x="776808" y="1140518"/>
                  <a:pt x="772065" y="1132990"/>
                  <a:pt x="772065" y="1117934"/>
                </a:cubicBezTo>
                <a:cubicBezTo>
                  <a:pt x="772833" y="1114114"/>
                  <a:pt x="772833" y="1111348"/>
                  <a:pt x="772065" y="1109637"/>
                </a:cubicBezTo>
                <a:cubicBezTo>
                  <a:pt x="771395" y="1107094"/>
                  <a:pt x="770223" y="1097470"/>
                  <a:pt x="768548" y="1080764"/>
                </a:cubicBezTo>
                <a:cubicBezTo>
                  <a:pt x="767023" y="1063959"/>
                  <a:pt x="764530" y="1046527"/>
                  <a:pt x="761070" y="1028470"/>
                </a:cubicBezTo>
                <a:cubicBezTo>
                  <a:pt x="755216" y="1002611"/>
                  <a:pt x="751691" y="979127"/>
                  <a:pt x="750494" y="958018"/>
                </a:cubicBezTo>
                <a:cubicBezTo>
                  <a:pt x="749297" y="936909"/>
                  <a:pt x="748308" y="888261"/>
                  <a:pt x="747526" y="812073"/>
                </a:cubicBezTo>
                <a:cubicBezTo>
                  <a:pt x="747526" y="742124"/>
                  <a:pt x="747331" y="688298"/>
                  <a:pt x="746940" y="650595"/>
                </a:cubicBezTo>
                <a:cubicBezTo>
                  <a:pt x="746550" y="612892"/>
                  <a:pt x="746168" y="587045"/>
                  <a:pt x="745796" y="573055"/>
                </a:cubicBezTo>
                <a:cubicBezTo>
                  <a:pt x="745424" y="559066"/>
                  <a:pt x="745086" y="551717"/>
                  <a:pt x="744782" y="551010"/>
                </a:cubicBezTo>
                <a:cubicBezTo>
                  <a:pt x="744479" y="550303"/>
                  <a:pt x="744209" y="549888"/>
                  <a:pt x="743973" y="549764"/>
                </a:cubicBezTo>
                <a:cubicBezTo>
                  <a:pt x="743018" y="548809"/>
                  <a:pt x="742721" y="548331"/>
                  <a:pt x="743080" y="548331"/>
                </a:cubicBezTo>
                <a:cubicBezTo>
                  <a:pt x="736222" y="548331"/>
                  <a:pt x="721630" y="552430"/>
                  <a:pt x="699306" y="560628"/>
                </a:cubicBezTo>
                <a:cubicBezTo>
                  <a:pt x="698215" y="561162"/>
                  <a:pt x="693799" y="562718"/>
                  <a:pt x="686060" y="565298"/>
                </a:cubicBezTo>
                <a:cubicBezTo>
                  <a:pt x="679313" y="567555"/>
                  <a:pt x="669807" y="571363"/>
                  <a:pt x="657541" y="576720"/>
                </a:cubicBezTo>
                <a:cubicBezTo>
                  <a:pt x="651942" y="579350"/>
                  <a:pt x="647253" y="581570"/>
                  <a:pt x="643477" y="583380"/>
                </a:cubicBezTo>
                <a:lnTo>
                  <a:pt x="637722" y="586196"/>
                </a:lnTo>
                <a:lnTo>
                  <a:pt x="637222" y="590664"/>
                </a:lnTo>
                <a:cubicBezTo>
                  <a:pt x="636573" y="594601"/>
                  <a:pt x="635601" y="599584"/>
                  <a:pt x="634305" y="605612"/>
                </a:cubicBezTo>
                <a:cubicBezTo>
                  <a:pt x="631974" y="616451"/>
                  <a:pt x="629872" y="626497"/>
                  <a:pt x="627999" y="635749"/>
                </a:cubicBezTo>
                <a:cubicBezTo>
                  <a:pt x="623658" y="653894"/>
                  <a:pt x="619739" y="668219"/>
                  <a:pt x="616241" y="678723"/>
                </a:cubicBezTo>
                <a:cubicBezTo>
                  <a:pt x="615014" y="681787"/>
                  <a:pt x="613761" y="685675"/>
                  <a:pt x="612483" y="690388"/>
                </a:cubicBezTo>
                <a:cubicBezTo>
                  <a:pt x="600639" y="727892"/>
                  <a:pt x="585552" y="761162"/>
                  <a:pt x="567221" y="790196"/>
                </a:cubicBezTo>
                <a:cubicBezTo>
                  <a:pt x="560673" y="799535"/>
                  <a:pt x="552791" y="806548"/>
                  <a:pt x="543576" y="811236"/>
                </a:cubicBezTo>
                <a:cubicBezTo>
                  <a:pt x="515448" y="847191"/>
                  <a:pt x="489601" y="870129"/>
                  <a:pt x="466037" y="880051"/>
                </a:cubicBezTo>
                <a:cubicBezTo>
                  <a:pt x="466037" y="869248"/>
                  <a:pt x="469894" y="858545"/>
                  <a:pt x="477608" y="847941"/>
                </a:cubicBezTo>
                <a:cubicBezTo>
                  <a:pt x="490680" y="829772"/>
                  <a:pt x="502394" y="808347"/>
                  <a:pt x="512750" y="783666"/>
                </a:cubicBezTo>
                <a:lnTo>
                  <a:pt x="519997" y="761044"/>
                </a:lnTo>
                <a:lnTo>
                  <a:pt x="514076" y="762593"/>
                </a:lnTo>
                <a:cubicBezTo>
                  <a:pt x="506225" y="763225"/>
                  <a:pt x="495570" y="760328"/>
                  <a:pt x="482110" y="753900"/>
                </a:cubicBezTo>
                <a:cubicBezTo>
                  <a:pt x="467984" y="747339"/>
                  <a:pt x="454081" y="738199"/>
                  <a:pt x="440401" y="726479"/>
                </a:cubicBezTo>
                <a:cubicBezTo>
                  <a:pt x="437245" y="723614"/>
                  <a:pt x="434801" y="721214"/>
                  <a:pt x="433069" y="719279"/>
                </a:cubicBezTo>
                <a:lnTo>
                  <a:pt x="432548" y="718528"/>
                </a:lnTo>
                <a:lnTo>
                  <a:pt x="432439" y="719763"/>
                </a:lnTo>
                <a:cubicBezTo>
                  <a:pt x="431583" y="729982"/>
                  <a:pt x="430268" y="738186"/>
                  <a:pt x="428495" y="744375"/>
                </a:cubicBezTo>
                <a:cubicBezTo>
                  <a:pt x="426423" y="755401"/>
                  <a:pt x="424619" y="772442"/>
                  <a:pt x="423081" y="795498"/>
                </a:cubicBezTo>
                <a:cubicBezTo>
                  <a:pt x="422436" y="804031"/>
                  <a:pt x="422114" y="811305"/>
                  <a:pt x="422114" y="817320"/>
                </a:cubicBezTo>
                <a:cubicBezTo>
                  <a:pt x="421208" y="821834"/>
                  <a:pt x="420309" y="828085"/>
                  <a:pt x="419416" y="836072"/>
                </a:cubicBezTo>
                <a:cubicBezTo>
                  <a:pt x="417829" y="853497"/>
                  <a:pt x="416657" y="865621"/>
                  <a:pt x="415900" y="872442"/>
                </a:cubicBezTo>
                <a:cubicBezTo>
                  <a:pt x="415144" y="879263"/>
                  <a:pt x="414344" y="884348"/>
                  <a:pt x="413500" y="887697"/>
                </a:cubicBezTo>
                <a:cubicBezTo>
                  <a:pt x="411572" y="892546"/>
                  <a:pt x="409262" y="896183"/>
                  <a:pt x="406570" y="898608"/>
                </a:cubicBezTo>
                <a:lnTo>
                  <a:pt x="405744" y="898934"/>
                </a:lnTo>
                <a:lnTo>
                  <a:pt x="402703" y="902849"/>
                </a:lnTo>
                <a:cubicBezTo>
                  <a:pt x="399896" y="904883"/>
                  <a:pt x="395684" y="905562"/>
                  <a:pt x="390069" y="904887"/>
                </a:cubicBezTo>
                <a:cubicBezTo>
                  <a:pt x="378839" y="903534"/>
                  <a:pt x="369856" y="901178"/>
                  <a:pt x="363122" y="897817"/>
                </a:cubicBezTo>
                <a:cubicBezTo>
                  <a:pt x="339272" y="886729"/>
                  <a:pt x="309035" y="855556"/>
                  <a:pt x="272411" y="804297"/>
                </a:cubicBezTo>
                <a:cubicBezTo>
                  <a:pt x="268672" y="799808"/>
                  <a:pt x="265353" y="795778"/>
                  <a:pt x="262454" y="792210"/>
                </a:cubicBezTo>
                <a:lnTo>
                  <a:pt x="255618" y="783639"/>
                </a:lnTo>
                <a:lnTo>
                  <a:pt x="252647" y="790263"/>
                </a:lnTo>
                <a:cubicBezTo>
                  <a:pt x="251300" y="793530"/>
                  <a:pt x="249858" y="797271"/>
                  <a:pt x="248320" y="801488"/>
                </a:cubicBezTo>
                <a:cubicBezTo>
                  <a:pt x="243483" y="820116"/>
                  <a:pt x="241064" y="839222"/>
                  <a:pt x="241064" y="858805"/>
                </a:cubicBezTo>
                <a:cubicBezTo>
                  <a:pt x="241064" y="874978"/>
                  <a:pt x="236271" y="886729"/>
                  <a:pt x="226684" y="894059"/>
                </a:cubicBezTo>
                <a:cubicBezTo>
                  <a:pt x="214864" y="893104"/>
                  <a:pt x="203194" y="889520"/>
                  <a:pt x="191672" y="883306"/>
                </a:cubicBezTo>
                <a:cubicBezTo>
                  <a:pt x="185235" y="878159"/>
                  <a:pt x="179146" y="869856"/>
                  <a:pt x="173403" y="858396"/>
                </a:cubicBezTo>
                <a:cubicBezTo>
                  <a:pt x="165255" y="842186"/>
                  <a:pt x="163593" y="827459"/>
                  <a:pt x="168418" y="814213"/>
                </a:cubicBezTo>
                <a:cubicBezTo>
                  <a:pt x="174656" y="793935"/>
                  <a:pt x="180057" y="773905"/>
                  <a:pt x="184621" y="754124"/>
                </a:cubicBezTo>
                <a:cubicBezTo>
                  <a:pt x="187065" y="746831"/>
                  <a:pt x="190605" y="732308"/>
                  <a:pt x="195244" y="710554"/>
                </a:cubicBezTo>
                <a:lnTo>
                  <a:pt x="196070" y="708275"/>
                </a:lnTo>
                <a:lnTo>
                  <a:pt x="190787" y="712555"/>
                </a:lnTo>
                <a:cubicBezTo>
                  <a:pt x="187383" y="715323"/>
                  <a:pt x="183548" y="718451"/>
                  <a:pt x="179282" y="721939"/>
                </a:cubicBezTo>
                <a:cubicBezTo>
                  <a:pt x="162651" y="734962"/>
                  <a:pt x="152295" y="743519"/>
                  <a:pt x="148214" y="747612"/>
                </a:cubicBezTo>
                <a:cubicBezTo>
                  <a:pt x="129313" y="764157"/>
                  <a:pt x="109358" y="779424"/>
                  <a:pt x="88348" y="793414"/>
                </a:cubicBezTo>
                <a:cubicBezTo>
                  <a:pt x="73155" y="802121"/>
                  <a:pt x="56220" y="800955"/>
                  <a:pt x="37542" y="789917"/>
                </a:cubicBezTo>
                <a:cubicBezTo>
                  <a:pt x="22312" y="782289"/>
                  <a:pt x="13549" y="774488"/>
                  <a:pt x="11255" y="766514"/>
                </a:cubicBezTo>
                <a:cubicBezTo>
                  <a:pt x="9147" y="762805"/>
                  <a:pt x="7311" y="759779"/>
                  <a:pt x="5748" y="757435"/>
                </a:cubicBezTo>
                <a:cubicBezTo>
                  <a:pt x="1916" y="752362"/>
                  <a:pt x="0" y="746440"/>
                  <a:pt x="0" y="739669"/>
                </a:cubicBezTo>
                <a:cubicBezTo>
                  <a:pt x="0" y="730491"/>
                  <a:pt x="3107" y="724042"/>
                  <a:pt x="9320" y="720321"/>
                </a:cubicBezTo>
                <a:cubicBezTo>
                  <a:pt x="11267" y="718374"/>
                  <a:pt x="12446" y="717512"/>
                  <a:pt x="12855" y="717735"/>
                </a:cubicBezTo>
                <a:cubicBezTo>
                  <a:pt x="12074" y="708086"/>
                  <a:pt x="19155" y="703261"/>
                  <a:pt x="34100" y="703261"/>
                </a:cubicBezTo>
                <a:cubicBezTo>
                  <a:pt x="47011" y="703261"/>
                  <a:pt x="55917" y="706586"/>
                  <a:pt x="60820" y="713234"/>
                </a:cubicBezTo>
                <a:lnTo>
                  <a:pt x="64151" y="720479"/>
                </a:lnTo>
                <a:lnTo>
                  <a:pt x="75393" y="718388"/>
                </a:lnTo>
                <a:cubicBezTo>
                  <a:pt x="97508" y="711287"/>
                  <a:pt x="128671" y="693532"/>
                  <a:pt x="168883" y="665124"/>
                </a:cubicBezTo>
                <a:cubicBezTo>
                  <a:pt x="194506" y="647749"/>
                  <a:pt x="209556" y="637303"/>
                  <a:pt x="214033" y="633787"/>
                </a:cubicBezTo>
                <a:cubicBezTo>
                  <a:pt x="218511" y="630271"/>
                  <a:pt x="220749" y="627899"/>
                  <a:pt x="220749" y="626671"/>
                </a:cubicBezTo>
                <a:cubicBezTo>
                  <a:pt x="223713" y="619787"/>
                  <a:pt x="226758" y="612830"/>
                  <a:pt x="229884" y="605798"/>
                </a:cubicBezTo>
                <a:cubicBezTo>
                  <a:pt x="239347" y="588211"/>
                  <a:pt x="252071" y="585991"/>
                  <a:pt x="268058" y="599138"/>
                </a:cubicBezTo>
                <a:lnTo>
                  <a:pt x="268635" y="601612"/>
                </a:lnTo>
                <a:lnTo>
                  <a:pt x="268430" y="599826"/>
                </a:lnTo>
                <a:cubicBezTo>
                  <a:pt x="286798" y="587845"/>
                  <a:pt x="305302" y="576826"/>
                  <a:pt x="323943" y="566767"/>
                </a:cubicBezTo>
                <a:cubicBezTo>
                  <a:pt x="330622" y="563239"/>
                  <a:pt x="336175" y="560318"/>
                  <a:pt x="340602" y="558005"/>
                </a:cubicBezTo>
                <a:lnTo>
                  <a:pt x="350340" y="552977"/>
                </a:lnTo>
                <a:lnTo>
                  <a:pt x="349244" y="546824"/>
                </a:lnTo>
                <a:cubicBezTo>
                  <a:pt x="349244" y="539830"/>
                  <a:pt x="349362" y="536692"/>
                  <a:pt x="349597" y="537411"/>
                </a:cubicBezTo>
                <a:cubicBezTo>
                  <a:pt x="349176" y="534571"/>
                  <a:pt x="346069" y="536661"/>
                  <a:pt x="340277" y="543680"/>
                </a:cubicBezTo>
                <a:cubicBezTo>
                  <a:pt x="335130" y="547562"/>
                  <a:pt x="330795" y="549503"/>
                  <a:pt x="327273" y="549503"/>
                </a:cubicBezTo>
                <a:cubicBezTo>
                  <a:pt x="328389" y="549503"/>
                  <a:pt x="326107" y="551451"/>
                  <a:pt x="320427" y="555345"/>
                </a:cubicBezTo>
                <a:cubicBezTo>
                  <a:pt x="306152" y="558458"/>
                  <a:pt x="299544" y="556566"/>
                  <a:pt x="300605" y="549671"/>
                </a:cubicBezTo>
                <a:cubicBezTo>
                  <a:pt x="301135" y="546223"/>
                  <a:pt x="302255" y="543032"/>
                  <a:pt x="303965" y="540099"/>
                </a:cubicBezTo>
                <a:lnTo>
                  <a:pt x="307492" y="535996"/>
                </a:lnTo>
                <a:lnTo>
                  <a:pt x="289508" y="549913"/>
                </a:lnTo>
                <a:cubicBezTo>
                  <a:pt x="283815" y="553695"/>
                  <a:pt x="277614" y="557937"/>
                  <a:pt x="270904" y="562637"/>
                </a:cubicBezTo>
                <a:cubicBezTo>
                  <a:pt x="263054" y="568157"/>
                  <a:pt x="257727" y="571852"/>
                  <a:pt x="254924" y="573725"/>
                </a:cubicBezTo>
                <a:cubicBezTo>
                  <a:pt x="251402" y="575486"/>
                  <a:pt x="248264" y="576367"/>
                  <a:pt x="245511" y="576367"/>
                </a:cubicBezTo>
                <a:cubicBezTo>
                  <a:pt x="247309" y="576367"/>
                  <a:pt x="247904" y="576671"/>
                  <a:pt x="247297" y="577278"/>
                </a:cubicBezTo>
                <a:cubicBezTo>
                  <a:pt x="235675" y="583678"/>
                  <a:pt x="220879" y="582822"/>
                  <a:pt x="202909" y="574711"/>
                </a:cubicBezTo>
                <a:cubicBezTo>
                  <a:pt x="183784" y="566091"/>
                  <a:pt x="170948" y="553379"/>
                  <a:pt x="164399" y="536574"/>
                </a:cubicBezTo>
                <a:cubicBezTo>
                  <a:pt x="159463" y="528339"/>
                  <a:pt x="156527" y="519989"/>
                  <a:pt x="155590" y="511524"/>
                </a:cubicBezTo>
                <a:cubicBezTo>
                  <a:pt x="154654" y="503060"/>
                  <a:pt x="160629" y="499727"/>
                  <a:pt x="173515" y="501525"/>
                </a:cubicBezTo>
                <a:cubicBezTo>
                  <a:pt x="191672" y="503621"/>
                  <a:pt x="206245" y="502653"/>
                  <a:pt x="217233" y="498623"/>
                </a:cubicBezTo>
                <a:cubicBezTo>
                  <a:pt x="221971" y="496254"/>
                  <a:pt x="228662" y="493773"/>
                  <a:pt x="237306" y="491181"/>
                </a:cubicBezTo>
                <a:cubicBezTo>
                  <a:pt x="256629" y="485241"/>
                  <a:pt x="271307" y="479759"/>
                  <a:pt x="281341" y="474736"/>
                </a:cubicBezTo>
                <a:cubicBezTo>
                  <a:pt x="290630" y="471164"/>
                  <a:pt x="302183" y="461744"/>
                  <a:pt x="315999" y="446477"/>
                </a:cubicBezTo>
                <a:cubicBezTo>
                  <a:pt x="343951" y="415112"/>
                  <a:pt x="368484" y="384911"/>
                  <a:pt x="389599" y="355876"/>
                </a:cubicBezTo>
                <a:lnTo>
                  <a:pt x="396342" y="346206"/>
                </a:lnTo>
                <a:lnTo>
                  <a:pt x="369559" y="369891"/>
                </a:lnTo>
                <a:cubicBezTo>
                  <a:pt x="347011" y="390786"/>
                  <a:pt x="321785" y="415961"/>
                  <a:pt x="293880" y="445417"/>
                </a:cubicBezTo>
                <a:cubicBezTo>
                  <a:pt x="280274" y="462644"/>
                  <a:pt x="268821" y="471257"/>
                  <a:pt x="259519" y="471257"/>
                </a:cubicBezTo>
                <a:cubicBezTo>
                  <a:pt x="249858" y="471257"/>
                  <a:pt x="236351" y="464988"/>
                  <a:pt x="219001" y="452449"/>
                </a:cubicBezTo>
                <a:cubicBezTo>
                  <a:pt x="209265" y="438831"/>
                  <a:pt x="204397" y="427111"/>
                  <a:pt x="204397" y="417288"/>
                </a:cubicBezTo>
                <a:cubicBezTo>
                  <a:pt x="204397" y="406672"/>
                  <a:pt x="209414" y="399925"/>
                  <a:pt x="219447" y="397048"/>
                </a:cubicBezTo>
                <a:cubicBezTo>
                  <a:pt x="223726" y="394604"/>
                  <a:pt x="229543" y="390443"/>
                  <a:pt x="236897" y="384565"/>
                </a:cubicBezTo>
                <a:cubicBezTo>
                  <a:pt x="245244" y="377892"/>
                  <a:pt x="251023" y="373589"/>
                  <a:pt x="254236" y="371654"/>
                </a:cubicBezTo>
                <a:cubicBezTo>
                  <a:pt x="256828" y="369707"/>
                  <a:pt x="260021" y="366835"/>
                  <a:pt x="263816" y="363040"/>
                </a:cubicBezTo>
                <a:cubicBezTo>
                  <a:pt x="267971" y="358886"/>
                  <a:pt x="272734" y="354892"/>
                  <a:pt x="278104" y="351060"/>
                </a:cubicBezTo>
                <a:cubicBezTo>
                  <a:pt x="296137" y="332270"/>
                  <a:pt x="317494" y="309301"/>
                  <a:pt x="342174" y="282152"/>
                </a:cubicBezTo>
                <a:cubicBezTo>
                  <a:pt x="345238" y="278593"/>
                  <a:pt x="353169" y="271003"/>
                  <a:pt x="365968" y="259382"/>
                </a:cubicBezTo>
                <a:cubicBezTo>
                  <a:pt x="371624" y="251903"/>
                  <a:pt x="376608" y="245086"/>
                  <a:pt x="380921" y="238932"/>
                </a:cubicBezTo>
                <a:lnTo>
                  <a:pt x="385919" y="231394"/>
                </a:lnTo>
                <a:lnTo>
                  <a:pt x="385074" y="231729"/>
                </a:lnTo>
                <a:cubicBezTo>
                  <a:pt x="374870" y="235973"/>
                  <a:pt x="361848" y="241922"/>
                  <a:pt x="346007" y="249578"/>
                </a:cubicBezTo>
                <a:cubicBezTo>
                  <a:pt x="298320" y="275015"/>
                  <a:pt x="260524" y="297816"/>
                  <a:pt x="232618" y="317983"/>
                </a:cubicBezTo>
                <a:cubicBezTo>
                  <a:pt x="228439" y="321331"/>
                  <a:pt x="220365" y="325796"/>
                  <a:pt x="208397" y="331377"/>
                </a:cubicBezTo>
                <a:cubicBezTo>
                  <a:pt x="184001" y="344424"/>
                  <a:pt x="162787" y="346142"/>
                  <a:pt x="144754" y="336530"/>
                </a:cubicBezTo>
                <a:cubicBezTo>
                  <a:pt x="128222" y="328705"/>
                  <a:pt x="115137" y="316048"/>
                  <a:pt x="105501" y="298561"/>
                </a:cubicBezTo>
                <a:cubicBezTo>
                  <a:pt x="101358" y="289246"/>
                  <a:pt x="99287" y="279312"/>
                  <a:pt x="99287" y="268758"/>
                </a:cubicBezTo>
                <a:cubicBezTo>
                  <a:pt x="110784" y="268758"/>
                  <a:pt x="118926" y="270556"/>
                  <a:pt x="123713" y="274153"/>
                </a:cubicBezTo>
                <a:cubicBezTo>
                  <a:pt x="133164" y="277551"/>
                  <a:pt x="141275" y="279362"/>
                  <a:pt x="148047" y="279585"/>
                </a:cubicBezTo>
                <a:cubicBezTo>
                  <a:pt x="155587" y="277799"/>
                  <a:pt x="159736" y="277297"/>
                  <a:pt x="160493" y="278078"/>
                </a:cubicBezTo>
                <a:cubicBezTo>
                  <a:pt x="165466" y="276726"/>
                  <a:pt x="173503" y="273954"/>
                  <a:pt x="184603" y="269762"/>
                </a:cubicBezTo>
                <a:cubicBezTo>
                  <a:pt x="185942" y="269018"/>
                  <a:pt x="190376" y="267282"/>
                  <a:pt x="197904" y="264553"/>
                </a:cubicBezTo>
                <a:cubicBezTo>
                  <a:pt x="218108" y="258079"/>
                  <a:pt x="235291" y="251692"/>
                  <a:pt x="249455" y="245392"/>
                </a:cubicBezTo>
                <a:cubicBezTo>
                  <a:pt x="252307" y="243965"/>
                  <a:pt x="265956" y="237367"/>
                  <a:pt x="290401" y="225598"/>
                </a:cubicBezTo>
                <a:cubicBezTo>
                  <a:pt x="311758" y="216110"/>
                  <a:pt x="325816" y="209865"/>
                  <a:pt x="332575" y="206864"/>
                </a:cubicBezTo>
                <a:cubicBezTo>
                  <a:pt x="367463" y="190170"/>
                  <a:pt x="393843" y="176391"/>
                  <a:pt x="411714" y="165527"/>
                </a:cubicBezTo>
                <a:cubicBezTo>
                  <a:pt x="417159" y="161149"/>
                  <a:pt x="421717" y="158960"/>
                  <a:pt x="425388" y="158960"/>
                </a:cubicBezTo>
                <a:cubicBezTo>
                  <a:pt x="422870" y="158960"/>
                  <a:pt x="426820" y="154433"/>
                  <a:pt x="437238" y="145379"/>
                </a:cubicBezTo>
                <a:lnTo>
                  <a:pt x="438507" y="144323"/>
                </a:lnTo>
                <a:lnTo>
                  <a:pt x="430481" y="144706"/>
                </a:lnTo>
                <a:cubicBezTo>
                  <a:pt x="421449" y="145155"/>
                  <a:pt x="416700" y="145454"/>
                  <a:pt x="416235" y="145602"/>
                </a:cubicBezTo>
                <a:cubicBezTo>
                  <a:pt x="413705" y="146880"/>
                  <a:pt x="407293" y="147940"/>
                  <a:pt x="396999" y="148784"/>
                </a:cubicBezTo>
                <a:cubicBezTo>
                  <a:pt x="374873" y="151091"/>
                  <a:pt x="353033" y="154935"/>
                  <a:pt x="331477" y="160318"/>
                </a:cubicBezTo>
                <a:cubicBezTo>
                  <a:pt x="308347" y="168516"/>
                  <a:pt x="292063" y="174977"/>
                  <a:pt x="282625" y="179703"/>
                </a:cubicBezTo>
                <a:cubicBezTo>
                  <a:pt x="281546" y="180794"/>
                  <a:pt x="279363" y="181886"/>
                  <a:pt x="276076" y="182977"/>
                </a:cubicBezTo>
                <a:cubicBezTo>
                  <a:pt x="263339" y="184391"/>
                  <a:pt x="259755" y="176949"/>
                  <a:pt x="265323" y="160653"/>
                </a:cubicBezTo>
                <a:cubicBezTo>
                  <a:pt x="285762" y="143351"/>
                  <a:pt x="302809" y="126441"/>
                  <a:pt x="316464" y="109921"/>
                </a:cubicBezTo>
                <a:cubicBezTo>
                  <a:pt x="320309" y="104538"/>
                  <a:pt x="323056" y="99472"/>
                  <a:pt x="324706" y="94722"/>
                </a:cubicBezTo>
                <a:lnTo>
                  <a:pt x="327050" y="90573"/>
                </a:lnTo>
                <a:lnTo>
                  <a:pt x="323422" y="88341"/>
                </a:lnTo>
                <a:cubicBezTo>
                  <a:pt x="319453" y="84806"/>
                  <a:pt x="308539" y="82009"/>
                  <a:pt x="290680" y="79951"/>
                </a:cubicBezTo>
                <a:cubicBezTo>
                  <a:pt x="280485" y="77631"/>
                  <a:pt x="269593" y="75625"/>
                  <a:pt x="258003" y="73932"/>
                </a:cubicBezTo>
                <a:cubicBezTo>
                  <a:pt x="246413" y="72240"/>
                  <a:pt x="240618" y="67561"/>
                  <a:pt x="240618" y="59896"/>
                </a:cubicBezTo>
                <a:cubicBezTo>
                  <a:pt x="240618" y="53744"/>
                  <a:pt x="248469" y="47432"/>
                  <a:pt x="264170" y="40958"/>
                </a:cubicBezTo>
                <a:cubicBezTo>
                  <a:pt x="272169" y="37956"/>
                  <a:pt x="278612" y="35414"/>
                  <a:pt x="283499" y="33330"/>
                </a:cubicBezTo>
                <a:cubicBezTo>
                  <a:pt x="290407" y="29870"/>
                  <a:pt x="295263" y="28140"/>
                  <a:pt x="298065" y="28140"/>
                </a:cubicBezTo>
                <a:cubicBezTo>
                  <a:pt x="296639" y="28140"/>
                  <a:pt x="297641" y="27207"/>
                  <a:pt x="301070" y="25340"/>
                </a:cubicBezTo>
                <a:cubicBezTo>
                  <a:pt x="304499" y="23474"/>
                  <a:pt x="309748" y="20333"/>
                  <a:pt x="316818" y="15917"/>
                </a:cubicBezTo>
                <a:cubicBezTo>
                  <a:pt x="329257" y="8588"/>
                  <a:pt x="338789" y="3813"/>
                  <a:pt x="345411" y="1593"/>
                </a:cubicBezTo>
                <a:cubicBezTo>
                  <a:pt x="351371" y="315"/>
                  <a:pt x="357749" y="-193"/>
                  <a:pt x="364545" y="67"/>
                </a:cubicBezTo>
                <a:close/>
              </a:path>
            </a:pathLst>
          </a:custGeom>
          <a:solidFill>
            <a:schemeClr val="accent1"/>
          </a:solidFill>
          <a:ln>
            <a:noFill/>
          </a:ln>
          <a:effectLst>
            <a:outerShdw blurRad="50800" dist="50800" dir="2700000" algn="tl" rotWithShape="0">
              <a:schemeClr val="accent2">
                <a:alpha val="20000"/>
              </a:scheme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9368" b="1" dirty="0">
              <a:solidFill>
                <a:schemeClr val="accent1"/>
              </a:solidFill>
              <a:effectLst>
                <a:outerShdw blurRad="50800" dist="50800" dir="2700000" algn="tl" rotWithShape="0">
                  <a:schemeClr val="accent2">
                    <a:alpha val="20000"/>
                  </a:schemeClr>
                </a:outerShdw>
              </a:effectLst>
              <a:latin typeface="Arial" panose="020B0604020202020204" pitchFamily="34" charset="0"/>
              <a:ea typeface="微软雅黑" panose="020B0503020204020204" pitchFamily="34" charset="-122"/>
              <a:cs typeface="演示流云楷" panose="02000600000000000000" pitchFamily="2" charset="-122"/>
              <a:sym typeface="Arial" panose="020B0604020202020204" pitchFamily="34" charset="0"/>
            </a:endParaRPr>
          </a:p>
        </p:txBody>
      </p:sp>
      <p:pic>
        <p:nvPicPr>
          <p:cNvPr id="15" name="图片 14" descr="形状&#10;&#10;中度可信度描述已自动生成">
            <a:extLst>
              <a:ext uri="{FF2B5EF4-FFF2-40B4-BE49-F238E27FC236}">
                <a16:creationId xmlns:a16="http://schemas.microsoft.com/office/drawing/2014/main" id="{1B09D7E1-0758-BC6F-5F9A-FB66DC0B1B2A}"/>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596489" y="341937"/>
            <a:ext cx="1230926" cy="984741"/>
          </a:xfrm>
          <a:prstGeom prst="rect">
            <a:avLst/>
          </a:prstGeom>
        </p:spPr>
      </p:pic>
      <p:sp>
        <p:nvSpPr>
          <p:cNvPr id="5" name="矩形 4">
            <a:extLst>
              <a:ext uri="{FF2B5EF4-FFF2-40B4-BE49-F238E27FC236}">
                <a16:creationId xmlns:a16="http://schemas.microsoft.com/office/drawing/2014/main" id="{868589AA-E5DB-A6D3-5E26-56A297CCE6B2}"/>
              </a:ext>
            </a:extLst>
          </p:cNvPr>
          <p:cNvSpPr/>
          <p:nvPr/>
        </p:nvSpPr>
        <p:spPr>
          <a:xfrm>
            <a:off x="1450558" y="2531380"/>
            <a:ext cx="9227602" cy="624982"/>
          </a:xfrm>
          <a:prstGeom prst="rect">
            <a:avLst/>
          </a:prstGeom>
          <a:gradFill>
            <a:gsLst>
              <a:gs pos="5000">
                <a:schemeClr val="accent1">
                  <a:lumMod val="5000"/>
                  <a:lumOff val="95000"/>
                  <a:alpha val="0"/>
                </a:schemeClr>
              </a:gs>
              <a:gs pos="51000">
                <a:schemeClr val="accent1">
                  <a:lumMod val="20000"/>
                  <a:lumOff val="80000"/>
                </a:schemeClr>
              </a:gs>
              <a:gs pos="97000">
                <a:schemeClr val="bg1">
                  <a:alpha val="0"/>
                </a:schemeClr>
              </a:gs>
            </a:gsLst>
            <a:lin ang="0" scaled="0"/>
          </a:gradFill>
          <a:ln w="12700">
            <a:gradFill>
              <a:gsLst>
                <a:gs pos="0">
                  <a:schemeClr val="accent1">
                    <a:lumMod val="5000"/>
                    <a:lumOff val="95000"/>
                    <a:alpha val="0"/>
                  </a:schemeClr>
                </a:gs>
                <a:gs pos="50000">
                  <a:schemeClr val="accent2"/>
                </a:gs>
                <a:gs pos="100000">
                  <a:schemeClr val="accent1">
                    <a:lumMod val="30000"/>
                    <a:lumOff val="70000"/>
                    <a:alpha val="0"/>
                  </a:schemeClr>
                </a:gs>
              </a:gsLst>
              <a:lin ang="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文本框 57">
            <a:extLst>
              <a:ext uri="{FF2B5EF4-FFF2-40B4-BE49-F238E27FC236}">
                <a16:creationId xmlns:a16="http://schemas.microsoft.com/office/drawing/2014/main" id="{BFCF2395-FBEE-C1CD-EA0D-FCF157DE0DF8}"/>
              </a:ext>
            </a:extLst>
          </p:cNvPr>
          <p:cNvSpPr txBox="1"/>
          <p:nvPr/>
        </p:nvSpPr>
        <p:spPr>
          <a:xfrm>
            <a:off x="3154080" y="2620344"/>
            <a:ext cx="5898970"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广西大学海洋学科毕业答辩</a:t>
            </a:r>
          </a:p>
        </p:txBody>
      </p:sp>
    </p:spTree>
    <p:extLst>
      <p:ext uri="{BB962C8B-B14F-4D97-AF65-F5344CB8AC3E}">
        <p14:creationId xmlns:p14="http://schemas.microsoft.com/office/powerpoint/2010/main" val="3408298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7565" y="-63001"/>
            <a:ext cx="12192000" cy="6858000"/>
          </a:xfrm>
          <a:prstGeom prst="rect">
            <a:avLst/>
          </a:prstGeom>
        </p:spPr>
      </p:pic>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1908507"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文献综述</a:t>
            </a: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334963" y="822071"/>
            <a:ext cx="115570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1702181"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5" name="矩形: 圆角 4">
            <a:extLst>
              <a:ext uri="{FF2B5EF4-FFF2-40B4-BE49-F238E27FC236}">
                <a16:creationId xmlns:a16="http://schemas.microsoft.com/office/drawing/2014/main" id="{6B4EAEA9-8E30-D719-CFFC-DA69938D88F0}"/>
              </a:ext>
            </a:extLst>
          </p:cNvPr>
          <p:cNvSpPr/>
          <p:nvPr/>
        </p:nvSpPr>
        <p:spPr>
          <a:xfrm>
            <a:off x="4659526" y="1172713"/>
            <a:ext cx="7049587" cy="4180239"/>
          </a:xfrm>
          <a:prstGeom prst="roundRect">
            <a:avLst>
              <a:gd name="adj" fmla="val 4515"/>
            </a:avLst>
          </a:prstGeom>
          <a:gradFill flip="none" rotWithShape="1">
            <a:gsLst>
              <a:gs pos="0">
                <a:schemeClr val="bg1">
                  <a:alpha val="80000"/>
                  <a:lumMod val="100000"/>
                </a:schemeClr>
              </a:gs>
              <a:gs pos="100000">
                <a:schemeClr val="bg1">
                  <a:alpha val="0"/>
                </a:schemeClr>
              </a:gs>
            </a:gsLst>
            <a:lin ang="54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096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矩形: 圆角 5">
            <a:extLst>
              <a:ext uri="{FF2B5EF4-FFF2-40B4-BE49-F238E27FC236}">
                <a16:creationId xmlns:a16="http://schemas.microsoft.com/office/drawing/2014/main" id="{2C202508-A0F3-9FA0-0D16-4F9B44719698}"/>
              </a:ext>
            </a:extLst>
          </p:cNvPr>
          <p:cNvSpPr/>
          <p:nvPr/>
        </p:nvSpPr>
        <p:spPr>
          <a:xfrm>
            <a:off x="513147" y="1979033"/>
            <a:ext cx="3908883" cy="3721204"/>
          </a:xfrm>
          <a:prstGeom prst="roundRect">
            <a:avLst>
              <a:gd name="adj" fmla="val 4654"/>
            </a:avLst>
          </a:prstGeom>
          <a:gradFill flip="none" rotWithShape="1">
            <a:gsLst>
              <a:gs pos="0">
                <a:schemeClr val="bg1">
                  <a:alpha val="80000"/>
                  <a:lumMod val="100000"/>
                </a:schemeClr>
              </a:gs>
              <a:gs pos="100000">
                <a:schemeClr val="bg1">
                  <a:alpha val="0"/>
                </a:schemeClr>
              </a:gs>
            </a:gsLst>
            <a:lin ang="5400000" scaled="0"/>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096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矩形 9">
            <a:extLst>
              <a:ext uri="{FF2B5EF4-FFF2-40B4-BE49-F238E27FC236}">
                <a16:creationId xmlns:a16="http://schemas.microsoft.com/office/drawing/2014/main" id="{590D981F-DBD7-30B5-1E03-C13DDEE8DC10}"/>
              </a:ext>
            </a:extLst>
          </p:cNvPr>
          <p:cNvSpPr/>
          <p:nvPr/>
        </p:nvSpPr>
        <p:spPr>
          <a:xfrm>
            <a:off x="15129" y="3184207"/>
            <a:ext cx="12192001" cy="3731301"/>
          </a:xfrm>
          <a:prstGeom prst="rect">
            <a:avLst/>
          </a:prstGeom>
          <a:gradFill flip="none" rotWithShape="1">
            <a:gsLst>
              <a:gs pos="0">
                <a:schemeClr val="bg1">
                  <a:alpha val="0"/>
                </a:schemeClr>
              </a:gs>
              <a:gs pos="8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096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文本框 8">
            <a:extLst>
              <a:ext uri="{FF2B5EF4-FFF2-40B4-BE49-F238E27FC236}">
                <a16:creationId xmlns:a16="http://schemas.microsoft.com/office/drawing/2014/main" id="{2AC2446A-BC13-C677-9B6F-8433CADD351A}"/>
              </a:ext>
            </a:extLst>
          </p:cNvPr>
          <p:cNvSpPr txBox="1"/>
          <p:nvPr/>
        </p:nvSpPr>
        <p:spPr>
          <a:xfrm>
            <a:off x="599984" y="2240838"/>
            <a:ext cx="3071083" cy="46166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096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accent1"/>
                </a:solidFill>
                <a:uLnTx/>
                <a:uFillTx/>
                <a:latin typeface="Arial" panose="020B0604020202020204" pitchFamily="34" charset="0"/>
                <a:ea typeface="微软雅黑" panose="020B0503020204020204" pitchFamily="34" charset="-122"/>
                <a:cs typeface="+mn-ea"/>
                <a:sym typeface="Arial" panose="020B0604020202020204" pitchFamily="34" charset="0"/>
              </a:rPr>
              <a:t>理论与先前研究概述</a:t>
            </a:r>
            <a:endParaRPr kumimoji="0" lang="en-US" altLang="zh-CN" sz="2400" b="0" i="0" u="none" strike="noStrike" kern="1200" cap="none" spc="0" normalizeH="0" baseline="0" noProof="0" dirty="0">
              <a:ln>
                <a:noFill/>
              </a:ln>
              <a:solidFill>
                <a:schemeClr val="accent1"/>
              </a:solidFill>
              <a:uLnTx/>
              <a:uFillTx/>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 name="直接连接符 12">
            <a:extLst>
              <a:ext uri="{FF2B5EF4-FFF2-40B4-BE49-F238E27FC236}">
                <a16:creationId xmlns:a16="http://schemas.microsoft.com/office/drawing/2014/main" id="{8D6F0628-0AF6-A6CD-D917-AEC4E30D4732}"/>
              </a:ext>
            </a:extLst>
          </p:cNvPr>
          <p:cNvCxnSpPr/>
          <p:nvPr/>
        </p:nvCxnSpPr>
        <p:spPr>
          <a:xfrm>
            <a:off x="689506" y="3465513"/>
            <a:ext cx="3556165" cy="0"/>
          </a:xfrm>
          <a:prstGeom prst="line">
            <a:avLst/>
          </a:prstGeom>
          <a:ln w="9525">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sp>
        <p:nvSpPr>
          <p:cNvPr id="16" name="文本框 20">
            <a:extLst>
              <a:ext uri="{FF2B5EF4-FFF2-40B4-BE49-F238E27FC236}">
                <a16:creationId xmlns:a16="http://schemas.microsoft.com/office/drawing/2014/main" id="{68833307-8911-6293-4F54-347840CF95B8}"/>
              </a:ext>
            </a:extLst>
          </p:cNvPr>
          <p:cNvSpPr txBox="1"/>
          <p:nvPr/>
        </p:nvSpPr>
        <p:spPr>
          <a:xfrm>
            <a:off x="4764763" y="1310551"/>
            <a:ext cx="2962477" cy="461665"/>
          </a:xfrm>
          <a:prstGeom prst="rect">
            <a:avLst/>
          </a:prstGeom>
          <a:noFill/>
        </p:spPr>
        <p:txBody>
          <a:bodyPr wrap="square">
            <a:spAutoFit/>
          </a:bodyPr>
          <a:lstStyle>
            <a:defPPr>
              <a:defRPr lang="zh-CN"/>
            </a:defPPr>
            <a:lvl1pPr marR="0" lvl="0" indent="0" defTabSz="609600" fontAlgn="auto">
              <a:lnSpc>
                <a:spcPct val="100000"/>
              </a:lnSpc>
              <a:spcBef>
                <a:spcPts val="0"/>
              </a:spcBef>
              <a:spcAft>
                <a:spcPts val="0"/>
              </a:spcAft>
              <a:buClrTx/>
              <a:buSzTx/>
              <a:buFontTx/>
              <a:buNone/>
              <a:defRPr kumimoji="0" sz="2000" b="0" i="0" u="none" strike="noStrike" cap="none" spc="0" normalizeH="0" baseline="0">
                <a:ln>
                  <a:noFill/>
                </a:ln>
                <a:solidFill>
                  <a:schemeClr val="accent1"/>
                </a:solidFill>
                <a:uLnTx/>
                <a:uFillTx/>
                <a:latin typeface="+mj-ea"/>
                <a:ea typeface="+mj-ea"/>
                <a:cs typeface="OPPOSans M" panose="00020600040101010101" pitchFamily="18"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latin typeface="Arial" panose="020B0604020202020204" pitchFamily="34" charset="0"/>
                <a:ea typeface="微软雅黑" panose="020B0503020204020204" pitchFamily="34" charset="-122"/>
                <a:cs typeface="+mn-ea"/>
                <a:sym typeface="Arial" panose="020B0604020202020204" pitchFamily="34" charset="0"/>
              </a:rPr>
              <a:t>现有研究成果与不足</a:t>
            </a:r>
            <a:endParaRPr lang="en-US" altLang="zh-CN" sz="24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7" name="直接连接符 16">
            <a:extLst>
              <a:ext uri="{FF2B5EF4-FFF2-40B4-BE49-F238E27FC236}">
                <a16:creationId xmlns:a16="http://schemas.microsoft.com/office/drawing/2014/main" id="{0AF9B021-94B2-FC83-B175-95C2CF3003E9}"/>
              </a:ext>
            </a:extLst>
          </p:cNvPr>
          <p:cNvCxnSpPr/>
          <p:nvPr/>
        </p:nvCxnSpPr>
        <p:spPr>
          <a:xfrm>
            <a:off x="4858306" y="2292156"/>
            <a:ext cx="6652027" cy="0"/>
          </a:xfrm>
          <a:prstGeom prst="line">
            <a:avLst/>
          </a:prstGeom>
          <a:ln w="9525">
            <a:solidFill>
              <a:schemeClr val="accent2">
                <a:alpha val="30000"/>
              </a:schemeClr>
            </a:solidFill>
          </a:ln>
        </p:spPr>
        <p:style>
          <a:lnRef idx="1">
            <a:schemeClr val="accent1"/>
          </a:lnRef>
          <a:fillRef idx="0">
            <a:schemeClr val="accent1"/>
          </a:fillRef>
          <a:effectRef idx="0">
            <a:schemeClr val="accent1"/>
          </a:effectRef>
          <a:fontRef idx="minor">
            <a:schemeClr val="tx1"/>
          </a:fontRef>
        </p:style>
      </p:cxnSp>
      <p:grpSp>
        <p:nvGrpSpPr>
          <p:cNvPr id="34" name="组合 33">
            <a:extLst>
              <a:ext uri="{FF2B5EF4-FFF2-40B4-BE49-F238E27FC236}">
                <a16:creationId xmlns:a16="http://schemas.microsoft.com/office/drawing/2014/main" id="{C3BA1B68-044E-DBFC-34CF-BC42A468E62A}"/>
              </a:ext>
            </a:extLst>
          </p:cNvPr>
          <p:cNvGrpSpPr/>
          <p:nvPr/>
        </p:nvGrpSpPr>
        <p:grpSpPr>
          <a:xfrm>
            <a:off x="3572395" y="2378648"/>
            <a:ext cx="633853" cy="166773"/>
            <a:chOff x="2596506" y="1550256"/>
            <a:chExt cx="475390" cy="125080"/>
          </a:xfrm>
          <a:gradFill flip="none" rotWithShape="1">
            <a:gsLst>
              <a:gs pos="53000">
                <a:schemeClr val="accent1">
                  <a:alpha val="50000"/>
                </a:schemeClr>
              </a:gs>
              <a:gs pos="0">
                <a:schemeClr val="accent1">
                  <a:alpha val="5000"/>
                </a:schemeClr>
              </a:gs>
              <a:gs pos="100000">
                <a:schemeClr val="accent2">
                  <a:lumMod val="100000"/>
                </a:schemeClr>
              </a:gs>
            </a:gsLst>
            <a:lin ang="0" scaled="1"/>
            <a:tileRect/>
          </a:gradFill>
        </p:grpSpPr>
        <p:sp>
          <p:nvSpPr>
            <p:cNvPr id="40" name="等腰三角形 39">
              <a:extLst>
                <a:ext uri="{FF2B5EF4-FFF2-40B4-BE49-F238E27FC236}">
                  <a16:creationId xmlns:a16="http://schemas.microsoft.com/office/drawing/2014/main" id="{EDCC1A4D-DE76-0887-5658-DF4177EA101B}"/>
                </a:ext>
              </a:extLst>
            </p:cNvPr>
            <p:cNvSpPr/>
            <p:nvPr/>
          </p:nvSpPr>
          <p:spPr>
            <a:xfrm rot="5400000">
              <a:off x="2949783" y="1553223"/>
              <a:ext cx="125080" cy="119146"/>
            </a:xfrm>
            <a:prstGeom prst="triangle">
              <a:avLst/>
            </a:prstGeom>
            <a:grpFill/>
            <a:ln>
              <a:noFill/>
            </a:ln>
            <a:effectLst>
              <a:outerShdw blurRad="127000" dist="63500" dir="5400000" algn="t" rotWithShape="0">
                <a:schemeClr val="accent2">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096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等腰三角形 40">
              <a:extLst>
                <a:ext uri="{FF2B5EF4-FFF2-40B4-BE49-F238E27FC236}">
                  <a16:creationId xmlns:a16="http://schemas.microsoft.com/office/drawing/2014/main" id="{0403115F-7987-AE43-6DDB-559DA5CAC983}"/>
                </a:ext>
              </a:extLst>
            </p:cNvPr>
            <p:cNvSpPr/>
            <p:nvPr/>
          </p:nvSpPr>
          <p:spPr>
            <a:xfrm rot="5400000">
              <a:off x="2771661" y="1553223"/>
              <a:ext cx="125080" cy="119146"/>
            </a:xfrm>
            <a:prstGeom prst="triangle">
              <a:avLst/>
            </a:prstGeom>
            <a:grpFill/>
            <a:ln>
              <a:noFill/>
            </a:ln>
            <a:effectLst>
              <a:outerShdw blurRad="127000" dist="63500" dir="5400000" algn="t" rotWithShape="0">
                <a:schemeClr val="accent2">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096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等腰三角形 41">
              <a:extLst>
                <a:ext uri="{FF2B5EF4-FFF2-40B4-BE49-F238E27FC236}">
                  <a16:creationId xmlns:a16="http://schemas.microsoft.com/office/drawing/2014/main" id="{41E385BE-DF63-1311-E85C-0887BFC039B3}"/>
                </a:ext>
              </a:extLst>
            </p:cNvPr>
            <p:cNvSpPr/>
            <p:nvPr/>
          </p:nvSpPr>
          <p:spPr>
            <a:xfrm rot="5400000">
              <a:off x="2593539" y="1553223"/>
              <a:ext cx="125080" cy="119146"/>
            </a:xfrm>
            <a:prstGeom prst="triangle">
              <a:avLst/>
            </a:prstGeom>
            <a:grpFill/>
            <a:ln>
              <a:noFill/>
            </a:ln>
            <a:effectLst>
              <a:outerShdw blurRad="127000" dist="63500" dir="5400000" algn="t" rotWithShape="0">
                <a:schemeClr val="accent2">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096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组合 34">
            <a:extLst>
              <a:ext uri="{FF2B5EF4-FFF2-40B4-BE49-F238E27FC236}">
                <a16:creationId xmlns:a16="http://schemas.microsoft.com/office/drawing/2014/main" id="{01622949-191D-C650-5E32-AB26481F9E52}"/>
              </a:ext>
            </a:extLst>
          </p:cNvPr>
          <p:cNvGrpSpPr/>
          <p:nvPr/>
        </p:nvGrpSpPr>
        <p:grpSpPr>
          <a:xfrm>
            <a:off x="10671197" y="1646144"/>
            <a:ext cx="633853" cy="166773"/>
            <a:chOff x="2596506" y="1550256"/>
            <a:chExt cx="475390" cy="125080"/>
          </a:xfrm>
          <a:gradFill flip="none" rotWithShape="1">
            <a:gsLst>
              <a:gs pos="53000">
                <a:schemeClr val="accent1">
                  <a:alpha val="50000"/>
                </a:schemeClr>
              </a:gs>
              <a:gs pos="0">
                <a:schemeClr val="accent1">
                  <a:alpha val="5000"/>
                </a:schemeClr>
              </a:gs>
              <a:gs pos="100000">
                <a:schemeClr val="accent2">
                  <a:lumMod val="100000"/>
                </a:schemeClr>
              </a:gs>
            </a:gsLst>
            <a:lin ang="0" scaled="1"/>
            <a:tileRect/>
          </a:gradFill>
        </p:grpSpPr>
        <p:sp>
          <p:nvSpPr>
            <p:cNvPr id="37" name="等腰三角形 36">
              <a:extLst>
                <a:ext uri="{FF2B5EF4-FFF2-40B4-BE49-F238E27FC236}">
                  <a16:creationId xmlns:a16="http://schemas.microsoft.com/office/drawing/2014/main" id="{99077D01-C057-A6DA-BFAD-578AE3982D4C}"/>
                </a:ext>
              </a:extLst>
            </p:cNvPr>
            <p:cNvSpPr/>
            <p:nvPr/>
          </p:nvSpPr>
          <p:spPr>
            <a:xfrm rot="5400000">
              <a:off x="2949783" y="1553223"/>
              <a:ext cx="125080" cy="119146"/>
            </a:xfrm>
            <a:prstGeom prst="triangle">
              <a:avLst/>
            </a:prstGeom>
            <a:grpFill/>
            <a:ln>
              <a:noFill/>
            </a:ln>
            <a:effectLst>
              <a:outerShdw blurRad="127000" dist="63500" dir="5400000" algn="t" rotWithShape="0">
                <a:schemeClr val="accent2">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096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等腰三角形 37">
              <a:extLst>
                <a:ext uri="{FF2B5EF4-FFF2-40B4-BE49-F238E27FC236}">
                  <a16:creationId xmlns:a16="http://schemas.microsoft.com/office/drawing/2014/main" id="{455DA64F-5C66-5185-38B1-737B680E0FF0}"/>
                </a:ext>
              </a:extLst>
            </p:cNvPr>
            <p:cNvSpPr/>
            <p:nvPr/>
          </p:nvSpPr>
          <p:spPr>
            <a:xfrm rot="5400000">
              <a:off x="2771661" y="1553223"/>
              <a:ext cx="125080" cy="119146"/>
            </a:xfrm>
            <a:prstGeom prst="triangle">
              <a:avLst/>
            </a:prstGeom>
            <a:grpFill/>
            <a:ln>
              <a:noFill/>
            </a:ln>
            <a:effectLst>
              <a:outerShdw blurRad="127000" dist="63500" dir="5400000" algn="t" rotWithShape="0">
                <a:schemeClr val="accent2">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096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等腰三角形 38">
              <a:extLst>
                <a:ext uri="{FF2B5EF4-FFF2-40B4-BE49-F238E27FC236}">
                  <a16:creationId xmlns:a16="http://schemas.microsoft.com/office/drawing/2014/main" id="{8B8ED6B3-C18B-DDB8-C22E-104AF702BCB6}"/>
                </a:ext>
              </a:extLst>
            </p:cNvPr>
            <p:cNvSpPr/>
            <p:nvPr/>
          </p:nvSpPr>
          <p:spPr>
            <a:xfrm rot="5400000">
              <a:off x="2593539" y="1553223"/>
              <a:ext cx="125080" cy="119146"/>
            </a:xfrm>
            <a:prstGeom prst="triangle">
              <a:avLst/>
            </a:prstGeom>
            <a:grpFill/>
            <a:ln>
              <a:noFill/>
            </a:ln>
            <a:effectLst>
              <a:outerShdw blurRad="127000" dist="63500" dir="5400000" algn="t" rotWithShape="0">
                <a:schemeClr val="accent2">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6096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任意多边形: 形状 35">
            <a:extLst>
              <a:ext uri="{FF2B5EF4-FFF2-40B4-BE49-F238E27FC236}">
                <a16:creationId xmlns:a16="http://schemas.microsoft.com/office/drawing/2014/main" id="{70AE3BDF-C85A-CF4A-7777-D02AE77B7149}"/>
              </a:ext>
            </a:extLst>
          </p:cNvPr>
          <p:cNvSpPr/>
          <p:nvPr/>
        </p:nvSpPr>
        <p:spPr>
          <a:xfrm>
            <a:off x="15130" y="5444391"/>
            <a:ext cx="12192000" cy="2109192"/>
          </a:xfrm>
          <a:custGeom>
            <a:avLst/>
            <a:gdLst>
              <a:gd name="connsiteX0" fmla="*/ 12192000 w 12192000"/>
              <a:gd name="connsiteY0" fmla="*/ 0 h 1134499"/>
              <a:gd name="connsiteX1" fmla="*/ 12192000 w 12192000"/>
              <a:gd name="connsiteY1" fmla="*/ 1134499 h 1134499"/>
              <a:gd name="connsiteX2" fmla="*/ 0 w 12192000"/>
              <a:gd name="connsiteY2" fmla="*/ 1134499 h 1134499"/>
              <a:gd name="connsiteX3" fmla="*/ 0 w 12192000"/>
              <a:gd name="connsiteY3" fmla="*/ 805260 h 1134499"/>
              <a:gd name="connsiteX4" fmla="*/ 239551 w 12192000"/>
              <a:gd name="connsiteY4" fmla="*/ 760641 h 1134499"/>
              <a:gd name="connsiteX5" fmla="*/ 1830324 w 12192000"/>
              <a:gd name="connsiteY5" fmla="*/ 544822 h 1134499"/>
              <a:gd name="connsiteX6" fmla="*/ 4817462 w 12192000"/>
              <a:gd name="connsiteY6" fmla="*/ 525772 h 1134499"/>
              <a:gd name="connsiteX7" fmla="*/ 8133031 w 12192000"/>
              <a:gd name="connsiteY7" fmla="*/ 163822 h 1134499"/>
              <a:gd name="connsiteX8" fmla="*/ 11402857 w 12192000"/>
              <a:gd name="connsiteY8" fmla="*/ 278122 h 1134499"/>
              <a:gd name="connsiteX9" fmla="*/ 12167919 w 12192000"/>
              <a:gd name="connsiteY9" fmla="*/ 11179 h 1134499"/>
              <a:gd name="connsiteX0-1" fmla="*/ 12192000 w 12192000"/>
              <a:gd name="connsiteY0-2" fmla="*/ 0 h 1134499"/>
              <a:gd name="connsiteX1-3" fmla="*/ 12192000 w 12192000"/>
              <a:gd name="connsiteY1-4" fmla="*/ 1134499 h 1134499"/>
              <a:gd name="connsiteX2-5" fmla="*/ 0 w 12192000"/>
              <a:gd name="connsiteY2-6" fmla="*/ 1134499 h 1134499"/>
              <a:gd name="connsiteX3-7" fmla="*/ 0 w 12192000"/>
              <a:gd name="connsiteY3-8" fmla="*/ 805260 h 1134499"/>
              <a:gd name="connsiteX4-9" fmla="*/ 239551 w 12192000"/>
              <a:gd name="connsiteY4-10" fmla="*/ 760641 h 1134499"/>
              <a:gd name="connsiteX5-11" fmla="*/ 1830324 w 12192000"/>
              <a:gd name="connsiteY5-12" fmla="*/ 544822 h 1134499"/>
              <a:gd name="connsiteX6-13" fmla="*/ 4817462 w 12192000"/>
              <a:gd name="connsiteY6-14" fmla="*/ 525772 h 1134499"/>
              <a:gd name="connsiteX7-15" fmla="*/ 8133031 w 12192000"/>
              <a:gd name="connsiteY7-16" fmla="*/ 163822 h 1134499"/>
              <a:gd name="connsiteX8-17" fmla="*/ 10996457 w 12192000"/>
              <a:gd name="connsiteY8-18" fmla="*/ 217227 h 1134499"/>
              <a:gd name="connsiteX9-19" fmla="*/ 12167919 w 12192000"/>
              <a:gd name="connsiteY9-20" fmla="*/ 11179 h 1134499"/>
              <a:gd name="connsiteX10" fmla="*/ 12192000 w 12192000"/>
              <a:gd name="connsiteY10" fmla="*/ 0 h 1134499"/>
              <a:gd name="connsiteX0-21" fmla="*/ 12192000 w 12192000"/>
              <a:gd name="connsiteY0-22" fmla="*/ 0 h 1134499"/>
              <a:gd name="connsiteX1-23" fmla="*/ 12192000 w 12192000"/>
              <a:gd name="connsiteY1-24" fmla="*/ 1134499 h 1134499"/>
              <a:gd name="connsiteX2-25" fmla="*/ 0 w 12192000"/>
              <a:gd name="connsiteY2-26" fmla="*/ 1134499 h 1134499"/>
              <a:gd name="connsiteX3-27" fmla="*/ 0 w 12192000"/>
              <a:gd name="connsiteY3-28" fmla="*/ 805260 h 1134499"/>
              <a:gd name="connsiteX4-29" fmla="*/ 239551 w 12192000"/>
              <a:gd name="connsiteY4-30" fmla="*/ 760641 h 1134499"/>
              <a:gd name="connsiteX5-31" fmla="*/ 1830324 w 12192000"/>
              <a:gd name="connsiteY5-32" fmla="*/ 544822 h 1134499"/>
              <a:gd name="connsiteX6-33" fmla="*/ 4817462 w 12192000"/>
              <a:gd name="connsiteY6-34" fmla="*/ 525772 h 1134499"/>
              <a:gd name="connsiteX7-35" fmla="*/ 8133031 w 12192000"/>
              <a:gd name="connsiteY7-36" fmla="*/ 163822 h 1134499"/>
              <a:gd name="connsiteX8-37" fmla="*/ 10996457 w 12192000"/>
              <a:gd name="connsiteY8-38" fmla="*/ 217227 h 1134499"/>
              <a:gd name="connsiteX9-39" fmla="*/ 12167919 w 12192000"/>
              <a:gd name="connsiteY9-40" fmla="*/ 11179 h 1134499"/>
              <a:gd name="connsiteX10-41" fmla="*/ 12192000 w 12192000"/>
              <a:gd name="connsiteY10-42" fmla="*/ 0 h 1134499"/>
              <a:gd name="connsiteX0-43" fmla="*/ 12192000 w 12192000"/>
              <a:gd name="connsiteY0-44" fmla="*/ 0 h 1134499"/>
              <a:gd name="connsiteX1-45" fmla="*/ 12192000 w 12192000"/>
              <a:gd name="connsiteY1-46" fmla="*/ 1134499 h 1134499"/>
              <a:gd name="connsiteX2-47" fmla="*/ 0 w 12192000"/>
              <a:gd name="connsiteY2-48" fmla="*/ 1134499 h 1134499"/>
              <a:gd name="connsiteX3-49" fmla="*/ 0 w 12192000"/>
              <a:gd name="connsiteY3-50" fmla="*/ 805260 h 1134499"/>
              <a:gd name="connsiteX4-51" fmla="*/ 239551 w 12192000"/>
              <a:gd name="connsiteY4-52" fmla="*/ 760641 h 1134499"/>
              <a:gd name="connsiteX5-53" fmla="*/ 1830324 w 12192000"/>
              <a:gd name="connsiteY5-54" fmla="*/ 544822 h 1134499"/>
              <a:gd name="connsiteX6-55" fmla="*/ 4817462 w 12192000"/>
              <a:gd name="connsiteY6-56" fmla="*/ 525772 h 1134499"/>
              <a:gd name="connsiteX7-57" fmla="*/ 7980631 w 12192000"/>
              <a:gd name="connsiteY7-58" fmla="*/ 232329 h 1134499"/>
              <a:gd name="connsiteX8-59" fmla="*/ 10996457 w 12192000"/>
              <a:gd name="connsiteY8-60" fmla="*/ 217227 h 1134499"/>
              <a:gd name="connsiteX9-61" fmla="*/ 12167919 w 12192000"/>
              <a:gd name="connsiteY9-62" fmla="*/ 11179 h 1134499"/>
              <a:gd name="connsiteX10-63" fmla="*/ 12192000 w 12192000"/>
              <a:gd name="connsiteY10-64" fmla="*/ 0 h 1134499"/>
              <a:gd name="connsiteX0-65" fmla="*/ 12192000 w 12192000"/>
              <a:gd name="connsiteY0-66" fmla="*/ 0 h 1134499"/>
              <a:gd name="connsiteX1-67" fmla="*/ 12192000 w 12192000"/>
              <a:gd name="connsiteY1-68" fmla="*/ 1134499 h 1134499"/>
              <a:gd name="connsiteX2-69" fmla="*/ 0 w 12192000"/>
              <a:gd name="connsiteY2-70" fmla="*/ 1134499 h 1134499"/>
              <a:gd name="connsiteX3-71" fmla="*/ 0 w 12192000"/>
              <a:gd name="connsiteY3-72" fmla="*/ 805260 h 1134499"/>
              <a:gd name="connsiteX4-73" fmla="*/ 239551 w 12192000"/>
              <a:gd name="connsiteY4-74" fmla="*/ 760641 h 1134499"/>
              <a:gd name="connsiteX5-75" fmla="*/ 1830324 w 12192000"/>
              <a:gd name="connsiteY5-76" fmla="*/ 544822 h 1134499"/>
              <a:gd name="connsiteX6-77" fmla="*/ 4779363 w 12192000"/>
              <a:gd name="connsiteY6-78" fmla="*/ 525772 h 1134499"/>
              <a:gd name="connsiteX7-79" fmla="*/ 7980631 w 12192000"/>
              <a:gd name="connsiteY7-80" fmla="*/ 232329 h 1134499"/>
              <a:gd name="connsiteX8-81" fmla="*/ 10996457 w 12192000"/>
              <a:gd name="connsiteY8-82" fmla="*/ 217227 h 1134499"/>
              <a:gd name="connsiteX9-83" fmla="*/ 12167919 w 12192000"/>
              <a:gd name="connsiteY9-84" fmla="*/ 11179 h 1134499"/>
              <a:gd name="connsiteX10-85" fmla="*/ 12192000 w 12192000"/>
              <a:gd name="connsiteY10-86" fmla="*/ 0 h 11344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41" y="connsiteY10-42"/>
              </a:cxn>
            </a:cxnLst>
            <a:rect l="l" t="t" r="r" b="b"/>
            <a:pathLst>
              <a:path w="12192000" h="1134499">
                <a:moveTo>
                  <a:pt x="12192000" y="0"/>
                </a:moveTo>
                <a:lnTo>
                  <a:pt x="12192000" y="1134499"/>
                </a:lnTo>
                <a:lnTo>
                  <a:pt x="0" y="1134499"/>
                </a:lnTo>
                <a:lnTo>
                  <a:pt x="0" y="805260"/>
                </a:lnTo>
                <a:lnTo>
                  <a:pt x="239551" y="760641"/>
                </a:lnTo>
                <a:cubicBezTo>
                  <a:pt x="778401" y="666116"/>
                  <a:pt x="1073689" y="583967"/>
                  <a:pt x="1830324" y="544822"/>
                </a:cubicBezTo>
                <a:cubicBezTo>
                  <a:pt x="2586959" y="505677"/>
                  <a:pt x="3754312" y="577854"/>
                  <a:pt x="4779363" y="525772"/>
                </a:cubicBezTo>
                <a:cubicBezTo>
                  <a:pt x="5804414" y="473690"/>
                  <a:pt x="6883066" y="273604"/>
                  <a:pt x="7980631" y="232329"/>
                </a:cubicBezTo>
                <a:cubicBezTo>
                  <a:pt x="9078197" y="191054"/>
                  <a:pt x="9662876" y="321561"/>
                  <a:pt x="10996457" y="217227"/>
                </a:cubicBezTo>
                <a:cubicBezTo>
                  <a:pt x="11224676" y="171576"/>
                  <a:pt x="11891875" y="135490"/>
                  <a:pt x="12167919" y="11179"/>
                </a:cubicBezTo>
                <a:lnTo>
                  <a:pt x="12192000" y="0"/>
                </a:lnTo>
                <a:close/>
              </a:path>
            </a:pathLst>
          </a:custGeom>
          <a:gradFill flip="none" rotWithShape="1">
            <a:gsLst>
              <a:gs pos="5000">
                <a:schemeClr val="accent1"/>
              </a:gs>
              <a:gs pos="50000">
                <a:schemeClr val="accent2">
                  <a:lumMod val="60000"/>
                  <a:lumOff val="40000"/>
                </a:schemeClr>
              </a:gs>
              <a:gs pos="95000">
                <a:schemeClr val="accent2"/>
              </a:gs>
            </a:gsLst>
            <a:lin ang="0" scaled="1"/>
            <a:tileRect/>
          </a:gradFill>
          <a:ln>
            <a:noFill/>
          </a:ln>
          <a:effectLst>
            <a:innerShdw blurRad="508000">
              <a:schemeClr val="bg1">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文本框 59">
            <a:extLst>
              <a:ext uri="{FF2B5EF4-FFF2-40B4-BE49-F238E27FC236}">
                <a16:creationId xmlns:a16="http://schemas.microsoft.com/office/drawing/2014/main" id="{C0950102-FF12-EA0F-E6F1-4B63F9831D9E}"/>
              </a:ext>
            </a:extLst>
          </p:cNvPr>
          <p:cNvSpPr txBox="1"/>
          <p:nvPr/>
        </p:nvSpPr>
        <p:spPr>
          <a:xfrm>
            <a:off x="599984" y="2871931"/>
            <a:ext cx="3482789" cy="523220"/>
          </a:xfrm>
          <a:prstGeom prst="rect">
            <a:avLst/>
          </a:prstGeom>
          <a:noFill/>
        </p:spPr>
        <p:txBody>
          <a:bodyPr wrap="square">
            <a:spAutoFit/>
          </a:bodyPr>
          <a:lstStyle/>
          <a:p>
            <a:r>
              <a:rPr lang="zh-CN" altLang="en-US" sz="1400" b="1"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回顾与本研究课题相关的基本理论和先前的重要研究</a:t>
            </a:r>
            <a:endParaRPr lang="zh-CN" altLang="en-US" sz="14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文本框 61">
            <a:extLst>
              <a:ext uri="{FF2B5EF4-FFF2-40B4-BE49-F238E27FC236}">
                <a16:creationId xmlns:a16="http://schemas.microsoft.com/office/drawing/2014/main" id="{F47541BB-7CA7-B082-B0F4-96A9D32591F4}"/>
              </a:ext>
            </a:extLst>
          </p:cNvPr>
          <p:cNvSpPr txBox="1"/>
          <p:nvPr/>
        </p:nvSpPr>
        <p:spPr>
          <a:xfrm>
            <a:off x="583996" y="3684745"/>
            <a:ext cx="3626569" cy="1725152"/>
          </a:xfrm>
          <a:prstGeom prst="rect">
            <a:avLst/>
          </a:prstGeom>
          <a:noFill/>
        </p:spPr>
        <p:txBody>
          <a:bodyPr wrap="square">
            <a:spAutoFit/>
          </a:bodyPr>
          <a:lstStyle/>
          <a:p>
            <a:pPr algn="just">
              <a:lnSpc>
                <a:spcPct val="150000"/>
              </a:lnSpc>
            </a:pP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课题相关理论名称</a:t>
            </a: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为我们提供了研究的理论基础，它解释了</a:t>
            </a: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理论的主要内容</a:t>
            </a: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。此外，</a:t>
            </a: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另一理论或模型</a:t>
            </a: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也对本研究有着重要的启示作用，尤其是在</a:t>
            </a: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具体应用领域</a:t>
            </a: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方面。先前的研究已经取得了一系列成果，例如</a:t>
            </a: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具体的研究成果</a:t>
            </a: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，这些成果为我们深入理解</a:t>
            </a: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研究主题</a:t>
            </a:r>
            <a:r>
              <a:rPr lang="en-US" altLang="zh-CN"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提供了宝贵的信息</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文本框 62">
            <a:extLst>
              <a:ext uri="{FF2B5EF4-FFF2-40B4-BE49-F238E27FC236}">
                <a16:creationId xmlns:a16="http://schemas.microsoft.com/office/drawing/2014/main" id="{3E48BDE9-ABCE-EAAC-D10C-756284A7587C}"/>
              </a:ext>
            </a:extLst>
          </p:cNvPr>
          <p:cNvSpPr txBox="1"/>
          <p:nvPr/>
        </p:nvSpPr>
        <p:spPr>
          <a:xfrm>
            <a:off x="4782089" y="1951715"/>
            <a:ext cx="5738890" cy="307777"/>
          </a:xfrm>
          <a:prstGeom prst="rect">
            <a:avLst/>
          </a:prstGeom>
          <a:noFill/>
        </p:spPr>
        <p:txBody>
          <a:bodyPr wrap="square">
            <a:spAutoFit/>
          </a:bodyPr>
          <a:lstStyle/>
          <a:p>
            <a:r>
              <a:rPr lang="zh-CN" altLang="en-US" sz="1400" b="1"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尽管现有研究已经取得了一定的进展，但仍存在一些不足和局限性</a:t>
            </a:r>
          </a:p>
        </p:txBody>
      </p:sp>
      <p:sp>
        <p:nvSpPr>
          <p:cNvPr id="65" name="文本框 64">
            <a:extLst>
              <a:ext uri="{FF2B5EF4-FFF2-40B4-BE49-F238E27FC236}">
                <a16:creationId xmlns:a16="http://schemas.microsoft.com/office/drawing/2014/main" id="{B858548A-6BEC-F4D8-471E-77A8B41651D4}"/>
              </a:ext>
            </a:extLst>
          </p:cNvPr>
          <p:cNvSpPr txBox="1"/>
          <p:nvPr/>
        </p:nvSpPr>
        <p:spPr>
          <a:xfrm>
            <a:off x="4877781" y="2514142"/>
            <a:ext cx="6110342" cy="1015663"/>
          </a:xfrm>
          <a:prstGeom prst="rect">
            <a:avLst/>
          </a:prstGeom>
          <a:noFill/>
        </p:spPr>
        <p:txBody>
          <a:bodyPr wrap="square">
            <a:spAutoFit/>
          </a:bodyPr>
          <a:lstStyle/>
          <a:p>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例如，</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某项研究</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虽然探讨了</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某个问题</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，但在</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具体方面</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的分析不够深入。</a:t>
            </a:r>
            <a:endPar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endParaRPr>
          </a:p>
          <a:p>
            <a:endPar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endParaRPr>
          </a:p>
          <a:p>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另一项研究</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在数据收集和分析方法上存在局限，这可能影响了结果的准确性和普适性。</a:t>
            </a:r>
            <a:endPar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endParaRPr>
          </a:p>
          <a:p>
            <a:endPar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这些不足为我们的研究提供了改进和深化的空间。</a:t>
            </a:r>
            <a:endParaRPr lang="zh-CN" alt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文本框 65">
            <a:extLst>
              <a:ext uri="{FF2B5EF4-FFF2-40B4-BE49-F238E27FC236}">
                <a16:creationId xmlns:a16="http://schemas.microsoft.com/office/drawing/2014/main" id="{5B50D611-375F-0DB9-7628-7E2D94F988D2}"/>
              </a:ext>
            </a:extLst>
          </p:cNvPr>
          <p:cNvSpPr txBox="1"/>
          <p:nvPr/>
        </p:nvSpPr>
        <p:spPr>
          <a:xfrm>
            <a:off x="4877781" y="4063134"/>
            <a:ext cx="6110342" cy="1015663"/>
          </a:xfrm>
          <a:prstGeom prst="rect">
            <a:avLst/>
          </a:prstGeom>
          <a:noFill/>
        </p:spPr>
        <p:txBody>
          <a:bodyPr wrap="square">
            <a:spAutoFit/>
          </a:bodyPr>
          <a:lstStyle/>
          <a:p>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例如，</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某项研究</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虽然探讨了</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某个问题</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，但在</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具体方面</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的分析不够深入。</a:t>
            </a:r>
            <a:endPar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endParaRPr>
          </a:p>
          <a:p>
            <a:endPar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endParaRPr>
          </a:p>
          <a:p>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另一项研究</a:t>
            </a:r>
            <a:r>
              <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在数据收集和分析方法上存在局限，这可能影响了结果的准确性和普适性。</a:t>
            </a:r>
            <a:endPar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endParaRPr>
          </a:p>
          <a:p>
            <a:endParaRPr lang="en-US" altLang="zh-CN"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endParaRPr>
          </a:p>
          <a:p>
            <a:r>
              <a:rPr lang="zh-CN" altLang="en-US" sz="1200" b="0"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这些不足为我们的研究提供了改进和深化的空间。</a:t>
            </a:r>
            <a:endParaRPr lang="zh-CN" alt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7" name="直接连接符 66">
            <a:extLst>
              <a:ext uri="{FF2B5EF4-FFF2-40B4-BE49-F238E27FC236}">
                <a16:creationId xmlns:a16="http://schemas.microsoft.com/office/drawing/2014/main" id="{21C47886-1900-117C-B8D5-430CDAF41D86}"/>
              </a:ext>
            </a:extLst>
          </p:cNvPr>
          <p:cNvCxnSpPr/>
          <p:nvPr/>
        </p:nvCxnSpPr>
        <p:spPr>
          <a:xfrm>
            <a:off x="4858306" y="3796469"/>
            <a:ext cx="6652027" cy="0"/>
          </a:xfrm>
          <a:prstGeom prst="line">
            <a:avLst/>
          </a:prstGeom>
          <a:ln w="9525">
            <a:solidFill>
              <a:schemeClr val="accent2">
                <a:alpha val="3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0310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7565" y="-1"/>
            <a:ext cx="12192000" cy="6858000"/>
          </a:xfrm>
          <a:prstGeom prst="rect">
            <a:avLst/>
          </a:prstGeom>
        </p:spPr>
      </p:pic>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1908507"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文献综述</a:t>
            </a: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334963" y="822071"/>
            <a:ext cx="115570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1702181"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4" name="矩形: 单圆角 3">
            <a:extLst>
              <a:ext uri="{FF2B5EF4-FFF2-40B4-BE49-F238E27FC236}">
                <a16:creationId xmlns:a16="http://schemas.microsoft.com/office/drawing/2014/main" id="{DF389344-95AE-3553-3DF5-B31AEDFFCD08}"/>
              </a:ext>
            </a:extLst>
          </p:cNvPr>
          <p:cNvSpPr/>
          <p:nvPr/>
        </p:nvSpPr>
        <p:spPr>
          <a:xfrm>
            <a:off x="0" y="1359319"/>
            <a:ext cx="12192000" cy="1668351"/>
          </a:xfrm>
          <a:prstGeom prst="round1Rect">
            <a:avLst/>
          </a:prstGeom>
          <a:gradFill>
            <a:gsLst>
              <a:gs pos="18000">
                <a:schemeClr val="accent1"/>
              </a:gs>
              <a:gs pos="100000">
                <a:schemeClr val="accent2"/>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矩形: 圆角 17">
            <a:extLst>
              <a:ext uri="{FF2B5EF4-FFF2-40B4-BE49-F238E27FC236}">
                <a16:creationId xmlns:a16="http://schemas.microsoft.com/office/drawing/2014/main" id="{3F6763C9-8409-7D64-51FF-99274B746D88}"/>
              </a:ext>
            </a:extLst>
          </p:cNvPr>
          <p:cNvSpPr/>
          <p:nvPr/>
        </p:nvSpPr>
        <p:spPr>
          <a:xfrm>
            <a:off x="874713" y="3429000"/>
            <a:ext cx="3177334" cy="3142004"/>
          </a:xfrm>
          <a:prstGeom prst="roundRect">
            <a:avLst>
              <a:gd name="adj" fmla="val 2228"/>
            </a:avLst>
          </a:prstGeom>
          <a:solidFill>
            <a:schemeClr val="bg1"/>
          </a:solidFill>
          <a:ln>
            <a:noFill/>
          </a:ln>
          <a:effectLst>
            <a:outerShdw blurRad="457200" dist="152400" dir="2700000" sx="98000" sy="98000" algn="tl" rotWithShape="0">
              <a:srgbClr val="00407A">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文本框 3">
            <a:extLst>
              <a:ext uri="{FF2B5EF4-FFF2-40B4-BE49-F238E27FC236}">
                <a16:creationId xmlns:a16="http://schemas.microsoft.com/office/drawing/2014/main" id="{EEEA3288-7B73-7272-FFC0-BD8BAF5C44A5}"/>
              </a:ext>
            </a:extLst>
          </p:cNvPr>
          <p:cNvSpPr txBox="1"/>
          <p:nvPr/>
        </p:nvSpPr>
        <p:spPr>
          <a:xfrm>
            <a:off x="1858086" y="4131284"/>
            <a:ext cx="1210588"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研究主题</a:t>
            </a:r>
            <a:endParaRPr kumimoji="0" lang="zh-CN" altLang="en-US" sz="2000" b="0"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椭圆 19">
            <a:extLst>
              <a:ext uri="{FF2B5EF4-FFF2-40B4-BE49-F238E27FC236}">
                <a16:creationId xmlns:a16="http://schemas.microsoft.com/office/drawing/2014/main" id="{398C766A-4A63-73B6-D5DD-9BD345633903}"/>
              </a:ext>
            </a:extLst>
          </p:cNvPr>
          <p:cNvSpPr/>
          <p:nvPr/>
        </p:nvSpPr>
        <p:spPr>
          <a:xfrm>
            <a:off x="2112238" y="3190234"/>
            <a:ext cx="702284" cy="702284"/>
          </a:xfrm>
          <a:prstGeom prst="ellipse">
            <a:avLst/>
          </a:prstGeom>
          <a:gradFill flip="none" rotWithShape="1">
            <a:gsLst>
              <a:gs pos="90000">
                <a:schemeClr val="accent1">
                  <a:alpha val="0"/>
                </a:schemeClr>
              </a:gs>
              <a:gs pos="100000">
                <a:schemeClr val="accent2">
                  <a:lumMod val="100000"/>
                  <a:alpha val="54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椭圆 20">
            <a:extLst>
              <a:ext uri="{FF2B5EF4-FFF2-40B4-BE49-F238E27FC236}">
                <a16:creationId xmlns:a16="http://schemas.microsoft.com/office/drawing/2014/main" id="{254FE6B4-5E21-66BE-6C36-A53350F8EB2B}"/>
              </a:ext>
            </a:extLst>
          </p:cNvPr>
          <p:cNvSpPr/>
          <p:nvPr/>
        </p:nvSpPr>
        <p:spPr>
          <a:xfrm>
            <a:off x="2177979" y="3255975"/>
            <a:ext cx="570802" cy="570802"/>
          </a:xfrm>
          <a:prstGeom prst="ellipse">
            <a:avLst/>
          </a:prstGeom>
          <a:gradFill flip="none" rotWithShape="1">
            <a:gsLst>
              <a:gs pos="8120">
                <a:schemeClr val="accent2"/>
              </a:gs>
              <a:gs pos="100000">
                <a:schemeClr val="accent1"/>
              </a:gs>
            </a:gsLst>
            <a:path path="circle">
              <a:fillToRect r="100000" b="100000"/>
            </a:path>
            <a:tileRect l="-100000" t="-100000"/>
          </a:gradFill>
          <a:ln>
            <a:noFill/>
          </a:ln>
          <a:effectLst>
            <a:outerShdw blurRad="215900" dist="50800" dir="2700000" sx="97000" sy="97000" algn="tl" rotWithShape="0">
              <a:srgbClr val="00407A">
                <a:alpha val="5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任意多边形: 形状 21">
            <a:extLst>
              <a:ext uri="{FF2B5EF4-FFF2-40B4-BE49-F238E27FC236}">
                <a16:creationId xmlns:a16="http://schemas.microsoft.com/office/drawing/2014/main" id="{9AF167C4-5359-8E2B-4E76-16BDAEB5D4BB}"/>
              </a:ext>
            </a:extLst>
          </p:cNvPr>
          <p:cNvSpPr/>
          <p:nvPr/>
        </p:nvSpPr>
        <p:spPr>
          <a:xfrm>
            <a:off x="2307917" y="3392912"/>
            <a:ext cx="310927" cy="299459"/>
          </a:xfrm>
          <a:custGeom>
            <a:avLst/>
            <a:gdLst>
              <a:gd name="connsiteX0" fmla="*/ 293841 w 310927"/>
              <a:gd name="connsiteY0" fmla="*/ 94702 h 299459"/>
              <a:gd name="connsiteX1" fmla="*/ 293841 w 310927"/>
              <a:gd name="connsiteY1" fmla="*/ 243986 h 299459"/>
              <a:gd name="connsiteX2" fmla="*/ 291176 w 310927"/>
              <a:gd name="connsiteY2" fmla="*/ 264284 h 299459"/>
              <a:gd name="connsiteX3" fmla="*/ 246197 w 310927"/>
              <a:gd name="connsiteY3" fmla="*/ 283087 h 299459"/>
              <a:gd name="connsiteX4" fmla="*/ 51243 w 310927"/>
              <a:gd name="connsiteY4" fmla="*/ 283087 h 299459"/>
              <a:gd name="connsiteX5" fmla="*/ 16518 w 310927"/>
              <a:gd name="connsiteY5" fmla="*/ 248639 h 299459"/>
              <a:gd name="connsiteX6" fmla="*/ 16518 w 310927"/>
              <a:gd name="connsiteY6" fmla="*/ 57200 h 299459"/>
              <a:gd name="connsiteX7" fmla="*/ 16582 w 310927"/>
              <a:gd name="connsiteY7" fmla="*/ 45746 h 299459"/>
              <a:gd name="connsiteX8" fmla="*/ 48316 w 310927"/>
              <a:gd name="connsiteY8" fmla="*/ 16372 h 299459"/>
              <a:gd name="connsiteX9" fmla="*/ 243569 w 310927"/>
              <a:gd name="connsiteY9" fmla="*/ 16372 h 299459"/>
              <a:gd name="connsiteX10" fmla="*/ 275277 w 310927"/>
              <a:gd name="connsiteY10" fmla="*/ 48008 h 299459"/>
              <a:gd name="connsiteX11" fmla="*/ 291649 w 310927"/>
              <a:gd name="connsiteY11" fmla="*/ 48008 h 299459"/>
              <a:gd name="connsiteX12" fmla="*/ 239794 w 310927"/>
              <a:gd name="connsiteY12" fmla="*/ 0 h 299459"/>
              <a:gd name="connsiteX13" fmla="*/ 52001 w 310927"/>
              <a:gd name="connsiteY13" fmla="*/ 0 h 299459"/>
              <a:gd name="connsiteX14" fmla="*/ 148 w 310927"/>
              <a:gd name="connsiteY14" fmla="*/ 48008 h 299459"/>
              <a:gd name="connsiteX15" fmla="*/ 148 w 310927"/>
              <a:gd name="connsiteY15" fmla="*/ 83864 h 299459"/>
              <a:gd name="connsiteX16" fmla="*/ 148 w 310927"/>
              <a:gd name="connsiteY16" fmla="*/ 230710 h 299459"/>
              <a:gd name="connsiteX17" fmla="*/ 8214 w 310927"/>
              <a:gd name="connsiteY17" fmla="*/ 278068 h 299459"/>
              <a:gd name="connsiteX18" fmla="*/ 48301 w 310927"/>
              <a:gd name="connsiteY18" fmla="*/ 299459 h 299459"/>
              <a:gd name="connsiteX19" fmla="*/ 256616 w 310927"/>
              <a:gd name="connsiteY19" fmla="*/ 299459 h 299459"/>
              <a:gd name="connsiteX20" fmla="*/ 275316 w 310927"/>
              <a:gd name="connsiteY20" fmla="*/ 297649 h 299459"/>
              <a:gd name="connsiteX21" fmla="*/ 309365 w 310927"/>
              <a:gd name="connsiteY21" fmla="*/ 260304 h 299459"/>
              <a:gd name="connsiteX22" fmla="*/ 310215 w 310927"/>
              <a:gd name="connsiteY22" fmla="*/ 213683 h 299459"/>
              <a:gd name="connsiteX23" fmla="*/ 310215 w 310927"/>
              <a:gd name="connsiteY23" fmla="*/ 94700 h 299459"/>
              <a:gd name="connsiteX24" fmla="*/ 293841 w 310927"/>
              <a:gd name="connsiteY24" fmla="*/ 94702 h 299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0927" h="299459">
                <a:moveTo>
                  <a:pt x="293841" y="94702"/>
                </a:moveTo>
                <a:lnTo>
                  <a:pt x="293841" y="243986"/>
                </a:lnTo>
                <a:cubicBezTo>
                  <a:pt x="293841" y="250951"/>
                  <a:pt x="294070" y="257690"/>
                  <a:pt x="291176" y="264284"/>
                </a:cubicBezTo>
                <a:cubicBezTo>
                  <a:pt x="282669" y="283665"/>
                  <a:pt x="263720" y="283087"/>
                  <a:pt x="246197" y="283087"/>
                </a:cubicBezTo>
                <a:lnTo>
                  <a:pt x="51243" y="283087"/>
                </a:lnTo>
                <a:cubicBezTo>
                  <a:pt x="30744" y="283087"/>
                  <a:pt x="16518" y="269273"/>
                  <a:pt x="16518" y="248639"/>
                </a:cubicBezTo>
                <a:lnTo>
                  <a:pt x="16518" y="57200"/>
                </a:lnTo>
                <a:cubicBezTo>
                  <a:pt x="16518" y="53382"/>
                  <a:pt x="16475" y="49563"/>
                  <a:pt x="16582" y="45746"/>
                </a:cubicBezTo>
                <a:cubicBezTo>
                  <a:pt x="17042" y="29239"/>
                  <a:pt x="32401" y="16372"/>
                  <a:pt x="48316" y="16372"/>
                </a:cubicBezTo>
                <a:lnTo>
                  <a:pt x="243569" y="16372"/>
                </a:lnTo>
                <a:cubicBezTo>
                  <a:pt x="261228" y="16372"/>
                  <a:pt x="274794" y="30694"/>
                  <a:pt x="275277" y="48008"/>
                </a:cubicBezTo>
                <a:cubicBezTo>
                  <a:pt x="275571" y="58543"/>
                  <a:pt x="291943" y="58573"/>
                  <a:pt x="291649" y="48008"/>
                </a:cubicBezTo>
                <a:cubicBezTo>
                  <a:pt x="290838" y="18936"/>
                  <a:pt x="267834" y="0"/>
                  <a:pt x="239794" y="0"/>
                </a:cubicBezTo>
                <a:lnTo>
                  <a:pt x="52001" y="0"/>
                </a:lnTo>
                <a:cubicBezTo>
                  <a:pt x="23962" y="0"/>
                  <a:pt x="958" y="18936"/>
                  <a:pt x="148" y="48008"/>
                </a:cubicBezTo>
                <a:cubicBezTo>
                  <a:pt x="-185" y="59939"/>
                  <a:pt x="148" y="71929"/>
                  <a:pt x="148" y="83864"/>
                </a:cubicBezTo>
                <a:lnTo>
                  <a:pt x="148" y="230710"/>
                </a:lnTo>
                <a:cubicBezTo>
                  <a:pt x="148" y="247207"/>
                  <a:pt x="-1251" y="263435"/>
                  <a:pt x="8214" y="278068"/>
                </a:cubicBezTo>
                <a:cubicBezTo>
                  <a:pt x="16854" y="291421"/>
                  <a:pt x="32512" y="299459"/>
                  <a:pt x="48301" y="299459"/>
                </a:cubicBezTo>
                <a:lnTo>
                  <a:pt x="256616" y="299459"/>
                </a:lnTo>
                <a:cubicBezTo>
                  <a:pt x="262962" y="299459"/>
                  <a:pt x="269077" y="299240"/>
                  <a:pt x="275316" y="297649"/>
                </a:cubicBezTo>
                <a:cubicBezTo>
                  <a:pt x="292773" y="293189"/>
                  <a:pt x="305945" y="277631"/>
                  <a:pt x="309365" y="260304"/>
                </a:cubicBezTo>
                <a:cubicBezTo>
                  <a:pt x="312287" y="245481"/>
                  <a:pt x="310215" y="228638"/>
                  <a:pt x="310215" y="213683"/>
                </a:cubicBezTo>
                <a:lnTo>
                  <a:pt x="310215" y="94700"/>
                </a:lnTo>
                <a:cubicBezTo>
                  <a:pt x="310212" y="84144"/>
                  <a:pt x="293841" y="84144"/>
                  <a:pt x="293841" y="94702"/>
                </a:cubicBezTo>
                <a:close/>
              </a:path>
            </a:pathLst>
          </a:custGeom>
          <a:solidFill>
            <a:schemeClr val="bg1"/>
          </a:solidFill>
          <a:ln w="316"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任意多边形: 形状 22">
            <a:extLst>
              <a:ext uri="{FF2B5EF4-FFF2-40B4-BE49-F238E27FC236}">
                <a16:creationId xmlns:a16="http://schemas.microsoft.com/office/drawing/2014/main" id="{E3154441-6E3B-BF40-35B0-BE045CF83110}"/>
              </a:ext>
            </a:extLst>
          </p:cNvPr>
          <p:cNvSpPr/>
          <p:nvPr/>
        </p:nvSpPr>
        <p:spPr>
          <a:xfrm>
            <a:off x="2343301" y="3438517"/>
            <a:ext cx="240158" cy="182727"/>
          </a:xfrm>
          <a:custGeom>
            <a:avLst/>
            <a:gdLst>
              <a:gd name="connsiteX0" fmla="*/ 7919 w 240158"/>
              <a:gd name="connsiteY0" fmla="*/ 16372 h 182727"/>
              <a:gd name="connsiteX1" fmla="*/ 192126 w 240158"/>
              <a:gd name="connsiteY1" fmla="*/ 16372 h 182727"/>
              <a:gd name="connsiteX2" fmla="*/ 223782 w 240158"/>
              <a:gd name="connsiteY2" fmla="*/ 48006 h 182727"/>
              <a:gd name="connsiteX3" fmla="*/ 240154 w 240158"/>
              <a:gd name="connsiteY3" fmla="*/ 48006 h 182727"/>
              <a:gd name="connsiteX4" fmla="*/ 188050 w 240158"/>
              <a:gd name="connsiteY4" fmla="*/ 0 h 182727"/>
              <a:gd name="connsiteX5" fmla="*/ 7917 w 240158"/>
              <a:gd name="connsiteY5" fmla="*/ 0 h 182727"/>
              <a:gd name="connsiteX6" fmla="*/ 7919 w 240158"/>
              <a:gd name="connsiteY6" fmla="*/ 16372 h 182727"/>
              <a:gd name="connsiteX7" fmla="*/ 31629 w 240158"/>
              <a:gd name="connsiteY7" fmla="*/ 62810 h 182727"/>
              <a:gd name="connsiteX8" fmla="*/ 81590 w 240158"/>
              <a:gd name="connsiteY8" fmla="*/ 112754 h 182727"/>
              <a:gd name="connsiteX9" fmla="*/ 93164 w 240158"/>
              <a:gd name="connsiteY9" fmla="*/ 112754 h 182727"/>
              <a:gd name="connsiteX10" fmla="*/ 143263 w 240158"/>
              <a:gd name="connsiteY10" fmla="*/ 62674 h 182727"/>
              <a:gd name="connsiteX11" fmla="*/ 131688 w 240158"/>
              <a:gd name="connsiteY11" fmla="*/ 51097 h 182727"/>
              <a:gd name="connsiteX12" fmla="*/ 81590 w 240158"/>
              <a:gd name="connsiteY12" fmla="*/ 101189 h 182727"/>
              <a:gd name="connsiteX13" fmla="*/ 93164 w 240158"/>
              <a:gd name="connsiteY13" fmla="*/ 101189 h 182727"/>
              <a:gd name="connsiteX14" fmla="*/ 43205 w 240158"/>
              <a:gd name="connsiteY14" fmla="*/ 51233 h 182727"/>
              <a:gd name="connsiteX15" fmla="*/ 31629 w 240158"/>
              <a:gd name="connsiteY15" fmla="*/ 62809 h 182727"/>
              <a:gd name="connsiteX16" fmla="*/ 17714 w 240158"/>
              <a:gd name="connsiteY16" fmla="*/ 140673 h 182727"/>
              <a:gd name="connsiteX17" fmla="*/ 155242 w 240158"/>
              <a:gd name="connsiteY17" fmla="*/ 140673 h 182727"/>
              <a:gd name="connsiteX18" fmla="*/ 155242 w 240158"/>
              <a:gd name="connsiteY18" fmla="*/ 124301 h 182727"/>
              <a:gd name="connsiteX19" fmla="*/ 17714 w 240158"/>
              <a:gd name="connsiteY19" fmla="*/ 124301 h 182727"/>
              <a:gd name="connsiteX20" fmla="*/ 17714 w 240158"/>
              <a:gd name="connsiteY20" fmla="*/ 140673 h 182727"/>
              <a:gd name="connsiteX21" fmla="*/ 17714 w 240158"/>
              <a:gd name="connsiteY21" fmla="*/ 182728 h 182727"/>
              <a:gd name="connsiteX22" fmla="*/ 155242 w 240158"/>
              <a:gd name="connsiteY22" fmla="*/ 182728 h 182727"/>
              <a:gd name="connsiteX23" fmla="*/ 155242 w 240158"/>
              <a:gd name="connsiteY23" fmla="*/ 166356 h 182727"/>
              <a:gd name="connsiteX24" fmla="*/ 17714 w 240158"/>
              <a:gd name="connsiteY24" fmla="*/ 166356 h 182727"/>
              <a:gd name="connsiteX25" fmla="*/ 17714 w 240158"/>
              <a:gd name="connsiteY25" fmla="*/ 182728 h 182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40158" h="182727">
                <a:moveTo>
                  <a:pt x="7919" y="16372"/>
                </a:moveTo>
                <a:lnTo>
                  <a:pt x="192126" y="16372"/>
                </a:lnTo>
                <a:cubicBezTo>
                  <a:pt x="209764" y="16372"/>
                  <a:pt x="223300" y="30735"/>
                  <a:pt x="223782" y="48006"/>
                </a:cubicBezTo>
                <a:cubicBezTo>
                  <a:pt x="224076" y="58542"/>
                  <a:pt x="240449" y="58569"/>
                  <a:pt x="240154" y="48006"/>
                </a:cubicBezTo>
                <a:cubicBezTo>
                  <a:pt x="239336" y="18746"/>
                  <a:pt x="216172" y="0"/>
                  <a:pt x="188050" y="0"/>
                </a:cubicBezTo>
                <a:lnTo>
                  <a:pt x="7917" y="0"/>
                </a:lnTo>
                <a:cubicBezTo>
                  <a:pt x="-2639" y="0"/>
                  <a:pt x="-2639" y="16372"/>
                  <a:pt x="7919" y="16372"/>
                </a:cubicBezTo>
                <a:close/>
                <a:moveTo>
                  <a:pt x="31629" y="62810"/>
                </a:moveTo>
                <a:cubicBezTo>
                  <a:pt x="48280" y="79461"/>
                  <a:pt x="64933" y="96109"/>
                  <a:pt x="81590" y="112754"/>
                </a:cubicBezTo>
                <a:cubicBezTo>
                  <a:pt x="84742" y="115909"/>
                  <a:pt x="90013" y="115909"/>
                  <a:pt x="93164" y="112754"/>
                </a:cubicBezTo>
                <a:cubicBezTo>
                  <a:pt x="109864" y="96068"/>
                  <a:pt x="126563" y="79370"/>
                  <a:pt x="143263" y="62674"/>
                </a:cubicBezTo>
                <a:cubicBezTo>
                  <a:pt x="150735" y="55203"/>
                  <a:pt x="139158" y="43625"/>
                  <a:pt x="131688" y="51097"/>
                </a:cubicBezTo>
                <a:lnTo>
                  <a:pt x="81590" y="101189"/>
                </a:lnTo>
                <a:lnTo>
                  <a:pt x="93164" y="101189"/>
                </a:lnTo>
                <a:lnTo>
                  <a:pt x="43205" y="51233"/>
                </a:lnTo>
                <a:cubicBezTo>
                  <a:pt x="35733" y="43760"/>
                  <a:pt x="24157" y="55339"/>
                  <a:pt x="31629" y="62809"/>
                </a:cubicBezTo>
                <a:close/>
                <a:moveTo>
                  <a:pt x="17714" y="140673"/>
                </a:moveTo>
                <a:lnTo>
                  <a:pt x="155242" y="140673"/>
                </a:lnTo>
                <a:cubicBezTo>
                  <a:pt x="165799" y="140673"/>
                  <a:pt x="165799" y="124301"/>
                  <a:pt x="155242" y="124301"/>
                </a:cubicBezTo>
                <a:lnTo>
                  <a:pt x="17714" y="124301"/>
                </a:lnTo>
                <a:cubicBezTo>
                  <a:pt x="7158" y="124301"/>
                  <a:pt x="7158" y="140673"/>
                  <a:pt x="17714" y="140673"/>
                </a:cubicBezTo>
                <a:close/>
                <a:moveTo>
                  <a:pt x="17714" y="182728"/>
                </a:moveTo>
                <a:lnTo>
                  <a:pt x="155242" y="182728"/>
                </a:lnTo>
                <a:cubicBezTo>
                  <a:pt x="165799" y="182728"/>
                  <a:pt x="165799" y="166356"/>
                  <a:pt x="155242" y="166356"/>
                </a:cubicBezTo>
                <a:lnTo>
                  <a:pt x="17714" y="166356"/>
                </a:lnTo>
                <a:cubicBezTo>
                  <a:pt x="7158" y="166356"/>
                  <a:pt x="7158" y="182728"/>
                  <a:pt x="17714" y="182728"/>
                </a:cubicBezTo>
                <a:close/>
              </a:path>
            </a:pathLst>
          </a:custGeom>
          <a:solidFill>
            <a:schemeClr val="bg1"/>
          </a:solidFill>
          <a:ln w="316"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任意多边形: 形状 23">
            <a:extLst>
              <a:ext uri="{FF2B5EF4-FFF2-40B4-BE49-F238E27FC236}">
                <a16:creationId xmlns:a16="http://schemas.microsoft.com/office/drawing/2014/main" id="{B7006A58-523D-915F-E271-26A836D32DF9}"/>
              </a:ext>
            </a:extLst>
          </p:cNvPr>
          <p:cNvSpPr/>
          <p:nvPr/>
        </p:nvSpPr>
        <p:spPr>
          <a:xfrm>
            <a:off x="2455195" y="3537169"/>
            <a:ext cx="16371" cy="114387"/>
          </a:xfrm>
          <a:custGeom>
            <a:avLst/>
            <a:gdLst>
              <a:gd name="connsiteX0" fmla="*/ 0 w 16371"/>
              <a:gd name="connsiteY0" fmla="*/ 7919 h 114387"/>
              <a:gd name="connsiteX1" fmla="*/ 0 w 16371"/>
              <a:gd name="connsiteY1" fmla="*/ 106470 h 114387"/>
              <a:gd name="connsiteX2" fmla="*/ 16372 w 16371"/>
              <a:gd name="connsiteY2" fmla="*/ 106470 h 114387"/>
              <a:gd name="connsiteX3" fmla="*/ 16372 w 16371"/>
              <a:gd name="connsiteY3" fmla="*/ 7919 h 114387"/>
              <a:gd name="connsiteX4" fmla="*/ 0 w 16371"/>
              <a:gd name="connsiteY4" fmla="*/ 7919 h 114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71" h="114387">
                <a:moveTo>
                  <a:pt x="0" y="7919"/>
                </a:moveTo>
                <a:lnTo>
                  <a:pt x="0" y="106470"/>
                </a:lnTo>
                <a:cubicBezTo>
                  <a:pt x="0" y="117026"/>
                  <a:pt x="16372" y="117026"/>
                  <a:pt x="16372" y="106470"/>
                </a:cubicBezTo>
                <a:lnTo>
                  <a:pt x="16372" y="7919"/>
                </a:lnTo>
                <a:cubicBezTo>
                  <a:pt x="16372" y="-2640"/>
                  <a:pt x="0" y="-2640"/>
                  <a:pt x="0" y="7919"/>
                </a:cubicBezTo>
                <a:close/>
              </a:path>
            </a:pathLst>
          </a:custGeom>
          <a:solidFill>
            <a:schemeClr val="bg1"/>
          </a:solidFill>
          <a:ln w="316"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矩形: 圆角 24">
            <a:extLst>
              <a:ext uri="{FF2B5EF4-FFF2-40B4-BE49-F238E27FC236}">
                <a16:creationId xmlns:a16="http://schemas.microsoft.com/office/drawing/2014/main" id="{0229CBC3-30AC-1220-88D8-1BF8346D5D4E}"/>
              </a:ext>
            </a:extLst>
          </p:cNvPr>
          <p:cNvSpPr/>
          <p:nvPr/>
        </p:nvSpPr>
        <p:spPr>
          <a:xfrm>
            <a:off x="8139953" y="3429000"/>
            <a:ext cx="3177334" cy="3142004"/>
          </a:xfrm>
          <a:prstGeom prst="roundRect">
            <a:avLst>
              <a:gd name="adj" fmla="val 2228"/>
            </a:avLst>
          </a:prstGeom>
          <a:solidFill>
            <a:schemeClr val="bg1"/>
          </a:solidFill>
          <a:ln>
            <a:noFill/>
          </a:ln>
          <a:effectLst>
            <a:outerShdw blurRad="457200" dist="152400" dir="2700000" sx="98000" sy="98000" algn="tl" rotWithShape="0">
              <a:srgbClr val="00407A">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椭圆 25">
            <a:extLst>
              <a:ext uri="{FF2B5EF4-FFF2-40B4-BE49-F238E27FC236}">
                <a16:creationId xmlns:a16="http://schemas.microsoft.com/office/drawing/2014/main" id="{4093C0B3-D2F1-0073-49C3-5D5E9AAFF923}"/>
              </a:ext>
            </a:extLst>
          </p:cNvPr>
          <p:cNvSpPr/>
          <p:nvPr/>
        </p:nvSpPr>
        <p:spPr>
          <a:xfrm>
            <a:off x="9377478" y="3190234"/>
            <a:ext cx="702284" cy="702284"/>
          </a:xfrm>
          <a:prstGeom prst="ellipse">
            <a:avLst/>
          </a:prstGeom>
          <a:gradFill flip="none" rotWithShape="1">
            <a:gsLst>
              <a:gs pos="90000">
                <a:schemeClr val="accent1">
                  <a:alpha val="0"/>
                </a:schemeClr>
              </a:gs>
              <a:gs pos="100000">
                <a:schemeClr val="accent2">
                  <a:lumMod val="100000"/>
                  <a:alpha val="54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椭圆 26">
            <a:extLst>
              <a:ext uri="{FF2B5EF4-FFF2-40B4-BE49-F238E27FC236}">
                <a16:creationId xmlns:a16="http://schemas.microsoft.com/office/drawing/2014/main" id="{325DFE5D-1C01-7424-66D7-7EA097F3EEB6}"/>
              </a:ext>
            </a:extLst>
          </p:cNvPr>
          <p:cNvSpPr/>
          <p:nvPr/>
        </p:nvSpPr>
        <p:spPr>
          <a:xfrm>
            <a:off x="9443219" y="3255975"/>
            <a:ext cx="570802" cy="570802"/>
          </a:xfrm>
          <a:prstGeom prst="ellipse">
            <a:avLst/>
          </a:prstGeom>
          <a:gradFill flip="none" rotWithShape="1">
            <a:gsLst>
              <a:gs pos="8120">
                <a:schemeClr val="accent2"/>
              </a:gs>
              <a:gs pos="100000">
                <a:schemeClr val="accent1"/>
              </a:gs>
            </a:gsLst>
            <a:path path="circle">
              <a:fillToRect r="100000" b="100000"/>
            </a:path>
            <a:tileRect l="-100000" t="-100000"/>
          </a:gradFill>
          <a:ln>
            <a:noFill/>
          </a:ln>
          <a:effectLst>
            <a:outerShdw blurRad="215900" dist="50800" dir="2700000" sx="97000" sy="97000" algn="tl" rotWithShape="0">
              <a:srgbClr val="00407A">
                <a:alpha val="5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矩形: 圆角 28">
            <a:extLst>
              <a:ext uri="{FF2B5EF4-FFF2-40B4-BE49-F238E27FC236}">
                <a16:creationId xmlns:a16="http://schemas.microsoft.com/office/drawing/2014/main" id="{B9B79112-F492-A6D2-E5AD-205B3231631D}"/>
              </a:ext>
            </a:extLst>
          </p:cNvPr>
          <p:cNvSpPr/>
          <p:nvPr/>
        </p:nvSpPr>
        <p:spPr>
          <a:xfrm>
            <a:off x="4492368" y="3429000"/>
            <a:ext cx="3177334" cy="3142004"/>
          </a:xfrm>
          <a:prstGeom prst="roundRect">
            <a:avLst>
              <a:gd name="adj" fmla="val 2228"/>
            </a:avLst>
          </a:prstGeom>
          <a:solidFill>
            <a:schemeClr val="bg1"/>
          </a:solidFill>
          <a:ln>
            <a:noFill/>
          </a:ln>
          <a:effectLst>
            <a:outerShdw blurRad="457200" dist="152400" dir="2700000" sx="98000" sy="98000" algn="tl" rotWithShape="0">
              <a:srgbClr val="00407A">
                <a:alpha val="2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文本框 88">
            <a:extLst>
              <a:ext uri="{FF2B5EF4-FFF2-40B4-BE49-F238E27FC236}">
                <a16:creationId xmlns:a16="http://schemas.microsoft.com/office/drawing/2014/main" id="{F7D99F46-BFDC-79E7-4668-F4E60373058E}"/>
              </a:ext>
            </a:extLst>
          </p:cNvPr>
          <p:cNvSpPr txBox="1"/>
          <p:nvPr/>
        </p:nvSpPr>
        <p:spPr>
          <a:xfrm>
            <a:off x="5475741" y="4131284"/>
            <a:ext cx="1210588"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理论框架</a:t>
            </a:r>
          </a:p>
        </p:txBody>
      </p:sp>
      <p:sp>
        <p:nvSpPr>
          <p:cNvPr id="31" name="椭圆 30">
            <a:extLst>
              <a:ext uri="{FF2B5EF4-FFF2-40B4-BE49-F238E27FC236}">
                <a16:creationId xmlns:a16="http://schemas.microsoft.com/office/drawing/2014/main" id="{5FC3F2BA-FEA7-D03F-C27E-3B3BDEE6458F}"/>
              </a:ext>
            </a:extLst>
          </p:cNvPr>
          <p:cNvSpPr/>
          <p:nvPr/>
        </p:nvSpPr>
        <p:spPr>
          <a:xfrm>
            <a:off x="5729893" y="3190234"/>
            <a:ext cx="702284" cy="702284"/>
          </a:xfrm>
          <a:prstGeom prst="ellipse">
            <a:avLst/>
          </a:prstGeom>
          <a:gradFill flip="none" rotWithShape="1">
            <a:gsLst>
              <a:gs pos="90000">
                <a:schemeClr val="accent1">
                  <a:alpha val="0"/>
                </a:schemeClr>
              </a:gs>
              <a:gs pos="100000">
                <a:schemeClr val="accent2">
                  <a:lumMod val="100000"/>
                  <a:alpha val="54000"/>
                </a:schemeClr>
              </a:gs>
            </a:gsLst>
            <a:path path="shap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椭圆 31">
            <a:extLst>
              <a:ext uri="{FF2B5EF4-FFF2-40B4-BE49-F238E27FC236}">
                <a16:creationId xmlns:a16="http://schemas.microsoft.com/office/drawing/2014/main" id="{66EE9E98-892B-5AD7-3A2F-D1CC5E41F87D}"/>
              </a:ext>
            </a:extLst>
          </p:cNvPr>
          <p:cNvSpPr/>
          <p:nvPr/>
        </p:nvSpPr>
        <p:spPr>
          <a:xfrm>
            <a:off x="5795634" y="3255975"/>
            <a:ext cx="570802" cy="570802"/>
          </a:xfrm>
          <a:prstGeom prst="ellipse">
            <a:avLst/>
          </a:prstGeom>
          <a:gradFill flip="none" rotWithShape="1">
            <a:gsLst>
              <a:gs pos="8120">
                <a:schemeClr val="accent2"/>
              </a:gs>
              <a:gs pos="100000">
                <a:schemeClr val="accent1"/>
              </a:gs>
            </a:gsLst>
            <a:path path="circle">
              <a:fillToRect r="100000" b="100000"/>
            </a:path>
            <a:tileRect l="-100000" t="-100000"/>
          </a:gradFill>
          <a:ln>
            <a:noFill/>
          </a:ln>
          <a:effectLst>
            <a:outerShdw blurRad="215900" dist="50800" dir="2700000" sx="97000" sy="97000" algn="tl" rotWithShape="0">
              <a:srgbClr val="00407A">
                <a:alpha val="5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文本框 99">
            <a:extLst>
              <a:ext uri="{FF2B5EF4-FFF2-40B4-BE49-F238E27FC236}">
                <a16:creationId xmlns:a16="http://schemas.microsoft.com/office/drawing/2014/main" id="{BD4B287C-C19C-5D7C-16EC-75FECCD6CF57}"/>
              </a:ext>
            </a:extLst>
          </p:cNvPr>
          <p:cNvSpPr txBox="1"/>
          <p:nvPr/>
        </p:nvSpPr>
        <p:spPr>
          <a:xfrm>
            <a:off x="4682666" y="4800424"/>
            <a:ext cx="2796739" cy="59131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30000"/>
              </a:lnSpc>
              <a:spcBef>
                <a:spcPts val="0"/>
              </a:spcBef>
              <a:spcAft>
                <a:spcPts val="0"/>
              </a:spcAft>
              <a:buClrTx/>
              <a:buSzTx/>
              <a:buFont typeface="Arial" panose="020B0604020202020204" pitchFamily="34" charset="0"/>
              <a:buChar char="•"/>
              <a:defRPr/>
            </a:pP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提供一种新的</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研究方法</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理论框架</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，为后续研究提供参考</a:t>
            </a:r>
          </a:p>
        </p:txBody>
      </p:sp>
      <p:sp>
        <p:nvSpPr>
          <p:cNvPr id="46" name="任意多边形: 形状 45">
            <a:extLst>
              <a:ext uri="{FF2B5EF4-FFF2-40B4-BE49-F238E27FC236}">
                <a16:creationId xmlns:a16="http://schemas.microsoft.com/office/drawing/2014/main" id="{FEA5E3A2-52A6-AF18-57A8-3069A06C922F}"/>
              </a:ext>
            </a:extLst>
          </p:cNvPr>
          <p:cNvSpPr/>
          <p:nvPr/>
        </p:nvSpPr>
        <p:spPr>
          <a:xfrm>
            <a:off x="5936762" y="3375047"/>
            <a:ext cx="288547" cy="332657"/>
          </a:xfrm>
          <a:custGeom>
            <a:avLst/>
            <a:gdLst>
              <a:gd name="connsiteX0" fmla="*/ 288193 w 288547"/>
              <a:gd name="connsiteY0" fmla="*/ 231097 h 332657"/>
              <a:gd name="connsiteX1" fmla="*/ 288303 w 288547"/>
              <a:gd name="connsiteY1" fmla="*/ 230521 h 332657"/>
              <a:gd name="connsiteX2" fmla="*/ 288303 w 288547"/>
              <a:gd name="connsiteY2" fmla="*/ 34973 h 332657"/>
              <a:gd name="connsiteX3" fmla="*/ 253973 w 288547"/>
              <a:gd name="connsiteY3" fmla="*/ 0 h 332657"/>
              <a:gd name="connsiteX4" fmla="*/ 34319 w 288547"/>
              <a:gd name="connsiteY4" fmla="*/ 0 h 332657"/>
              <a:gd name="connsiteX5" fmla="*/ 0 w 288547"/>
              <a:gd name="connsiteY5" fmla="*/ 34973 h 332657"/>
              <a:gd name="connsiteX6" fmla="*/ 0 w 288547"/>
              <a:gd name="connsiteY6" fmla="*/ 297684 h 332657"/>
              <a:gd name="connsiteX7" fmla="*/ 34319 w 288547"/>
              <a:gd name="connsiteY7" fmla="*/ 332658 h 332657"/>
              <a:gd name="connsiteX8" fmla="*/ 200659 w 288547"/>
              <a:gd name="connsiteY8" fmla="*/ 332658 h 332657"/>
              <a:gd name="connsiteX9" fmla="*/ 207922 w 288547"/>
              <a:gd name="connsiteY9" fmla="*/ 329941 h 332657"/>
              <a:gd name="connsiteX10" fmla="*/ 261236 w 288547"/>
              <a:gd name="connsiteY10" fmla="*/ 283635 h 332657"/>
              <a:gd name="connsiteX11" fmla="*/ 262827 w 288547"/>
              <a:gd name="connsiteY11" fmla="*/ 268035 h 332657"/>
              <a:gd name="connsiteX12" fmla="*/ 247226 w 288547"/>
              <a:gd name="connsiteY12" fmla="*/ 266443 h 332657"/>
              <a:gd name="connsiteX13" fmla="*/ 246710 w 288547"/>
              <a:gd name="connsiteY13" fmla="*/ 266891 h 332657"/>
              <a:gd name="connsiteX14" fmla="*/ 210683 w 288547"/>
              <a:gd name="connsiteY14" fmla="*/ 298183 h 332657"/>
              <a:gd name="connsiteX15" fmla="*/ 210683 w 288547"/>
              <a:gd name="connsiteY15" fmla="*/ 256756 h 332657"/>
              <a:gd name="connsiteX16" fmla="*/ 222836 w 288547"/>
              <a:gd name="connsiteY16" fmla="*/ 243949 h 332657"/>
              <a:gd name="connsiteX17" fmla="*/ 277459 w 288547"/>
              <a:gd name="connsiteY17" fmla="*/ 243949 h 332657"/>
              <a:gd name="connsiteX18" fmla="*/ 288547 w 288547"/>
              <a:gd name="connsiteY18" fmla="*/ 232860 h 332657"/>
              <a:gd name="connsiteX19" fmla="*/ 288193 w 288547"/>
              <a:gd name="connsiteY19" fmla="*/ 231097 h 332657"/>
              <a:gd name="connsiteX20" fmla="*/ 188506 w 288547"/>
              <a:gd name="connsiteY20" fmla="*/ 256745 h 332657"/>
              <a:gd name="connsiteX21" fmla="*/ 188506 w 288547"/>
              <a:gd name="connsiteY21" fmla="*/ 310481 h 332657"/>
              <a:gd name="connsiteX22" fmla="*/ 34319 w 288547"/>
              <a:gd name="connsiteY22" fmla="*/ 310481 h 332657"/>
              <a:gd name="connsiteX23" fmla="*/ 22177 w 288547"/>
              <a:gd name="connsiteY23" fmla="*/ 297684 h 332657"/>
              <a:gd name="connsiteX24" fmla="*/ 22177 w 288547"/>
              <a:gd name="connsiteY24" fmla="*/ 34973 h 332657"/>
              <a:gd name="connsiteX25" fmla="*/ 34319 w 288547"/>
              <a:gd name="connsiteY25" fmla="*/ 22177 h 332657"/>
              <a:gd name="connsiteX26" fmla="*/ 253973 w 288547"/>
              <a:gd name="connsiteY26" fmla="*/ 22177 h 332657"/>
              <a:gd name="connsiteX27" fmla="*/ 266126 w 288547"/>
              <a:gd name="connsiteY27" fmla="*/ 34973 h 332657"/>
              <a:gd name="connsiteX28" fmla="*/ 266126 w 288547"/>
              <a:gd name="connsiteY28" fmla="*/ 221772 h 332657"/>
              <a:gd name="connsiteX29" fmla="*/ 222836 w 288547"/>
              <a:gd name="connsiteY29" fmla="*/ 221772 h 332657"/>
              <a:gd name="connsiteX30" fmla="*/ 188506 w 288547"/>
              <a:gd name="connsiteY30" fmla="*/ 256745 h 332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88547" h="332657">
                <a:moveTo>
                  <a:pt x="288193" y="231097"/>
                </a:moveTo>
                <a:cubicBezTo>
                  <a:pt x="288193" y="230898"/>
                  <a:pt x="288303" y="230731"/>
                  <a:pt x="288303" y="230521"/>
                </a:cubicBezTo>
                <a:lnTo>
                  <a:pt x="288303" y="34973"/>
                </a:lnTo>
                <a:cubicBezTo>
                  <a:pt x="288303" y="15690"/>
                  <a:pt x="272901" y="0"/>
                  <a:pt x="253973" y="0"/>
                </a:cubicBezTo>
                <a:lnTo>
                  <a:pt x="34319" y="0"/>
                </a:lnTo>
                <a:cubicBezTo>
                  <a:pt x="15402" y="0"/>
                  <a:pt x="0" y="15690"/>
                  <a:pt x="0" y="34973"/>
                </a:cubicBezTo>
                <a:lnTo>
                  <a:pt x="0" y="297684"/>
                </a:lnTo>
                <a:cubicBezTo>
                  <a:pt x="0" y="316967"/>
                  <a:pt x="15402" y="332658"/>
                  <a:pt x="34319" y="332658"/>
                </a:cubicBezTo>
                <a:lnTo>
                  <a:pt x="200659" y="332658"/>
                </a:lnTo>
                <a:cubicBezTo>
                  <a:pt x="203329" y="332660"/>
                  <a:pt x="205909" y="331695"/>
                  <a:pt x="207922" y="329941"/>
                </a:cubicBezTo>
                <a:lnTo>
                  <a:pt x="261236" y="283635"/>
                </a:lnTo>
                <a:cubicBezTo>
                  <a:pt x="265984" y="279767"/>
                  <a:pt x="266696" y="272782"/>
                  <a:pt x="262827" y="268035"/>
                </a:cubicBezTo>
                <a:cubicBezTo>
                  <a:pt x="258959" y="263287"/>
                  <a:pt x="251974" y="262575"/>
                  <a:pt x="247226" y="266443"/>
                </a:cubicBezTo>
                <a:cubicBezTo>
                  <a:pt x="247050" y="266587"/>
                  <a:pt x="246877" y="266737"/>
                  <a:pt x="246710" y="266891"/>
                </a:cubicBezTo>
                <a:lnTo>
                  <a:pt x="210683" y="298183"/>
                </a:lnTo>
                <a:lnTo>
                  <a:pt x="210683" y="256756"/>
                </a:lnTo>
                <a:cubicBezTo>
                  <a:pt x="210683" y="249693"/>
                  <a:pt x="216128" y="243949"/>
                  <a:pt x="222836" y="243949"/>
                </a:cubicBezTo>
                <a:lnTo>
                  <a:pt x="277459" y="243949"/>
                </a:lnTo>
                <a:cubicBezTo>
                  <a:pt x="283583" y="243949"/>
                  <a:pt x="288547" y="238984"/>
                  <a:pt x="288547" y="232860"/>
                </a:cubicBezTo>
                <a:cubicBezTo>
                  <a:pt x="288536" y="232240"/>
                  <a:pt x="288281" y="231696"/>
                  <a:pt x="288193" y="231097"/>
                </a:cubicBezTo>
                <a:close/>
                <a:moveTo>
                  <a:pt x="188506" y="256745"/>
                </a:moveTo>
                <a:lnTo>
                  <a:pt x="188506" y="310481"/>
                </a:lnTo>
                <a:lnTo>
                  <a:pt x="34319" y="310481"/>
                </a:lnTo>
                <a:cubicBezTo>
                  <a:pt x="27622" y="310481"/>
                  <a:pt x="22177" y="304737"/>
                  <a:pt x="22177" y="297684"/>
                </a:cubicBezTo>
                <a:lnTo>
                  <a:pt x="22177" y="34973"/>
                </a:lnTo>
                <a:cubicBezTo>
                  <a:pt x="22177" y="27921"/>
                  <a:pt x="27622" y="22177"/>
                  <a:pt x="34319" y="22177"/>
                </a:cubicBezTo>
                <a:lnTo>
                  <a:pt x="253973" y="22177"/>
                </a:lnTo>
                <a:cubicBezTo>
                  <a:pt x="260682" y="22177"/>
                  <a:pt x="266126" y="27921"/>
                  <a:pt x="266126" y="34973"/>
                </a:cubicBezTo>
                <a:lnTo>
                  <a:pt x="266126" y="221772"/>
                </a:lnTo>
                <a:lnTo>
                  <a:pt x="222836" y="221772"/>
                </a:lnTo>
                <a:cubicBezTo>
                  <a:pt x="203908" y="221772"/>
                  <a:pt x="188506" y="237462"/>
                  <a:pt x="188506" y="256745"/>
                </a:cubicBezTo>
                <a:close/>
              </a:path>
            </a:pathLst>
          </a:custGeom>
          <a:solidFill>
            <a:schemeClr val="bg1"/>
          </a:solidFill>
          <a:ln w="344"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任意多边形: 形状 46">
            <a:extLst>
              <a:ext uri="{FF2B5EF4-FFF2-40B4-BE49-F238E27FC236}">
                <a16:creationId xmlns:a16="http://schemas.microsoft.com/office/drawing/2014/main" id="{CD98D0B2-752E-D85C-CB12-95DE7E50F7F9}"/>
              </a:ext>
            </a:extLst>
          </p:cNvPr>
          <p:cNvSpPr/>
          <p:nvPr/>
        </p:nvSpPr>
        <p:spPr>
          <a:xfrm>
            <a:off x="6064403" y="3607908"/>
            <a:ext cx="33265" cy="33265"/>
          </a:xfrm>
          <a:custGeom>
            <a:avLst/>
            <a:gdLst>
              <a:gd name="connsiteX0" fmla="*/ 0 w 33265"/>
              <a:gd name="connsiteY0" fmla="*/ 16633 h 33265"/>
              <a:gd name="connsiteX1" fmla="*/ 16633 w 33265"/>
              <a:gd name="connsiteY1" fmla="*/ 33266 h 33265"/>
              <a:gd name="connsiteX2" fmla="*/ 33266 w 33265"/>
              <a:gd name="connsiteY2" fmla="*/ 16633 h 33265"/>
              <a:gd name="connsiteX3" fmla="*/ 16633 w 33265"/>
              <a:gd name="connsiteY3" fmla="*/ 0 h 33265"/>
              <a:gd name="connsiteX4" fmla="*/ 0 w 33265"/>
              <a:gd name="connsiteY4" fmla="*/ 16633 h 33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65" h="33265">
                <a:moveTo>
                  <a:pt x="0" y="16633"/>
                </a:moveTo>
                <a:cubicBezTo>
                  <a:pt x="0" y="25819"/>
                  <a:pt x="7447" y="33266"/>
                  <a:pt x="16633" y="33266"/>
                </a:cubicBezTo>
                <a:cubicBezTo>
                  <a:pt x="25819" y="33266"/>
                  <a:pt x="33266" y="25819"/>
                  <a:pt x="33266" y="16633"/>
                </a:cubicBezTo>
                <a:cubicBezTo>
                  <a:pt x="33266" y="7447"/>
                  <a:pt x="25819" y="0"/>
                  <a:pt x="16633" y="0"/>
                </a:cubicBezTo>
                <a:cubicBezTo>
                  <a:pt x="7447" y="0"/>
                  <a:pt x="0" y="7447"/>
                  <a:pt x="0" y="16633"/>
                </a:cubicBezTo>
                <a:close/>
              </a:path>
            </a:pathLst>
          </a:custGeom>
          <a:solidFill>
            <a:schemeClr val="bg1"/>
          </a:solidFill>
          <a:ln w="344"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任意多边形: 形状 47">
            <a:extLst>
              <a:ext uri="{FF2B5EF4-FFF2-40B4-BE49-F238E27FC236}">
                <a16:creationId xmlns:a16="http://schemas.microsoft.com/office/drawing/2014/main" id="{2265E6AD-877A-5055-F33E-30F2A1396E57}"/>
              </a:ext>
            </a:extLst>
          </p:cNvPr>
          <p:cNvSpPr/>
          <p:nvPr/>
        </p:nvSpPr>
        <p:spPr>
          <a:xfrm>
            <a:off x="6018119" y="3430490"/>
            <a:ext cx="125833" cy="150339"/>
          </a:xfrm>
          <a:custGeom>
            <a:avLst/>
            <a:gdLst>
              <a:gd name="connsiteX0" fmla="*/ 62917 w 125833"/>
              <a:gd name="connsiteY0" fmla="*/ 0 h 150339"/>
              <a:gd name="connsiteX1" fmla="*/ 0 w 125833"/>
              <a:gd name="connsiteY1" fmla="*/ 62917 h 150339"/>
              <a:gd name="connsiteX2" fmla="*/ 11089 w 125833"/>
              <a:gd name="connsiteY2" fmla="*/ 74005 h 150339"/>
              <a:gd name="connsiteX3" fmla="*/ 22177 w 125833"/>
              <a:gd name="connsiteY3" fmla="*/ 62917 h 150339"/>
              <a:gd name="connsiteX4" fmla="*/ 63867 w 125833"/>
              <a:gd name="connsiteY4" fmla="*/ 23128 h 150339"/>
              <a:gd name="connsiteX5" fmla="*/ 103656 w 125833"/>
              <a:gd name="connsiteY5" fmla="*/ 62917 h 150339"/>
              <a:gd name="connsiteX6" fmla="*/ 62917 w 125833"/>
              <a:gd name="connsiteY6" fmla="*/ 106395 h 150339"/>
              <a:gd name="connsiteX7" fmla="*/ 51828 w 125833"/>
              <a:gd name="connsiteY7" fmla="*/ 117484 h 150339"/>
              <a:gd name="connsiteX8" fmla="*/ 51828 w 125833"/>
              <a:gd name="connsiteY8" fmla="*/ 139251 h 150339"/>
              <a:gd name="connsiteX9" fmla="*/ 62917 w 125833"/>
              <a:gd name="connsiteY9" fmla="*/ 150339 h 150339"/>
              <a:gd name="connsiteX10" fmla="*/ 74005 w 125833"/>
              <a:gd name="connsiteY10" fmla="*/ 139251 h 150339"/>
              <a:gd name="connsiteX11" fmla="*/ 74005 w 125833"/>
              <a:gd name="connsiteY11" fmla="*/ 127596 h 150339"/>
              <a:gd name="connsiteX12" fmla="*/ 125833 w 125833"/>
              <a:gd name="connsiteY12" fmla="*/ 62917 h 150339"/>
              <a:gd name="connsiteX13" fmla="*/ 62917 w 125833"/>
              <a:gd name="connsiteY13" fmla="*/ 0 h 150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5833" h="150339">
                <a:moveTo>
                  <a:pt x="62917" y="0"/>
                </a:moveTo>
                <a:cubicBezTo>
                  <a:pt x="28169" y="0"/>
                  <a:pt x="0" y="28169"/>
                  <a:pt x="0" y="62917"/>
                </a:cubicBezTo>
                <a:cubicBezTo>
                  <a:pt x="0" y="69041"/>
                  <a:pt x="4965" y="74005"/>
                  <a:pt x="11089" y="74005"/>
                </a:cubicBezTo>
                <a:cubicBezTo>
                  <a:pt x="17213" y="74005"/>
                  <a:pt x="22177" y="69041"/>
                  <a:pt x="22177" y="62917"/>
                </a:cubicBezTo>
                <a:cubicBezTo>
                  <a:pt x="22702" y="40417"/>
                  <a:pt x="41367" y="22603"/>
                  <a:pt x="63867" y="23128"/>
                </a:cubicBezTo>
                <a:cubicBezTo>
                  <a:pt x="85628" y="23636"/>
                  <a:pt x="103149" y="41156"/>
                  <a:pt x="103656" y="62917"/>
                </a:cubicBezTo>
                <a:cubicBezTo>
                  <a:pt x="103656" y="85415"/>
                  <a:pt x="85415" y="106395"/>
                  <a:pt x="62917" y="106395"/>
                </a:cubicBezTo>
                <a:cubicBezTo>
                  <a:pt x="56793" y="106395"/>
                  <a:pt x="51828" y="111360"/>
                  <a:pt x="51828" y="117484"/>
                </a:cubicBezTo>
                <a:lnTo>
                  <a:pt x="51828" y="139251"/>
                </a:lnTo>
                <a:cubicBezTo>
                  <a:pt x="51828" y="145375"/>
                  <a:pt x="56793" y="150339"/>
                  <a:pt x="62917" y="150339"/>
                </a:cubicBezTo>
                <a:cubicBezTo>
                  <a:pt x="69041" y="150339"/>
                  <a:pt x="74005" y="145375"/>
                  <a:pt x="74005" y="139251"/>
                </a:cubicBezTo>
                <a:lnTo>
                  <a:pt x="74005" y="127596"/>
                </a:lnTo>
                <a:cubicBezTo>
                  <a:pt x="103468" y="122352"/>
                  <a:pt x="125833" y="93876"/>
                  <a:pt x="125833" y="62917"/>
                </a:cubicBezTo>
                <a:cubicBezTo>
                  <a:pt x="125833" y="28169"/>
                  <a:pt x="97665" y="0"/>
                  <a:pt x="62917" y="0"/>
                </a:cubicBezTo>
                <a:close/>
              </a:path>
            </a:pathLst>
          </a:custGeom>
          <a:solidFill>
            <a:schemeClr val="bg1"/>
          </a:solidFill>
          <a:ln w="344"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任意多边形: 形状 48">
            <a:extLst>
              <a:ext uri="{FF2B5EF4-FFF2-40B4-BE49-F238E27FC236}">
                <a16:creationId xmlns:a16="http://schemas.microsoft.com/office/drawing/2014/main" id="{8AF0E387-2BCE-A1D9-7E3A-5953336ADE97}"/>
              </a:ext>
            </a:extLst>
          </p:cNvPr>
          <p:cNvSpPr/>
          <p:nvPr/>
        </p:nvSpPr>
        <p:spPr>
          <a:xfrm>
            <a:off x="9596311" y="3416629"/>
            <a:ext cx="264619" cy="264619"/>
          </a:xfrm>
          <a:custGeom>
            <a:avLst/>
            <a:gdLst>
              <a:gd name="connsiteX0" fmla="*/ 223006 w 264619"/>
              <a:gd name="connsiteY0" fmla="*/ 264619 h 264619"/>
              <a:gd name="connsiteX1" fmla="*/ 41613 w 264619"/>
              <a:gd name="connsiteY1" fmla="*/ 264619 h 264619"/>
              <a:gd name="connsiteX2" fmla="*/ 0 w 264619"/>
              <a:gd name="connsiteY2" fmla="*/ 223006 h 264619"/>
              <a:gd name="connsiteX3" fmla="*/ 0 w 264619"/>
              <a:gd name="connsiteY3" fmla="*/ 41613 h 264619"/>
              <a:gd name="connsiteX4" fmla="*/ 41551 w 264619"/>
              <a:gd name="connsiteY4" fmla="*/ 0 h 264619"/>
              <a:gd name="connsiteX5" fmla="*/ 132304 w 264619"/>
              <a:gd name="connsiteY5" fmla="*/ 0 h 264619"/>
              <a:gd name="connsiteX6" fmla="*/ 132304 w 264619"/>
              <a:gd name="connsiteY6" fmla="*/ 22683 h 264619"/>
              <a:gd name="connsiteX7" fmla="*/ 41551 w 264619"/>
              <a:gd name="connsiteY7" fmla="*/ 22683 h 264619"/>
              <a:gd name="connsiteX8" fmla="*/ 22683 w 264619"/>
              <a:gd name="connsiteY8" fmla="*/ 41613 h 264619"/>
              <a:gd name="connsiteX9" fmla="*/ 22683 w 264619"/>
              <a:gd name="connsiteY9" fmla="*/ 223006 h 264619"/>
              <a:gd name="connsiteX10" fmla="*/ 41613 w 264619"/>
              <a:gd name="connsiteY10" fmla="*/ 241936 h 264619"/>
              <a:gd name="connsiteX11" fmla="*/ 223006 w 264619"/>
              <a:gd name="connsiteY11" fmla="*/ 241936 h 264619"/>
              <a:gd name="connsiteX12" fmla="*/ 241936 w 264619"/>
              <a:gd name="connsiteY12" fmla="*/ 223089 h 264619"/>
              <a:gd name="connsiteX13" fmla="*/ 241936 w 264619"/>
              <a:gd name="connsiteY13" fmla="*/ 147430 h 264619"/>
              <a:gd name="connsiteX14" fmla="*/ 264619 w 264619"/>
              <a:gd name="connsiteY14" fmla="*/ 147430 h 264619"/>
              <a:gd name="connsiteX15" fmla="*/ 264619 w 264619"/>
              <a:gd name="connsiteY15" fmla="*/ 223089 h 264619"/>
              <a:gd name="connsiteX16" fmla="*/ 223006 w 264619"/>
              <a:gd name="connsiteY16" fmla="*/ 264619 h 264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4619" h="264619">
                <a:moveTo>
                  <a:pt x="223006" y="264619"/>
                </a:moveTo>
                <a:lnTo>
                  <a:pt x="41613" y="264619"/>
                </a:lnTo>
                <a:cubicBezTo>
                  <a:pt x="18670" y="264619"/>
                  <a:pt x="0" y="245949"/>
                  <a:pt x="0" y="223006"/>
                </a:cubicBezTo>
                <a:lnTo>
                  <a:pt x="0" y="41613"/>
                </a:lnTo>
                <a:cubicBezTo>
                  <a:pt x="0" y="18670"/>
                  <a:pt x="18639" y="0"/>
                  <a:pt x="41551" y="0"/>
                </a:cubicBezTo>
                <a:lnTo>
                  <a:pt x="132304" y="0"/>
                </a:lnTo>
                <a:lnTo>
                  <a:pt x="132304" y="22683"/>
                </a:lnTo>
                <a:lnTo>
                  <a:pt x="41551" y="22683"/>
                </a:lnTo>
                <a:cubicBezTo>
                  <a:pt x="31145" y="22683"/>
                  <a:pt x="22683" y="31176"/>
                  <a:pt x="22683" y="41613"/>
                </a:cubicBezTo>
                <a:lnTo>
                  <a:pt x="22683" y="223006"/>
                </a:lnTo>
                <a:cubicBezTo>
                  <a:pt x="22683" y="233443"/>
                  <a:pt x="31176" y="241936"/>
                  <a:pt x="41613" y="241936"/>
                </a:cubicBezTo>
                <a:lnTo>
                  <a:pt x="223006" y="241936"/>
                </a:lnTo>
                <a:cubicBezTo>
                  <a:pt x="233443" y="241936"/>
                  <a:pt x="241936" y="233484"/>
                  <a:pt x="241936" y="223089"/>
                </a:cubicBezTo>
                <a:lnTo>
                  <a:pt x="241936" y="147430"/>
                </a:lnTo>
                <a:lnTo>
                  <a:pt x="264619" y="147430"/>
                </a:lnTo>
                <a:lnTo>
                  <a:pt x="264619" y="223089"/>
                </a:lnTo>
                <a:cubicBezTo>
                  <a:pt x="264619" y="245990"/>
                  <a:pt x="245949" y="264619"/>
                  <a:pt x="223006" y="264619"/>
                </a:cubicBezTo>
                <a:close/>
              </a:path>
            </a:pathLst>
          </a:custGeom>
          <a:solidFill>
            <a:schemeClr val="bg1"/>
          </a:solidFill>
          <a:ln w="316"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任意多边形: 形状 49">
            <a:extLst>
              <a:ext uri="{FF2B5EF4-FFF2-40B4-BE49-F238E27FC236}">
                <a16:creationId xmlns:a16="http://schemas.microsoft.com/office/drawing/2014/main" id="{42B111F9-2791-BF42-B100-D1936E6F301A}"/>
              </a:ext>
            </a:extLst>
          </p:cNvPr>
          <p:cNvSpPr/>
          <p:nvPr/>
        </p:nvSpPr>
        <p:spPr>
          <a:xfrm>
            <a:off x="9666247" y="3401503"/>
            <a:ext cx="124746" cy="120973"/>
          </a:xfrm>
          <a:custGeom>
            <a:avLst/>
            <a:gdLst>
              <a:gd name="connsiteX0" fmla="*/ 113405 w 124746"/>
              <a:gd name="connsiteY0" fmla="*/ 120973 h 120973"/>
              <a:gd name="connsiteX1" fmla="*/ 102064 w 124746"/>
              <a:gd name="connsiteY1" fmla="*/ 109632 h 120973"/>
              <a:gd name="connsiteX2" fmla="*/ 102064 w 124746"/>
              <a:gd name="connsiteY2" fmla="*/ 26488 h 120973"/>
              <a:gd name="connsiteX3" fmla="*/ 98342 w 124746"/>
              <a:gd name="connsiteY3" fmla="*/ 22683 h 120973"/>
              <a:gd name="connsiteX4" fmla="*/ 11342 w 124746"/>
              <a:gd name="connsiteY4" fmla="*/ 22683 h 120973"/>
              <a:gd name="connsiteX5" fmla="*/ 0 w 124746"/>
              <a:gd name="connsiteY5" fmla="*/ 11342 h 120973"/>
              <a:gd name="connsiteX6" fmla="*/ 11342 w 124746"/>
              <a:gd name="connsiteY6" fmla="*/ 0 h 120973"/>
              <a:gd name="connsiteX7" fmla="*/ 98342 w 124746"/>
              <a:gd name="connsiteY7" fmla="*/ 0 h 120973"/>
              <a:gd name="connsiteX8" fmla="*/ 124747 w 124746"/>
              <a:gd name="connsiteY8" fmla="*/ 26488 h 120973"/>
              <a:gd name="connsiteX9" fmla="*/ 124747 w 124746"/>
              <a:gd name="connsiteY9" fmla="*/ 109632 h 120973"/>
              <a:gd name="connsiteX10" fmla="*/ 113405 w 124746"/>
              <a:gd name="connsiteY10" fmla="*/ 120973 h 120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746" h="120973">
                <a:moveTo>
                  <a:pt x="113405" y="120973"/>
                </a:moveTo>
                <a:cubicBezTo>
                  <a:pt x="107147" y="120973"/>
                  <a:pt x="102064" y="115900"/>
                  <a:pt x="102064" y="109632"/>
                </a:cubicBezTo>
                <a:lnTo>
                  <a:pt x="102064" y="26488"/>
                </a:lnTo>
                <a:cubicBezTo>
                  <a:pt x="102064" y="24398"/>
                  <a:pt x="100390" y="22683"/>
                  <a:pt x="98342" y="22683"/>
                </a:cubicBezTo>
                <a:lnTo>
                  <a:pt x="11342" y="22683"/>
                </a:lnTo>
                <a:cubicBezTo>
                  <a:pt x="5083" y="22683"/>
                  <a:pt x="0" y="17610"/>
                  <a:pt x="0" y="11342"/>
                </a:cubicBezTo>
                <a:cubicBezTo>
                  <a:pt x="0" y="5073"/>
                  <a:pt x="5083" y="0"/>
                  <a:pt x="11342" y="0"/>
                </a:cubicBezTo>
                <a:lnTo>
                  <a:pt x="98342" y="0"/>
                </a:lnTo>
                <a:cubicBezTo>
                  <a:pt x="112906" y="0"/>
                  <a:pt x="124747" y="11882"/>
                  <a:pt x="124747" y="26488"/>
                </a:cubicBezTo>
                <a:lnTo>
                  <a:pt x="124747" y="109632"/>
                </a:lnTo>
                <a:cubicBezTo>
                  <a:pt x="124747" y="115900"/>
                  <a:pt x="119663" y="120973"/>
                  <a:pt x="113405" y="120973"/>
                </a:cubicBezTo>
                <a:close/>
              </a:path>
            </a:pathLst>
          </a:custGeom>
          <a:solidFill>
            <a:schemeClr val="bg1"/>
          </a:solidFill>
          <a:ln w="316"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任意多边形: 形状 50">
            <a:extLst>
              <a:ext uri="{FF2B5EF4-FFF2-40B4-BE49-F238E27FC236}">
                <a16:creationId xmlns:a16="http://schemas.microsoft.com/office/drawing/2014/main" id="{2162E64A-0503-B89F-E0B5-70073DA54766}"/>
              </a:ext>
            </a:extLst>
          </p:cNvPr>
          <p:cNvSpPr/>
          <p:nvPr/>
        </p:nvSpPr>
        <p:spPr>
          <a:xfrm>
            <a:off x="9647315" y="3416624"/>
            <a:ext cx="162611" cy="162612"/>
          </a:xfrm>
          <a:custGeom>
            <a:avLst/>
            <a:gdLst>
              <a:gd name="connsiteX0" fmla="*/ 11347 w 162611"/>
              <a:gd name="connsiteY0" fmla="*/ 162613 h 162612"/>
              <a:gd name="connsiteX1" fmla="*/ 3321 w 162611"/>
              <a:gd name="connsiteY1" fmla="*/ 159296 h 162612"/>
              <a:gd name="connsiteX2" fmla="*/ 3321 w 162611"/>
              <a:gd name="connsiteY2" fmla="*/ 143256 h 162612"/>
              <a:gd name="connsiteX3" fmla="*/ 143246 w 162611"/>
              <a:gd name="connsiteY3" fmla="*/ 3321 h 162612"/>
              <a:gd name="connsiteX4" fmla="*/ 159286 w 162611"/>
              <a:gd name="connsiteY4" fmla="*/ 3321 h 162612"/>
              <a:gd name="connsiteX5" fmla="*/ 159286 w 162611"/>
              <a:gd name="connsiteY5" fmla="*/ 19362 h 162612"/>
              <a:gd name="connsiteX6" fmla="*/ 19362 w 162611"/>
              <a:gd name="connsiteY6" fmla="*/ 159286 h 162612"/>
              <a:gd name="connsiteX7" fmla="*/ 11336 w 162611"/>
              <a:gd name="connsiteY7" fmla="*/ 162613 h 162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611" h="162612">
                <a:moveTo>
                  <a:pt x="11347" y="162613"/>
                </a:moveTo>
                <a:cubicBezTo>
                  <a:pt x="8446" y="162613"/>
                  <a:pt x="5536" y="161511"/>
                  <a:pt x="3321" y="159296"/>
                </a:cubicBezTo>
                <a:cubicBezTo>
                  <a:pt x="-1107" y="154868"/>
                  <a:pt x="-1107" y="147695"/>
                  <a:pt x="3321" y="143256"/>
                </a:cubicBezTo>
                <a:lnTo>
                  <a:pt x="143246" y="3321"/>
                </a:lnTo>
                <a:cubicBezTo>
                  <a:pt x="147674" y="-1107"/>
                  <a:pt x="154847" y="-1107"/>
                  <a:pt x="159286" y="3321"/>
                </a:cubicBezTo>
                <a:cubicBezTo>
                  <a:pt x="163725" y="7750"/>
                  <a:pt x="163715" y="14933"/>
                  <a:pt x="159286" y="19362"/>
                </a:cubicBezTo>
                <a:lnTo>
                  <a:pt x="19362" y="159286"/>
                </a:lnTo>
                <a:cubicBezTo>
                  <a:pt x="17147" y="161500"/>
                  <a:pt x="14247" y="162613"/>
                  <a:pt x="11336" y="162613"/>
                </a:cubicBezTo>
                <a:close/>
              </a:path>
            </a:pathLst>
          </a:custGeom>
          <a:solidFill>
            <a:schemeClr val="bg1"/>
          </a:solidFill>
          <a:ln w="316"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文本框 154">
            <a:extLst>
              <a:ext uri="{FF2B5EF4-FFF2-40B4-BE49-F238E27FC236}">
                <a16:creationId xmlns:a16="http://schemas.microsoft.com/office/drawing/2014/main" id="{EA2F990D-C30A-D442-CA70-577DC36A4BF4}"/>
              </a:ext>
            </a:extLst>
          </p:cNvPr>
          <p:cNvSpPr txBox="1"/>
          <p:nvPr/>
        </p:nvSpPr>
        <p:spPr>
          <a:xfrm>
            <a:off x="9123326" y="4131284"/>
            <a:ext cx="1210588"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相关领域</a:t>
            </a:r>
          </a:p>
        </p:txBody>
      </p:sp>
      <p:sp>
        <p:nvSpPr>
          <p:cNvPr id="54" name="文本框 6">
            <a:extLst>
              <a:ext uri="{FF2B5EF4-FFF2-40B4-BE49-F238E27FC236}">
                <a16:creationId xmlns:a16="http://schemas.microsoft.com/office/drawing/2014/main" id="{19C160D3-2A9B-D773-DE14-7A35D5E39BC1}"/>
              </a:ext>
            </a:extLst>
          </p:cNvPr>
          <p:cNvSpPr txBox="1"/>
          <p:nvPr/>
        </p:nvSpPr>
        <p:spPr>
          <a:xfrm>
            <a:off x="1065011" y="4800424"/>
            <a:ext cx="2796739" cy="59131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30000"/>
              </a:lnSpc>
              <a:spcBef>
                <a:spcPts val="0"/>
              </a:spcBef>
              <a:spcAft>
                <a:spcPts val="0"/>
              </a:spcAft>
              <a:buClrTx/>
              <a:buSzTx/>
              <a:buFont typeface="Arial" panose="020B0604020202020204" pitchFamily="34" charset="0"/>
              <a:buChar char="•"/>
              <a:defRPr/>
            </a:pP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对</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研究主题</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的深入理解，填补现有研究的空白</a:t>
            </a:r>
          </a:p>
        </p:txBody>
      </p:sp>
      <p:sp>
        <p:nvSpPr>
          <p:cNvPr id="56" name="文本框 12">
            <a:extLst>
              <a:ext uri="{FF2B5EF4-FFF2-40B4-BE49-F238E27FC236}">
                <a16:creationId xmlns:a16="http://schemas.microsoft.com/office/drawing/2014/main" id="{431287E1-8025-EEA8-0C03-DDAB2B511957}"/>
              </a:ext>
            </a:extLst>
          </p:cNvPr>
          <p:cNvSpPr txBox="1"/>
          <p:nvPr/>
        </p:nvSpPr>
        <p:spPr>
          <a:xfrm>
            <a:off x="8330251" y="4800424"/>
            <a:ext cx="2796739" cy="59131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30000"/>
              </a:lnSpc>
              <a:spcBef>
                <a:spcPts val="0"/>
              </a:spcBef>
              <a:spcAft>
                <a:spcPts val="0"/>
              </a:spcAft>
              <a:buClrTx/>
              <a:buSzTx/>
              <a:buFont typeface="Arial" panose="020B0604020202020204" pitchFamily="34" charset="0"/>
              <a:buChar char="•"/>
              <a:defRPr/>
            </a:pP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对</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相关领域</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的政策制定和实践应用提供科学依据和建议</a:t>
            </a:r>
          </a:p>
        </p:txBody>
      </p:sp>
      <p:pic>
        <p:nvPicPr>
          <p:cNvPr id="64" name="图片 63" descr="海上的风景&#10;&#10;描述已自动生成">
            <a:extLst>
              <a:ext uri="{FF2B5EF4-FFF2-40B4-BE49-F238E27FC236}">
                <a16:creationId xmlns:a16="http://schemas.microsoft.com/office/drawing/2014/main" id="{25D0E184-BFE1-5F0A-BAEE-B0005EC8AB7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8391971" y="1359319"/>
            <a:ext cx="3815159" cy="1668351"/>
          </a:xfrm>
          <a:prstGeom prst="rect">
            <a:avLst/>
          </a:prstGeom>
        </p:spPr>
      </p:pic>
      <p:sp>
        <p:nvSpPr>
          <p:cNvPr id="68" name="矩形: 单圆角 67">
            <a:extLst>
              <a:ext uri="{FF2B5EF4-FFF2-40B4-BE49-F238E27FC236}">
                <a16:creationId xmlns:a16="http://schemas.microsoft.com/office/drawing/2014/main" id="{6625BD6E-EEB9-71F1-0D59-1E7438ACB263}"/>
              </a:ext>
            </a:extLst>
          </p:cNvPr>
          <p:cNvSpPr/>
          <p:nvPr/>
        </p:nvSpPr>
        <p:spPr>
          <a:xfrm>
            <a:off x="7683351" y="1369729"/>
            <a:ext cx="4523779" cy="1668351"/>
          </a:xfrm>
          <a:prstGeom prst="round1Rect">
            <a:avLst/>
          </a:prstGeom>
          <a:gradFill>
            <a:gsLst>
              <a:gs pos="22000">
                <a:srgbClr val="D81A1E"/>
              </a:gs>
              <a:gs pos="100000">
                <a:schemeClr val="accent2">
                  <a:alpha val="0"/>
                </a:scheme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文本框 2">
            <a:extLst>
              <a:ext uri="{FF2B5EF4-FFF2-40B4-BE49-F238E27FC236}">
                <a16:creationId xmlns:a16="http://schemas.microsoft.com/office/drawing/2014/main" id="{CB41F9B7-3A8F-A328-E6F7-3D0EB3FB05F1}"/>
              </a:ext>
            </a:extLst>
          </p:cNvPr>
          <p:cNvSpPr txBox="1"/>
          <p:nvPr/>
        </p:nvSpPr>
        <p:spPr>
          <a:xfrm>
            <a:off x="345002" y="1430840"/>
            <a:ext cx="3493832" cy="4536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为本研究的创新点与预期贡献</a:t>
            </a:r>
          </a:p>
        </p:txBody>
      </p:sp>
      <p:sp>
        <p:nvSpPr>
          <p:cNvPr id="59" name="文本框 58">
            <a:extLst>
              <a:ext uri="{FF2B5EF4-FFF2-40B4-BE49-F238E27FC236}">
                <a16:creationId xmlns:a16="http://schemas.microsoft.com/office/drawing/2014/main" id="{51D1B250-ABFE-0B83-12B9-97816160F0FA}"/>
              </a:ext>
            </a:extLst>
          </p:cNvPr>
          <p:cNvSpPr txBox="1"/>
          <p:nvPr/>
        </p:nvSpPr>
        <p:spPr>
          <a:xfrm>
            <a:off x="334963" y="1969436"/>
            <a:ext cx="8049443" cy="849913"/>
          </a:xfrm>
          <a:prstGeom prst="rect">
            <a:avLst/>
          </a:prstGeom>
          <a:noFill/>
        </p:spPr>
        <p:txBody>
          <a:bodyPr wrap="square">
            <a:spAutoFit/>
          </a:bodyPr>
          <a:lstStyle/>
          <a:p>
            <a:pPr algn="just">
              <a:lnSpc>
                <a:spcPct val="120000"/>
              </a:lnSpc>
            </a:pP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针对现有研究的不足，本研究提出了</a:t>
            </a:r>
            <a:r>
              <a:rPr lang="en-US" altLang="zh-CN"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创新的研究方法</a:t>
            </a:r>
            <a:r>
              <a:rPr lang="en-US" altLang="zh-CN"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新的理论视角</a:t>
            </a:r>
            <a:r>
              <a:rPr lang="en-US" altLang="zh-CN"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重要的实证研究</a:t>
            </a:r>
            <a:r>
              <a:rPr lang="en-US" altLang="zh-CN"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。我们将采用</a:t>
            </a:r>
            <a:r>
              <a:rPr lang="en-US" altLang="zh-CN"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具体的研究方法或技术</a:t>
            </a:r>
            <a:r>
              <a:rPr lang="en-US" altLang="zh-CN"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来解决</a:t>
            </a:r>
            <a:r>
              <a:rPr lang="en-US" altLang="zh-CN"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现有研究中的问题</a:t>
            </a:r>
            <a:r>
              <a:rPr lang="en-US" altLang="zh-CN"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，并期望通过</a:t>
            </a:r>
            <a:r>
              <a:rPr lang="en-US" altLang="zh-CN"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新的数据分析</a:t>
            </a:r>
            <a:r>
              <a:rPr lang="en-US" altLang="zh-CN"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实验设计</a:t>
            </a:r>
            <a:r>
              <a:rPr lang="en-US" altLang="zh-CN"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bg1"/>
                </a:solidFill>
                <a:effectLst/>
                <a:latin typeface="Arial" panose="020B0604020202020204" pitchFamily="34" charset="0"/>
                <a:ea typeface="微软雅黑" panose="020B0503020204020204" pitchFamily="34" charset="-122"/>
                <a:cs typeface="+mn-ea"/>
                <a:sym typeface="Arial" panose="020B0604020202020204" pitchFamily="34" charset="0"/>
              </a:rPr>
              <a:t>来获得更为准确和全面的研究结果</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文本框 12">
            <a:extLst>
              <a:ext uri="{FF2B5EF4-FFF2-40B4-BE49-F238E27FC236}">
                <a16:creationId xmlns:a16="http://schemas.microsoft.com/office/drawing/2014/main" id="{B537E94D-44F4-31CD-5C88-721F25D710F5}"/>
              </a:ext>
            </a:extLst>
          </p:cNvPr>
          <p:cNvSpPr txBox="1"/>
          <p:nvPr/>
        </p:nvSpPr>
        <p:spPr>
          <a:xfrm>
            <a:off x="8330251" y="5593217"/>
            <a:ext cx="2796739" cy="59131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30000"/>
              </a:lnSpc>
              <a:spcBef>
                <a:spcPts val="0"/>
              </a:spcBef>
              <a:spcAft>
                <a:spcPts val="0"/>
              </a:spcAft>
              <a:buClrTx/>
              <a:buSzTx/>
              <a:buFont typeface="Arial" panose="020B0604020202020204" pitchFamily="34" charset="0"/>
              <a:buChar char="•"/>
              <a:defRPr/>
            </a:pP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对</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相关领域</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的政策制定和实践应用提供科学依据和建议</a:t>
            </a:r>
          </a:p>
        </p:txBody>
      </p:sp>
      <p:sp>
        <p:nvSpPr>
          <p:cNvPr id="70" name="文本框 99">
            <a:extLst>
              <a:ext uri="{FF2B5EF4-FFF2-40B4-BE49-F238E27FC236}">
                <a16:creationId xmlns:a16="http://schemas.microsoft.com/office/drawing/2014/main" id="{CAAC8F90-6352-C763-97E8-BF15C5285A09}"/>
              </a:ext>
            </a:extLst>
          </p:cNvPr>
          <p:cNvSpPr txBox="1"/>
          <p:nvPr/>
        </p:nvSpPr>
        <p:spPr>
          <a:xfrm>
            <a:off x="4682666" y="5593217"/>
            <a:ext cx="2796739" cy="59131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30000"/>
              </a:lnSpc>
              <a:spcBef>
                <a:spcPts val="0"/>
              </a:spcBef>
              <a:spcAft>
                <a:spcPts val="0"/>
              </a:spcAft>
              <a:buClrTx/>
              <a:buSzTx/>
              <a:buFont typeface="Arial" panose="020B0604020202020204" pitchFamily="34" charset="0"/>
              <a:buChar char="•"/>
              <a:defRPr/>
            </a:pP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提供一种新的</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研究方法</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理论框架</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，为后续研究提供参考</a:t>
            </a:r>
          </a:p>
        </p:txBody>
      </p:sp>
      <p:sp>
        <p:nvSpPr>
          <p:cNvPr id="71" name="文本框 6">
            <a:extLst>
              <a:ext uri="{FF2B5EF4-FFF2-40B4-BE49-F238E27FC236}">
                <a16:creationId xmlns:a16="http://schemas.microsoft.com/office/drawing/2014/main" id="{440E23CF-E6DB-9DF7-2B94-615D82113939}"/>
              </a:ext>
            </a:extLst>
          </p:cNvPr>
          <p:cNvSpPr txBox="1"/>
          <p:nvPr/>
        </p:nvSpPr>
        <p:spPr>
          <a:xfrm>
            <a:off x="1065011" y="5593217"/>
            <a:ext cx="2796739" cy="59131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30000"/>
              </a:lnSpc>
              <a:spcBef>
                <a:spcPts val="0"/>
              </a:spcBef>
              <a:spcAft>
                <a:spcPts val="0"/>
              </a:spcAft>
              <a:buClrTx/>
              <a:buSzTx/>
              <a:buFont typeface="Arial" panose="020B0604020202020204" pitchFamily="34" charset="0"/>
              <a:buChar char="•"/>
              <a:defRPr/>
            </a:pP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对</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研究主题</a:t>
            </a:r>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的深入理解，填补现有研究的空白</a:t>
            </a:r>
          </a:p>
        </p:txBody>
      </p:sp>
    </p:spTree>
    <p:extLst>
      <p:ext uri="{BB962C8B-B14F-4D97-AF65-F5344CB8AC3E}">
        <p14:creationId xmlns:p14="http://schemas.microsoft.com/office/powerpoint/2010/main" val="41975869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7565" y="-1"/>
            <a:ext cx="12192000" cy="6858000"/>
          </a:xfrm>
          <a:prstGeom prst="rect">
            <a:avLst/>
          </a:prstGeom>
        </p:spPr>
      </p:pic>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1908507"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文献综述</a:t>
            </a: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334963" y="822071"/>
            <a:ext cx="115570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1702181"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175" name="任意多边形: 形状 174">
            <a:extLst>
              <a:ext uri="{FF2B5EF4-FFF2-40B4-BE49-F238E27FC236}">
                <a16:creationId xmlns:a16="http://schemas.microsoft.com/office/drawing/2014/main" id="{73730458-EEE8-28F3-1AFE-57747B6A471A}"/>
              </a:ext>
            </a:extLst>
          </p:cNvPr>
          <p:cNvSpPr/>
          <p:nvPr/>
        </p:nvSpPr>
        <p:spPr>
          <a:xfrm>
            <a:off x="367565" y="2376085"/>
            <a:ext cx="2121395" cy="3274600"/>
          </a:xfrm>
          <a:custGeom>
            <a:avLst/>
            <a:gdLst>
              <a:gd name="connsiteX0" fmla="*/ 113344 w 2007506"/>
              <a:gd name="connsiteY0" fmla="*/ 0 h 3098800"/>
              <a:gd name="connsiteX1" fmla="*/ 353218 w 2007506"/>
              <a:gd name="connsiteY1" fmla="*/ 0 h 3098800"/>
              <a:gd name="connsiteX2" fmla="*/ 1003753 w 2007506"/>
              <a:gd name="connsiteY2" fmla="*/ 650535 h 3098800"/>
              <a:gd name="connsiteX3" fmla="*/ 1654288 w 2007506"/>
              <a:gd name="connsiteY3" fmla="*/ 0 h 3098800"/>
              <a:gd name="connsiteX4" fmla="*/ 1894162 w 2007506"/>
              <a:gd name="connsiteY4" fmla="*/ 0 h 3098800"/>
              <a:gd name="connsiteX5" fmla="*/ 2007506 w 2007506"/>
              <a:gd name="connsiteY5" fmla="*/ 113344 h 3098800"/>
              <a:gd name="connsiteX6" fmla="*/ 2007506 w 2007506"/>
              <a:gd name="connsiteY6" fmla="*/ 2985456 h 3098800"/>
              <a:gd name="connsiteX7" fmla="*/ 1894162 w 2007506"/>
              <a:gd name="connsiteY7" fmla="*/ 3098800 h 3098800"/>
              <a:gd name="connsiteX8" fmla="*/ 113344 w 2007506"/>
              <a:gd name="connsiteY8" fmla="*/ 3098800 h 3098800"/>
              <a:gd name="connsiteX9" fmla="*/ 0 w 2007506"/>
              <a:gd name="connsiteY9" fmla="*/ 2985456 h 3098800"/>
              <a:gd name="connsiteX10" fmla="*/ 0 w 2007506"/>
              <a:gd name="connsiteY10" fmla="*/ 113344 h 3098800"/>
              <a:gd name="connsiteX11" fmla="*/ 113344 w 2007506"/>
              <a:gd name="connsiteY11" fmla="*/ 0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07506" h="3098800">
                <a:moveTo>
                  <a:pt x="113344" y="0"/>
                </a:moveTo>
                <a:lnTo>
                  <a:pt x="353218" y="0"/>
                </a:lnTo>
                <a:cubicBezTo>
                  <a:pt x="353218" y="359281"/>
                  <a:pt x="644472" y="650535"/>
                  <a:pt x="1003753" y="650535"/>
                </a:cubicBezTo>
                <a:cubicBezTo>
                  <a:pt x="1363034" y="650535"/>
                  <a:pt x="1654288" y="359281"/>
                  <a:pt x="1654288" y="0"/>
                </a:cubicBezTo>
                <a:lnTo>
                  <a:pt x="1894162" y="0"/>
                </a:lnTo>
                <a:cubicBezTo>
                  <a:pt x="1956760" y="0"/>
                  <a:pt x="2007506" y="50746"/>
                  <a:pt x="2007506" y="113344"/>
                </a:cubicBezTo>
                <a:lnTo>
                  <a:pt x="2007506" y="2985456"/>
                </a:lnTo>
                <a:cubicBezTo>
                  <a:pt x="2007506" y="3048054"/>
                  <a:pt x="1956760" y="3098800"/>
                  <a:pt x="1894162" y="3098800"/>
                </a:cubicBezTo>
                <a:lnTo>
                  <a:pt x="113344" y="3098800"/>
                </a:lnTo>
                <a:cubicBezTo>
                  <a:pt x="50746" y="3098800"/>
                  <a:pt x="0" y="3048054"/>
                  <a:pt x="0" y="2985456"/>
                </a:cubicBezTo>
                <a:lnTo>
                  <a:pt x="0" y="113344"/>
                </a:lnTo>
                <a:cubicBezTo>
                  <a:pt x="0" y="50746"/>
                  <a:pt x="50746" y="0"/>
                  <a:pt x="113344" y="0"/>
                </a:cubicBezTo>
                <a:close/>
              </a:path>
            </a:pathLst>
          </a:custGeom>
          <a:gradFill flip="none" rotWithShape="1">
            <a:gsLst>
              <a:gs pos="100000">
                <a:srgbClr val="FFFFFF">
                  <a:alpha val="70000"/>
                </a:srgbClr>
              </a:gs>
              <a:gs pos="0">
                <a:srgbClr val="0165FF">
                  <a:lumMod val="5000"/>
                  <a:lumOff val="95000"/>
                  <a:alpha val="60000"/>
                </a:srgbClr>
              </a:gs>
            </a:gsLst>
            <a:lin ang="5400000" scaled="0"/>
            <a:tileRect/>
          </a:gradFill>
          <a:ln w="19050" cap="flat" cmpd="sng" algn="ctr">
            <a:gradFill>
              <a:gsLst>
                <a:gs pos="0">
                  <a:srgbClr val="FFFFFF">
                    <a:alpha val="45000"/>
                  </a:srgbClr>
                </a:gs>
                <a:gs pos="100000">
                  <a:srgbClr val="FFFFFF"/>
                </a:gs>
              </a:gsLst>
              <a:lin ang="5400000" scaled="1"/>
            </a:gradFill>
            <a:prstDash val="solid"/>
            <a:miter lim="800000"/>
          </a:ln>
          <a:effectLst>
            <a:outerShdw blurRad="152400" dist="38100" dir="2700000" algn="tl" rotWithShape="0">
              <a:schemeClr val="accent1">
                <a:alpha val="7000"/>
              </a:schemeClr>
            </a:outerShdw>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椭圆 175">
            <a:extLst>
              <a:ext uri="{FF2B5EF4-FFF2-40B4-BE49-F238E27FC236}">
                <a16:creationId xmlns:a16="http://schemas.microsoft.com/office/drawing/2014/main" id="{657E2979-41CB-624C-A0F6-860A4BC2F484}"/>
              </a:ext>
            </a:extLst>
          </p:cNvPr>
          <p:cNvSpPr/>
          <p:nvPr/>
        </p:nvSpPr>
        <p:spPr>
          <a:xfrm>
            <a:off x="820627" y="1768451"/>
            <a:ext cx="1215273" cy="1215271"/>
          </a:xfrm>
          <a:prstGeom prst="ellipse">
            <a:avLst/>
          </a:prstGeom>
          <a:gradFill flip="none" rotWithShape="1">
            <a:gsLst>
              <a:gs pos="81000">
                <a:schemeClr val="accent2">
                  <a:alpha val="0"/>
                </a:schemeClr>
              </a:gs>
              <a:gs pos="100000">
                <a:schemeClr val="accent1">
                  <a:alpha val="10000"/>
                </a:schemeClr>
              </a:gs>
            </a:gsLst>
            <a:path path="shape">
              <a:fillToRect l="50000" t="50000" r="50000" b="50000"/>
            </a:path>
            <a:tileRect/>
          </a:gra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7" name="椭圆 176">
            <a:extLst>
              <a:ext uri="{FF2B5EF4-FFF2-40B4-BE49-F238E27FC236}">
                <a16:creationId xmlns:a16="http://schemas.microsoft.com/office/drawing/2014/main" id="{E9F1DE16-1C51-54AA-77F2-ED95E89704AB}"/>
              </a:ext>
            </a:extLst>
          </p:cNvPr>
          <p:cNvSpPr/>
          <p:nvPr/>
        </p:nvSpPr>
        <p:spPr>
          <a:xfrm>
            <a:off x="945125" y="1892948"/>
            <a:ext cx="966275" cy="966275"/>
          </a:xfrm>
          <a:prstGeom prst="ellipse">
            <a:avLst/>
          </a:prstGeom>
          <a:gradFill flip="none" rotWithShape="1">
            <a:gsLst>
              <a:gs pos="21000">
                <a:schemeClr val="accent2"/>
              </a:gs>
              <a:gs pos="80000">
                <a:schemeClr val="accent1"/>
              </a:gs>
            </a:gsLst>
            <a:path path="circle">
              <a:fillToRect r="100000" b="100000"/>
            </a:path>
            <a:tileRect l="-100000" t="-100000"/>
          </a:gradFill>
          <a:ln w="12700" cap="flat" cmpd="sng" algn="ctr">
            <a:noFill/>
            <a:prstDash val="solid"/>
            <a:miter lim="800000"/>
          </a:ln>
          <a:effectLst>
            <a:outerShdw blurRad="368300" dist="127000" dir="5400000" sx="95000" sy="95000" algn="tl" rotWithShape="0">
              <a:srgbClr val="0165FF">
                <a:lumMod val="50000"/>
                <a:alpha val="30000"/>
              </a:srgbClr>
            </a:outerShdw>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文本框 69">
            <a:extLst>
              <a:ext uri="{FF2B5EF4-FFF2-40B4-BE49-F238E27FC236}">
                <a16:creationId xmlns:a16="http://schemas.microsoft.com/office/drawing/2014/main" id="{8FD20D90-2852-663B-069D-FC4A8AA68AF6}"/>
              </a:ext>
            </a:extLst>
          </p:cNvPr>
          <p:cNvSpPr txBox="1"/>
          <p:nvPr/>
        </p:nvSpPr>
        <p:spPr>
          <a:xfrm>
            <a:off x="654722" y="3245971"/>
            <a:ext cx="1547080" cy="400110"/>
          </a:xfrm>
          <a:prstGeom prst="rect">
            <a:avLst/>
          </a:prstGeom>
          <a:noFill/>
        </p:spPr>
        <p:txBody>
          <a:bodyPr wrap="square">
            <a:spAutoFit/>
          </a:bodyPr>
          <a:lstStyle>
            <a:defPPr>
              <a:defRPr lang="zh-CN"/>
            </a:defPPr>
            <a:lvl1pPr algn="r">
              <a:defRPr sz="2000">
                <a:gradFill>
                  <a:gsLst>
                    <a:gs pos="7000">
                      <a:schemeClr val="accent2"/>
                    </a:gs>
                    <a:gs pos="100000">
                      <a:schemeClr val="accent1"/>
                    </a:gs>
                  </a:gsLst>
                  <a:lin ang="5400000" scaled="0"/>
                </a:gradFill>
                <a:latin typeface="+mj-ea"/>
                <a:ea typeface="+mj-ea"/>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输入小标题</a:t>
            </a:r>
          </a:p>
        </p:txBody>
      </p:sp>
      <p:sp>
        <p:nvSpPr>
          <p:cNvPr id="179" name="文本框 70">
            <a:extLst>
              <a:ext uri="{FF2B5EF4-FFF2-40B4-BE49-F238E27FC236}">
                <a16:creationId xmlns:a16="http://schemas.microsoft.com/office/drawing/2014/main" id="{B0DF105B-F74E-501B-109F-3349BD3C9A28}"/>
              </a:ext>
            </a:extLst>
          </p:cNvPr>
          <p:cNvSpPr txBox="1"/>
          <p:nvPr/>
        </p:nvSpPr>
        <p:spPr>
          <a:xfrm>
            <a:off x="557838" y="3824000"/>
            <a:ext cx="1740849" cy="103310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期望能够为政策制定者提供科学的决策支持，为海洋环境的可持续发展贡献力量</a:t>
            </a:r>
          </a:p>
        </p:txBody>
      </p:sp>
      <p:sp>
        <p:nvSpPr>
          <p:cNvPr id="180" name="文本框 71">
            <a:extLst>
              <a:ext uri="{FF2B5EF4-FFF2-40B4-BE49-F238E27FC236}">
                <a16:creationId xmlns:a16="http://schemas.microsoft.com/office/drawing/2014/main" id="{D80E72C8-40DD-031D-C44D-1D099833C971}"/>
              </a:ext>
            </a:extLst>
          </p:cNvPr>
          <p:cNvSpPr txBox="1"/>
          <p:nvPr/>
        </p:nvSpPr>
        <p:spPr>
          <a:xfrm>
            <a:off x="1050888" y="2132158"/>
            <a:ext cx="75474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01</a:t>
            </a:r>
            <a:endParaRPr kumimoji="0" lang="zh-CN" altLang="en-US" sz="24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形状 168">
            <a:extLst>
              <a:ext uri="{FF2B5EF4-FFF2-40B4-BE49-F238E27FC236}">
                <a16:creationId xmlns:a16="http://schemas.microsoft.com/office/drawing/2014/main" id="{DB4C4CC5-3681-0900-BDD0-CB59C2B4DEEE}"/>
              </a:ext>
            </a:extLst>
          </p:cNvPr>
          <p:cNvSpPr/>
          <p:nvPr/>
        </p:nvSpPr>
        <p:spPr>
          <a:xfrm>
            <a:off x="2690748" y="3043439"/>
            <a:ext cx="2121395" cy="3274599"/>
          </a:xfrm>
          <a:custGeom>
            <a:avLst/>
            <a:gdLst>
              <a:gd name="connsiteX0" fmla="*/ 113344 w 2007506"/>
              <a:gd name="connsiteY0" fmla="*/ 0 h 3098800"/>
              <a:gd name="connsiteX1" fmla="*/ 353218 w 2007506"/>
              <a:gd name="connsiteY1" fmla="*/ 0 h 3098800"/>
              <a:gd name="connsiteX2" fmla="*/ 1003753 w 2007506"/>
              <a:gd name="connsiteY2" fmla="*/ 650535 h 3098800"/>
              <a:gd name="connsiteX3" fmla="*/ 1654288 w 2007506"/>
              <a:gd name="connsiteY3" fmla="*/ 0 h 3098800"/>
              <a:gd name="connsiteX4" fmla="*/ 1894162 w 2007506"/>
              <a:gd name="connsiteY4" fmla="*/ 0 h 3098800"/>
              <a:gd name="connsiteX5" fmla="*/ 2007506 w 2007506"/>
              <a:gd name="connsiteY5" fmla="*/ 113344 h 3098800"/>
              <a:gd name="connsiteX6" fmla="*/ 2007506 w 2007506"/>
              <a:gd name="connsiteY6" fmla="*/ 2985456 h 3098800"/>
              <a:gd name="connsiteX7" fmla="*/ 1894162 w 2007506"/>
              <a:gd name="connsiteY7" fmla="*/ 3098800 h 3098800"/>
              <a:gd name="connsiteX8" fmla="*/ 113344 w 2007506"/>
              <a:gd name="connsiteY8" fmla="*/ 3098800 h 3098800"/>
              <a:gd name="connsiteX9" fmla="*/ 0 w 2007506"/>
              <a:gd name="connsiteY9" fmla="*/ 2985456 h 3098800"/>
              <a:gd name="connsiteX10" fmla="*/ 0 w 2007506"/>
              <a:gd name="connsiteY10" fmla="*/ 113344 h 3098800"/>
              <a:gd name="connsiteX11" fmla="*/ 113344 w 2007506"/>
              <a:gd name="connsiteY11" fmla="*/ 0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07506" h="3098800">
                <a:moveTo>
                  <a:pt x="113344" y="0"/>
                </a:moveTo>
                <a:lnTo>
                  <a:pt x="353218" y="0"/>
                </a:lnTo>
                <a:cubicBezTo>
                  <a:pt x="353218" y="359281"/>
                  <a:pt x="644472" y="650535"/>
                  <a:pt x="1003753" y="650535"/>
                </a:cubicBezTo>
                <a:cubicBezTo>
                  <a:pt x="1363034" y="650535"/>
                  <a:pt x="1654288" y="359281"/>
                  <a:pt x="1654288" y="0"/>
                </a:cubicBezTo>
                <a:lnTo>
                  <a:pt x="1894162" y="0"/>
                </a:lnTo>
                <a:cubicBezTo>
                  <a:pt x="1956760" y="0"/>
                  <a:pt x="2007506" y="50746"/>
                  <a:pt x="2007506" y="113344"/>
                </a:cubicBezTo>
                <a:lnTo>
                  <a:pt x="2007506" y="2985456"/>
                </a:lnTo>
                <a:cubicBezTo>
                  <a:pt x="2007506" y="3048054"/>
                  <a:pt x="1956760" y="3098800"/>
                  <a:pt x="1894162" y="3098800"/>
                </a:cubicBezTo>
                <a:lnTo>
                  <a:pt x="113344" y="3098800"/>
                </a:lnTo>
                <a:cubicBezTo>
                  <a:pt x="50746" y="3098800"/>
                  <a:pt x="0" y="3048054"/>
                  <a:pt x="0" y="2985456"/>
                </a:cubicBezTo>
                <a:lnTo>
                  <a:pt x="0" y="113344"/>
                </a:lnTo>
                <a:cubicBezTo>
                  <a:pt x="0" y="50746"/>
                  <a:pt x="50746" y="0"/>
                  <a:pt x="113344" y="0"/>
                </a:cubicBezTo>
                <a:close/>
              </a:path>
            </a:pathLst>
          </a:custGeom>
          <a:gradFill flip="none" rotWithShape="1">
            <a:gsLst>
              <a:gs pos="100000">
                <a:srgbClr val="FFFFFF">
                  <a:alpha val="70000"/>
                </a:srgbClr>
              </a:gs>
              <a:gs pos="0">
                <a:srgbClr val="0165FF">
                  <a:lumMod val="5000"/>
                  <a:lumOff val="95000"/>
                  <a:alpha val="60000"/>
                </a:srgbClr>
              </a:gs>
            </a:gsLst>
            <a:lin ang="5400000" scaled="0"/>
            <a:tileRect/>
          </a:gradFill>
          <a:ln w="19050" cap="flat" cmpd="sng" algn="ctr">
            <a:gradFill>
              <a:gsLst>
                <a:gs pos="0">
                  <a:srgbClr val="FFFFFF">
                    <a:alpha val="45000"/>
                  </a:srgbClr>
                </a:gs>
                <a:gs pos="100000">
                  <a:srgbClr val="FFFFFF"/>
                </a:gs>
              </a:gsLst>
              <a:lin ang="5400000" scaled="1"/>
            </a:gradFill>
            <a:prstDash val="solid"/>
            <a:miter lim="800000"/>
          </a:ln>
          <a:effectLst>
            <a:outerShdw blurRad="152400" dist="38100" dir="2700000" algn="tl" rotWithShape="0">
              <a:schemeClr val="accent1">
                <a:alpha val="7000"/>
              </a:schemeClr>
            </a:outerShdw>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椭圆 169">
            <a:extLst>
              <a:ext uri="{FF2B5EF4-FFF2-40B4-BE49-F238E27FC236}">
                <a16:creationId xmlns:a16="http://schemas.microsoft.com/office/drawing/2014/main" id="{1E4D067D-28C8-FFAE-4165-70E013FA69A4}"/>
              </a:ext>
            </a:extLst>
          </p:cNvPr>
          <p:cNvSpPr/>
          <p:nvPr/>
        </p:nvSpPr>
        <p:spPr>
          <a:xfrm>
            <a:off x="3166157" y="2458150"/>
            <a:ext cx="1170579" cy="1170578"/>
          </a:xfrm>
          <a:prstGeom prst="ellipse">
            <a:avLst/>
          </a:prstGeom>
          <a:gradFill flip="none" rotWithShape="1">
            <a:gsLst>
              <a:gs pos="81000">
                <a:schemeClr val="accent2">
                  <a:alpha val="0"/>
                </a:schemeClr>
              </a:gs>
              <a:gs pos="100000">
                <a:schemeClr val="accent1">
                  <a:alpha val="10000"/>
                </a:schemeClr>
              </a:gs>
            </a:gsLst>
            <a:path path="shape">
              <a:fillToRect l="50000" t="50000" r="50000" b="50000"/>
            </a:path>
            <a:tileRect/>
          </a:gra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椭圆 170">
            <a:extLst>
              <a:ext uri="{FF2B5EF4-FFF2-40B4-BE49-F238E27FC236}">
                <a16:creationId xmlns:a16="http://schemas.microsoft.com/office/drawing/2014/main" id="{5A035790-0284-38B3-6599-C1B34AAB8B96}"/>
              </a:ext>
            </a:extLst>
          </p:cNvPr>
          <p:cNvSpPr/>
          <p:nvPr/>
        </p:nvSpPr>
        <p:spPr>
          <a:xfrm>
            <a:off x="3268308" y="2560301"/>
            <a:ext cx="966275" cy="966275"/>
          </a:xfrm>
          <a:prstGeom prst="ellipse">
            <a:avLst/>
          </a:prstGeom>
          <a:gradFill flip="none" rotWithShape="1">
            <a:gsLst>
              <a:gs pos="21000">
                <a:schemeClr val="accent2"/>
              </a:gs>
              <a:gs pos="80000">
                <a:schemeClr val="accent1"/>
              </a:gs>
            </a:gsLst>
            <a:path path="circle">
              <a:fillToRect r="100000" b="100000"/>
            </a:path>
            <a:tileRect l="-100000" t="-100000"/>
          </a:gradFill>
          <a:ln w="12700" cap="flat" cmpd="sng" algn="ctr">
            <a:noFill/>
            <a:prstDash val="solid"/>
            <a:miter lim="800000"/>
          </a:ln>
          <a:effectLst>
            <a:outerShdw blurRad="368300" dist="127000" dir="5400000" sx="95000" sy="95000" algn="tl" rotWithShape="0">
              <a:srgbClr val="0165FF">
                <a:lumMod val="50000"/>
                <a:alpha val="30000"/>
              </a:srgbClr>
            </a:outerShdw>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文本框 76">
            <a:extLst>
              <a:ext uri="{FF2B5EF4-FFF2-40B4-BE49-F238E27FC236}">
                <a16:creationId xmlns:a16="http://schemas.microsoft.com/office/drawing/2014/main" id="{25A5A205-A348-F0FC-5CBE-D1A562877A43}"/>
              </a:ext>
            </a:extLst>
          </p:cNvPr>
          <p:cNvSpPr txBox="1"/>
          <p:nvPr/>
        </p:nvSpPr>
        <p:spPr>
          <a:xfrm>
            <a:off x="2977905" y="3913324"/>
            <a:ext cx="1547080" cy="400110"/>
          </a:xfrm>
          <a:prstGeom prst="rect">
            <a:avLst/>
          </a:prstGeom>
          <a:noFill/>
        </p:spPr>
        <p:txBody>
          <a:bodyPr wrap="square">
            <a:spAutoFit/>
          </a:bodyPr>
          <a:lstStyle>
            <a:defPPr>
              <a:defRPr lang="zh-CN"/>
            </a:defPPr>
            <a:lvl1pPr algn="r">
              <a:defRPr sz="2000">
                <a:gradFill>
                  <a:gsLst>
                    <a:gs pos="7000">
                      <a:schemeClr val="accent2"/>
                    </a:gs>
                    <a:gs pos="100000">
                      <a:schemeClr val="accent1"/>
                    </a:gs>
                  </a:gsLst>
                  <a:lin ang="5400000" scaled="0"/>
                </a:gradFill>
                <a:latin typeface="+mj-ea"/>
                <a:ea typeface="+mj-ea"/>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输入小标题</a:t>
            </a:r>
          </a:p>
        </p:txBody>
      </p:sp>
      <p:sp>
        <p:nvSpPr>
          <p:cNvPr id="173" name="文本框 77">
            <a:extLst>
              <a:ext uri="{FF2B5EF4-FFF2-40B4-BE49-F238E27FC236}">
                <a16:creationId xmlns:a16="http://schemas.microsoft.com/office/drawing/2014/main" id="{C7D5AF96-49A0-4450-0798-BFB87AC399C4}"/>
              </a:ext>
            </a:extLst>
          </p:cNvPr>
          <p:cNvSpPr txBox="1"/>
          <p:nvPr/>
        </p:nvSpPr>
        <p:spPr>
          <a:xfrm>
            <a:off x="2907105" y="4491353"/>
            <a:ext cx="1688680" cy="103310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defRPr>
            </a:lvl1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期望能够为政策制定者提供科学的决策支持，为海洋环境的可持续发展贡献力量</a:t>
            </a:r>
          </a:p>
        </p:txBody>
      </p:sp>
      <p:sp>
        <p:nvSpPr>
          <p:cNvPr id="174" name="文本框 78">
            <a:extLst>
              <a:ext uri="{FF2B5EF4-FFF2-40B4-BE49-F238E27FC236}">
                <a16:creationId xmlns:a16="http://schemas.microsoft.com/office/drawing/2014/main" id="{F1B8959E-B099-5713-7BBB-0518B74FA278}"/>
              </a:ext>
            </a:extLst>
          </p:cNvPr>
          <p:cNvSpPr txBox="1"/>
          <p:nvPr/>
        </p:nvSpPr>
        <p:spPr>
          <a:xfrm>
            <a:off x="3374071" y="2799511"/>
            <a:ext cx="75474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02</a:t>
            </a:r>
            <a:endParaRPr kumimoji="0" lang="zh-CN" altLang="en-US" sz="24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任意多边形: 形状 162">
            <a:extLst>
              <a:ext uri="{FF2B5EF4-FFF2-40B4-BE49-F238E27FC236}">
                <a16:creationId xmlns:a16="http://schemas.microsoft.com/office/drawing/2014/main" id="{31597E49-8857-79D8-01C0-861EE74E21BA}"/>
              </a:ext>
            </a:extLst>
          </p:cNvPr>
          <p:cNvSpPr/>
          <p:nvPr/>
        </p:nvSpPr>
        <p:spPr>
          <a:xfrm>
            <a:off x="5013931" y="2376086"/>
            <a:ext cx="2121395" cy="3274599"/>
          </a:xfrm>
          <a:custGeom>
            <a:avLst/>
            <a:gdLst>
              <a:gd name="connsiteX0" fmla="*/ 113344 w 2007506"/>
              <a:gd name="connsiteY0" fmla="*/ 0 h 3098800"/>
              <a:gd name="connsiteX1" fmla="*/ 353217 w 2007506"/>
              <a:gd name="connsiteY1" fmla="*/ 0 h 3098800"/>
              <a:gd name="connsiteX2" fmla="*/ 1003752 w 2007506"/>
              <a:gd name="connsiteY2" fmla="*/ 650535 h 3098800"/>
              <a:gd name="connsiteX3" fmla="*/ 1654287 w 2007506"/>
              <a:gd name="connsiteY3" fmla="*/ 0 h 3098800"/>
              <a:gd name="connsiteX4" fmla="*/ 1894162 w 2007506"/>
              <a:gd name="connsiteY4" fmla="*/ 0 h 3098800"/>
              <a:gd name="connsiteX5" fmla="*/ 2007506 w 2007506"/>
              <a:gd name="connsiteY5" fmla="*/ 113344 h 3098800"/>
              <a:gd name="connsiteX6" fmla="*/ 2007506 w 2007506"/>
              <a:gd name="connsiteY6" fmla="*/ 2985456 h 3098800"/>
              <a:gd name="connsiteX7" fmla="*/ 1894162 w 2007506"/>
              <a:gd name="connsiteY7" fmla="*/ 3098800 h 3098800"/>
              <a:gd name="connsiteX8" fmla="*/ 113344 w 2007506"/>
              <a:gd name="connsiteY8" fmla="*/ 3098800 h 3098800"/>
              <a:gd name="connsiteX9" fmla="*/ 0 w 2007506"/>
              <a:gd name="connsiteY9" fmla="*/ 2985456 h 3098800"/>
              <a:gd name="connsiteX10" fmla="*/ 0 w 2007506"/>
              <a:gd name="connsiteY10" fmla="*/ 113344 h 3098800"/>
              <a:gd name="connsiteX11" fmla="*/ 113344 w 2007506"/>
              <a:gd name="connsiteY11" fmla="*/ 0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07506" h="3098800">
                <a:moveTo>
                  <a:pt x="113344" y="0"/>
                </a:moveTo>
                <a:lnTo>
                  <a:pt x="353217" y="0"/>
                </a:lnTo>
                <a:cubicBezTo>
                  <a:pt x="353217" y="359281"/>
                  <a:pt x="644471" y="650535"/>
                  <a:pt x="1003752" y="650535"/>
                </a:cubicBezTo>
                <a:cubicBezTo>
                  <a:pt x="1363033" y="650535"/>
                  <a:pt x="1654287" y="359281"/>
                  <a:pt x="1654287" y="0"/>
                </a:cubicBezTo>
                <a:lnTo>
                  <a:pt x="1894162" y="0"/>
                </a:lnTo>
                <a:cubicBezTo>
                  <a:pt x="1956760" y="0"/>
                  <a:pt x="2007506" y="50746"/>
                  <a:pt x="2007506" y="113344"/>
                </a:cubicBezTo>
                <a:lnTo>
                  <a:pt x="2007506" y="2985456"/>
                </a:lnTo>
                <a:cubicBezTo>
                  <a:pt x="2007506" y="3048054"/>
                  <a:pt x="1956760" y="3098800"/>
                  <a:pt x="1894162" y="3098800"/>
                </a:cubicBezTo>
                <a:lnTo>
                  <a:pt x="113344" y="3098800"/>
                </a:lnTo>
                <a:cubicBezTo>
                  <a:pt x="50746" y="3098800"/>
                  <a:pt x="0" y="3048054"/>
                  <a:pt x="0" y="2985456"/>
                </a:cubicBezTo>
                <a:lnTo>
                  <a:pt x="0" y="113344"/>
                </a:lnTo>
                <a:cubicBezTo>
                  <a:pt x="0" y="50746"/>
                  <a:pt x="50746" y="0"/>
                  <a:pt x="113344" y="0"/>
                </a:cubicBezTo>
                <a:close/>
              </a:path>
            </a:pathLst>
          </a:custGeom>
          <a:gradFill flip="none" rotWithShape="1">
            <a:gsLst>
              <a:gs pos="100000">
                <a:srgbClr val="FFFFFF">
                  <a:alpha val="70000"/>
                </a:srgbClr>
              </a:gs>
              <a:gs pos="0">
                <a:srgbClr val="0165FF">
                  <a:lumMod val="5000"/>
                  <a:lumOff val="95000"/>
                  <a:alpha val="60000"/>
                </a:srgbClr>
              </a:gs>
            </a:gsLst>
            <a:lin ang="5400000" scaled="0"/>
            <a:tileRect/>
          </a:gradFill>
          <a:ln w="19050" cap="flat" cmpd="sng" algn="ctr">
            <a:gradFill>
              <a:gsLst>
                <a:gs pos="0">
                  <a:srgbClr val="FFFFFF">
                    <a:alpha val="45000"/>
                  </a:srgbClr>
                </a:gs>
                <a:gs pos="100000">
                  <a:srgbClr val="FFFFFF"/>
                </a:gs>
              </a:gsLst>
              <a:lin ang="5400000" scaled="1"/>
            </a:gradFill>
            <a:prstDash val="solid"/>
            <a:miter lim="800000"/>
          </a:ln>
          <a:effectLst>
            <a:outerShdw blurRad="152400" dist="38100" dir="2700000" algn="tl" rotWithShape="0">
              <a:schemeClr val="accent1">
                <a:alpha val="7000"/>
              </a:schemeClr>
            </a:outerShdw>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椭圆 163">
            <a:extLst>
              <a:ext uri="{FF2B5EF4-FFF2-40B4-BE49-F238E27FC236}">
                <a16:creationId xmlns:a16="http://schemas.microsoft.com/office/drawing/2014/main" id="{B12D2864-54B5-1871-C19E-BAA233F05DDC}"/>
              </a:ext>
            </a:extLst>
          </p:cNvPr>
          <p:cNvSpPr/>
          <p:nvPr/>
        </p:nvSpPr>
        <p:spPr>
          <a:xfrm>
            <a:off x="5489339" y="1790797"/>
            <a:ext cx="1170579" cy="1170578"/>
          </a:xfrm>
          <a:prstGeom prst="ellipse">
            <a:avLst/>
          </a:prstGeom>
          <a:gradFill flip="none" rotWithShape="1">
            <a:gsLst>
              <a:gs pos="81000">
                <a:schemeClr val="accent2">
                  <a:alpha val="0"/>
                </a:schemeClr>
              </a:gs>
              <a:gs pos="100000">
                <a:schemeClr val="accent1">
                  <a:alpha val="10000"/>
                </a:schemeClr>
              </a:gs>
            </a:gsLst>
            <a:path path="shape">
              <a:fillToRect l="50000" t="50000" r="50000" b="50000"/>
            </a:path>
            <a:tileRect/>
          </a:gra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椭圆 164">
            <a:extLst>
              <a:ext uri="{FF2B5EF4-FFF2-40B4-BE49-F238E27FC236}">
                <a16:creationId xmlns:a16="http://schemas.microsoft.com/office/drawing/2014/main" id="{A39970DE-A368-FB06-1203-B1427E22B700}"/>
              </a:ext>
            </a:extLst>
          </p:cNvPr>
          <p:cNvSpPr/>
          <p:nvPr/>
        </p:nvSpPr>
        <p:spPr>
          <a:xfrm>
            <a:off x="5591490" y="1892948"/>
            <a:ext cx="966275" cy="966275"/>
          </a:xfrm>
          <a:prstGeom prst="ellipse">
            <a:avLst/>
          </a:prstGeom>
          <a:gradFill flip="none" rotWithShape="1">
            <a:gsLst>
              <a:gs pos="21000">
                <a:schemeClr val="accent2"/>
              </a:gs>
              <a:gs pos="80000">
                <a:schemeClr val="accent1"/>
              </a:gs>
            </a:gsLst>
            <a:path path="circle">
              <a:fillToRect r="100000" b="100000"/>
            </a:path>
            <a:tileRect l="-100000" t="-100000"/>
          </a:gradFill>
          <a:ln w="12700" cap="flat" cmpd="sng" algn="ctr">
            <a:noFill/>
            <a:prstDash val="solid"/>
            <a:miter lim="800000"/>
          </a:ln>
          <a:effectLst>
            <a:outerShdw blurRad="368300" dist="127000" dir="5400000" sx="95000" sy="95000" algn="tl" rotWithShape="0">
              <a:srgbClr val="0165FF">
                <a:lumMod val="50000"/>
                <a:alpha val="30000"/>
              </a:srgbClr>
            </a:outerShdw>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文本框 83">
            <a:extLst>
              <a:ext uri="{FF2B5EF4-FFF2-40B4-BE49-F238E27FC236}">
                <a16:creationId xmlns:a16="http://schemas.microsoft.com/office/drawing/2014/main" id="{8B84D6C7-C7A6-DA26-A6EE-A5CF5F7E18FF}"/>
              </a:ext>
            </a:extLst>
          </p:cNvPr>
          <p:cNvSpPr txBox="1"/>
          <p:nvPr/>
        </p:nvSpPr>
        <p:spPr>
          <a:xfrm>
            <a:off x="5301088" y="3245971"/>
            <a:ext cx="1547080" cy="400110"/>
          </a:xfrm>
          <a:prstGeom prst="rect">
            <a:avLst/>
          </a:prstGeom>
          <a:noFill/>
        </p:spPr>
        <p:txBody>
          <a:bodyPr wrap="square">
            <a:spAutoFit/>
          </a:bodyPr>
          <a:lstStyle>
            <a:defPPr>
              <a:defRPr lang="zh-CN"/>
            </a:defPPr>
            <a:lvl1pPr algn="r">
              <a:defRPr sz="2000">
                <a:gradFill>
                  <a:gsLst>
                    <a:gs pos="7000">
                      <a:schemeClr val="accent2"/>
                    </a:gs>
                    <a:gs pos="100000">
                      <a:schemeClr val="accent1"/>
                    </a:gs>
                  </a:gsLst>
                  <a:lin ang="5400000" scaled="0"/>
                </a:gradFill>
                <a:latin typeface="+mj-ea"/>
                <a:ea typeface="+mj-ea"/>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输入小标题</a:t>
            </a:r>
          </a:p>
        </p:txBody>
      </p:sp>
      <p:sp>
        <p:nvSpPr>
          <p:cNvPr id="167" name="文本框 84">
            <a:extLst>
              <a:ext uri="{FF2B5EF4-FFF2-40B4-BE49-F238E27FC236}">
                <a16:creationId xmlns:a16="http://schemas.microsoft.com/office/drawing/2014/main" id="{C28712A9-63F7-D4EB-7BC1-1341B1E3D1A5}"/>
              </a:ext>
            </a:extLst>
          </p:cNvPr>
          <p:cNvSpPr txBox="1"/>
          <p:nvPr/>
        </p:nvSpPr>
        <p:spPr>
          <a:xfrm>
            <a:off x="5230289" y="3824000"/>
            <a:ext cx="1688680" cy="103310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defRPr>
            </a:lvl1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期望能够为政策制定者提供科学的决策支持，为海洋环境的可持续发展贡献力量</a:t>
            </a:r>
          </a:p>
        </p:txBody>
      </p:sp>
      <p:sp>
        <p:nvSpPr>
          <p:cNvPr id="168" name="文本框 85">
            <a:extLst>
              <a:ext uri="{FF2B5EF4-FFF2-40B4-BE49-F238E27FC236}">
                <a16:creationId xmlns:a16="http://schemas.microsoft.com/office/drawing/2014/main" id="{AB62D462-E971-9FCE-ED67-BE92014EB235}"/>
              </a:ext>
            </a:extLst>
          </p:cNvPr>
          <p:cNvSpPr txBox="1"/>
          <p:nvPr/>
        </p:nvSpPr>
        <p:spPr>
          <a:xfrm>
            <a:off x="5697254" y="2132158"/>
            <a:ext cx="75474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03</a:t>
            </a:r>
            <a:endParaRPr kumimoji="0" lang="zh-CN" altLang="en-US" sz="24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任意多边形: 形状 156">
            <a:extLst>
              <a:ext uri="{FF2B5EF4-FFF2-40B4-BE49-F238E27FC236}">
                <a16:creationId xmlns:a16="http://schemas.microsoft.com/office/drawing/2014/main" id="{E1B9474E-7232-3185-AD9F-483792A30B40}"/>
              </a:ext>
            </a:extLst>
          </p:cNvPr>
          <p:cNvSpPr/>
          <p:nvPr/>
        </p:nvSpPr>
        <p:spPr>
          <a:xfrm>
            <a:off x="7337114" y="3043439"/>
            <a:ext cx="2121395" cy="3274599"/>
          </a:xfrm>
          <a:custGeom>
            <a:avLst/>
            <a:gdLst>
              <a:gd name="connsiteX0" fmla="*/ 113344 w 2007506"/>
              <a:gd name="connsiteY0" fmla="*/ 0 h 3098800"/>
              <a:gd name="connsiteX1" fmla="*/ 353218 w 2007506"/>
              <a:gd name="connsiteY1" fmla="*/ 0 h 3098800"/>
              <a:gd name="connsiteX2" fmla="*/ 1003753 w 2007506"/>
              <a:gd name="connsiteY2" fmla="*/ 650535 h 3098800"/>
              <a:gd name="connsiteX3" fmla="*/ 1654288 w 2007506"/>
              <a:gd name="connsiteY3" fmla="*/ 0 h 3098800"/>
              <a:gd name="connsiteX4" fmla="*/ 1894162 w 2007506"/>
              <a:gd name="connsiteY4" fmla="*/ 0 h 3098800"/>
              <a:gd name="connsiteX5" fmla="*/ 2007506 w 2007506"/>
              <a:gd name="connsiteY5" fmla="*/ 113344 h 3098800"/>
              <a:gd name="connsiteX6" fmla="*/ 2007506 w 2007506"/>
              <a:gd name="connsiteY6" fmla="*/ 2985456 h 3098800"/>
              <a:gd name="connsiteX7" fmla="*/ 1894162 w 2007506"/>
              <a:gd name="connsiteY7" fmla="*/ 3098800 h 3098800"/>
              <a:gd name="connsiteX8" fmla="*/ 113344 w 2007506"/>
              <a:gd name="connsiteY8" fmla="*/ 3098800 h 3098800"/>
              <a:gd name="connsiteX9" fmla="*/ 0 w 2007506"/>
              <a:gd name="connsiteY9" fmla="*/ 2985456 h 3098800"/>
              <a:gd name="connsiteX10" fmla="*/ 0 w 2007506"/>
              <a:gd name="connsiteY10" fmla="*/ 113344 h 3098800"/>
              <a:gd name="connsiteX11" fmla="*/ 113344 w 2007506"/>
              <a:gd name="connsiteY11" fmla="*/ 0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07506" h="3098800">
                <a:moveTo>
                  <a:pt x="113344" y="0"/>
                </a:moveTo>
                <a:lnTo>
                  <a:pt x="353218" y="0"/>
                </a:lnTo>
                <a:cubicBezTo>
                  <a:pt x="353218" y="359281"/>
                  <a:pt x="644472" y="650535"/>
                  <a:pt x="1003753" y="650535"/>
                </a:cubicBezTo>
                <a:cubicBezTo>
                  <a:pt x="1363034" y="650535"/>
                  <a:pt x="1654288" y="359281"/>
                  <a:pt x="1654288" y="0"/>
                </a:cubicBezTo>
                <a:lnTo>
                  <a:pt x="1894162" y="0"/>
                </a:lnTo>
                <a:cubicBezTo>
                  <a:pt x="1956760" y="0"/>
                  <a:pt x="2007506" y="50746"/>
                  <a:pt x="2007506" y="113344"/>
                </a:cubicBezTo>
                <a:lnTo>
                  <a:pt x="2007506" y="2985456"/>
                </a:lnTo>
                <a:cubicBezTo>
                  <a:pt x="2007506" y="3048054"/>
                  <a:pt x="1956760" y="3098800"/>
                  <a:pt x="1894162" y="3098800"/>
                </a:cubicBezTo>
                <a:lnTo>
                  <a:pt x="113344" y="3098800"/>
                </a:lnTo>
                <a:cubicBezTo>
                  <a:pt x="50746" y="3098800"/>
                  <a:pt x="0" y="3048054"/>
                  <a:pt x="0" y="2985456"/>
                </a:cubicBezTo>
                <a:lnTo>
                  <a:pt x="0" y="113344"/>
                </a:lnTo>
                <a:cubicBezTo>
                  <a:pt x="0" y="50746"/>
                  <a:pt x="50746" y="0"/>
                  <a:pt x="113344" y="0"/>
                </a:cubicBezTo>
                <a:close/>
              </a:path>
            </a:pathLst>
          </a:custGeom>
          <a:gradFill flip="none" rotWithShape="1">
            <a:gsLst>
              <a:gs pos="100000">
                <a:srgbClr val="FFFFFF">
                  <a:alpha val="70000"/>
                </a:srgbClr>
              </a:gs>
              <a:gs pos="0">
                <a:srgbClr val="0165FF">
                  <a:lumMod val="5000"/>
                  <a:lumOff val="95000"/>
                  <a:alpha val="60000"/>
                </a:srgbClr>
              </a:gs>
            </a:gsLst>
            <a:lin ang="5400000" scaled="0"/>
            <a:tileRect/>
          </a:gradFill>
          <a:ln w="19050" cap="flat" cmpd="sng" algn="ctr">
            <a:gradFill>
              <a:gsLst>
                <a:gs pos="0">
                  <a:srgbClr val="FFFFFF">
                    <a:alpha val="45000"/>
                  </a:srgbClr>
                </a:gs>
                <a:gs pos="100000">
                  <a:srgbClr val="FFFFFF"/>
                </a:gs>
              </a:gsLst>
              <a:lin ang="5400000" scaled="1"/>
            </a:gradFill>
            <a:prstDash val="solid"/>
            <a:miter lim="800000"/>
          </a:ln>
          <a:effectLst>
            <a:outerShdw blurRad="152400" dist="38100" dir="2700000" algn="tl" rotWithShape="0">
              <a:schemeClr val="accent1">
                <a:alpha val="7000"/>
              </a:schemeClr>
            </a:outerShdw>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椭圆 157">
            <a:extLst>
              <a:ext uri="{FF2B5EF4-FFF2-40B4-BE49-F238E27FC236}">
                <a16:creationId xmlns:a16="http://schemas.microsoft.com/office/drawing/2014/main" id="{F14E9284-09B7-BAD0-9BAE-8E2DD26498B3}"/>
              </a:ext>
            </a:extLst>
          </p:cNvPr>
          <p:cNvSpPr/>
          <p:nvPr/>
        </p:nvSpPr>
        <p:spPr>
          <a:xfrm>
            <a:off x="7812523" y="2458150"/>
            <a:ext cx="1170579" cy="1170578"/>
          </a:xfrm>
          <a:prstGeom prst="ellipse">
            <a:avLst/>
          </a:prstGeom>
          <a:gradFill flip="none" rotWithShape="1">
            <a:gsLst>
              <a:gs pos="81000">
                <a:schemeClr val="accent2">
                  <a:alpha val="0"/>
                </a:schemeClr>
              </a:gs>
              <a:gs pos="100000">
                <a:schemeClr val="accent1">
                  <a:alpha val="10000"/>
                </a:schemeClr>
              </a:gs>
            </a:gsLst>
            <a:path path="shape">
              <a:fillToRect l="50000" t="50000" r="50000" b="50000"/>
            </a:path>
            <a:tileRect/>
          </a:gra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椭圆 158">
            <a:extLst>
              <a:ext uri="{FF2B5EF4-FFF2-40B4-BE49-F238E27FC236}">
                <a16:creationId xmlns:a16="http://schemas.microsoft.com/office/drawing/2014/main" id="{5794A80F-4F9A-9808-2A6C-75C374E94FCF}"/>
              </a:ext>
            </a:extLst>
          </p:cNvPr>
          <p:cNvSpPr/>
          <p:nvPr/>
        </p:nvSpPr>
        <p:spPr>
          <a:xfrm>
            <a:off x="7914674" y="2560301"/>
            <a:ext cx="966275" cy="966275"/>
          </a:xfrm>
          <a:prstGeom prst="ellipse">
            <a:avLst/>
          </a:prstGeom>
          <a:gradFill flip="none" rotWithShape="1">
            <a:gsLst>
              <a:gs pos="21000">
                <a:schemeClr val="accent2"/>
              </a:gs>
              <a:gs pos="80000">
                <a:schemeClr val="accent1"/>
              </a:gs>
            </a:gsLst>
            <a:path path="circle">
              <a:fillToRect r="100000" b="100000"/>
            </a:path>
            <a:tileRect l="-100000" t="-100000"/>
          </a:gradFill>
          <a:ln w="12700" cap="flat" cmpd="sng" algn="ctr">
            <a:noFill/>
            <a:prstDash val="solid"/>
            <a:miter lim="800000"/>
          </a:ln>
          <a:effectLst>
            <a:outerShdw blurRad="368300" dist="127000" dir="5400000" sx="95000" sy="95000" algn="tl" rotWithShape="0">
              <a:srgbClr val="0165FF">
                <a:lumMod val="50000"/>
                <a:alpha val="30000"/>
              </a:srgbClr>
            </a:outerShdw>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文本框 90">
            <a:extLst>
              <a:ext uri="{FF2B5EF4-FFF2-40B4-BE49-F238E27FC236}">
                <a16:creationId xmlns:a16="http://schemas.microsoft.com/office/drawing/2014/main" id="{A2A4C294-EE4A-8F78-4404-1A2EE4000043}"/>
              </a:ext>
            </a:extLst>
          </p:cNvPr>
          <p:cNvSpPr txBox="1"/>
          <p:nvPr/>
        </p:nvSpPr>
        <p:spPr>
          <a:xfrm>
            <a:off x="8020437" y="2799511"/>
            <a:ext cx="75474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04</a:t>
            </a:r>
            <a:endParaRPr kumimoji="0" lang="zh-CN" altLang="en-US" sz="24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文本框 91">
            <a:extLst>
              <a:ext uri="{FF2B5EF4-FFF2-40B4-BE49-F238E27FC236}">
                <a16:creationId xmlns:a16="http://schemas.microsoft.com/office/drawing/2014/main" id="{07082B6D-94B2-54CD-8C93-898AC00248CB}"/>
              </a:ext>
            </a:extLst>
          </p:cNvPr>
          <p:cNvSpPr txBox="1"/>
          <p:nvPr/>
        </p:nvSpPr>
        <p:spPr>
          <a:xfrm>
            <a:off x="7624271" y="3913324"/>
            <a:ext cx="1547080" cy="400110"/>
          </a:xfrm>
          <a:prstGeom prst="rect">
            <a:avLst/>
          </a:prstGeom>
          <a:noFill/>
        </p:spPr>
        <p:txBody>
          <a:bodyPr wrap="square">
            <a:spAutoFit/>
          </a:bodyPr>
          <a:lstStyle>
            <a:defPPr>
              <a:defRPr lang="zh-CN"/>
            </a:defPPr>
            <a:lvl1pPr algn="r">
              <a:defRPr sz="2000">
                <a:gradFill>
                  <a:gsLst>
                    <a:gs pos="7000">
                      <a:schemeClr val="accent2"/>
                    </a:gs>
                    <a:gs pos="100000">
                      <a:schemeClr val="accent1"/>
                    </a:gs>
                  </a:gsLst>
                  <a:lin ang="5400000" scaled="0"/>
                </a:gradFill>
                <a:latin typeface="+mj-ea"/>
                <a:ea typeface="+mj-ea"/>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输入小标题</a:t>
            </a:r>
          </a:p>
        </p:txBody>
      </p:sp>
      <p:sp>
        <p:nvSpPr>
          <p:cNvPr id="162" name="文本框 92">
            <a:extLst>
              <a:ext uri="{FF2B5EF4-FFF2-40B4-BE49-F238E27FC236}">
                <a16:creationId xmlns:a16="http://schemas.microsoft.com/office/drawing/2014/main" id="{DEB45B8B-6897-D9BC-4993-297EA5DD668F}"/>
              </a:ext>
            </a:extLst>
          </p:cNvPr>
          <p:cNvSpPr txBox="1"/>
          <p:nvPr/>
        </p:nvSpPr>
        <p:spPr>
          <a:xfrm>
            <a:off x="7553472" y="4491353"/>
            <a:ext cx="1688680" cy="103310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defRPr>
            </a:lvl1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期望能够为政策制定者提供科学的决策支持，为海洋环境的可持续发展贡献力量</a:t>
            </a:r>
          </a:p>
        </p:txBody>
      </p:sp>
      <p:sp>
        <p:nvSpPr>
          <p:cNvPr id="151" name="任意多边形: 形状 150">
            <a:extLst>
              <a:ext uri="{FF2B5EF4-FFF2-40B4-BE49-F238E27FC236}">
                <a16:creationId xmlns:a16="http://schemas.microsoft.com/office/drawing/2014/main" id="{E4A33B47-CE78-6081-5417-50D24A3C0AB3}"/>
              </a:ext>
            </a:extLst>
          </p:cNvPr>
          <p:cNvSpPr/>
          <p:nvPr/>
        </p:nvSpPr>
        <p:spPr>
          <a:xfrm>
            <a:off x="9660295" y="2376086"/>
            <a:ext cx="2121395" cy="3274599"/>
          </a:xfrm>
          <a:custGeom>
            <a:avLst/>
            <a:gdLst>
              <a:gd name="connsiteX0" fmla="*/ 113344 w 2007506"/>
              <a:gd name="connsiteY0" fmla="*/ 0 h 3098800"/>
              <a:gd name="connsiteX1" fmla="*/ 353218 w 2007506"/>
              <a:gd name="connsiteY1" fmla="*/ 0 h 3098800"/>
              <a:gd name="connsiteX2" fmla="*/ 1003753 w 2007506"/>
              <a:gd name="connsiteY2" fmla="*/ 650535 h 3098800"/>
              <a:gd name="connsiteX3" fmla="*/ 1654288 w 2007506"/>
              <a:gd name="connsiteY3" fmla="*/ 0 h 3098800"/>
              <a:gd name="connsiteX4" fmla="*/ 1894162 w 2007506"/>
              <a:gd name="connsiteY4" fmla="*/ 0 h 3098800"/>
              <a:gd name="connsiteX5" fmla="*/ 2007506 w 2007506"/>
              <a:gd name="connsiteY5" fmla="*/ 113344 h 3098800"/>
              <a:gd name="connsiteX6" fmla="*/ 2007506 w 2007506"/>
              <a:gd name="connsiteY6" fmla="*/ 2985456 h 3098800"/>
              <a:gd name="connsiteX7" fmla="*/ 1894162 w 2007506"/>
              <a:gd name="connsiteY7" fmla="*/ 3098800 h 3098800"/>
              <a:gd name="connsiteX8" fmla="*/ 113344 w 2007506"/>
              <a:gd name="connsiteY8" fmla="*/ 3098800 h 3098800"/>
              <a:gd name="connsiteX9" fmla="*/ 0 w 2007506"/>
              <a:gd name="connsiteY9" fmla="*/ 2985456 h 3098800"/>
              <a:gd name="connsiteX10" fmla="*/ 0 w 2007506"/>
              <a:gd name="connsiteY10" fmla="*/ 113344 h 3098800"/>
              <a:gd name="connsiteX11" fmla="*/ 113344 w 2007506"/>
              <a:gd name="connsiteY11" fmla="*/ 0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07506" h="3098800">
                <a:moveTo>
                  <a:pt x="113344" y="0"/>
                </a:moveTo>
                <a:lnTo>
                  <a:pt x="353218" y="0"/>
                </a:lnTo>
                <a:cubicBezTo>
                  <a:pt x="353218" y="359281"/>
                  <a:pt x="644472" y="650535"/>
                  <a:pt x="1003753" y="650535"/>
                </a:cubicBezTo>
                <a:cubicBezTo>
                  <a:pt x="1363034" y="650535"/>
                  <a:pt x="1654288" y="359281"/>
                  <a:pt x="1654288" y="0"/>
                </a:cubicBezTo>
                <a:lnTo>
                  <a:pt x="1894162" y="0"/>
                </a:lnTo>
                <a:cubicBezTo>
                  <a:pt x="1956760" y="0"/>
                  <a:pt x="2007506" y="50746"/>
                  <a:pt x="2007506" y="113344"/>
                </a:cubicBezTo>
                <a:lnTo>
                  <a:pt x="2007506" y="2985456"/>
                </a:lnTo>
                <a:cubicBezTo>
                  <a:pt x="2007506" y="3048054"/>
                  <a:pt x="1956760" y="3098800"/>
                  <a:pt x="1894162" y="3098800"/>
                </a:cubicBezTo>
                <a:lnTo>
                  <a:pt x="113344" y="3098800"/>
                </a:lnTo>
                <a:cubicBezTo>
                  <a:pt x="50746" y="3098800"/>
                  <a:pt x="0" y="3048054"/>
                  <a:pt x="0" y="2985456"/>
                </a:cubicBezTo>
                <a:lnTo>
                  <a:pt x="0" y="113344"/>
                </a:lnTo>
                <a:cubicBezTo>
                  <a:pt x="0" y="50746"/>
                  <a:pt x="50746" y="0"/>
                  <a:pt x="113344" y="0"/>
                </a:cubicBezTo>
                <a:close/>
              </a:path>
            </a:pathLst>
          </a:custGeom>
          <a:gradFill flip="none" rotWithShape="1">
            <a:gsLst>
              <a:gs pos="100000">
                <a:srgbClr val="FFFFFF">
                  <a:alpha val="70000"/>
                </a:srgbClr>
              </a:gs>
              <a:gs pos="0">
                <a:srgbClr val="0165FF">
                  <a:lumMod val="5000"/>
                  <a:lumOff val="95000"/>
                  <a:alpha val="65000"/>
                </a:srgbClr>
              </a:gs>
            </a:gsLst>
            <a:lin ang="5400000" scaled="0"/>
            <a:tileRect/>
          </a:gradFill>
          <a:ln w="19050" cap="flat" cmpd="sng" algn="ctr">
            <a:gradFill>
              <a:gsLst>
                <a:gs pos="0">
                  <a:srgbClr val="FFFFFF">
                    <a:alpha val="45000"/>
                  </a:srgbClr>
                </a:gs>
                <a:gs pos="100000">
                  <a:srgbClr val="FFFFFF"/>
                </a:gs>
              </a:gsLst>
              <a:lin ang="5400000" scaled="1"/>
            </a:gradFill>
            <a:prstDash val="solid"/>
            <a:miter lim="800000"/>
          </a:ln>
          <a:effectLst>
            <a:outerShdw blurRad="152400" dist="38100" dir="2700000" algn="tl" rotWithShape="0">
              <a:schemeClr val="accent1">
                <a:alpha val="7000"/>
              </a:schemeClr>
            </a:outerShdw>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kern="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椭圆 151">
            <a:extLst>
              <a:ext uri="{FF2B5EF4-FFF2-40B4-BE49-F238E27FC236}">
                <a16:creationId xmlns:a16="http://schemas.microsoft.com/office/drawing/2014/main" id="{A8937F26-A2C6-C822-16C8-6CAA04F32659}"/>
              </a:ext>
            </a:extLst>
          </p:cNvPr>
          <p:cNvSpPr/>
          <p:nvPr/>
        </p:nvSpPr>
        <p:spPr>
          <a:xfrm>
            <a:off x="10135704" y="1790797"/>
            <a:ext cx="1170579" cy="1170578"/>
          </a:xfrm>
          <a:prstGeom prst="ellipse">
            <a:avLst/>
          </a:prstGeom>
          <a:gradFill flip="none" rotWithShape="1">
            <a:gsLst>
              <a:gs pos="79000">
                <a:srgbClr val="00BEFF">
                  <a:alpha val="0"/>
                </a:srgbClr>
              </a:gs>
              <a:gs pos="100000">
                <a:srgbClr val="0165FF">
                  <a:alpha val="12000"/>
                </a:srgbClr>
              </a:gs>
            </a:gsLst>
            <a:path path="shape">
              <a:fillToRect l="50000" t="50000" r="50000" b="50000"/>
            </a:path>
            <a:tileRect/>
          </a:gra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椭圆 152">
            <a:extLst>
              <a:ext uri="{FF2B5EF4-FFF2-40B4-BE49-F238E27FC236}">
                <a16:creationId xmlns:a16="http://schemas.microsoft.com/office/drawing/2014/main" id="{A4D77996-3319-94C7-17C0-D325A2E6BA08}"/>
              </a:ext>
            </a:extLst>
          </p:cNvPr>
          <p:cNvSpPr/>
          <p:nvPr/>
        </p:nvSpPr>
        <p:spPr>
          <a:xfrm>
            <a:off x="10237855" y="1892948"/>
            <a:ext cx="966275" cy="966275"/>
          </a:xfrm>
          <a:prstGeom prst="ellipse">
            <a:avLst/>
          </a:prstGeom>
          <a:gradFill flip="none" rotWithShape="1">
            <a:gsLst>
              <a:gs pos="21000">
                <a:schemeClr val="accent2"/>
              </a:gs>
              <a:gs pos="80000">
                <a:schemeClr val="accent1"/>
              </a:gs>
            </a:gsLst>
            <a:path path="circle">
              <a:fillToRect r="100000" b="100000"/>
            </a:path>
            <a:tileRect l="-100000" t="-100000"/>
          </a:gradFill>
          <a:ln w="12700" cap="flat" cmpd="sng" algn="ctr">
            <a:noFill/>
            <a:prstDash val="solid"/>
            <a:miter lim="800000"/>
          </a:ln>
          <a:effectLst>
            <a:outerShdw blurRad="368300" dist="127000" dir="5400000" sx="95000" sy="95000" algn="tl" rotWithShape="0">
              <a:srgbClr val="0165FF">
                <a:lumMod val="50000"/>
                <a:alpha val="30000"/>
              </a:srgbClr>
            </a:outerShdw>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文本框 97">
            <a:extLst>
              <a:ext uri="{FF2B5EF4-FFF2-40B4-BE49-F238E27FC236}">
                <a16:creationId xmlns:a16="http://schemas.microsoft.com/office/drawing/2014/main" id="{A5DBE07E-3A53-2BA2-A596-B4E97FBDCB67}"/>
              </a:ext>
            </a:extLst>
          </p:cNvPr>
          <p:cNvSpPr txBox="1"/>
          <p:nvPr/>
        </p:nvSpPr>
        <p:spPr>
          <a:xfrm>
            <a:off x="10343620" y="2132158"/>
            <a:ext cx="75474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05</a:t>
            </a:r>
            <a:endParaRPr kumimoji="0" lang="zh-CN" altLang="en-US" sz="2400" b="1"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文本框 98">
            <a:extLst>
              <a:ext uri="{FF2B5EF4-FFF2-40B4-BE49-F238E27FC236}">
                <a16:creationId xmlns:a16="http://schemas.microsoft.com/office/drawing/2014/main" id="{C056BF2A-F41C-B1D9-523D-85C2433B5F02}"/>
              </a:ext>
            </a:extLst>
          </p:cNvPr>
          <p:cNvSpPr txBox="1"/>
          <p:nvPr/>
        </p:nvSpPr>
        <p:spPr>
          <a:xfrm>
            <a:off x="9947452" y="3245971"/>
            <a:ext cx="1547080" cy="400110"/>
          </a:xfrm>
          <a:prstGeom prst="rect">
            <a:avLst/>
          </a:prstGeom>
          <a:noFill/>
        </p:spPr>
        <p:txBody>
          <a:bodyPr wrap="square">
            <a:spAutoFit/>
          </a:bodyPr>
          <a:lstStyle>
            <a:defPPr>
              <a:defRPr lang="zh-CN"/>
            </a:defPPr>
            <a:lvl1pPr algn="r">
              <a:defRPr sz="2000">
                <a:gradFill>
                  <a:gsLst>
                    <a:gs pos="7000">
                      <a:schemeClr val="accent2"/>
                    </a:gs>
                    <a:gs pos="100000">
                      <a:schemeClr val="accent1"/>
                    </a:gs>
                  </a:gsLst>
                  <a:lin ang="5400000" scaled="0"/>
                </a:gradFill>
                <a:latin typeface="+mj-ea"/>
                <a:ea typeface="+mj-ea"/>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输入小标题</a:t>
            </a:r>
          </a:p>
        </p:txBody>
      </p:sp>
      <p:sp>
        <p:nvSpPr>
          <p:cNvPr id="156" name="文本框 99">
            <a:extLst>
              <a:ext uri="{FF2B5EF4-FFF2-40B4-BE49-F238E27FC236}">
                <a16:creationId xmlns:a16="http://schemas.microsoft.com/office/drawing/2014/main" id="{1E173D11-C3AD-550C-CAB7-081624BFABD4}"/>
              </a:ext>
            </a:extLst>
          </p:cNvPr>
          <p:cNvSpPr txBox="1"/>
          <p:nvPr/>
        </p:nvSpPr>
        <p:spPr>
          <a:xfrm>
            <a:off x="9876653" y="3824000"/>
            <a:ext cx="1688680" cy="103310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defRPr>
            </a:lvl1p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75000"/>
                    <a:lumOff val="25000"/>
                  </a:srgb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期望能够为政策制定者提供科学的决策支持，为海洋环境的可持续发展贡献力量</a:t>
            </a:r>
          </a:p>
        </p:txBody>
      </p:sp>
      <p:sp>
        <p:nvSpPr>
          <p:cNvPr id="149" name="矩形 148">
            <a:extLst>
              <a:ext uri="{FF2B5EF4-FFF2-40B4-BE49-F238E27FC236}">
                <a16:creationId xmlns:a16="http://schemas.microsoft.com/office/drawing/2014/main" id="{2F07AF9C-964D-8147-A13D-8150C15D689B}"/>
              </a:ext>
            </a:extLst>
          </p:cNvPr>
          <p:cNvSpPr/>
          <p:nvPr/>
        </p:nvSpPr>
        <p:spPr>
          <a:xfrm>
            <a:off x="367565" y="5972913"/>
            <a:ext cx="11197767" cy="63016"/>
          </a:xfrm>
          <a:prstGeom prst="rect">
            <a:avLst/>
          </a:prstGeom>
          <a:gradFill>
            <a:gsLst>
              <a:gs pos="0">
                <a:schemeClr val="accent1">
                  <a:alpha val="0"/>
                </a:schemeClr>
              </a:gs>
              <a:gs pos="27000">
                <a:schemeClr val="accent2"/>
              </a:gs>
              <a:gs pos="89000">
                <a:schemeClr val="accent1">
                  <a:lumMod val="75000"/>
                </a:schemeClr>
              </a:gs>
            </a:gsLst>
            <a:path path="circle">
              <a:fillToRect r="100000" b="100000"/>
            </a:path>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0" name="等腰三角形 149">
            <a:extLst>
              <a:ext uri="{FF2B5EF4-FFF2-40B4-BE49-F238E27FC236}">
                <a16:creationId xmlns:a16="http://schemas.microsoft.com/office/drawing/2014/main" id="{676F6DC5-71A7-1B63-836A-2BE2F22998EB}"/>
              </a:ext>
            </a:extLst>
          </p:cNvPr>
          <p:cNvSpPr/>
          <p:nvPr/>
        </p:nvSpPr>
        <p:spPr>
          <a:xfrm>
            <a:off x="11309279" y="5829475"/>
            <a:ext cx="472411" cy="206454"/>
          </a:xfrm>
          <a:prstGeom prst="triangle">
            <a:avLst>
              <a:gd name="adj" fmla="val 0"/>
            </a:avLst>
          </a:prstGeom>
          <a:solidFill>
            <a:schemeClr val="accent1"/>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034009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22105" y="0"/>
            <a:ext cx="12192000" cy="6858000"/>
          </a:xfrm>
          <a:prstGeom prst="rect">
            <a:avLst/>
          </a:prstGeom>
        </p:spPr>
      </p:pic>
      <p:sp>
        <p:nvSpPr>
          <p:cNvPr id="10" name="文本框 9">
            <a:extLst>
              <a:ext uri="{FF2B5EF4-FFF2-40B4-BE49-F238E27FC236}">
                <a16:creationId xmlns:a16="http://schemas.microsoft.com/office/drawing/2014/main" id="{75FF961C-CA4C-F72B-5B7C-80D3F08F9A6E}"/>
              </a:ext>
            </a:extLst>
          </p:cNvPr>
          <p:cNvSpPr txBox="1"/>
          <p:nvPr/>
        </p:nvSpPr>
        <p:spPr>
          <a:xfrm>
            <a:off x="4267278" y="1423655"/>
            <a:ext cx="3592650" cy="377026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3900" dirty="0">
                <a:ln w="12700">
                  <a:gradFill>
                    <a:gsLst>
                      <a:gs pos="0">
                        <a:schemeClr val="accent1"/>
                      </a:gs>
                      <a:gs pos="45000">
                        <a:schemeClr val="accent1">
                          <a:alpha val="0"/>
                        </a:schemeClr>
                      </a:gs>
                    </a:gsLst>
                    <a:lin ang="5400000" scaled="1"/>
                  </a:gradFill>
                </a:ln>
                <a:gradFill>
                  <a:gsLst>
                    <a:gs pos="0">
                      <a:schemeClr val="accent1">
                        <a:alpha val="20000"/>
                      </a:schemeClr>
                    </a:gs>
                    <a:gs pos="78000">
                      <a:schemeClr val="accent1">
                        <a:alpha val="0"/>
                      </a:schemeClr>
                    </a:gs>
                  </a:gsLst>
                  <a:lin ang="5400000" scaled="1"/>
                </a:gra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23900" dirty="0">
              <a:ln w="12700">
                <a:gradFill>
                  <a:gsLst>
                    <a:gs pos="0">
                      <a:schemeClr val="accent1"/>
                    </a:gs>
                    <a:gs pos="45000">
                      <a:schemeClr val="accent1">
                        <a:alpha val="0"/>
                      </a:schemeClr>
                    </a:gs>
                  </a:gsLst>
                  <a:lin ang="5400000" scaled="1"/>
                </a:gradFill>
              </a:ln>
              <a:gradFill>
                <a:gsLst>
                  <a:gs pos="0">
                    <a:schemeClr val="accent1">
                      <a:alpha val="20000"/>
                    </a:schemeClr>
                  </a:gs>
                  <a:gs pos="78000">
                    <a:schemeClr val="accent1">
                      <a:alpha val="0"/>
                    </a:schemeClr>
                  </a:gs>
                </a:gsLst>
                <a:lin ang="540000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文本框 11">
            <a:extLst>
              <a:ext uri="{FF2B5EF4-FFF2-40B4-BE49-F238E27FC236}">
                <a16:creationId xmlns:a16="http://schemas.microsoft.com/office/drawing/2014/main" id="{9DF02460-D9A8-B674-D238-FA1A36899C0E}"/>
              </a:ext>
            </a:extLst>
          </p:cNvPr>
          <p:cNvSpPr txBox="1"/>
          <p:nvPr/>
        </p:nvSpPr>
        <p:spPr>
          <a:xfrm>
            <a:off x="2558908" y="3704763"/>
            <a:ext cx="7074184"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60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研究方法与材料</a:t>
            </a:r>
          </a:p>
        </p:txBody>
      </p:sp>
      <p:pic>
        <p:nvPicPr>
          <p:cNvPr id="50" name="图片 49" descr="形状&#10;&#10;中度可信度描述已自动生成">
            <a:extLst>
              <a:ext uri="{FF2B5EF4-FFF2-40B4-BE49-F238E27FC236}">
                <a16:creationId xmlns:a16="http://schemas.microsoft.com/office/drawing/2014/main" id="{2C98A674-F3F7-22E1-5322-3F46712AFAC3}"/>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822399" y="126205"/>
            <a:ext cx="1230926" cy="984741"/>
          </a:xfrm>
          <a:prstGeom prst="rect">
            <a:avLst/>
          </a:prstGeom>
        </p:spPr>
      </p:pic>
      <p:grpSp>
        <p:nvGrpSpPr>
          <p:cNvPr id="5" name="组合 4">
            <a:extLst>
              <a:ext uri="{FF2B5EF4-FFF2-40B4-BE49-F238E27FC236}">
                <a16:creationId xmlns:a16="http://schemas.microsoft.com/office/drawing/2014/main" id="{F674E1D5-07FE-D4D1-2559-3DA6B74F80C9}"/>
              </a:ext>
            </a:extLst>
          </p:cNvPr>
          <p:cNvGrpSpPr/>
          <p:nvPr/>
        </p:nvGrpSpPr>
        <p:grpSpPr>
          <a:xfrm>
            <a:off x="-22106" y="410497"/>
            <a:ext cx="8150942" cy="4504403"/>
            <a:chOff x="-10162" y="521954"/>
            <a:chExt cx="5602607" cy="1639586"/>
          </a:xfrm>
        </p:grpSpPr>
        <p:sp>
          <p:nvSpPr>
            <p:cNvPr id="47" name="直角三角形 2">
              <a:extLst>
                <a:ext uri="{FF2B5EF4-FFF2-40B4-BE49-F238E27FC236}">
                  <a16:creationId xmlns:a16="http://schemas.microsoft.com/office/drawing/2014/main" id="{BE5CE5C6-1EB3-038D-9B15-18EC84210ADF}"/>
                </a:ext>
              </a:extLst>
            </p:cNvPr>
            <p:cNvSpPr/>
            <p:nvPr/>
          </p:nvSpPr>
          <p:spPr>
            <a:xfrm flipV="1">
              <a:off x="0" y="597694"/>
              <a:ext cx="5592445" cy="156384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20320 w 5592445"/>
                <a:gd name="connsiteY0-82" fmla="*/ 935196 h 1563846"/>
                <a:gd name="connsiteX1-83" fmla="*/ 0 w 5592445"/>
                <a:gd name="connsiteY1-84" fmla="*/ 0 h 1563846"/>
                <a:gd name="connsiteX2-85" fmla="*/ 5592445 w 5592445"/>
                <a:gd name="connsiteY2-86" fmla="*/ 1563846 h 1563846"/>
                <a:gd name="connsiteX3-87" fmla="*/ 20320 w 5592445"/>
                <a:gd name="connsiteY3-88" fmla="*/ 935196 h 1563846"/>
              </a:gdLst>
              <a:ahLst/>
              <a:cxnLst>
                <a:cxn ang="0">
                  <a:pos x="connsiteX0-1" y="connsiteY0-2"/>
                </a:cxn>
                <a:cxn ang="0">
                  <a:pos x="connsiteX1-3" y="connsiteY1-4"/>
                </a:cxn>
                <a:cxn ang="0">
                  <a:pos x="connsiteX2-5" y="connsiteY2-6"/>
                </a:cxn>
                <a:cxn ang="0">
                  <a:pos x="connsiteX3-7" y="connsiteY3-8"/>
                </a:cxn>
              </a:cxnLst>
              <a:rect l="l" t="t" r="r" b="b"/>
              <a:pathLst>
                <a:path w="5592445" h="1563846">
                  <a:moveTo>
                    <a:pt x="20320" y="935196"/>
                  </a:moveTo>
                  <a:lnTo>
                    <a:pt x="0" y="0"/>
                  </a:lnTo>
                  <a:cubicBezTo>
                    <a:pt x="1123950" y="546894"/>
                    <a:pt x="2601595" y="1483677"/>
                    <a:pt x="5592445" y="1563846"/>
                  </a:cubicBezTo>
                  <a:cubicBezTo>
                    <a:pt x="2277745" y="1487646"/>
                    <a:pt x="1334770" y="1230471"/>
                    <a:pt x="20320" y="935196"/>
                  </a:cubicBezTo>
                  <a:close/>
                </a:path>
              </a:pathLst>
            </a:custGeom>
            <a:gradFill>
              <a:gsLst>
                <a:gs pos="0">
                  <a:schemeClr val="bg1"/>
                </a:gs>
                <a:gs pos="100000">
                  <a:schemeClr val="bg1">
                    <a:alpha val="0"/>
                  </a:schemeClr>
                </a:gs>
              </a:gsLst>
              <a:lin ang="5400000" scaled="1"/>
            </a:gradFill>
            <a:ln>
              <a:noFill/>
            </a:ln>
            <a:effectLst>
              <a:outerShdw blurRad="329406" dist="98821" dir="2700000" algn="tl" rotWithShape="0">
                <a:schemeClr val="accent1">
                  <a:lumMod val="50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直角三角形 2">
              <a:extLst>
                <a:ext uri="{FF2B5EF4-FFF2-40B4-BE49-F238E27FC236}">
                  <a16:creationId xmlns:a16="http://schemas.microsoft.com/office/drawing/2014/main" id="{923F7917-34EB-9C64-E415-71B788C34587}"/>
                </a:ext>
              </a:extLst>
            </p:cNvPr>
            <p:cNvSpPr/>
            <p:nvPr/>
          </p:nvSpPr>
          <p:spPr>
            <a:xfrm flipV="1">
              <a:off x="-1" y="597694"/>
              <a:ext cx="5572125" cy="126920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Lst>
              <a:ahLst/>
              <a:cxnLst>
                <a:cxn ang="0">
                  <a:pos x="connsiteX0-1" y="connsiteY0-2"/>
                </a:cxn>
                <a:cxn ang="0">
                  <a:pos x="connsiteX1-3" y="connsiteY1-4"/>
                </a:cxn>
                <a:cxn ang="0">
                  <a:pos x="connsiteX2-5" y="connsiteY2-6"/>
                </a:cxn>
                <a:cxn ang="0">
                  <a:pos x="connsiteX3-7" y="connsiteY3-8"/>
                </a:cxn>
              </a:cxnLst>
              <a:rect l="l" t="t" r="r" b="b"/>
              <a:pathLst>
                <a:path w="5572125" h="1269206">
                  <a:moveTo>
                    <a:pt x="0" y="640556"/>
                  </a:moveTo>
                  <a:lnTo>
                    <a:pt x="0" y="0"/>
                  </a:lnTo>
                  <a:cubicBezTo>
                    <a:pt x="1123950" y="546894"/>
                    <a:pt x="2581275" y="1189037"/>
                    <a:pt x="5572125" y="1269206"/>
                  </a:cubicBezTo>
                  <a:cubicBezTo>
                    <a:pt x="2257425" y="1193006"/>
                    <a:pt x="1314450" y="935831"/>
                    <a:pt x="0" y="640556"/>
                  </a:cubicBezTo>
                  <a:close/>
                </a:path>
              </a:pathLst>
            </a:custGeom>
            <a:gradFill flip="none" rotWithShape="1">
              <a:gsLst>
                <a:gs pos="0">
                  <a:schemeClr val="accent1"/>
                </a:gs>
                <a:gs pos="100000">
                  <a:schemeClr val="accent2"/>
                </a:gs>
              </a:gsLst>
              <a:path path="circle">
                <a:fillToRect r="100000" b="100000"/>
              </a:path>
              <a:tileRect l="-100000" t="-10000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600">
                <a:solidFill>
                  <a:schemeClr val="lt1">
                    <a:alpha val="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直角三角形 2">
              <a:extLst>
                <a:ext uri="{FF2B5EF4-FFF2-40B4-BE49-F238E27FC236}">
                  <a16:creationId xmlns:a16="http://schemas.microsoft.com/office/drawing/2014/main" id="{811282BB-1088-9344-8B20-D6AD65F0FA3F}"/>
                </a:ext>
              </a:extLst>
            </p:cNvPr>
            <p:cNvSpPr/>
            <p:nvPr/>
          </p:nvSpPr>
          <p:spPr>
            <a:xfrm flipV="1">
              <a:off x="-10162" y="521954"/>
              <a:ext cx="5572125" cy="628650"/>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0 w 5572125"/>
                <a:gd name="connsiteY0-82" fmla="*/ 0 h 1269206"/>
                <a:gd name="connsiteX1-83" fmla="*/ 5572125 w 5572125"/>
                <a:gd name="connsiteY1-84" fmla="*/ 1269206 h 1269206"/>
                <a:gd name="connsiteX2-85" fmla="*/ 0 w 5572125"/>
                <a:gd name="connsiteY2-86" fmla="*/ 640556 h 1269206"/>
                <a:gd name="connsiteX3-87" fmla="*/ 91440 w 5572125"/>
                <a:gd name="connsiteY3-88" fmla="*/ 91440 h 1269206"/>
                <a:gd name="connsiteX0-89" fmla="*/ 0 w 5572125"/>
                <a:gd name="connsiteY0-90" fmla="*/ 0 h 1269206"/>
                <a:gd name="connsiteX1-91" fmla="*/ 5572125 w 5572125"/>
                <a:gd name="connsiteY1-92" fmla="*/ 1269206 h 1269206"/>
                <a:gd name="connsiteX2-93" fmla="*/ 0 w 5572125"/>
                <a:gd name="connsiteY2-94" fmla="*/ 640556 h 1269206"/>
                <a:gd name="connsiteX0-95" fmla="*/ 5572125 w 5572125"/>
                <a:gd name="connsiteY0-96" fmla="*/ 628650 h 628650"/>
                <a:gd name="connsiteX1-97" fmla="*/ 0 w 5572125"/>
                <a:gd name="connsiteY1-98" fmla="*/ 0 h 628650"/>
              </a:gdLst>
              <a:ahLst/>
              <a:cxnLst>
                <a:cxn ang="0">
                  <a:pos x="connsiteX0-1" y="connsiteY0-2"/>
                </a:cxn>
                <a:cxn ang="0">
                  <a:pos x="connsiteX1-3" y="connsiteY1-4"/>
                </a:cxn>
              </a:cxnLst>
              <a:rect l="l" t="t" r="r" b="b"/>
              <a:pathLst>
                <a:path w="5572125" h="628650">
                  <a:moveTo>
                    <a:pt x="5572125" y="628650"/>
                  </a:moveTo>
                  <a:cubicBezTo>
                    <a:pt x="2257425" y="552450"/>
                    <a:pt x="1314450" y="295275"/>
                    <a:pt x="0" y="0"/>
                  </a:cubicBezTo>
                </a:path>
              </a:pathLst>
            </a:custGeom>
            <a:noFill/>
            <a:ln w="32939">
              <a:gradFill>
                <a:gsLst>
                  <a:gs pos="0">
                    <a:schemeClr val="accent1"/>
                  </a:gs>
                  <a:gs pos="100000">
                    <a:schemeClr val="accent1">
                      <a:alpha val="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组合 8">
            <a:extLst>
              <a:ext uri="{FF2B5EF4-FFF2-40B4-BE49-F238E27FC236}">
                <a16:creationId xmlns:a16="http://schemas.microsoft.com/office/drawing/2014/main" id="{65C0421A-9628-59C3-D2A1-32A28C01ADE6}"/>
              </a:ext>
            </a:extLst>
          </p:cNvPr>
          <p:cNvGrpSpPr/>
          <p:nvPr/>
        </p:nvGrpSpPr>
        <p:grpSpPr>
          <a:xfrm flipH="1" flipV="1">
            <a:off x="4063163" y="2324100"/>
            <a:ext cx="8150942" cy="4504403"/>
            <a:chOff x="-10162" y="521954"/>
            <a:chExt cx="5602607" cy="1639586"/>
          </a:xfrm>
        </p:grpSpPr>
        <p:sp>
          <p:nvSpPr>
            <p:cNvPr id="34" name="直角三角形 2">
              <a:extLst>
                <a:ext uri="{FF2B5EF4-FFF2-40B4-BE49-F238E27FC236}">
                  <a16:creationId xmlns:a16="http://schemas.microsoft.com/office/drawing/2014/main" id="{4579C8F7-6285-DB77-D7E1-5E8E202A3AD2}"/>
                </a:ext>
              </a:extLst>
            </p:cNvPr>
            <p:cNvSpPr/>
            <p:nvPr/>
          </p:nvSpPr>
          <p:spPr>
            <a:xfrm flipV="1">
              <a:off x="0" y="597694"/>
              <a:ext cx="5592445" cy="156384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20320 w 5592445"/>
                <a:gd name="connsiteY0-82" fmla="*/ 935196 h 1563846"/>
                <a:gd name="connsiteX1-83" fmla="*/ 0 w 5592445"/>
                <a:gd name="connsiteY1-84" fmla="*/ 0 h 1563846"/>
                <a:gd name="connsiteX2-85" fmla="*/ 5592445 w 5592445"/>
                <a:gd name="connsiteY2-86" fmla="*/ 1563846 h 1563846"/>
                <a:gd name="connsiteX3-87" fmla="*/ 20320 w 5592445"/>
                <a:gd name="connsiteY3-88" fmla="*/ 935196 h 1563846"/>
              </a:gdLst>
              <a:ahLst/>
              <a:cxnLst>
                <a:cxn ang="0">
                  <a:pos x="connsiteX0-1" y="connsiteY0-2"/>
                </a:cxn>
                <a:cxn ang="0">
                  <a:pos x="connsiteX1-3" y="connsiteY1-4"/>
                </a:cxn>
                <a:cxn ang="0">
                  <a:pos x="connsiteX2-5" y="connsiteY2-6"/>
                </a:cxn>
                <a:cxn ang="0">
                  <a:pos x="connsiteX3-7" y="connsiteY3-8"/>
                </a:cxn>
              </a:cxnLst>
              <a:rect l="l" t="t" r="r" b="b"/>
              <a:pathLst>
                <a:path w="5592445" h="1563846">
                  <a:moveTo>
                    <a:pt x="20320" y="935196"/>
                  </a:moveTo>
                  <a:lnTo>
                    <a:pt x="0" y="0"/>
                  </a:lnTo>
                  <a:cubicBezTo>
                    <a:pt x="1123950" y="546894"/>
                    <a:pt x="2601595" y="1483677"/>
                    <a:pt x="5592445" y="1563846"/>
                  </a:cubicBezTo>
                  <a:cubicBezTo>
                    <a:pt x="2277745" y="1487646"/>
                    <a:pt x="1334770" y="1230471"/>
                    <a:pt x="20320" y="935196"/>
                  </a:cubicBezTo>
                  <a:close/>
                </a:path>
              </a:pathLst>
            </a:custGeom>
            <a:gradFill>
              <a:gsLst>
                <a:gs pos="0">
                  <a:schemeClr val="bg1"/>
                </a:gs>
                <a:gs pos="100000">
                  <a:schemeClr val="bg1">
                    <a:alpha val="0"/>
                  </a:schemeClr>
                </a:gs>
              </a:gsLst>
              <a:lin ang="5400000" scaled="1"/>
            </a:gradFill>
            <a:ln>
              <a:noFill/>
            </a:ln>
            <a:effectLst>
              <a:outerShdw blurRad="329406" dist="98821" dir="2700000" algn="tl" rotWithShape="0">
                <a:schemeClr val="accent1">
                  <a:lumMod val="50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直角三角形 2">
              <a:extLst>
                <a:ext uri="{FF2B5EF4-FFF2-40B4-BE49-F238E27FC236}">
                  <a16:creationId xmlns:a16="http://schemas.microsoft.com/office/drawing/2014/main" id="{1DDA40FA-302C-ED91-43CE-3BDBF8261532}"/>
                </a:ext>
              </a:extLst>
            </p:cNvPr>
            <p:cNvSpPr/>
            <p:nvPr/>
          </p:nvSpPr>
          <p:spPr>
            <a:xfrm flipV="1">
              <a:off x="-1" y="597694"/>
              <a:ext cx="5572125" cy="126920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Lst>
              <a:ahLst/>
              <a:cxnLst>
                <a:cxn ang="0">
                  <a:pos x="connsiteX0-1" y="connsiteY0-2"/>
                </a:cxn>
                <a:cxn ang="0">
                  <a:pos x="connsiteX1-3" y="connsiteY1-4"/>
                </a:cxn>
                <a:cxn ang="0">
                  <a:pos x="connsiteX2-5" y="connsiteY2-6"/>
                </a:cxn>
                <a:cxn ang="0">
                  <a:pos x="connsiteX3-7" y="connsiteY3-8"/>
                </a:cxn>
              </a:cxnLst>
              <a:rect l="l" t="t" r="r" b="b"/>
              <a:pathLst>
                <a:path w="5572125" h="1269206">
                  <a:moveTo>
                    <a:pt x="0" y="640556"/>
                  </a:moveTo>
                  <a:lnTo>
                    <a:pt x="0" y="0"/>
                  </a:lnTo>
                  <a:cubicBezTo>
                    <a:pt x="1123950" y="546894"/>
                    <a:pt x="2581275" y="1189037"/>
                    <a:pt x="5572125" y="1269206"/>
                  </a:cubicBezTo>
                  <a:cubicBezTo>
                    <a:pt x="2257425" y="1193006"/>
                    <a:pt x="1314450" y="935831"/>
                    <a:pt x="0" y="640556"/>
                  </a:cubicBezTo>
                  <a:close/>
                </a:path>
              </a:pathLst>
            </a:custGeom>
            <a:gradFill flip="none" rotWithShape="1">
              <a:gsLst>
                <a:gs pos="0">
                  <a:schemeClr val="accent1"/>
                </a:gs>
                <a:gs pos="100000">
                  <a:schemeClr val="accent2"/>
                </a:gs>
              </a:gsLst>
              <a:path path="circle">
                <a:fillToRect r="100000" b="100000"/>
              </a:path>
              <a:tileRect l="-100000" t="-10000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600">
                <a:solidFill>
                  <a:schemeClr val="lt1">
                    <a:alpha val="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直角三角形 2">
              <a:extLst>
                <a:ext uri="{FF2B5EF4-FFF2-40B4-BE49-F238E27FC236}">
                  <a16:creationId xmlns:a16="http://schemas.microsoft.com/office/drawing/2014/main" id="{088F6FF1-C78D-791A-5985-519D78463C22}"/>
                </a:ext>
              </a:extLst>
            </p:cNvPr>
            <p:cNvSpPr/>
            <p:nvPr/>
          </p:nvSpPr>
          <p:spPr>
            <a:xfrm flipV="1">
              <a:off x="-10162" y="521954"/>
              <a:ext cx="5572125" cy="628650"/>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0 w 5572125"/>
                <a:gd name="connsiteY0-82" fmla="*/ 0 h 1269206"/>
                <a:gd name="connsiteX1-83" fmla="*/ 5572125 w 5572125"/>
                <a:gd name="connsiteY1-84" fmla="*/ 1269206 h 1269206"/>
                <a:gd name="connsiteX2-85" fmla="*/ 0 w 5572125"/>
                <a:gd name="connsiteY2-86" fmla="*/ 640556 h 1269206"/>
                <a:gd name="connsiteX3-87" fmla="*/ 91440 w 5572125"/>
                <a:gd name="connsiteY3-88" fmla="*/ 91440 h 1269206"/>
                <a:gd name="connsiteX0-89" fmla="*/ 0 w 5572125"/>
                <a:gd name="connsiteY0-90" fmla="*/ 0 h 1269206"/>
                <a:gd name="connsiteX1-91" fmla="*/ 5572125 w 5572125"/>
                <a:gd name="connsiteY1-92" fmla="*/ 1269206 h 1269206"/>
                <a:gd name="connsiteX2-93" fmla="*/ 0 w 5572125"/>
                <a:gd name="connsiteY2-94" fmla="*/ 640556 h 1269206"/>
                <a:gd name="connsiteX0-95" fmla="*/ 5572125 w 5572125"/>
                <a:gd name="connsiteY0-96" fmla="*/ 628650 h 628650"/>
                <a:gd name="connsiteX1-97" fmla="*/ 0 w 5572125"/>
                <a:gd name="connsiteY1-98" fmla="*/ 0 h 628650"/>
              </a:gdLst>
              <a:ahLst/>
              <a:cxnLst>
                <a:cxn ang="0">
                  <a:pos x="connsiteX0-1" y="connsiteY0-2"/>
                </a:cxn>
                <a:cxn ang="0">
                  <a:pos x="connsiteX1-3" y="connsiteY1-4"/>
                </a:cxn>
              </a:cxnLst>
              <a:rect l="l" t="t" r="r" b="b"/>
              <a:pathLst>
                <a:path w="5572125" h="628650">
                  <a:moveTo>
                    <a:pt x="5572125" y="628650"/>
                  </a:moveTo>
                  <a:cubicBezTo>
                    <a:pt x="2257425" y="552450"/>
                    <a:pt x="1314450" y="295275"/>
                    <a:pt x="0" y="0"/>
                  </a:cubicBezTo>
                </a:path>
              </a:pathLst>
            </a:custGeom>
            <a:noFill/>
            <a:ln w="32939">
              <a:gradFill>
                <a:gsLst>
                  <a:gs pos="0">
                    <a:schemeClr val="accent1"/>
                  </a:gs>
                  <a:gs pos="100000">
                    <a:schemeClr val="accent1">
                      <a:alpha val="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25075397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7565" y="-1"/>
            <a:ext cx="12192000" cy="6858000"/>
          </a:xfrm>
          <a:prstGeom prst="rect">
            <a:avLst/>
          </a:prstGeom>
        </p:spPr>
      </p:pic>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3089124"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研究方法与材料</a:t>
            </a: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753360" y="820067"/>
            <a:ext cx="115570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2801776"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132" name="www.pptcool.com1">
            <a:extLst>
              <a:ext uri="{FF2B5EF4-FFF2-40B4-BE49-F238E27FC236}">
                <a16:creationId xmlns:a16="http://schemas.microsoft.com/office/drawing/2014/main" id="{F67770BC-8B0E-EE8B-2A37-0117E9CB62A8}"/>
              </a:ext>
            </a:extLst>
          </p:cNvPr>
          <p:cNvSpPr/>
          <p:nvPr/>
        </p:nvSpPr>
        <p:spPr>
          <a:xfrm flipH="1">
            <a:off x="1010258" y="1498706"/>
            <a:ext cx="11615269" cy="5607885"/>
          </a:xfrm>
          <a:custGeom>
            <a:avLst/>
            <a:gdLst>
              <a:gd name="connsiteX0" fmla="*/ 423360 w 11615269"/>
              <a:gd name="connsiteY0" fmla="*/ 15 h 5607885"/>
              <a:gd name="connsiteX1" fmla="*/ 430 w 11615269"/>
              <a:gd name="connsiteY1" fmla="*/ 23530 h 5607885"/>
              <a:gd name="connsiteX2" fmla="*/ 3714858 w 11615269"/>
              <a:gd name="connsiteY2" fmla="*/ 518830 h 5607885"/>
              <a:gd name="connsiteX3" fmla="*/ 478813 w 11615269"/>
              <a:gd name="connsiteY3" fmla="*/ 1433230 h 5607885"/>
              <a:gd name="connsiteX4" fmla="*/ 1747040 w 11615269"/>
              <a:gd name="connsiteY4" fmla="*/ 2563530 h 5607885"/>
              <a:gd name="connsiteX5" fmla="*/ 7805864 w 11615269"/>
              <a:gd name="connsiteY5" fmla="*/ 4290730 h 5607885"/>
              <a:gd name="connsiteX6" fmla="*/ 4226839 w 11615269"/>
              <a:gd name="connsiteY6" fmla="*/ 5499377 h 5607885"/>
              <a:gd name="connsiteX7" fmla="*/ 3906137 w 11615269"/>
              <a:gd name="connsiteY7" fmla="*/ 5607885 h 5607885"/>
              <a:gd name="connsiteX8" fmla="*/ 11513579 w 11615269"/>
              <a:gd name="connsiteY8" fmla="*/ 5607885 h 5607885"/>
              <a:gd name="connsiteX9" fmla="*/ 11564182 w 11615269"/>
              <a:gd name="connsiteY9" fmla="*/ 5479861 h 5607885"/>
              <a:gd name="connsiteX10" fmla="*/ 11371325 w 11615269"/>
              <a:gd name="connsiteY10" fmla="*/ 4303430 h 5607885"/>
              <a:gd name="connsiteX11" fmla="*/ 8633649 w 11615269"/>
              <a:gd name="connsiteY11" fmla="*/ 2741330 h 5607885"/>
              <a:gd name="connsiteX12" fmla="*/ 2255767 w 11615269"/>
              <a:gd name="connsiteY12" fmla="*/ 1725330 h 5607885"/>
              <a:gd name="connsiteX13" fmla="*/ 4391756 w 11615269"/>
              <a:gd name="connsiteY13" fmla="*/ 645830 h 5607885"/>
              <a:gd name="connsiteX14" fmla="*/ 3474183 w 11615269"/>
              <a:gd name="connsiteY14" fmla="*/ 137830 h 5607885"/>
              <a:gd name="connsiteX15" fmla="*/ 423360 w 11615269"/>
              <a:gd name="connsiteY15" fmla="*/ 15 h 5607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615269" h="5607885">
                <a:moveTo>
                  <a:pt x="423360" y="15"/>
                </a:moveTo>
                <a:cubicBezTo>
                  <a:pt x="156754" y="379"/>
                  <a:pt x="-9598" y="7655"/>
                  <a:pt x="430" y="23530"/>
                </a:cubicBezTo>
                <a:cubicBezTo>
                  <a:pt x="40543" y="87030"/>
                  <a:pt x="3635128" y="283880"/>
                  <a:pt x="3714858" y="518830"/>
                </a:cubicBezTo>
                <a:cubicBezTo>
                  <a:pt x="3794589" y="753780"/>
                  <a:pt x="806782" y="1092447"/>
                  <a:pt x="478813" y="1433230"/>
                </a:cubicBezTo>
                <a:cubicBezTo>
                  <a:pt x="150843" y="1774013"/>
                  <a:pt x="525864" y="2087280"/>
                  <a:pt x="1747040" y="2563530"/>
                </a:cubicBezTo>
                <a:cubicBezTo>
                  <a:pt x="2968216" y="3039780"/>
                  <a:pt x="7447811" y="3782730"/>
                  <a:pt x="7805864" y="4290730"/>
                </a:cubicBezTo>
                <a:cubicBezTo>
                  <a:pt x="8141541" y="4766980"/>
                  <a:pt x="5923524" y="4962317"/>
                  <a:pt x="4226839" y="5499377"/>
                </a:cubicBezTo>
                <a:lnTo>
                  <a:pt x="3906137" y="5607885"/>
                </a:lnTo>
                <a:lnTo>
                  <a:pt x="11513579" y="5607885"/>
                </a:lnTo>
                <a:lnTo>
                  <a:pt x="11564182" y="5479861"/>
                </a:lnTo>
                <a:cubicBezTo>
                  <a:pt x="11688885" y="5086043"/>
                  <a:pt x="11570164" y="4626090"/>
                  <a:pt x="11371325" y="4303430"/>
                </a:cubicBezTo>
                <a:cubicBezTo>
                  <a:pt x="11017834" y="3729813"/>
                  <a:pt x="10152909" y="3171013"/>
                  <a:pt x="8633649" y="2741330"/>
                </a:cubicBezTo>
                <a:cubicBezTo>
                  <a:pt x="7114390" y="2311647"/>
                  <a:pt x="2962750" y="2074580"/>
                  <a:pt x="2255767" y="1725330"/>
                </a:cubicBezTo>
                <a:cubicBezTo>
                  <a:pt x="1548785" y="1376080"/>
                  <a:pt x="4188687" y="910413"/>
                  <a:pt x="4391756" y="645830"/>
                </a:cubicBezTo>
                <a:cubicBezTo>
                  <a:pt x="4594826" y="381247"/>
                  <a:pt x="4206072" y="241547"/>
                  <a:pt x="3474183" y="137830"/>
                </a:cubicBezTo>
                <a:cubicBezTo>
                  <a:pt x="2925268" y="60042"/>
                  <a:pt x="1223176" y="-1076"/>
                  <a:pt x="423360" y="15"/>
                </a:cubicBezTo>
                <a:close/>
              </a:path>
            </a:pathLst>
          </a:custGeom>
          <a:gradFill>
            <a:gsLst>
              <a:gs pos="0">
                <a:schemeClr val="accent1">
                  <a:lumMod val="70000"/>
                  <a:lumOff val="30000"/>
                </a:schemeClr>
              </a:gs>
              <a:gs pos="80000">
                <a:schemeClr val="accent1">
                  <a:lumMod val="9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2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a:extLst>
              <a:ext uri="{FF2B5EF4-FFF2-40B4-BE49-F238E27FC236}">
                <a16:creationId xmlns:a16="http://schemas.microsoft.com/office/drawing/2014/main" id="{98F0886F-4380-0488-9F37-A8E6A540C00E}"/>
              </a:ext>
            </a:extLst>
          </p:cNvPr>
          <p:cNvGrpSpPr/>
          <p:nvPr/>
        </p:nvGrpSpPr>
        <p:grpSpPr>
          <a:xfrm>
            <a:off x="2968304" y="3562129"/>
            <a:ext cx="1392938" cy="1929373"/>
            <a:chOff x="3092220" y="3390441"/>
            <a:chExt cx="1392938" cy="1929373"/>
          </a:xfrm>
        </p:grpSpPr>
        <p:sp>
          <p:nvSpPr>
            <p:cNvPr id="133" name="www.pptcool.com2">
              <a:extLst>
                <a:ext uri="{FF2B5EF4-FFF2-40B4-BE49-F238E27FC236}">
                  <a16:creationId xmlns:a16="http://schemas.microsoft.com/office/drawing/2014/main" id="{F5981CDA-579C-890E-E29F-6EA1533A955F}"/>
                </a:ext>
              </a:extLst>
            </p:cNvPr>
            <p:cNvSpPr/>
            <p:nvPr/>
          </p:nvSpPr>
          <p:spPr>
            <a:xfrm>
              <a:off x="3092220" y="3479156"/>
              <a:ext cx="1392938" cy="1840658"/>
            </a:xfrm>
            <a:prstGeom prst="round2SameRect">
              <a:avLst>
                <a:gd name="adj1" fmla="val 0"/>
                <a:gd name="adj2" fmla="val 0"/>
              </a:avLst>
            </a:prstGeom>
            <a:gradFill>
              <a:gsLst>
                <a:gs pos="0">
                  <a:schemeClr val="bg1"/>
                </a:gs>
                <a:gs pos="100000">
                  <a:srgbClr val="FDE9E9"/>
                </a:gs>
              </a:gsLst>
              <a:lin ang="5400000" scaled="1"/>
            </a:gradFill>
            <a:ln>
              <a:noFill/>
            </a:ln>
            <a:effectLst>
              <a:reflection blurRad="50800" stA="40000" endPos="3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www.pptcool.com3">
              <a:extLst>
                <a:ext uri="{FF2B5EF4-FFF2-40B4-BE49-F238E27FC236}">
                  <a16:creationId xmlns:a16="http://schemas.microsoft.com/office/drawing/2014/main" id="{0BDB41F1-1B21-9272-F615-F67AF0C21236}"/>
                </a:ext>
              </a:extLst>
            </p:cNvPr>
            <p:cNvSpPr/>
            <p:nvPr/>
          </p:nvSpPr>
          <p:spPr>
            <a:xfrm>
              <a:off x="3224809" y="3407318"/>
              <a:ext cx="1127760" cy="304800"/>
            </a:xfrm>
            <a:prstGeom prst="round2DiagRect">
              <a:avLst>
                <a:gd name="adj1" fmla="val 20000"/>
                <a:gd name="adj2" fmla="val 0"/>
              </a:avLst>
            </a:prstGeom>
            <a:gradFill>
              <a:gsLst>
                <a:gs pos="0">
                  <a:schemeClr val="accent1">
                    <a:lumMod val="70000"/>
                    <a:lumOff val="30000"/>
                  </a:schemeClr>
                </a:gs>
                <a:gs pos="80000">
                  <a:schemeClr val="accent1">
                    <a:lumMod val="9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2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www.pptcool.com4">
              <a:extLst>
                <a:ext uri="{FF2B5EF4-FFF2-40B4-BE49-F238E27FC236}">
                  <a16:creationId xmlns:a16="http://schemas.microsoft.com/office/drawing/2014/main" id="{27BA9C63-6899-5E96-B7A1-4B6B102E83FF}"/>
                </a:ext>
              </a:extLst>
            </p:cNvPr>
            <p:cNvSpPr txBox="1"/>
            <p:nvPr/>
          </p:nvSpPr>
          <p:spPr>
            <a:xfrm>
              <a:off x="3136107" y="3390441"/>
              <a:ext cx="1254939" cy="3328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样本预处理</a:t>
              </a:r>
            </a:p>
          </p:txBody>
        </p:sp>
        <p:sp>
          <p:nvSpPr>
            <p:cNvPr id="136" name="www.pptcool.com5">
              <a:extLst>
                <a:ext uri="{FF2B5EF4-FFF2-40B4-BE49-F238E27FC236}">
                  <a16:creationId xmlns:a16="http://schemas.microsoft.com/office/drawing/2014/main" id="{5FDEEFE2-BAD0-AD8D-6E5D-655456153F50}"/>
                </a:ext>
              </a:extLst>
            </p:cNvPr>
            <p:cNvSpPr txBox="1"/>
            <p:nvPr/>
          </p:nvSpPr>
          <p:spPr>
            <a:xfrm>
              <a:off x="3144708" y="3904650"/>
              <a:ext cx="1287962" cy="89069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采集后的样本被运输到实验室，在严格的质量控制下进行预处理</a:t>
              </a:r>
            </a:p>
          </p:txBody>
        </p:sp>
      </p:grpSp>
      <p:grpSp>
        <p:nvGrpSpPr>
          <p:cNvPr id="6" name="组合 5">
            <a:extLst>
              <a:ext uri="{FF2B5EF4-FFF2-40B4-BE49-F238E27FC236}">
                <a16:creationId xmlns:a16="http://schemas.microsoft.com/office/drawing/2014/main" id="{5992B96A-C2DA-F69B-6700-3F8452377D54}"/>
              </a:ext>
            </a:extLst>
          </p:cNvPr>
          <p:cNvGrpSpPr/>
          <p:nvPr/>
        </p:nvGrpSpPr>
        <p:grpSpPr>
          <a:xfrm>
            <a:off x="4430853" y="3001512"/>
            <a:ext cx="1392938" cy="1940781"/>
            <a:chOff x="4554769" y="2829824"/>
            <a:chExt cx="1392938" cy="1940781"/>
          </a:xfrm>
        </p:grpSpPr>
        <p:sp>
          <p:nvSpPr>
            <p:cNvPr id="137" name="www.pptcool.com6">
              <a:extLst>
                <a:ext uri="{FF2B5EF4-FFF2-40B4-BE49-F238E27FC236}">
                  <a16:creationId xmlns:a16="http://schemas.microsoft.com/office/drawing/2014/main" id="{D1C6DE8A-8F5B-6395-ECB0-90BB44D42857}"/>
                </a:ext>
              </a:extLst>
            </p:cNvPr>
            <p:cNvSpPr/>
            <p:nvPr/>
          </p:nvSpPr>
          <p:spPr>
            <a:xfrm>
              <a:off x="4554769" y="2929947"/>
              <a:ext cx="1392938" cy="1840658"/>
            </a:xfrm>
            <a:prstGeom prst="round2SameRect">
              <a:avLst>
                <a:gd name="adj1" fmla="val 0"/>
                <a:gd name="adj2" fmla="val 0"/>
              </a:avLst>
            </a:prstGeom>
            <a:gradFill>
              <a:gsLst>
                <a:gs pos="0">
                  <a:schemeClr val="bg1"/>
                </a:gs>
                <a:gs pos="100000">
                  <a:srgbClr val="FDE9E9"/>
                </a:gs>
              </a:gsLst>
              <a:lin ang="5400000" scaled="1"/>
            </a:gradFill>
            <a:ln>
              <a:noFill/>
            </a:ln>
            <a:effectLst>
              <a:reflection blurRad="50800" stA="40000" endPos="3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www.pptcool.com7">
              <a:extLst>
                <a:ext uri="{FF2B5EF4-FFF2-40B4-BE49-F238E27FC236}">
                  <a16:creationId xmlns:a16="http://schemas.microsoft.com/office/drawing/2014/main" id="{604C6602-D15B-AFEC-1742-E666CE0D0AD0}"/>
                </a:ext>
              </a:extLst>
            </p:cNvPr>
            <p:cNvSpPr/>
            <p:nvPr/>
          </p:nvSpPr>
          <p:spPr>
            <a:xfrm>
              <a:off x="4687358" y="2858109"/>
              <a:ext cx="1127760" cy="304800"/>
            </a:xfrm>
            <a:prstGeom prst="round2DiagRect">
              <a:avLst>
                <a:gd name="adj1" fmla="val 20000"/>
                <a:gd name="adj2" fmla="val 0"/>
              </a:avLst>
            </a:prstGeom>
            <a:gradFill>
              <a:gsLst>
                <a:gs pos="0">
                  <a:schemeClr val="accent1">
                    <a:lumMod val="70000"/>
                    <a:lumOff val="30000"/>
                  </a:schemeClr>
                </a:gs>
                <a:gs pos="80000">
                  <a:schemeClr val="accent1">
                    <a:lumMod val="9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2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www.pptcool.com8">
              <a:extLst>
                <a:ext uri="{FF2B5EF4-FFF2-40B4-BE49-F238E27FC236}">
                  <a16:creationId xmlns:a16="http://schemas.microsoft.com/office/drawing/2014/main" id="{C860D0D8-A205-9623-235D-796A384F4F2E}"/>
                </a:ext>
              </a:extLst>
            </p:cNvPr>
            <p:cNvSpPr txBox="1"/>
            <p:nvPr/>
          </p:nvSpPr>
          <p:spPr>
            <a:xfrm>
              <a:off x="4687358" y="2829824"/>
              <a:ext cx="1117793" cy="3328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微塑料提取</a:t>
              </a:r>
            </a:p>
          </p:txBody>
        </p:sp>
        <p:sp>
          <p:nvSpPr>
            <p:cNvPr id="140" name="www.pptcool.com9">
              <a:extLst>
                <a:ext uri="{FF2B5EF4-FFF2-40B4-BE49-F238E27FC236}">
                  <a16:creationId xmlns:a16="http://schemas.microsoft.com/office/drawing/2014/main" id="{8ACA8B71-6E50-1A65-9DBE-3D3823A8374F}"/>
                </a:ext>
              </a:extLst>
            </p:cNvPr>
            <p:cNvSpPr txBox="1"/>
            <p:nvPr/>
          </p:nvSpPr>
          <p:spPr>
            <a:xfrm>
              <a:off x="4607257" y="3355441"/>
              <a:ext cx="1287962" cy="89069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经过预处理的样本通过特定的物理和化学方法提取微塑料</a:t>
              </a:r>
            </a:p>
          </p:txBody>
        </p:sp>
      </p:grpSp>
      <p:grpSp>
        <p:nvGrpSpPr>
          <p:cNvPr id="10" name="组合 9">
            <a:extLst>
              <a:ext uri="{FF2B5EF4-FFF2-40B4-BE49-F238E27FC236}">
                <a16:creationId xmlns:a16="http://schemas.microsoft.com/office/drawing/2014/main" id="{6CD044A9-0A62-303B-34A1-63E3BEFACC67}"/>
              </a:ext>
            </a:extLst>
          </p:cNvPr>
          <p:cNvGrpSpPr/>
          <p:nvPr/>
        </p:nvGrpSpPr>
        <p:grpSpPr>
          <a:xfrm>
            <a:off x="5893402" y="2472964"/>
            <a:ext cx="1392938" cy="1929373"/>
            <a:chOff x="6017318" y="2301276"/>
            <a:chExt cx="1392938" cy="1929373"/>
          </a:xfrm>
        </p:grpSpPr>
        <p:sp>
          <p:nvSpPr>
            <p:cNvPr id="141" name="www.pptcool.com10">
              <a:extLst>
                <a:ext uri="{FF2B5EF4-FFF2-40B4-BE49-F238E27FC236}">
                  <a16:creationId xmlns:a16="http://schemas.microsoft.com/office/drawing/2014/main" id="{363027A1-048C-8A05-B239-8DBF1AD7DC20}"/>
                </a:ext>
              </a:extLst>
            </p:cNvPr>
            <p:cNvSpPr/>
            <p:nvPr/>
          </p:nvSpPr>
          <p:spPr>
            <a:xfrm>
              <a:off x="6017318" y="2389991"/>
              <a:ext cx="1392938" cy="1840658"/>
            </a:xfrm>
            <a:prstGeom prst="round2SameRect">
              <a:avLst>
                <a:gd name="adj1" fmla="val 0"/>
                <a:gd name="adj2" fmla="val 0"/>
              </a:avLst>
            </a:prstGeom>
            <a:gradFill>
              <a:gsLst>
                <a:gs pos="0">
                  <a:schemeClr val="bg1"/>
                </a:gs>
                <a:gs pos="100000">
                  <a:srgbClr val="FDE9E9"/>
                </a:gs>
              </a:gsLst>
              <a:lin ang="5400000" scaled="1"/>
            </a:gradFill>
            <a:ln>
              <a:noFill/>
            </a:ln>
            <a:effectLst>
              <a:reflection blurRad="50800" stA="40000" endPos="3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www.pptcool.com11">
              <a:extLst>
                <a:ext uri="{FF2B5EF4-FFF2-40B4-BE49-F238E27FC236}">
                  <a16:creationId xmlns:a16="http://schemas.microsoft.com/office/drawing/2014/main" id="{93771DBC-FE36-3FF8-742F-64946BA886C2}"/>
                </a:ext>
              </a:extLst>
            </p:cNvPr>
            <p:cNvSpPr/>
            <p:nvPr/>
          </p:nvSpPr>
          <p:spPr>
            <a:xfrm>
              <a:off x="6149907" y="2318153"/>
              <a:ext cx="1127760" cy="304800"/>
            </a:xfrm>
            <a:prstGeom prst="round2DiagRect">
              <a:avLst>
                <a:gd name="adj1" fmla="val 20000"/>
                <a:gd name="adj2" fmla="val 0"/>
              </a:avLst>
            </a:prstGeom>
            <a:gradFill>
              <a:gsLst>
                <a:gs pos="0">
                  <a:schemeClr val="accent1">
                    <a:lumMod val="70000"/>
                    <a:lumOff val="30000"/>
                  </a:schemeClr>
                </a:gs>
                <a:gs pos="80000">
                  <a:schemeClr val="accent1">
                    <a:lumMod val="9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2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www.pptcool.com12">
              <a:extLst>
                <a:ext uri="{FF2B5EF4-FFF2-40B4-BE49-F238E27FC236}">
                  <a16:creationId xmlns:a16="http://schemas.microsoft.com/office/drawing/2014/main" id="{505BD5CC-F3BB-EFF3-F043-C8BA3F00AC11}"/>
                </a:ext>
              </a:extLst>
            </p:cNvPr>
            <p:cNvSpPr txBox="1"/>
            <p:nvPr/>
          </p:nvSpPr>
          <p:spPr>
            <a:xfrm>
              <a:off x="6117841" y="2301276"/>
              <a:ext cx="1192893" cy="3328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微塑料鉴定</a:t>
              </a:r>
            </a:p>
          </p:txBody>
        </p:sp>
        <p:sp>
          <p:nvSpPr>
            <p:cNvPr id="144" name="www.pptcool.com13">
              <a:extLst>
                <a:ext uri="{FF2B5EF4-FFF2-40B4-BE49-F238E27FC236}">
                  <a16:creationId xmlns:a16="http://schemas.microsoft.com/office/drawing/2014/main" id="{0198A00C-372F-983C-882E-55C923921BFA}"/>
                </a:ext>
              </a:extLst>
            </p:cNvPr>
            <p:cNvSpPr txBox="1"/>
            <p:nvPr/>
          </p:nvSpPr>
          <p:spPr>
            <a:xfrm>
              <a:off x="6069806" y="2815485"/>
              <a:ext cx="1287962" cy="89069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提取出的微塑料通过显微镜观察和光谱分析进行鉴定</a:t>
              </a:r>
            </a:p>
          </p:txBody>
        </p:sp>
      </p:grpSp>
      <p:grpSp>
        <p:nvGrpSpPr>
          <p:cNvPr id="11" name="组合 10">
            <a:extLst>
              <a:ext uri="{FF2B5EF4-FFF2-40B4-BE49-F238E27FC236}">
                <a16:creationId xmlns:a16="http://schemas.microsoft.com/office/drawing/2014/main" id="{E0546CE2-A1CD-178E-424F-07FF711D2AD7}"/>
              </a:ext>
            </a:extLst>
          </p:cNvPr>
          <p:cNvGrpSpPr/>
          <p:nvPr/>
        </p:nvGrpSpPr>
        <p:grpSpPr>
          <a:xfrm>
            <a:off x="7355951" y="2269455"/>
            <a:ext cx="1392938" cy="1929373"/>
            <a:chOff x="7479867" y="2097767"/>
            <a:chExt cx="1392938" cy="1929373"/>
          </a:xfrm>
        </p:grpSpPr>
        <p:sp>
          <p:nvSpPr>
            <p:cNvPr id="145" name="www.pptcool.com14">
              <a:extLst>
                <a:ext uri="{FF2B5EF4-FFF2-40B4-BE49-F238E27FC236}">
                  <a16:creationId xmlns:a16="http://schemas.microsoft.com/office/drawing/2014/main" id="{F725BA69-D5C9-02DD-F53D-6D34B1919E53}"/>
                </a:ext>
              </a:extLst>
            </p:cNvPr>
            <p:cNvSpPr/>
            <p:nvPr/>
          </p:nvSpPr>
          <p:spPr>
            <a:xfrm>
              <a:off x="7479867" y="2186482"/>
              <a:ext cx="1392938" cy="1840658"/>
            </a:xfrm>
            <a:prstGeom prst="round2SameRect">
              <a:avLst>
                <a:gd name="adj1" fmla="val 0"/>
                <a:gd name="adj2" fmla="val 0"/>
              </a:avLst>
            </a:prstGeom>
            <a:gradFill>
              <a:gsLst>
                <a:gs pos="0">
                  <a:schemeClr val="bg1"/>
                </a:gs>
                <a:gs pos="100000">
                  <a:srgbClr val="FDE9E9"/>
                </a:gs>
              </a:gsLst>
              <a:lin ang="5400000" scaled="1"/>
            </a:gradFill>
            <a:ln>
              <a:noFill/>
            </a:ln>
            <a:effectLst>
              <a:reflection blurRad="50800" stA="40000" endPos="3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www.pptcool.com15">
              <a:extLst>
                <a:ext uri="{FF2B5EF4-FFF2-40B4-BE49-F238E27FC236}">
                  <a16:creationId xmlns:a16="http://schemas.microsoft.com/office/drawing/2014/main" id="{4D461DE7-D61D-46EF-8E88-E7E2A1EDDEDB}"/>
                </a:ext>
              </a:extLst>
            </p:cNvPr>
            <p:cNvSpPr/>
            <p:nvPr/>
          </p:nvSpPr>
          <p:spPr>
            <a:xfrm>
              <a:off x="7612456" y="2114644"/>
              <a:ext cx="1127760" cy="304800"/>
            </a:xfrm>
            <a:prstGeom prst="round2DiagRect">
              <a:avLst>
                <a:gd name="adj1" fmla="val 20000"/>
                <a:gd name="adj2" fmla="val 0"/>
              </a:avLst>
            </a:prstGeom>
            <a:gradFill>
              <a:gsLst>
                <a:gs pos="0">
                  <a:schemeClr val="accent1">
                    <a:lumMod val="70000"/>
                    <a:lumOff val="30000"/>
                  </a:schemeClr>
                </a:gs>
                <a:gs pos="80000">
                  <a:schemeClr val="accent1">
                    <a:lumMod val="9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2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www.pptcool.com16">
              <a:extLst>
                <a:ext uri="{FF2B5EF4-FFF2-40B4-BE49-F238E27FC236}">
                  <a16:creationId xmlns:a16="http://schemas.microsoft.com/office/drawing/2014/main" id="{65E39228-B595-C11F-83D2-9A1CDC32C27A}"/>
                </a:ext>
              </a:extLst>
            </p:cNvPr>
            <p:cNvSpPr txBox="1"/>
            <p:nvPr/>
          </p:nvSpPr>
          <p:spPr>
            <a:xfrm>
              <a:off x="7672428" y="2097767"/>
              <a:ext cx="1007816" cy="3328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数据统计</a:t>
              </a:r>
            </a:p>
          </p:txBody>
        </p:sp>
        <p:sp>
          <p:nvSpPr>
            <p:cNvPr id="148" name="www.pptcool.com17">
              <a:extLst>
                <a:ext uri="{FF2B5EF4-FFF2-40B4-BE49-F238E27FC236}">
                  <a16:creationId xmlns:a16="http://schemas.microsoft.com/office/drawing/2014/main" id="{7106CF5C-7011-5D24-CAEE-9F5F542C84E8}"/>
                </a:ext>
              </a:extLst>
            </p:cNvPr>
            <p:cNvSpPr txBox="1"/>
            <p:nvPr/>
          </p:nvSpPr>
          <p:spPr>
            <a:xfrm>
              <a:off x="7532355" y="2611976"/>
              <a:ext cx="1287962" cy="89069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所有鉴定出的微塑料按照类型、尺寸和浓度进行统计</a:t>
              </a:r>
            </a:p>
          </p:txBody>
        </p:sp>
      </p:grpSp>
      <p:grpSp>
        <p:nvGrpSpPr>
          <p:cNvPr id="13" name="组合 12">
            <a:extLst>
              <a:ext uri="{FF2B5EF4-FFF2-40B4-BE49-F238E27FC236}">
                <a16:creationId xmlns:a16="http://schemas.microsoft.com/office/drawing/2014/main" id="{00C3D250-210E-282E-BCAB-5580E09BB993}"/>
              </a:ext>
            </a:extLst>
          </p:cNvPr>
          <p:cNvGrpSpPr/>
          <p:nvPr/>
        </p:nvGrpSpPr>
        <p:grpSpPr>
          <a:xfrm>
            <a:off x="8818501" y="1868627"/>
            <a:ext cx="1392938" cy="1929373"/>
            <a:chOff x="8942417" y="1696939"/>
            <a:chExt cx="1392938" cy="1929373"/>
          </a:xfrm>
        </p:grpSpPr>
        <p:sp>
          <p:nvSpPr>
            <p:cNvPr id="149" name="www.pptcool.com18">
              <a:extLst>
                <a:ext uri="{FF2B5EF4-FFF2-40B4-BE49-F238E27FC236}">
                  <a16:creationId xmlns:a16="http://schemas.microsoft.com/office/drawing/2014/main" id="{B14CD89C-7908-F5C9-EA20-41619A150C37}"/>
                </a:ext>
              </a:extLst>
            </p:cNvPr>
            <p:cNvSpPr/>
            <p:nvPr/>
          </p:nvSpPr>
          <p:spPr>
            <a:xfrm>
              <a:off x="8942417" y="1785654"/>
              <a:ext cx="1392938" cy="1840658"/>
            </a:xfrm>
            <a:prstGeom prst="round2SameRect">
              <a:avLst>
                <a:gd name="adj1" fmla="val 0"/>
                <a:gd name="adj2" fmla="val 0"/>
              </a:avLst>
            </a:prstGeom>
            <a:gradFill>
              <a:gsLst>
                <a:gs pos="0">
                  <a:schemeClr val="bg1"/>
                </a:gs>
                <a:gs pos="100000">
                  <a:srgbClr val="FDE9E9"/>
                </a:gs>
              </a:gsLst>
              <a:lin ang="5400000" scaled="1"/>
            </a:gradFill>
            <a:ln>
              <a:noFill/>
            </a:ln>
            <a:effectLst>
              <a:reflection blurRad="50800" stA="40000" endPos="3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0" name="www.pptcool.com19">
              <a:extLst>
                <a:ext uri="{FF2B5EF4-FFF2-40B4-BE49-F238E27FC236}">
                  <a16:creationId xmlns:a16="http://schemas.microsoft.com/office/drawing/2014/main" id="{B567C571-5C3D-029D-6784-EE30B3B60282}"/>
                </a:ext>
              </a:extLst>
            </p:cNvPr>
            <p:cNvSpPr/>
            <p:nvPr/>
          </p:nvSpPr>
          <p:spPr>
            <a:xfrm>
              <a:off x="9075006" y="1713816"/>
              <a:ext cx="1127760" cy="304800"/>
            </a:xfrm>
            <a:prstGeom prst="round2DiagRect">
              <a:avLst>
                <a:gd name="adj1" fmla="val 20000"/>
                <a:gd name="adj2" fmla="val 0"/>
              </a:avLst>
            </a:prstGeom>
            <a:gradFill>
              <a:gsLst>
                <a:gs pos="0">
                  <a:schemeClr val="accent1">
                    <a:lumMod val="70000"/>
                    <a:lumOff val="30000"/>
                  </a:schemeClr>
                </a:gs>
                <a:gs pos="80000">
                  <a:schemeClr val="accent1">
                    <a:lumMod val="9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2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1" name="www.pptcool.com20">
              <a:extLst>
                <a:ext uri="{FF2B5EF4-FFF2-40B4-BE49-F238E27FC236}">
                  <a16:creationId xmlns:a16="http://schemas.microsoft.com/office/drawing/2014/main" id="{AC08D2DB-C325-1136-839B-CB255C84A6FC}"/>
                </a:ext>
              </a:extLst>
            </p:cNvPr>
            <p:cNvSpPr txBox="1"/>
            <p:nvPr/>
          </p:nvSpPr>
          <p:spPr>
            <a:xfrm>
              <a:off x="9064901" y="1696939"/>
              <a:ext cx="1147970" cy="3328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数据分析</a:t>
              </a:r>
            </a:p>
          </p:txBody>
        </p:sp>
        <p:sp>
          <p:nvSpPr>
            <p:cNvPr id="152" name="www.pptcool.com21">
              <a:extLst>
                <a:ext uri="{FF2B5EF4-FFF2-40B4-BE49-F238E27FC236}">
                  <a16:creationId xmlns:a16="http://schemas.microsoft.com/office/drawing/2014/main" id="{7399BA19-BDDA-7CF3-A1E4-56282959E572}"/>
                </a:ext>
              </a:extLst>
            </p:cNvPr>
            <p:cNvSpPr txBox="1"/>
            <p:nvPr/>
          </p:nvSpPr>
          <p:spPr>
            <a:xfrm>
              <a:off x="8994905" y="2211148"/>
              <a:ext cx="1287962" cy="687561"/>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统计数据输入到统计软件中进行分析</a:t>
              </a:r>
            </a:p>
          </p:txBody>
        </p:sp>
      </p:grpSp>
      <p:grpSp>
        <p:nvGrpSpPr>
          <p:cNvPr id="14" name="组合 13">
            <a:extLst>
              <a:ext uri="{FF2B5EF4-FFF2-40B4-BE49-F238E27FC236}">
                <a16:creationId xmlns:a16="http://schemas.microsoft.com/office/drawing/2014/main" id="{E5C64A90-2248-5D03-5261-746E1CC16FC8}"/>
              </a:ext>
            </a:extLst>
          </p:cNvPr>
          <p:cNvGrpSpPr/>
          <p:nvPr/>
        </p:nvGrpSpPr>
        <p:grpSpPr>
          <a:xfrm>
            <a:off x="10308009" y="1544920"/>
            <a:ext cx="1392938" cy="1940544"/>
            <a:chOff x="10480066" y="1055013"/>
            <a:chExt cx="1392938" cy="1940544"/>
          </a:xfrm>
        </p:grpSpPr>
        <p:sp>
          <p:nvSpPr>
            <p:cNvPr id="153" name="www.pptcool.com22">
              <a:extLst>
                <a:ext uri="{FF2B5EF4-FFF2-40B4-BE49-F238E27FC236}">
                  <a16:creationId xmlns:a16="http://schemas.microsoft.com/office/drawing/2014/main" id="{A013EFAD-7AF4-8287-417F-B07A836808AF}"/>
                </a:ext>
              </a:extLst>
            </p:cNvPr>
            <p:cNvSpPr/>
            <p:nvPr/>
          </p:nvSpPr>
          <p:spPr>
            <a:xfrm>
              <a:off x="10480066" y="1154899"/>
              <a:ext cx="1392938" cy="1840658"/>
            </a:xfrm>
            <a:prstGeom prst="round2SameRect">
              <a:avLst>
                <a:gd name="adj1" fmla="val 0"/>
                <a:gd name="adj2" fmla="val 0"/>
              </a:avLst>
            </a:prstGeom>
            <a:gradFill>
              <a:gsLst>
                <a:gs pos="0">
                  <a:schemeClr val="bg1"/>
                </a:gs>
                <a:gs pos="100000">
                  <a:srgbClr val="FDE9E9"/>
                </a:gs>
              </a:gsLst>
              <a:lin ang="5400000" scaled="1"/>
            </a:gradFill>
            <a:ln>
              <a:noFill/>
            </a:ln>
            <a:effectLst>
              <a:reflection blurRad="50800" stA="40000" endPos="3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www.pptcool.com23">
              <a:extLst>
                <a:ext uri="{FF2B5EF4-FFF2-40B4-BE49-F238E27FC236}">
                  <a16:creationId xmlns:a16="http://schemas.microsoft.com/office/drawing/2014/main" id="{EC4E4810-9A9D-D3DF-30E7-4B3748C6B564}"/>
                </a:ext>
              </a:extLst>
            </p:cNvPr>
            <p:cNvSpPr/>
            <p:nvPr/>
          </p:nvSpPr>
          <p:spPr>
            <a:xfrm>
              <a:off x="10612655" y="1083061"/>
              <a:ext cx="1127760" cy="304800"/>
            </a:xfrm>
            <a:prstGeom prst="round2DiagRect">
              <a:avLst>
                <a:gd name="adj1" fmla="val 20000"/>
                <a:gd name="adj2" fmla="val 0"/>
              </a:avLst>
            </a:prstGeom>
            <a:gradFill>
              <a:gsLst>
                <a:gs pos="0">
                  <a:schemeClr val="accent1">
                    <a:lumMod val="70000"/>
                    <a:lumOff val="30000"/>
                  </a:schemeClr>
                </a:gs>
                <a:gs pos="80000">
                  <a:schemeClr val="accent1">
                    <a:lumMod val="9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2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www.pptcool.com24">
              <a:extLst>
                <a:ext uri="{FF2B5EF4-FFF2-40B4-BE49-F238E27FC236}">
                  <a16:creationId xmlns:a16="http://schemas.microsoft.com/office/drawing/2014/main" id="{9F5C2A08-19E0-18BF-6ECF-9B5861F462D8}"/>
                </a:ext>
              </a:extLst>
            </p:cNvPr>
            <p:cNvSpPr txBox="1"/>
            <p:nvPr/>
          </p:nvSpPr>
          <p:spPr>
            <a:xfrm>
              <a:off x="10516768" y="1055013"/>
              <a:ext cx="1321652" cy="3328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结果解释</a:t>
              </a:r>
            </a:p>
          </p:txBody>
        </p:sp>
        <p:sp>
          <p:nvSpPr>
            <p:cNvPr id="156" name="www.pptcool.com25">
              <a:extLst>
                <a:ext uri="{FF2B5EF4-FFF2-40B4-BE49-F238E27FC236}">
                  <a16:creationId xmlns:a16="http://schemas.microsoft.com/office/drawing/2014/main" id="{D024F3DA-7633-93D2-6D22-DD24D254B1EE}"/>
                </a:ext>
              </a:extLst>
            </p:cNvPr>
            <p:cNvSpPr txBox="1"/>
            <p:nvPr/>
          </p:nvSpPr>
          <p:spPr>
            <a:xfrm>
              <a:off x="10532554" y="1580393"/>
              <a:ext cx="1287962" cy="1296958"/>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根据数据分析的结果对微塑料的污染状况进行解释，并讨论了其可能的环境影响和生态风险</a:t>
              </a:r>
            </a:p>
          </p:txBody>
        </p:sp>
      </p:grpSp>
      <p:grpSp>
        <p:nvGrpSpPr>
          <p:cNvPr id="4" name="组合 3">
            <a:extLst>
              <a:ext uri="{FF2B5EF4-FFF2-40B4-BE49-F238E27FC236}">
                <a16:creationId xmlns:a16="http://schemas.microsoft.com/office/drawing/2014/main" id="{3C623716-2E9A-2ECF-600E-9DB87E9BEE76}"/>
              </a:ext>
            </a:extLst>
          </p:cNvPr>
          <p:cNvGrpSpPr/>
          <p:nvPr/>
        </p:nvGrpSpPr>
        <p:grpSpPr>
          <a:xfrm>
            <a:off x="1505755" y="4394607"/>
            <a:ext cx="1392938" cy="1929373"/>
            <a:chOff x="1524637" y="4612552"/>
            <a:chExt cx="1392938" cy="1929373"/>
          </a:xfrm>
        </p:grpSpPr>
        <p:sp>
          <p:nvSpPr>
            <p:cNvPr id="157" name="www.pptcool.com26">
              <a:extLst>
                <a:ext uri="{FF2B5EF4-FFF2-40B4-BE49-F238E27FC236}">
                  <a16:creationId xmlns:a16="http://schemas.microsoft.com/office/drawing/2014/main" id="{8252B079-EB07-EF55-9648-50ADE6685341}"/>
                </a:ext>
              </a:extLst>
            </p:cNvPr>
            <p:cNvSpPr/>
            <p:nvPr/>
          </p:nvSpPr>
          <p:spPr>
            <a:xfrm>
              <a:off x="1524637" y="4701267"/>
              <a:ext cx="1392938" cy="1840658"/>
            </a:xfrm>
            <a:prstGeom prst="round2SameRect">
              <a:avLst>
                <a:gd name="adj1" fmla="val 0"/>
                <a:gd name="adj2" fmla="val 0"/>
              </a:avLst>
            </a:prstGeom>
            <a:gradFill>
              <a:gsLst>
                <a:gs pos="0">
                  <a:schemeClr val="bg1"/>
                </a:gs>
                <a:gs pos="100000">
                  <a:srgbClr val="FDE9E9"/>
                </a:gs>
              </a:gsLst>
              <a:lin ang="5400000" scaled="1"/>
            </a:gradFill>
            <a:ln>
              <a:noFill/>
            </a:ln>
            <a:effectLst>
              <a:reflection blurRad="50800" stA="40000" endPos="3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www.pptcool.com27">
              <a:extLst>
                <a:ext uri="{FF2B5EF4-FFF2-40B4-BE49-F238E27FC236}">
                  <a16:creationId xmlns:a16="http://schemas.microsoft.com/office/drawing/2014/main" id="{494D1F55-03DA-F59A-5589-ECFC82D9FB66}"/>
                </a:ext>
              </a:extLst>
            </p:cNvPr>
            <p:cNvSpPr/>
            <p:nvPr/>
          </p:nvSpPr>
          <p:spPr>
            <a:xfrm>
              <a:off x="1657226" y="4629429"/>
              <a:ext cx="1127760" cy="304800"/>
            </a:xfrm>
            <a:prstGeom prst="round2DiagRect">
              <a:avLst>
                <a:gd name="adj1" fmla="val 20000"/>
                <a:gd name="adj2" fmla="val 0"/>
              </a:avLst>
            </a:prstGeom>
            <a:gradFill>
              <a:gsLst>
                <a:gs pos="0">
                  <a:schemeClr val="accent1">
                    <a:lumMod val="70000"/>
                    <a:lumOff val="30000"/>
                  </a:schemeClr>
                </a:gs>
                <a:gs pos="80000">
                  <a:schemeClr val="accent1">
                    <a:lumMod val="9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2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www.pptcool.com28">
              <a:extLst>
                <a:ext uri="{FF2B5EF4-FFF2-40B4-BE49-F238E27FC236}">
                  <a16:creationId xmlns:a16="http://schemas.microsoft.com/office/drawing/2014/main" id="{487276B6-4DE5-DF59-AC1A-93F204D5B1C6}"/>
                </a:ext>
              </a:extLst>
            </p:cNvPr>
            <p:cNvSpPr txBox="1"/>
            <p:nvPr/>
          </p:nvSpPr>
          <p:spPr>
            <a:xfrm>
              <a:off x="1690954" y="4612552"/>
              <a:ext cx="1060304" cy="3328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样本采集</a:t>
              </a:r>
            </a:p>
          </p:txBody>
        </p:sp>
        <p:sp>
          <p:nvSpPr>
            <p:cNvPr id="160" name="www.pptcool.com29">
              <a:extLst>
                <a:ext uri="{FF2B5EF4-FFF2-40B4-BE49-F238E27FC236}">
                  <a16:creationId xmlns:a16="http://schemas.microsoft.com/office/drawing/2014/main" id="{2232FE6C-BEAE-8F92-F5F1-7CE276650B6A}"/>
                </a:ext>
              </a:extLst>
            </p:cNvPr>
            <p:cNvSpPr txBox="1"/>
            <p:nvPr/>
          </p:nvSpPr>
          <p:spPr>
            <a:xfrm>
              <a:off x="1577125" y="5089320"/>
              <a:ext cx="1287962" cy="1296958"/>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在预选的海洋站点进行水样和沉积物样本的采集。这一步骤确保了样本的代表性和多样性</a:t>
              </a:r>
            </a:p>
          </p:txBody>
        </p:sp>
      </p:grpSp>
      <p:sp>
        <p:nvSpPr>
          <p:cNvPr id="164" name="文本框 163">
            <a:extLst>
              <a:ext uri="{FF2B5EF4-FFF2-40B4-BE49-F238E27FC236}">
                <a16:creationId xmlns:a16="http://schemas.microsoft.com/office/drawing/2014/main" id="{11AE0C0D-9C3B-8BFF-FB99-0AFB7F1432B8}"/>
              </a:ext>
            </a:extLst>
          </p:cNvPr>
          <p:cNvSpPr txBox="1"/>
          <p:nvPr/>
        </p:nvSpPr>
        <p:spPr>
          <a:xfrm>
            <a:off x="263708" y="1115017"/>
            <a:ext cx="5110401" cy="1829540"/>
          </a:xfrm>
          <a:prstGeom prst="rect">
            <a:avLst/>
          </a:prstGeom>
          <a:noFill/>
        </p:spPr>
        <p:txBody>
          <a:bodyPr wrap="square">
            <a:spAutoFit/>
          </a:bodyPr>
          <a:lstStyle/>
          <a:p>
            <a:pPr algn="just">
              <a:lnSpc>
                <a:spcPct val="130000"/>
              </a:lnSpc>
            </a:pPr>
            <a:r>
              <a:rPr lang="zh-CN" altLang="en-US" b="1"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rPr>
              <a:t>研究设计： </a:t>
            </a:r>
            <a:endParaRPr lang="en-US" altLang="zh-CN" b="1" i="0" dirty="0">
              <a:solidFill>
                <a:srgbClr val="060607"/>
              </a:solidFill>
              <a:effectLst/>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30000"/>
              </a:lnSpc>
            </a:pP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本研究采用了</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描述性</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探索性</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因果性</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研究设计，旨在</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研究目的的简要描述，例如：“探索海洋微塑料污染的分布特征和影响因素”</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。研究设计包括了</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实验</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观察</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调查</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的详细规划，以及数据收集和分析的具体步骤。研究的时间框架、地点和对象选择均基于</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具体的标准或理由</a:t>
            </a:r>
            <a:r>
              <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783194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7565" y="-1"/>
            <a:ext cx="12192000" cy="6858000"/>
          </a:xfrm>
          <a:prstGeom prst="rect">
            <a:avLst/>
          </a:prstGeom>
        </p:spPr>
      </p:pic>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3089124"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研究方法与材料</a:t>
            </a: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753360" y="820067"/>
            <a:ext cx="115570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2801776"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5" name="文本框 4">
            <a:extLst>
              <a:ext uri="{FF2B5EF4-FFF2-40B4-BE49-F238E27FC236}">
                <a16:creationId xmlns:a16="http://schemas.microsoft.com/office/drawing/2014/main" id="{2EEC87E0-034B-44A8-524F-CFD56B1B25E4}"/>
              </a:ext>
            </a:extLst>
          </p:cNvPr>
          <p:cNvSpPr txBox="1"/>
          <p:nvPr/>
        </p:nvSpPr>
        <p:spPr>
          <a:xfrm>
            <a:off x="221235" y="1204057"/>
            <a:ext cx="6462291" cy="400110"/>
          </a:xfrm>
          <a:prstGeom prst="rect">
            <a:avLst/>
          </a:prstGeom>
          <a:noFill/>
        </p:spPr>
        <p:txBody>
          <a:bodyPr wrap="square">
            <a:spAutoFit/>
          </a:bodyPr>
          <a:lstStyle/>
          <a:p>
            <a:r>
              <a:rPr lang="zh-CN" altLang="en-US" sz="2000" b="1" i="0" dirty="0">
                <a:solidFill>
                  <a:schemeClr val="accent1"/>
                </a:solidFill>
                <a:effectLst/>
                <a:latin typeface="Arial" panose="020B0604020202020204" pitchFamily="34" charset="0"/>
                <a:ea typeface="微软雅黑" panose="020B0503020204020204" pitchFamily="34" charset="-122"/>
                <a:cs typeface="+mn-ea"/>
                <a:sym typeface="Arial" panose="020B0604020202020204" pitchFamily="34" charset="0"/>
              </a:rPr>
              <a:t>在本研究中，我们使用了以下主要材料、设备和软件</a:t>
            </a:r>
            <a:endParaRPr lang="zh-CN" altLang="en-US" sz="20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8" name="PA-组合 5">
            <a:extLst>
              <a:ext uri="{FF2B5EF4-FFF2-40B4-BE49-F238E27FC236}">
                <a16:creationId xmlns:a16="http://schemas.microsoft.com/office/drawing/2014/main" id="{61FAB194-DAA1-B7FD-EE8F-9E9A0A07E25A}"/>
              </a:ext>
            </a:extLst>
          </p:cNvPr>
          <p:cNvGrpSpPr/>
          <p:nvPr/>
        </p:nvGrpSpPr>
        <p:grpSpPr>
          <a:xfrm>
            <a:off x="-1904998" y="4244241"/>
            <a:ext cx="16001998" cy="6354496"/>
            <a:chOff x="1210243" y="6465446"/>
            <a:chExt cx="9771514" cy="4536394"/>
          </a:xfrm>
          <a:scene3d>
            <a:camera prst="perspectiveRelaxedModerately" fov="4740000">
              <a:rot lat="17690631" lon="0" rev="0"/>
            </a:camera>
            <a:lightRig rig="contrasting" dir="t"/>
          </a:scene3d>
        </p:grpSpPr>
        <p:sp>
          <p:nvSpPr>
            <p:cNvPr id="275" name="PA-矩形 6">
              <a:extLst>
                <a:ext uri="{FF2B5EF4-FFF2-40B4-BE49-F238E27FC236}">
                  <a16:creationId xmlns:a16="http://schemas.microsoft.com/office/drawing/2014/main" id="{5ADFBF78-CA03-573C-3385-EAFF90C38FDE}"/>
                </a:ext>
              </a:extLst>
            </p:cNvPr>
            <p:cNvSpPr/>
            <p:nvPr/>
          </p:nvSpPr>
          <p:spPr>
            <a:xfrm>
              <a:off x="1210243" y="6465446"/>
              <a:ext cx="2374672" cy="4536394"/>
            </a:xfrm>
            <a:prstGeom prst="rect">
              <a:avLst/>
            </a:prstGeom>
            <a:gradFill>
              <a:gsLst>
                <a:gs pos="1000">
                  <a:schemeClr val="accent1">
                    <a:lumMod val="60000"/>
                    <a:lumOff val="40000"/>
                  </a:schemeClr>
                </a:gs>
                <a:gs pos="60000">
                  <a:schemeClr val="accent1">
                    <a:alpha val="0"/>
                    <a:lumMod val="10000"/>
                    <a:lumOff val="90000"/>
                  </a:schemeClr>
                </a:gs>
              </a:gsLst>
              <a:lin ang="5400000" scaled="1"/>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6" name="PA-矩形 7">
              <a:extLst>
                <a:ext uri="{FF2B5EF4-FFF2-40B4-BE49-F238E27FC236}">
                  <a16:creationId xmlns:a16="http://schemas.microsoft.com/office/drawing/2014/main" id="{76702A3A-2D4F-C924-F7A4-4B3A0779A9B2}"/>
                </a:ext>
              </a:extLst>
            </p:cNvPr>
            <p:cNvSpPr/>
            <p:nvPr/>
          </p:nvSpPr>
          <p:spPr>
            <a:xfrm>
              <a:off x="3675857" y="6465446"/>
              <a:ext cx="2374672" cy="4536394"/>
            </a:xfrm>
            <a:prstGeom prst="rect">
              <a:avLst/>
            </a:prstGeom>
            <a:gradFill>
              <a:gsLst>
                <a:gs pos="1000">
                  <a:schemeClr val="accent1">
                    <a:lumMod val="60000"/>
                    <a:lumOff val="40000"/>
                  </a:schemeClr>
                </a:gs>
                <a:gs pos="60000">
                  <a:schemeClr val="accent1">
                    <a:alpha val="0"/>
                    <a:lumMod val="10000"/>
                    <a:lumOff val="90000"/>
                  </a:schemeClr>
                </a:gs>
              </a:gsLst>
              <a:lin ang="5400000" scaled="1"/>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7" name="PA-矩形 8">
              <a:extLst>
                <a:ext uri="{FF2B5EF4-FFF2-40B4-BE49-F238E27FC236}">
                  <a16:creationId xmlns:a16="http://schemas.microsoft.com/office/drawing/2014/main" id="{CEE483EC-DC21-823C-824C-9ABAD6966C52}"/>
                </a:ext>
              </a:extLst>
            </p:cNvPr>
            <p:cNvSpPr/>
            <p:nvPr/>
          </p:nvSpPr>
          <p:spPr>
            <a:xfrm>
              <a:off x="6141470" y="6465446"/>
              <a:ext cx="2374672" cy="4536394"/>
            </a:xfrm>
            <a:prstGeom prst="rect">
              <a:avLst/>
            </a:prstGeom>
            <a:gradFill>
              <a:gsLst>
                <a:gs pos="1000">
                  <a:schemeClr val="accent1">
                    <a:lumMod val="60000"/>
                    <a:lumOff val="40000"/>
                  </a:schemeClr>
                </a:gs>
                <a:gs pos="60000">
                  <a:schemeClr val="accent1">
                    <a:lumMod val="10000"/>
                    <a:lumOff val="90000"/>
                    <a:alpha val="0"/>
                  </a:schemeClr>
                </a:gs>
              </a:gsLst>
              <a:lin ang="5400000" scaled="1"/>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8" name="PA-矩形 9">
              <a:extLst>
                <a:ext uri="{FF2B5EF4-FFF2-40B4-BE49-F238E27FC236}">
                  <a16:creationId xmlns:a16="http://schemas.microsoft.com/office/drawing/2014/main" id="{5BC6B368-FE13-FC57-1A6D-7236FAD445E3}"/>
                </a:ext>
              </a:extLst>
            </p:cNvPr>
            <p:cNvSpPr/>
            <p:nvPr/>
          </p:nvSpPr>
          <p:spPr>
            <a:xfrm>
              <a:off x="8607085" y="6465446"/>
              <a:ext cx="2374672" cy="4536394"/>
            </a:xfrm>
            <a:prstGeom prst="rect">
              <a:avLst/>
            </a:prstGeom>
            <a:gradFill>
              <a:gsLst>
                <a:gs pos="1000">
                  <a:schemeClr val="accent1">
                    <a:lumMod val="60000"/>
                    <a:lumOff val="40000"/>
                  </a:schemeClr>
                </a:gs>
                <a:gs pos="60000">
                  <a:schemeClr val="accent1">
                    <a:alpha val="0"/>
                    <a:lumMod val="10000"/>
                    <a:lumOff val="90000"/>
                  </a:schemeClr>
                </a:gs>
              </a:gsLst>
              <a:lin ang="5400000" scaled="1"/>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55" name="PA-同侧圆角矩形 2">
            <a:extLst>
              <a:ext uri="{FF2B5EF4-FFF2-40B4-BE49-F238E27FC236}">
                <a16:creationId xmlns:a16="http://schemas.microsoft.com/office/drawing/2014/main" id="{3EE88005-0F00-5488-27D2-544A1A26EC8A}"/>
              </a:ext>
            </a:extLst>
          </p:cNvPr>
          <p:cNvSpPr/>
          <p:nvPr/>
        </p:nvSpPr>
        <p:spPr>
          <a:xfrm>
            <a:off x="429001" y="1966644"/>
            <a:ext cx="2724771" cy="4492422"/>
          </a:xfrm>
          <a:prstGeom prst="round2SameRect">
            <a:avLst>
              <a:gd name="adj1" fmla="val 6404"/>
              <a:gd name="adj2" fmla="val 0"/>
            </a:avLst>
          </a:prstGeom>
          <a:gradFill>
            <a:gsLst>
              <a:gs pos="47000">
                <a:schemeClr val="accent1">
                  <a:lumMod val="8000"/>
                  <a:lumOff val="92000"/>
                </a:schemeClr>
              </a:gs>
              <a:gs pos="100000">
                <a:schemeClr val="accent1">
                  <a:lumMod val="0"/>
                  <a:lumOff val="100000"/>
                </a:schemeClr>
              </a:gs>
            </a:gsLst>
            <a:lin ang="4200000" scaled="0"/>
          </a:gradFill>
          <a:ln w="9525" cap="flat" cmpd="sng" algn="ctr">
            <a:gradFill>
              <a:gsLst>
                <a:gs pos="0">
                  <a:schemeClr val="accent1">
                    <a:lumMod val="5000"/>
                    <a:lumOff val="95000"/>
                  </a:schemeClr>
                </a:gs>
                <a:gs pos="39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a:outerShdw blurRad="50800" dist="63500" dir="5400000" algn="t" rotWithShape="0">
              <a:schemeClr val="accent1">
                <a:alpha val="4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ltLang="en-US" kern="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86" name="图片 285" descr="图片包含 游戏机, 物体&#10;&#10;描述已自动生成">
            <a:extLst>
              <a:ext uri="{FF2B5EF4-FFF2-40B4-BE49-F238E27FC236}">
                <a16:creationId xmlns:a16="http://schemas.microsoft.com/office/drawing/2014/main" id="{05ACC099-0639-045F-C655-2ED853D7CC57}"/>
              </a:ext>
            </a:extLst>
          </p:cNvPr>
          <p:cNvPicPr>
            <a:picLocks/>
          </p:cNvPicPr>
          <p:nvPr/>
        </p:nvPicPr>
        <p:blipFill>
          <a:blip r:embed="rId7" cstate="email">
            <a:extLst>
              <a:ext uri="{28A0092B-C50C-407E-A947-70E740481C1C}">
                <a14:useLocalDpi xmlns:a14="http://schemas.microsoft.com/office/drawing/2010/main"/>
              </a:ext>
            </a:extLst>
          </a:blip>
          <a:stretch>
            <a:fillRect/>
          </a:stretch>
        </p:blipFill>
        <p:spPr>
          <a:xfrm>
            <a:off x="560127" y="2122545"/>
            <a:ext cx="2462519" cy="2694403"/>
          </a:xfrm>
          <a:prstGeom prst="roundRect">
            <a:avLst>
              <a:gd name="adj" fmla="val 4253"/>
            </a:avLst>
          </a:prstGeom>
        </p:spPr>
      </p:pic>
      <p:sp>
        <p:nvSpPr>
          <p:cNvPr id="263" name="PA-圆角矩形 17">
            <a:extLst>
              <a:ext uri="{FF2B5EF4-FFF2-40B4-BE49-F238E27FC236}">
                <a16:creationId xmlns:a16="http://schemas.microsoft.com/office/drawing/2014/main" id="{EAF41B08-96D5-C2F3-FAD6-FA527E8A155A}"/>
              </a:ext>
            </a:extLst>
          </p:cNvPr>
          <p:cNvSpPr/>
          <p:nvPr/>
        </p:nvSpPr>
        <p:spPr>
          <a:xfrm>
            <a:off x="773716" y="5059598"/>
            <a:ext cx="2035340" cy="431940"/>
          </a:xfrm>
          <a:prstGeom prst="roundRect">
            <a:avLst>
              <a:gd name="adj" fmla="val 50000"/>
            </a:avLst>
          </a:prstGeom>
          <a:gradFill>
            <a:gsLst>
              <a:gs pos="13000">
                <a:schemeClr val="accent1">
                  <a:lumMod val="70000"/>
                  <a:lumOff val="30000"/>
                </a:schemeClr>
              </a:gs>
              <a:gs pos="77000">
                <a:schemeClr val="accent1"/>
              </a:gs>
            </a:gsLst>
            <a:path path="circle">
              <a:fillToRect r="100000" b="100000"/>
            </a:path>
          </a:gradFill>
          <a:ln w="37516" cap="flat">
            <a:noFill/>
            <a:prstDash val="solid"/>
            <a:miter/>
          </a:ln>
          <a:effectLst>
            <a:outerShdw blurRad="127000" dist="63500" dir="2700000" algn="tl" rotWithShape="0">
              <a:schemeClr val="accent1">
                <a:alpha val="20000"/>
              </a:schemeClr>
            </a:outerShdw>
          </a:effectLst>
        </p:spPr>
        <p:txBody>
          <a:bodyPr rot="0" spcFirstLastPara="0" vert="horz" wrap="square" lIns="91440" tIns="45720" rIns="91440" bIns="10800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00" kern="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4" name="PA-矩形 20">
            <a:extLst>
              <a:ext uri="{FF2B5EF4-FFF2-40B4-BE49-F238E27FC236}">
                <a16:creationId xmlns:a16="http://schemas.microsoft.com/office/drawing/2014/main" id="{2ECB9DCC-1BD5-2763-D720-0474B316E596}"/>
              </a:ext>
            </a:extLst>
          </p:cNvPr>
          <p:cNvSpPr/>
          <p:nvPr/>
        </p:nvSpPr>
        <p:spPr>
          <a:xfrm>
            <a:off x="1174068" y="5106291"/>
            <a:ext cx="1234633" cy="338554"/>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海洋采样器</a:t>
            </a:r>
          </a:p>
        </p:txBody>
      </p:sp>
      <p:sp>
        <p:nvSpPr>
          <p:cNvPr id="265" name="PA-矩形 21">
            <a:extLst>
              <a:ext uri="{FF2B5EF4-FFF2-40B4-BE49-F238E27FC236}">
                <a16:creationId xmlns:a16="http://schemas.microsoft.com/office/drawing/2014/main" id="{1737EF32-1C47-3312-ED9D-05AB1F4C864D}"/>
              </a:ext>
            </a:extLst>
          </p:cNvPr>
          <p:cNvSpPr/>
          <p:nvPr/>
        </p:nvSpPr>
        <p:spPr>
          <a:xfrm>
            <a:off x="1250213" y="5589004"/>
            <a:ext cx="1082349" cy="592022"/>
          </a:xfrm>
          <a:prstGeom prst="rect">
            <a:avLst/>
          </a:prstGeom>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75000"/>
                    <a:lumOff val="25000"/>
                  </a:schemeClr>
                </a:solidFill>
                <a:uLnTx/>
                <a:uFillTx/>
                <a:latin typeface="Arial" panose="020B0604020202020204" pitchFamily="34" charset="0"/>
                <a:ea typeface="微软雅黑" panose="020B0503020204020204" pitchFamily="34" charset="-122"/>
                <a:cs typeface="+mn-ea"/>
                <a:sym typeface="Arial" panose="020B0604020202020204" pitchFamily="34" charset="0"/>
              </a:rPr>
              <a:t>沉积物样本</a:t>
            </a:r>
            <a:endParaRPr kumimoji="0" lang="en-US" altLang="zh-CN" sz="1400" b="0" i="0" u="none" strike="noStrike" kern="0" cap="none" spc="0" normalizeH="0" baseline="0" noProof="0" dirty="0">
              <a:ln>
                <a:noFill/>
              </a:ln>
              <a:solidFill>
                <a:schemeClr val="tx1">
                  <a:lumMod val="75000"/>
                  <a:lumOff val="25000"/>
                </a:schemeClr>
              </a:solidFill>
              <a:uLnTx/>
              <a:uFillTx/>
              <a:latin typeface="Arial" panose="020B0604020202020204" pitchFamily="34" charset="0"/>
              <a:ea typeface="微软雅黑" panose="020B0503020204020204" pitchFamily="34" charset="-122"/>
              <a:cs typeface="+mn-ea"/>
              <a:sym typeface="Arial" panose="020B0604020202020204" pitchFamily="34" charset="0"/>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75000"/>
                    <a:lumOff val="25000"/>
                  </a:schemeClr>
                </a:solidFill>
                <a:uLnTx/>
                <a:uFillTx/>
                <a:latin typeface="Arial" panose="020B0604020202020204" pitchFamily="34" charset="0"/>
                <a:ea typeface="微软雅黑" panose="020B0503020204020204" pitchFamily="34" charset="-122"/>
                <a:cs typeface="+mn-ea"/>
                <a:sym typeface="Arial" panose="020B0604020202020204" pitchFamily="34" charset="0"/>
              </a:rPr>
              <a:t>的采集</a:t>
            </a:r>
          </a:p>
        </p:txBody>
      </p:sp>
      <p:sp>
        <p:nvSpPr>
          <p:cNvPr id="256" name="PA-同侧圆角矩形 3">
            <a:extLst>
              <a:ext uri="{FF2B5EF4-FFF2-40B4-BE49-F238E27FC236}">
                <a16:creationId xmlns:a16="http://schemas.microsoft.com/office/drawing/2014/main" id="{D5E2F69D-64E5-950F-C605-9CBE867ED77B}"/>
              </a:ext>
            </a:extLst>
          </p:cNvPr>
          <p:cNvSpPr/>
          <p:nvPr/>
        </p:nvSpPr>
        <p:spPr>
          <a:xfrm>
            <a:off x="3302703" y="1966644"/>
            <a:ext cx="2729991" cy="4492422"/>
          </a:xfrm>
          <a:prstGeom prst="round2SameRect">
            <a:avLst>
              <a:gd name="adj1" fmla="val 4500"/>
              <a:gd name="adj2" fmla="val 0"/>
            </a:avLst>
          </a:prstGeom>
          <a:gradFill>
            <a:gsLst>
              <a:gs pos="47000">
                <a:schemeClr val="accent1">
                  <a:lumMod val="8000"/>
                  <a:lumOff val="92000"/>
                </a:schemeClr>
              </a:gs>
              <a:gs pos="100000">
                <a:schemeClr val="accent1">
                  <a:lumMod val="0"/>
                  <a:lumOff val="100000"/>
                </a:schemeClr>
              </a:gs>
            </a:gsLst>
            <a:lin ang="4200000" scaled="0"/>
          </a:gradFill>
          <a:ln w="9525" cap="flat" cmpd="sng" algn="ctr">
            <a:gradFill>
              <a:gsLst>
                <a:gs pos="0">
                  <a:schemeClr val="accent1">
                    <a:lumMod val="5000"/>
                    <a:lumOff val="95000"/>
                  </a:schemeClr>
                </a:gs>
                <a:gs pos="39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a:outerShdw blurRad="50800" dist="63500" dir="5400000" algn="t" rotWithShape="0">
              <a:schemeClr val="accent1">
                <a:alpha val="4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ltLang="en-US" kern="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84" name="图片 283" descr="桌子上的显微镜&#10;&#10;低可信度描述已自动生成">
            <a:extLst>
              <a:ext uri="{FF2B5EF4-FFF2-40B4-BE49-F238E27FC236}">
                <a16:creationId xmlns:a16="http://schemas.microsoft.com/office/drawing/2014/main" id="{419B692F-1563-02F5-A086-D95DA455D15A}"/>
              </a:ext>
            </a:extLst>
          </p:cNvPr>
          <p:cNvPicPr>
            <a:picLocks/>
          </p:cNvPicPr>
          <p:nvPr/>
        </p:nvPicPr>
        <p:blipFill>
          <a:blip r:embed="rId8" cstate="email">
            <a:extLst>
              <a:ext uri="{28A0092B-C50C-407E-A947-70E740481C1C}">
                <a14:useLocalDpi xmlns:a14="http://schemas.microsoft.com/office/drawing/2010/main"/>
              </a:ext>
            </a:extLst>
          </a:blip>
          <a:stretch>
            <a:fillRect/>
          </a:stretch>
        </p:blipFill>
        <p:spPr>
          <a:xfrm>
            <a:off x="3434081" y="2122544"/>
            <a:ext cx="2467237" cy="2694403"/>
          </a:xfrm>
          <a:prstGeom prst="roundRect">
            <a:avLst>
              <a:gd name="adj" fmla="val 4253"/>
            </a:avLst>
          </a:prstGeom>
        </p:spPr>
      </p:pic>
      <p:sp>
        <p:nvSpPr>
          <p:cNvPr id="266" name="PA-圆角矩形 17">
            <a:extLst>
              <a:ext uri="{FF2B5EF4-FFF2-40B4-BE49-F238E27FC236}">
                <a16:creationId xmlns:a16="http://schemas.microsoft.com/office/drawing/2014/main" id="{35FF8B33-DC43-4231-458F-BF1A632A6494}"/>
              </a:ext>
            </a:extLst>
          </p:cNvPr>
          <p:cNvSpPr/>
          <p:nvPr/>
        </p:nvSpPr>
        <p:spPr>
          <a:xfrm>
            <a:off x="3648079" y="5059598"/>
            <a:ext cx="2039239" cy="431940"/>
          </a:xfrm>
          <a:prstGeom prst="roundRect">
            <a:avLst>
              <a:gd name="adj" fmla="val 50000"/>
            </a:avLst>
          </a:prstGeom>
          <a:gradFill>
            <a:gsLst>
              <a:gs pos="13000">
                <a:schemeClr val="accent1">
                  <a:lumMod val="70000"/>
                  <a:lumOff val="30000"/>
                </a:schemeClr>
              </a:gs>
              <a:gs pos="77000">
                <a:schemeClr val="accent1"/>
              </a:gs>
            </a:gsLst>
            <a:path path="circle">
              <a:fillToRect r="100000" b="100000"/>
            </a:path>
          </a:gradFill>
          <a:ln w="37516" cap="flat">
            <a:noFill/>
            <a:prstDash val="solid"/>
            <a:miter/>
          </a:ln>
          <a:effectLst>
            <a:outerShdw blurRad="127000" dist="63500" dir="2700000" algn="tl" rotWithShape="0">
              <a:schemeClr val="accent1">
                <a:alpha val="20000"/>
              </a:schemeClr>
            </a:outerShdw>
          </a:effectLst>
        </p:spPr>
        <p:txBody>
          <a:bodyPr rot="0" spcFirstLastPara="0" vert="horz" wrap="square" lIns="91440" tIns="45720" rIns="91440" bIns="10800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00" kern="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7" name="PA-矩形 20">
            <a:extLst>
              <a:ext uri="{FF2B5EF4-FFF2-40B4-BE49-F238E27FC236}">
                <a16:creationId xmlns:a16="http://schemas.microsoft.com/office/drawing/2014/main" id="{ED465731-B681-5154-B66F-B8EAAEB72B0E}"/>
              </a:ext>
            </a:extLst>
          </p:cNvPr>
          <p:cNvSpPr/>
          <p:nvPr/>
        </p:nvSpPr>
        <p:spPr>
          <a:xfrm>
            <a:off x="4260375" y="5106291"/>
            <a:ext cx="814647" cy="338554"/>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显微镜</a:t>
            </a:r>
          </a:p>
        </p:txBody>
      </p:sp>
      <p:sp>
        <p:nvSpPr>
          <p:cNvPr id="268" name="PA-矩形 21">
            <a:extLst>
              <a:ext uri="{FF2B5EF4-FFF2-40B4-BE49-F238E27FC236}">
                <a16:creationId xmlns:a16="http://schemas.microsoft.com/office/drawing/2014/main" id="{B201F11A-4FE7-704F-AC9D-D0AF37231AD0}"/>
              </a:ext>
            </a:extLst>
          </p:cNvPr>
          <p:cNvSpPr/>
          <p:nvPr/>
        </p:nvSpPr>
        <p:spPr>
          <a:xfrm>
            <a:off x="3857221" y="5589004"/>
            <a:ext cx="1620957" cy="592022"/>
          </a:xfrm>
          <a:prstGeom prst="rect">
            <a:avLst/>
          </a:prstGeom>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20000"/>
              </a:lnSpc>
              <a:spcBef>
                <a:spcPts val="0"/>
              </a:spcBef>
              <a:spcAft>
                <a:spcPts val="0"/>
              </a:spcAft>
              <a:buClrTx/>
              <a:buSzTx/>
              <a:buFontTx/>
              <a:buNone/>
              <a:defRPr/>
            </a:pP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初步识别出样本中</a:t>
            </a:r>
            <a:endPar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endParaRPr>
          </a:p>
          <a:p>
            <a:pPr marL="0" marR="0" lvl="0" indent="0" algn="ctr" defTabSz="914400" eaLnBrk="1" fontAlgn="auto" latinLnBrk="0" hangingPunct="1">
              <a:lnSpc>
                <a:spcPct val="120000"/>
              </a:lnSpc>
              <a:spcBef>
                <a:spcPts val="0"/>
              </a:spcBef>
              <a:spcAft>
                <a:spcPts val="0"/>
              </a:spcAft>
              <a:buClrTx/>
              <a:buSzTx/>
              <a:buFontTx/>
              <a:buNone/>
              <a:defRPr/>
            </a:pP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的微塑料颗粒</a:t>
            </a:r>
            <a:endParaRPr kumimoji="0" lang="zh-CN" altLang="en-US" sz="1400" b="0" i="0" u="none" strike="noStrike" kern="0" cap="none" spc="0" normalizeH="0" baseline="0" noProof="0" dirty="0">
              <a:ln>
                <a:noFill/>
              </a:ln>
              <a:solidFill>
                <a:schemeClr val="tx1">
                  <a:lumMod val="75000"/>
                  <a:lumOff val="25000"/>
                </a:schemeClr>
              </a:solidFill>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4" name="PA-同侧圆角矩形 1">
            <a:extLst>
              <a:ext uri="{FF2B5EF4-FFF2-40B4-BE49-F238E27FC236}">
                <a16:creationId xmlns:a16="http://schemas.microsoft.com/office/drawing/2014/main" id="{4E574E5D-9707-D002-D859-9C8C094BBC3D}"/>
              </a:ext>
            </a:extLst>
          </p:cNvPr>
          <p:cNvSpPr/>
          <p:nvPr/>
        </p:nvSpPr>
        <p:spPr>
          <a:xfrm>
            <a:off x="6157203" y="1966644"/>
            <a:ext cx="2744434" cy="4492422"/>
          </a:xfrm>
          <a:prstGeom prst="round2SameRect">
            <a:avLst>
              <a:gd name="adj1" fmla="val 4500"/>
              <a:gd name="adj2" fmla="val 0"/>
            </a:avLst>
          </a:prstGeom>
          <a:gradFill>
            <a:gsLst>
              <a:gs pos="47000">
                <a:schemeClr val="accent1">
                  <a:lumMod val="8000"/>
                  <a:lumOff val="92000"/>
                </a:schemeClr>
              </a:gs>
              <a:gs pos="100000">
                <a:schemeClr val="accent1">
                  <a:lumMod val="0"/>
                  <a:lumOff val="100000"/>
                </a:schemeClr>
              </a:gs>
            </a:gsLst>
            <a:lin ang="4200000" scaled="0"/>
          </a:gradFill>
          <a:ln w="9525" cap="flat" cmpd="sng" algn="ctr">
            <a:gradFill>
              <a:gsLst>
                <a:gs pos="0">
                  <a:schemeClr val="accent1">
                    <a:lumMod val="5000"/>
                    <a:lumOff val="95000"/>
                  </a:schemeClr>
                </a:gs>
                <a:gs pos="39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a:outerShdw blurRad="50800" dist="63500" dir="5400000" algn="t" rotWithShape="0">
              <a:schemeClr val="accent1">
                <a:alpha val="4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ltLang="en-US" kern="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9" name="PA-圆角矩形 17">
            <a:extLst>
              <a:ext uri="{FF2B5EF4-FFF2-40B4-BE49-F238E27FC236}">
                <a16:creationId xmlns:a16="http://schemas.microsoft.com/office/drawing/2014/main" id="{F3E099CE-28B1-53C6-5984-51188E41A29C}"/>
              </a:ext>
            </a:extLst>
          </p:cNvPr>
          <p:cNvSpPr/>
          <p:nvPr/>
        </p:nvSpPr>
        <p:spPr>
          <a:xfrm>
            <a:off x="6504406" y="5059598"/>
            <a:ext cx="2050028" cy="431940"/>
          </a:xfrm>
          <a:prstGeom prst="roundRect">
            <a:avLst>
              <a:gd name="adj" fmla="val 50000"/>
            </a:avLst>
          </a:prstGeom>
          <a:gradFill>
            <a:gsLst>
              <a:gs pos="13000">
                <a:schemeClr val="accent1">
                  <a:lumMod val="70000"/>
                  <a:lumOff val="30000"/>
                </a:schemeClr>
              </a:gs>
              <a:gs pos="77000">
                <a:schemeClr val="accent1"/>
              </a:gs>
            </a:gsLst>
            <a:path path="circle">
              <a:fillToRect r="100000" b="100000"/>
            </a:path>
          </a:gradFill>
          <a:ln w="37516" cap="flat">
            <a:noFill/>
            <a:prstDash val="solid"/>
            <a:miter/>
          </a:ln>
          <a:effectLst>
            <a:outerShdw blurRad="127000" dist="63500" dir="2700000" algn="tl" rotWithShape="0">
              <a:schemeClr val="accent1">
                <a:alpha val="20000"/>
              </a:schemeClr>
            </a:outerShdw>
          </a:effectLst>
        </p:spPr>
        <p:txBody>
          <a:bodyPr rot="0" spcFirstLastPara="0" vert="horz" wrap="square" lIns="91440" tIns="45720" rIns="91440" bIns="10800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00" kern="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0" name="PA-矩形 20">
            <a:extLst>
              <a:ext uri="{FF2B5EF4-FFF2-40B4-BE49-F238E27FC236}">
                <a16:creationId xmlns:a16="http://schemas.microsoft.com/office/drawing/2014/main" id="{70BFB32E-8FFB-5400-D119-22631F6ACB43}"/>
              </a:ext>
            </a:extLst>
          </p:cNvPr>
          <p:cNvSpPr/>
          <p:nvPr/>
        </p:nvSpPr>
        <p:spPr>
          <a:xfrm>
            <a:off x="6901171" y="5106291"/>
            <a:ext cx="1256498" cy="338554"/>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FTIR</a:t>
            </a:r>
            <a:r>
              <a:rPr lang="zh-CN" alt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光谱仪</a:t>
            </a:r>
          </a:p>
        </p:txBody>
      </p:sp>
      <p:sp>
        <p:nvSpPr>
          <p:cNvPr id="271" name="PA-矩形 21">
            <a:extLst>
              <a:ext uri="{FF2B5EF4-FFF2-40B4-BE49-F238E27FC236}">
                <a16:creationId xmlns:a16="http://schemas.microsoft.com/office/drawing/2014/main" id="{3A4ECBBE-E4B7-A11E-7ED7-E3251A2A993C}"/>
              </a:ext>
            </a:extLst>
          </p:cNvPr>
          <p:cNvSpPr/>
          <p:nvPr/>
        </p:nvSpPr>
        <p:spPr>
          <a:xfrm>
            <a:off x="6898477" y="5589004"/>
            <a:ext cx="1261883" cy="592022"/>
          </a:xfrm>
          <a:prstGeom prst="rect">
            <a:avLst/>
          </a:prstGeom>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20000"/>
              </a:lnSpc>
              <a:spcBef>
                <a:spcPts val="0"/>
              </a:spcBef>
              <a:spcAft>
                <a:spcPts val="0"/>
              </a:spcAft>
              <a:buClrTx/>
              <a:buSzTx/>
              <a:buFontTx/>
              <a:buNone/>
              <a:defRPr/>
            </a:pP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进行进一步的</a:t>
            </a:r>
            <a:endPar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endParaRPr>
          </a:p>
          <a:p>
            <a:pPr marL="0" marR="0" lvl="0" indent="0" algn="ctr" defTabSz="914400" eaLnBrk="1" fontAlgn="auto" latinLnBrk="0" hangingPunct="1">
              <a:lnSpc>
                <a:spcPct val="120000"/>
              </a:lnSpc>
              <a:spcBef>
                <a:spcPts val="0"/>
              </a:spcBef>
              <a:spcAft>
                <a:spcPts val="0"/>
              </a:spcAft>
              <a:buClrTx/>
              <a:buSzTx/>
              <a:buFontTx/>
              <a:buNone/>
              <a:defRPr/>
            </a:pP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化学分析</a:t>
            </a:r>
            <a:endParaRPr kumimoji="0" lang="zh-CN" altLang="en-US" sz="1400" b="0" i="0" u="none" strike="noStrike" kern="0" cap="none" spc="0" normalizeH="0" baseline="0" noProof="0" dirty="0">
              <a:ln>
                <a:noFill/>
              </a:ln>
              <a:solidFill>
                <a:schemeClr val="tx1">
                  <a:lumMod val="75000"/>
                  <a:lumOff val="25000"/>
                </a:schemeClr>
              </a:solidFill>
              <a:uLnTx/>
              <a:uFillTx/>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87" name="图片 286" descr="图片包含 游戏机, 物体&#10;&#10;描述已自动生成">
            <a:extLst>
              <a:ext uri="{FF2B5EF4-FFF2-40B4-BE49-F238E27FC236}">
                <a16:creationId xmlns:a16="http://schemas.microsoft.com/office/drawing/2014/main" id="{34180D91-C375-726F-6877-5E859235A108}"/>
              </a:ext>
            </a:extLst>
          </p:cNvPr>
          <p:cNvPicPr>
            <a:picLocks/>
          </p:cNvPicPr>
          <p:nvPr/>
        </p:nvPicPr>
        <p:blipFill>
          <a:blip r:embed="rId9" cstate="email">
            <a:extLst>
              <a:ext uri="{28A0092B-C50C-407E-A947-70E740481C1C}">
                <a14:useLocalDpi xmlns:a14="http://schemas.microsoft.com/office/drawing/2010/main"/>
              </a:ext>
            </a:extLst>
          </a:blip>
          <a:stretch>
            <a:fillRect/>
          </a:stretch>
        </p:blipFill>
        <p:spPr>
          <a:xfrm>
            <a:off x="6289276" y="2122545"/>
            <a:ext cx="2480290" cy="2694403"/>
          </a:xfrm>
          <a:prstGeom prst="roundRect">
            <a:avLst>
              <a:gd name="adj" fmla="val 4253"/>
            </a:avLst>
          </a:prstGeom>
        </p:spPr>
      </p:pic>
      <p:sp>
        <p:nvSpPr>
          <p:cNvPr id="257" name="PA-同侧圆角矩形 4">
            <a:extLst>
              <a:ext uri="{FF2B5EF4-FFF2-40B4-BE49-F238E27FC236}">
                <a16:creationId xmlns:a16="http://schemas.microsoft.com/office/drawing/2014/main" id="{ABFD4815-E8A4-DE26-4269-729BBEB23AB8}"/>
              </a:ext>
            </a:extLst>
          </p:cNvPr>
          <p:cNvSpPr/>
          <p:nvPr/>
        </p:nvSpPr>
        <p:spPr>
          <a:xfrm>
            <a:off x="8999590" y="1966644"/>
            <a:ext cx="2744434" cy="4492422"/>
          </a:xfrm>
          <a:prstGeom prst="round2SameRect">
            <a:avLst>
              <a:gd name="adj1" fmla="val 4500"/>
              <a:gd name="adj2" fmla="val 0"/>
            </a:avLst>
          </a:prstGeom>
          <a:gradFill>
            <a:gsLst>
              <a:gs pos="47000">
                <a:schemeClr val="accent1">
                  <a:lumMod val="8000"/>
                  <a:lumOff val="92000"/>
                </a:schemeClr>
              </a:gs>
              <a:gs pos="100000">
                <a:schemeClr val="accent1">
                  <a:lumMod val="0"/>
                  <a:lumOff val="100000"/>
                </a:schemeClr>
              </a:gs>
            </a:gsLst>
            <a:lin ang="4200000" scaled="0"/>
          </a:gradFill>
          <a:ln w="9525" cap="flat" cmpd="sng" algn="ctr">
            <a:gradFill>
              <a:gsLst>
                <a:gs pos="0">
                  <a:schemeClr val="accent1">
                    <a:lumMod val="5000"/>
                    <a:lumOff val="95000"/>
                  </a:schemeClr>
                </a:gs>
                <a:gs pos="39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a:outerShdw blurRad="50800" dist="63500" dir="5400000" algn="t" rotWithShape="0">
              <a:schemeClr val="accent1">
                <a:alpha val="4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ltLang="en-US" kern="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2" name="PA-圆角矩形 17">
            <a:extLst>
              <a:ext uri="{FF2B5EF4-FFF2-40B4-BE49-F238E27FC236}">
                <a16:creationId xmlns:a16="http://schemas.microsoft.com/office/drawing/2014/main" id="{21CE258C-3272-AB02-2A1B-D1BC36154B29}"/>
              </a:ext>
            </a:extLst>
          </p:cNvPr>
          <p:cNvSpPr/>
          <p:nvPr/>
        </p:nvSpPr>
        <p:spPr>
          <a:xfrm>
            <a:off x="9346793" y="5059598"/>
            <a:ext cx="2050028" cy="431940"/>
          </a:xfrm>
          <a:prstGeom prst="roundRect">
            <a:avLst>
              <a:gd name="adj" fmla="val 50000"/>
            </a:avLst>
          </a:prstGeom>
          <a:gradFill>
            <a:gsLst>
              <a:gs pos="13000">
                <a:schemeClr val="accent1">
                  <a:lumMod val="70000"/>
                  <a:lumOff val="30000"/>
                </a:schemeClr>
              </a:gs>
              <a:gs pos="77000">
                <a:schemeClr val="accent1"/>
              </a:gs>
            </a:gsLst>
            <a:path path="circle">
              <a:fillToRect r="100000" b="100000"/>
            </a:path>
          </a:gradFill>
          <a:ln w="37516" cap="flat">
            <a:noFill/>
            <a:prstDash val="solid"/>
            <a:miter/>
          </a:ln>
          <a:effectLst>
            <a:outerShdw blurRad="127000" dist="63500" dir="2700000" algn="tl" rotWithShape="0">
              <a:schemeClr val="accent1">
                <a:alpha val="20000"/>
              </a:schemeClr>
            </a:outerShdw>
          </a:effectLst>
        </p:spPr>
        <p:txBody>
          <a:bodyPr rot="0" spcFirstLastPara="0" vert="horz" wrap="square" lIns="91440" tIns="45720" rIns="91440" bIns="10800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400" kern="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3" name="PA-矩形 20">
            <a:extLst>
              <a:ext uri="{FF2B5EF4-FFF2-40B4-BE49-F238E27FC236}">
                <a16:creationId xmlns:a16="http://schemas.microsoft.com/office/drawing/2014/main" id="{7D88A1E4-A8EB-625A-1417-0FA9E32DE402}"/>
              </a:ext>
            </a:extLst>
          </p:cNvPr>
          <p:cNvSpPr/>
          <p:nvPr/>
        </p:nvSpPr>
        <p:spPr>
          <a:xfrm>
            <a:off x="9586976" y="5106291"/>
            <a:ext cx="1569661" cy="338554"/>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SPSS</a:t>
            </a:r>
            <a:r>
              <a:rPr lang="zh-CN" alt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统计软件</a:t>
            </a:r>
          </a:p>
        </p:txBody>
      </p:sp>
      <p:sp>
        <p:nvSpPr>
          <p:cNvPr id="274" name="PA-矩形 21">
            <a:extLst>
              <a:ext uri="{FF2B5EF4-FFF2-40B4-BE49-F238E27FC236}">
                <a16:creationId xmlns:a16="http://schemas.microsoft.com/office/drawing/2014/main" id="{F60B433D-1864-1DAC-EF73-850463AB843A}"/>
              </a:ext>
            </a:extLst>
          </p:cNvPr>
          <p:cNvSpPr/>
          <p:nvPr/>
        </p:nvSpPr>
        <p:spPr>
          <a:xfrm>
            <a:off x="9202256" y="5589004"/>
            <a:ext cx="2339102" cy="850554"/>
          </a:xfrm>
          <a:prstGeom prst="rect">
            <a:avLst/>
          </a:prstGeom>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20000"/>
              </a:lnSpc>
              <a:spcBef>
                <a:spcPts val="0"/>
              </a:spcBef>
              <a:spcAft>
                <a:spcPts val="0"/>
              </a:spcAft>
              <a:buClrTx/>
              <a:buSzTx/>
              <a:buFontTx/>
              <a:buNone/>
              <a:defRPr/>
            </a:pP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光谱分析的结果与数据库中</a:t>
            </a:r>
            <a:endPar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endParaRPr>
          </a:p>
          <a:p>
            <a:pPr marL="0" marR="0" lvl="0" indent="0" algn="ctr" defTabSz="914400" eaLnBrk="1" fontAlgn="auto" latinLnBrk="0" hangingPunct="1">
              <a:lnSpc>
                <a:spcPct val="120000"/>
              </a:lnSpc>
              <a:spcBef>
                <a:spcPts val="0"/>
              </a:spcBef>
              <a:spcAft>
                <a:spcPts val="0"/>
              </a:spcAft>
              <a:buClrTx/>
              <a:buSzTx/>
              <a:buFontTx/>
              <a:buNone/>
              <a:defRPr/>
            </a:pP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的已知微塑料光谱</a:t>
            </a:r>
            <a:endParaRPr lang="en-US" altLang="zh-CN"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endParaRPr>
          </a:p>
          <a:p>
            <a:pPr marL="0" marR="0" lvl="0" indent="0" algn="ctr" defTabSz="914400" eaLnBrk="1" fontAlgn="auto" latinLnBrk="0" hangingPunct="1">
              <a:lnSpc>
                <a:spcPct val="120000"/>
              </a:lnSpc>
              <a:spcBef>
                <a:spcPts val="0"/>
              </a:spcBef>
              <a:spcAft>
                <a:spcPts val="0"/>
              </a:spcAft>
              <a:buClrTx/>
              <a:buSzTx/>
              <a:buFontTx/>
              <a:buNone/>
              <a:defRPr/>
            </a:pPr>
            <a:r>
              <a:rPr lang="zh-CN" altLang="en-US" sz="1400" b="0" i="0" dirty="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进行比对</a:t>
            </a:r>
            <a:endParaRPr kumimoji="0" lang="zh-CN" altLang="en-US" sz="1400" b="0" i="0" u="none" strike="noStrike" kern="0" cap="none" spc="0" normalizeH="0" baseline="0" noProof="0" dirty="0">
              <a:ln>
                <a:noFill/>
              </a:ln>
              <a:solidFill>
                <a:schemeClr val="tx1">
                  <a:lumMod val="75000"/>
                  <a:lumOff val="25000"/>
                </a:schemeClr>
              </a:solidFill>
              <a:uLnTx/>
              <a:uFillTx/>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88" name="图片 287" descr="桌子上的显微镜&#10;&#10;低可信度描述已自动生成">
            <a:extLst>
              <a:ext uri="{FF2B5EF4-FFF2-40B4-BE49-F238E27FC236}">
                <a16:creationId xmlns:a16="http://schemas.microsoft.com/office/drawing/2014/main" id="{8F6DA25A-3714-C05C-C2F2-A5D5857DB458}"/>
              </a:ext>
            </a:extLst>
          </p:cNvPr>
          <p:cNvPicPr>
            <a:picLocks/>
          </p:cNvPicPr>
          <p:nvPr/>
        </p:nvPicPr>
        <p:blipFill>
          <a:blip r:embed="rId10" cstate="email">
            <a:extLst>
              <a:ext uri="{28A0092B-C50C-407E-A947-70E740481C1C}">
                <a14:useLocalDpi xmlns:a14="http://schemas.microsoft.com/office/drawing/2010/main"/>
              </a:ext>
            </a:extLst>
          </a:blip>
          <a:stretch>
            <a:fillRect/>
          </a:stretch>
        </p:blipFill>
        <p:spPr>
          <a:xfrm>
            <a:off x="9131663" y="2122544"/>
            <a:ext cx="2480290" cy="2694403"/>
          </a:xfrm>
          <a:prstGeom prst="roundRect">
            <a:avLst>
              <a:gd name="adj" fmla="val 4253"/>
            </a:avLst>
          </a:prstGeom>
        </p:spPr>
      </p:pic>
    </p:spTree>
    <p:extLst>
      <p:ext uri="{BB962C8B-B14F-4D97-AF65-F5344CB8AC3E}">
        <p14:creationId xmlns:p14="http://schemas.microsoft.com/office/powerpoint/2010/main" val="2643272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7565" y="-1"/>
            <a:ext cx="12192000" cy="6858000"/>
          </a:xfrm>
          <a:prstGeom prst="rect">
            <a:avLst/>
          </a:prstGeom>
        </p:spPr>
      </p:pic>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201904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研究结果</a:t>
            </a: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753360" y="820067"/>
            <a:ext cx="10995728"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1661477"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grpSp>
        <p:nvGrpSpPr>
          <p:cNvPr id="121" name="组合 120">
            <a:extLst>
              <a:ext uri="{FF2B5EF4-FFF2-40B4-BE49-F238E27FC236}">
                <a16:creationId xmlns:a16="http://schemas.microsoft.com/office/drawing/2014/main" id="{EF5AE387-4D9E-BFFB-059F-0393B618D72E}"/>
              </a:ext>
            </a:extLst>
          </p:cNvPr>
          <p:cNvGrpSpPr/>
          <p:nvPr/>
        </p:nvGrpSpPr>
        <p:grpSpPr>
          <a:xfrm>
            <a:off x="3437474" y="1305896"/>
            <a:ext cx="8297134" cy="5066275"/>
            <a:chOff x="3051559" y="1348156"/>
            <a:chExt cx="8297134" cy="5066275"/>
          </a:xfrm>
        </p:grpSpPr>
        <p:sp>
          <p:nvSpPr>
            <p:cNvPr id="116" name="矩形: 圆角 115">
              <a:extLst>
                <a:ext uri="{FF2B5EF4-FFF2-40B4-BE49-F238E27FC236}">
                  <a16:creationId xmlns:a16="http://schemas.microsoft.com/office/drawing/2014/main" id="{7C963D1C-C4CE-7BE3-213E-D520207AD7B0}"/>
                </a:ext>
              </a:extLst>
            </p:cNvPr>
            <p:cNvSpPr/>
            <p:nvPr/>
          </p:nvSpPr>
          <p:spPr>
            <a:xfrm>
              <a:off x="3051559" y="1348156"/>
              <a:ext cx="8297134" cy="5066275"/>
            </a:xfrm>
            <a:prstGeom prst="roundRect">
              <a:avLst>
                <a:gd name="adj" fmla="val 9010"/>
              </a:avLst>
            </a:prstGeom>
            <a:gradFill flip="none" rotWithShape="1">
              <a:gsLst>
                <a:gs pos="0">
                  <a:schemeClr val="accent1">
                    <a:lumMod val="20000"/>
                    <a:lumOff val="80000"/>
                  </a:schemeClr>
                </a:gs>
                <a:gs pos="57000">
                  <a:schemeClr val="bg1">
                    <a:alpha val="0"/>
                  </a:schemeClr>
                </a:gs>
                <a:gs pos="74000">
                  <a:schemeClr val="bg1">
                    <a:alpha val="0"/>
                  </a:schemeClr>
                </a:gs>
                <a:gs pos="100000">
                  <a:schemeClr val="accent1">
                    <a:lumMod val="20000"/>
                    <a:lumOff val="80000"/>
                  </a:schemeClr>
                </a:gs>
              </a:gsLst>
              <a:lin ang="2700000" scaled="1"/>
              <a:tileRect/>
            </a:gradFill>
            <a:ln w="9525">
              <a:gradFill>
                <a:gsLst>
                  <a:gs pos="0">
                    <a:schemeClr val="bg1"/>
                  </a:gs>
                  <a:gs pos="99000">
                    <a:schemeClr val="accent1">
                      <a:lumMod val="60000"/>
                      <a:lumOff val="4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7" name="组合 116">
              <a:extLst>
                <a:ext uri="{FF2B5EF4-FFF2-40B4-BE49-F238E27FC236}">
                  <a16:creationId xmlns:a16="http://schemas.microsoft.com/office/drawing/2014/main" id="{44B7137D-B505-31ED-D8E6-C06C2701D4C2}"/>
                </a:ext>
              </a:extLst>
            </p:cNvPr>
            <p:cNvGrpSpPr/>
            <p:nvPr/>
          </p:nvGrpSpPr>
          <p:grpSpPr>
            <a:xfrm>
              <a:off x="3051559" y="1348156"/>
              <a:ext cx="8297134" cy="5066275"/>
              <a:chOff x="692239" y="1327800"/>
              <a:chExt cx="2217131" cy="1511375"/>
            </a:xfrm>
          </p:grpSpPr>
          <p:sp>
            <p:nvSpPr>
              <p:cNvPr id="118" name="矩形: 圆角 117">
                <a:extLst>
                  <a:ext uri="{FF2B5EF4-FFF2-40B4-BE49-F238E27FC236}">
                    <a16:creationId xmlns:a16="http://schemas.microsoft.com/office/drawing/2014/main" id="{3EE3EF1D-26B5-0853-3401-C2063C990AB2}"/>
                  </a:ext>
                </a:extLst>
              </p:cNvPr>
              <p:cNvSpPr/>
              <p:nvPr/>
            </p:nvSpPr>
            <p:spPr>
              <a:xfrm>
                <a:off x="692239" y="1327800"/>
                <a:ext cx="2217131" cy="1511375"/>
              </a:xfrm>
              <a:prstGeom prst="roundRect">
                <a:avLst>
                  <a:gd name="adj" fmla="val 7005"/>
                </a:avLst>
              </a:prstGeom>
              <a:solidFill>
                <a:srgbClr val="F2F2F2">
                  <a:alpha val="0"/>
                </a:srgbClr>
              </a:solidFill>
              <a:ln w="9525">
                <a:noFill/>
              </a:ln>
              <a:effectLst>
                <a:outerShdw blurRad="266700" dist="190500" dir="2700000" algn="tl" rotWithShape="0">
                  <a:srgbClr val="00B0F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矩形: 圆角 118">
                <a:extLst>
                  <a:ext uri="{FF2B5EF4-FFF2-40B4-BE49-F238E27FC236}">
                    <a16:creationId xmlns:a16="http://schemas.microsoft.com/office/drawing/2014/main" id="{811E073B-C39C-1152-1361-82C8289219B1}"/>
                  </a:ext>
                </a:extLst>
              </p:cNvPr>
              <p:cNvSpPr/>
              <p:nvPr/>
            </p:nvSpPr>
            <p:spPr>
              <a:xfrm>
                <a:off x="700437" y="1331477"/>
                <a:ext cx="2201129" cy="1507698"/>
              </a:xfrm>
              <a:prstGeom prst="roundRect">
                <a:avLst>
                  <a:gd name="adj" fmla="val 7907"/>
                </a:avLst>
              </a:prstGeom>
              <a:gradFill flip="none" rotWithShape="1">
                <a:gsLst>
                  <a:gs pos="77000">
                    <a:srgbClr val="FFFFFF">
                      <a:alpha val="0"/>
                    </a:srgbClr>
                  </a:gs>
                  <a:gs pos="100000">
                    <a:schemeClr val="bg1">
                      <a:alpha val="0"/>
                    </a:schemeClr>
                  </a:gs>
                  <a:gs pos="0">
                    <a:schemeClr val="bg1"/>
                  </a:gs>
                  <a:gs pos="17000">
                    <a:schemeClr val="bg1">
                      <a:alpha val="0"/>
                    </a:schemeClr>
                  </a:gs>
                </a:gsLst>
                <a:lin ang="2700000" scaled="1"/>
                <a:tileRect/>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矩形: 圆角 119">
                <a:extLst>
                  <a:ext uri="{FF2B5EF4-FFF2-40B4-BE49-F238E27FC236}">
                    <a16:creationId xmlns:a16="http://schemas.microsoft.com/office/drawing/2014/main" id="{78172AE7-87B6-5947-C35A-F37CDCD22AA9}"/>
                  </a:ext>
                </a:extLst>
              </p:cNvPr>
              <p:cNvSpPr/>
              <p:nvPr/>
            </p:nvSpPr>
            <p:spPr>
              <a:xfrm>
                <a:off x="692239" y="1327800"/>
                <a:ext cx="2217131" cy="1511375"/>
              </a:xfrm>
              <a:prstGeom prst="roundRect">
                <a:avLst>
                  <a:gd name="adj" fmla="val 9374"/>
                </a:avLst>
              </a:prstGeom>
              <a:solidFill>
                <a:srgbClr val="F2F2F2">
                  <a:alpha val="0"/>
                </a:srgbClr>
              </a:solidFill>
              <a:ln w="9525">
                <a:noFill/>
              </a:ln>
              <a:effectLst>
                <a:outerShdw blurRad="88900" dist="63500" dir="27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2" name="组合 131">
            <a:extLst>
              <a:ext uri="{FF2B5EF4-FFF2-40B4-BE49-F238E27FC236}">
                <a16:creationId xmlns:a16="http://schemas.microsoft.com/office/drawing/2014/main" id="{D250D51C-B1DC-1FCB-120D-F7E11B6C7FB4}"/>
              </a:ext>
            </a:extLst>
          </p:cNvPr>
          <p:cNvGrpSpPr/>
          <p:nvPr/>
        </p:nvGrpSpPr>
        <p:grpSpPr>
          <a:xfrm>
            <a:off x="529650" y="1322139"/>
            <a:ext cx="2217131" cy="1511375"/>
            <a:chOff x="529650" y="1322139"/>
            <a:chExt cx="2217131" cy="1511375"/>
          </a:xfrm>
        </p:grpSpPr>
        <p:grpSp>
          <p:nvGrpSpPr>
            <p:cNvPr id="101" name="组合 100">
              <a:extLst>
                <a:ext uri="{FF2B5EF4-FFF2-40B4-BE49-F238E27FC236}">
                  <a16:creationId xmlns:a16="http://schemas.microsoft.com/office/drawing/2014/main" id="{93B64C20-D38F-5CDC-7545-06D17B0D8BF1}"/>
                </a:ext>
              </a:extLst>
            </p:cNvPr>
            <p:cNvGrpSpPr/>
            <p:nvPr/>
          </p:nvGrpSpPr>
          <p:grpSpPr>
            <a:xfrm>
              <a:off x="529650" y="1322139"/>
              <a:ext cx="2217131" cy="1511375"/>
              <a:chOff x="692239" y="1327800"/>
              <a:chExt cx="2217131" cy="1511375"/>
            </a:xfrm>
          </p:grpSpPr>
          <p:sp>
            <p:nvSpPr>
              <p:cNvPr id="103" name="矩形: 圆角 102">
                <a:extLst>
                  <a:ext uri="{FF2B5EF4-FFF2-40B4-BE49-F238E27FC236}">
                    <a16:creationId xmlns:a16="http://schemas.microsoft.com/office/drawing/2014/main" id="{9B8F45E7-F3B4-074C-1519-F52B4D1C72D8}"/>
                  </a:ext>
                </a:extLst>
              </p:cNvPr>
              <p:cNvSpPr/>
              <p:nvPr/>
            </p:nvSpPr>
            <p:spPr>
              <a:xfrm>
                <a:off x="692239" y="1327800"/>
                <a:ext cx="2217131" cy="1511375"/>
              </a:xfrm>
              <a:prstGeom prst="roundRect">
                <a:avLst/>
              </a:prstGeom>
              <a:solidFill>
                <a:srgbClr val="F2F2F2">
                  <a:alpha val="0"/>
                </a:srgbClr>
              </a:solidFill>
              <a:ln w="9525">
                <a:noFill/>
              </a:ln>
              <a:effectLst>
                <a:outerShdw blurRad="266700" dist="190500" dir="2700000" algn="tl" rotWithShape="0">
                  <a:srgbClr val="00B0F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矩形: 圆角 103">
                <a:extLst>
                  <a:ext uri="{FF2B5EF4-FFF2-40B4-BE49-F238E27FC236}">
                    <a16:creationId xmlns:a16="http://schemas.microsoft.com/office/drawing/2014/main" id="{F9CA7656-3C89-7646-08B9-7823044EF084}"/>
                  </a:ext>
                </a:extLst>
              </p:cNvPr>
              <p:cNvSpPr/>
              <p:nvPr/>
            </p:nvSpPr>
            <p:spPr>
              <a:xfrm>
                <a:off x="703426" y="1346669"/>
                <a:ext cx="2168567" cy="1478270"/>
              </a:xfrm>
              <a:prstGeom prst="roundRect">
                <a:avLst/>
              </a:prstGeom>
              <a:gradFill flip="none" rotWithShape="1">
                <a:gsLst>
                  <a:gs pos="77000">
                    <a:srgbClr val="FFFFFF">
                      <a:alpha val="0"/>
                    </a:srgbClr>
                  </a:gs>
                  <a:gs pos="100000">
                    <a:schemeClr val="bg1">
                      <a:alpha val="0"/>
                    </a:schemeClr>
                  </a:gs>
                  <a:gs pos="0">
                    <a:schemeClr val="bg1"/>
                  </a:gs>
                  <a:gs pos="17000">
                    <a:schemeClr val="bg1">
                      <a:alpha val="0"/>
                    </a:schemeClr>
                  </a:gs>
                </a:gsLst>
                <a:lin ang="2700000" scaled="1"/>
                <a:tileRect/>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矩形: 圆角 104">
                <a:extLst>
                  <a:ext uri="{FF2B5EF4-FFF2-40B4-BE49-F238E27FC236}">
                    <a16:creationId xmlns:a16="http://schemas.microsoft.com/office/drawing/2014/main" id="{79B91C50-0453-180D-A2FB-501043658218}"/>
                  </a:ext>
                </a:extLst>
              </p:cNvPr>
              <p:cNvSpPr/>
              <p:nvPr/>
            </p:nvSpPr>
            <p:spPr>
              <a:xfrm>
                <a:off x="692239" y="1327800"/>
                <a:ext cx="2217131" cy="1511375"/>
              </a:xfrm>
              <a:prstGeom prst="roundRect">
                <a:avLst/>
              </a:prstGeom>
              <a:solidFill>
                <a:srgbClr val="F2F2F2">
                  <a:alpha val="0"/>
                </a:srgbClr>
              </a:solidFill>
              <a:ln w="9525">
                <a:noFill/>
              </a:ln>
              <a:effectLst>
                <a:outerShdw blurRad="88900" dist="63500" dir="27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2" name="矩形: 圆角 101">
              <a:extLst>
                <a:ext uri="{FF2B5EF4-FFF2-40B4-BE49-F238E27FC236}">
                  <a16:creationId xmlns:a16="http://schemas.microsoft.com/office/drawing/2014/main" id="{E3F202CF-94D4-29E6-6D16-14E3B63C7B4E}"/>
                </a:ext>
              </a:extLst>
            </p:cNvPr>
            <p:cNvSpPr/>
            <p:nvPr/>
          </p:nvSpPr>
          <p:spPr>
            <a:xfrm>
              <a:off x="529650" y="1322139"/>
              <a:ext cx="2217131" cy="1511375"/>
            </a:xfrm>
            <a:prstGeom prst="roundRect">
              <a:avLst/>
            </a:prstGeom>
            <a:gradFill flip="none" rotWithShape="1">
              <a:gsLst>
                <a:gs pos="0">
                  <a:schemeClr val="accent1">
                    <a:lumMod val="20000"/>
                    <a:lumOff val="80000"/>
                  </a:schemeClr>
                </a:gs>
                <a:gs pos="57000">
                  <a:schemeClr val="bg1">
                    <a:alpha val="0"/>
                  </a:schemeClr>
                </a:gs>
                <a:gs pos="74000">
                  <a:schemeClr val="bg1">
                    <a:alpha val="0"/>
                  </a:schemeClr>
                </a:gs>
                <a:gs pos="100000">
                  <a:schemeClr val="accent1">
                    <a:lumMod val="20000"/>
                    <a:lumOff val="80000"/>
                  </a:schemeClr>
                </a:gs>
              </a:gsLst>
              <a:lin ang="2700000" scaled="1"/>
              <a:tileRect/>
            </a:gradFill>
            <a:ln w="9525">
              <a:gradFill>
                <a:gsLst>
                  <a:gs pos="0">
                    <a:schemeClr val="accent1">
                      <a:lumMod val="5000"/>
                      <a:lumOff val="95000"/>
                    </a:schemeClr>
                  </a:gs>
                  <a:gs pos="99000">
                    <a:schemeClr val="accent1">
                      <a:lumMod val="60000"/>
                      <a:lumOff val="4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文本框 20">
              <a:extLst>
                <a:ext uri="{FF2B5EF4-FFF2-40B4-BE49-F238E27FC236}">
                  <a16:creationId xmlns:a16="http://schemas.microsoft.com/office/drawing/2014/main" id="{526965A6-F4F3-02D9-0D8E-CF2122C67F0C}"/>
                </a:ext>
              </a:extLst>
            </p:cNvPr>
            <p:cNvSpPr txBox="1"/>
            <p:nvPr/>
          </p:nvSpPr>
          <p:spPr>
            <a:xfrm>
              <a:off x="667736" y="1488142"/>
              <a:ext cx="206294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53</a:t>
              </a:r>
              <a:r>
                <a:rPr kumimoji="0" lang="en-US" altLang="zh-CN" sz="18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 %</a:t>
              </a:r>
              <a:endParaRPr kumimoji="0" lang="zh-CN" altLang="en-US" sz="18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文本框 19">
              <a:extLst>
                <a:ext uri="{FF2B5EF4-FFF2-40B4-BE49-F238E27FC236}">
                  <a16:creationId xmlns:a16="http://schemas.microsoft.com/office/drawing/2014/main" id="{14755A69-95C1-124E-88A7-641998D51024}"/>
                </a:ext>
              </a:extLst>
            </p:cNvPr>
            <p:cNvSpPr txBox="1"/>
            <p:nvPr/>
          </p:nvSpPr>
          <p:spPr>
            <a:xfrm>
              <a:off x="799098" y="2092993"/>
              <a:ext cx="180022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不同海域微塑料的平均浓度</a:t>
              </a:r>
            </a:p>
          </p:txBody>
        </p:sp>
      </p:grpSp>
      <p:grpSp>
        <p:nvGrpSpPr>
          <p:cNvPr id="131" name="组合 130">
            <a:extLst>
              <a:ext uri="{FF2B5EF4-FFF2-40B4-BE49-F238E27FC236}">
                <a16:creationId xmlns:a16="http://schemas.microsoft.com/office/drawing/2014/main" id="{4975DCBC-8A03-FFD9-DE35-74827371A7F0}"/>
              </a:ext>
            </a:extLst>
          </p:cNvPr>
          <p:cNvGrpSpPr/>
          <p:nvPr/>
        </p:nvGrpSpPr>
        <p:grpSpPr>
          <a:xfrm>
            <a:off x="529650" y="3065038"/>
            <a:ext cx="2217131" cy="1511375"/>
            <a:chOff x="529650" y="3057526"/>
            <a:chExt cx="2217131" cy="1511375"/>
          </a:xfrm>
        </p:grpSpPr>
        <p:grpSp>
          <p:nvGrpSpPr>
            <p:cNvPr id="111" name="组合 110">
              <a:extLst>
                <a:ext uri="{FF2B5EF4-FFF2-40B4-BE49-F238E27FC236}">
                  <a16:creationId xmlns:a16="http://schemas.microsoft.com/office/drawing/2014/main" id="{D5BEA59B-E598-3DA1-023E-3A368B9E42CD}"/>
                </a:ext>
              </a:extLst>
            </p:cNvPr>
            <p:cNvGrpSpPr/>
            <p:nvPr/>
          </p:nvGrpSpPr>
          <p:grpSpPr>
            <a:xfrm>
              <a:off x="529650" y="3057526"/>
              <a:ext cx="2217131" cy="1511375"/>
              <a:chOff x="692239" y="1327800"/>
              <a:chExt cx="2217131" cy="1511375"/>
            </a:xfrm>
          </p:grpSpPr>
          <p:sp>
            <p:nvSpPr>
              <p:cNvPr id="113" name="矩形: 圆角 112">
                <a:extLst>
                  <a:ext uri="{FF2B5EF4-FFF2-40B4-BE49-F238E27FC236}">
                    <a16:creationId xmlns:a16="http://schemas.microsoft.com/office/drawing/2014/main" id="{905A1944-5A00-BB0B-A997-B39F8C2CDA9A}"/>
                  </a:ext>
                </a:extLst>
              </p:cNvPr>
              <p:cNvSpPr/>
              <p:nvPr/>
            </p:nvSpPr>
            <p:spPr>
              <a:xfrm>
                <a:off x="692239" y="1327800"/>
                <a:ext cx="2217131" cy="1511375"/>
              </a:xfrm>
              <a:prstGeom prst="roundRect">
                <a:avLst/>
              </a:prstGeom>
              <a:solidFill>
                <a:srgbClr val="F2F2F2">
                  <a:alpha val="0"/>
                </a:srgbClr>
              </a:solidFill>
              <a:ln w="9525">
                <a:noFill/>
              </a:ln>
              <a:effectLst>
                <a:outerShdw blurRad="266700" dist="190500" dir="2700000" algn="tl" rotWithShape="0">
                  <a:srgbClr val="00B0F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矩形: 圆角 113">
                <a:extLst>
                  <a:ext uri="{FF2B5EF4-FFF2-40B4-BE49-F238E27FC236}">
                    <a16:creationId xmlns:a16="http://schemas.microsoft.com/office/drawing/2014/main" id="{98A05E1A-84B3-BB79-5CD7-4D38A673EE98}"/>
                  </a:ext>
                </a:extLst>
              </p:cNvPr>
              <p:cNvSpPr/>
              <p:nvPr/>
            </p:nvSpPr>
            <p:spPr>
              <a:xfrm>
                <a:off x="703426" y="1346669"/>
                <a:ext cx="2168567" cy="1478270"/>
              </a:xfrm>
              <a:prstGeom prst="roundRect">
                <a:avLst/>
              </a:prstGeom>
              <a:gradFill flip="none" rotWithShape="1">
                <a:gsLst>
                  <a:gs pos="77000">
                    <a:srgbClr val="FFFFFF">
                      <a:alpha val="0"/>
                    </a:srgbClr>
                  </a:gs>
                  <a:gs pos="100000">
                    <a:schemeClr val="bg1">
                      <a:alpha val="0"/>
                    </a:schemeClr>
                  </a:gs>
                  <a:gs pos="0">
                    <a:schemeClr val="bg1"/>
                  </a:gs>
                  <a:gs pos="17000">
                    <a:schemeClr val="bg1">
                      <a:alpha val="0"/>
                    </a:schemeClr>
                  </a:gs>
                </a:gsLst>
                <a:lin ang="2700000" scaled="1"/>
                <a:tileRect/>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矩形: 圆角 114">
                <a:extLst>
                  <a:ext uri="{FF2B5EF4-FFF2-40B4-BE49-F238E27FC236}">
                    <a16:creationId xmlns:a16="http://schemas.microsoft.com/office/drawing/2014/main" id="{E0E4E49D-B80A-690B-0B77-A082611B413F}"/>
                  </a:ext>
                </a:extLst>
              </p:cNvPr>
              <p:cNvSpPr/>
              <p:nvPr/>
            </p:nvSpPr>
            <p:spPr>
              <a:xfrm>
                <a:off x="692239" y="1327800"/>
                <a:ext cx="2217131" cy="1511375"/>
              </a:xfrm>
              <a:prstGeom prst="roundRect">
                <a:avLst/>
              </a:prstGeom>
              <a:solidFill>
                <a:srgbClr val="F2F2F2">
                  <a:alpha val="0"/>
                </a:srgbClr>
              </a:solidFill>
              <a:ln w="9525">
                <a:noFill/>
              </a:ln>
              <a:effectLst>
                <a:outerShdw blurRad="88900" dist="63500" dir="27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2" name="矩形: 圆角 111">
              <a:extLst>
                <a:ext uri="{FF2B5EF4-FFF2-40B4-BE49-F238E27FC236}">
                  <a16:creationId xmlns:a16="http://schemas.microsoft.com/office/drawing/2014/main" id="{EBC2C2DE-DE05-B066-1CBF-0F5443CEB14B}"/>
                </a:ext>
              </a:extLst>
            </p:cNvPr>
            <p:cNvSpPr/>
            <p:nvPr/>
          </p:nvSpPr>
          <p:spPr>
            <a:xfrm>
              <a:off x="529650" y="3057526"/>
              <a:ext cx="2217131" cy="1511375"/>
            </a:xfrm>
            <a:prstGeom prst="roundRect">
              <a:avLst/>
            </a:prstGeom>
            <a:gradFill flip="none" rotWithShape="1">
              <a:gsLst>
                <a:gs pos="0">
                  <a:schemeClr val="accent1">
                    <a:lumMod val="20000"/>
                    <a:lumOff val="80000"/>
                  </a:schemeClr>
                </a:gs>
                <a:gs pos="57000">
                  <a:schemeClr val="bg1">
                    <a:alpha val="0"/>
                  </a:schemeClr>
                </a:gs>
                <a:gs pos="74000">
                  <a:schemeClr val="bg1">
                    <a:alpha val="0"/>
                  </a:schemeClr>
                </a:gs>
                <a:gs pos="100000">
                  <a:schemeClr val="accent1">
                    <a:lumMod val="20000"/>
                    <a:lumOff val="80000"/>
                  </a:schemeClr>
                </a:gs>
              </a:gsLst>
              <a:lin ang="2700000" scaled="1"/>
              <a:tileRect/>
            </a:gradFill>
            <a:ln w="9525">
              <a:gradFill>
                <a:gsLst>
                  <a:gs pos="0">
                    <a:schemeClr val="accent1">
                      <a:lumMod val="5000"/>
                      <a:lumOff val="95000"/>
                    </a:schemeClr>
                  </a:gs>
                  <a:gs pos="99000">
                    <a:schemeClr val="accent1">
                      <a:lumMod val="60000"/>
                      <a:lumOff val="4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文本框 23">
              <a:extLst>
                <a:ext uri="{FF2B5EF4-FFF2-40B4-BE49-F238E27FC236}">
                  <a16:creationId xmlns:a16="http://schemas.microsoft.com/office/drawing/2014/main" id="{427FEC70-5439-4ADF-AB59-CCCE5C9A265A}"/>
                </a:ext>
              </a:extLst>
            </p:cNvPr>
            <p:cNvSpPr txBox="1"/>
            <p:nvPr/>
          </p:nvSpPr>
          <p:spPr>
            <a:xfrm>
              <a:off x="918729" y="3173038"/>
              <a:ext cx="1560963"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33</a:t>
              </a:r>
              <a:r>
                <a:rPr kumimoji="0" lang="en-US" altLang="zh-CN"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8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文本框 39">
              <a:extLst>
                <a:ext uri="{FF2B5EF4-FFF2-40B4-BE49-F238E27FC236}">
                  <a16:creationId xmlns:a16="http://schemas.microsoft.com/office/drawing/2014/main" id="{625D42BC-7BD9-B929-5CB5-829B0E72046C}"/>
                </a:ext>
              </a:extLst>
            </p:cNvPr>
            <p:cNvSpPr txBox="1"/>
            <p:nvPr/>
          </p:nvSpPr>
          <p:spPr>
            <a:xfrm>
              <a:off x="799097" y="3787204"/>
              <a:ext cx="180022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不同海域微塑料的平均浓度</a:t>
              </a:r>
            </a:p>
          </p:txBody>
        </p:sp>
      </p:grpSp>
      <p:sp>
        <p:nvSpPr>
          <p:cNvPr id="100" name="椭圆 99">
            <a:extLst>
              <a:ext uri="{FF2B5EF4-FFF2-40B4-BE49-F238E27FC236}">
                <a16:creationId xmlns:a16="http://schemas.microsoft.com/office/drawing/2014/main" id="{5CFB4956-FC66-4699-7E80-9EBF5400C197}"/>
              </a:ext>
            </a:extLst>
          </p:cNvPr>
          <p:cNvSpPr/>
          <p:nvPr/>
        </p:nvSpPr>
        <p:spPr>
          <a:xfrm>
            <a:off x="1955642" y="905211"/>
            <a:ext cx="45830" cy="45830"/>
          </a:xfrm>
          <a:prstGeom prst="ellipse">
            <a:avLst/>
          </a:prstGeom>
          <a:noFill/>
          <a:ln>
            <a:solidFill>
              <a:schemeClr val="accent2">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solidFill>
                  <a:srgbClr val="00FFFF"/>
                </a:solid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0" name="组合 129">
            <a:extLst>
              <a:ext uri="{FF2B5EF4-FFF2-40B4-BE49-F238E27FC236}">
                <a16:creationId xmlns:a16="http://schemas.microsoft.com/office/drawing/2014/main" id="{93F7DFC2-0436-DAFC-7030-0E44EFDAD0DC}"/>
              </a:ext>
            </a:extLst>
          </p:cNvPr>
          <p:cNvGrpSpPr/>
          <p:nvPr/>
        </p:nvGrpSpPr>
        <p:grpSpPr>
          <a:xfrm>
            <a:off x="529650" y="4807936"/>
            <a:ext cx="2217131" cy="1511375"/>
            <a:chOff x="529650" y="4807936"/>
            <a:chExt cx="2217131" cy="1511375"/>
          </a:xfrm>
        </p:grpSpPr>
        <p:grpSp>
          <p:nvGrpSpPr>
            <p:cNvPr id="123" name="组合 122">
              <a:extLst>
                <a:ext uri="{FF2B5EF4-FFF2-40B4-BE49-F238E27FC236}">
                  <a16:creationId xmlns:a16="http://schemas.microsoft.com/office/drawing/2014/main" id="{A71500BA-81D7-8C9F-A92A-BE489BE28087}"/>
                </a:ext>
              </a:extLst>
            </p:cNvPr>
            <p:cNvGrpSpPr/>
            <p:nvPr/>
          </p:nvGrpSpPr>
          <p:grpSpPr>
            <a:xfrm>
              <a:off x="529650" y="4807936"/>
              <a:ext cx="2217131" cy="1511375"/>
              <a:chOff x="692239" y="1327800"/>
              <a:chExt cx="2217131" cy="1511375"/>
            </a:xfrm>
          </p:grpSpPr>
          <p:sp>
            <p:nvSpPr>
              <p:cNvPr id="124" name="矩形: 圆角 123">
                <a:extLst>
                  <a:ext uri="{FF2B5EF4-FFF2-40B4-BE49-F238E27FC236}">
                    <a16:creationId xmlns:a16="http://schemas.microsoft.com/office/drawing/2014/main" id="{E00C6C98-F891-8F95-7910-14EE7541C4BA}"/>
                  </a:ext>
                </a:extLst>
              </p:cNvPr>
              <p:cNvSpPr/>
              <p:nvPr/>
            </p:nvSpPr>
            <p:spPr>
              <a:xfrm>
                <a:off x="692239" y="1327800"/>
                <a:ext cx="2217131" cy="1511375"/>
              </a:xfrm>
              <a:prstGeom prst="roundRect">
                <a:avLst/>
              </a:prstGeom>
              <a:solidFill>
                <a:srgbClr val="F2F2F2">
                  <a:alpha val="0"/>
                </a:srgbClr>
              </a:solidFill>
              <a:ln w="9525">
                <a:noFill/>
              </a:ln>
              <a:effectLst>
                <a:outerShdw blurRad="266700" dist="190500" dir="2700000" algn="tl" rotWithShape="0">
                  <a:srgbClr val="00B0F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矩形: 圆角 124">
                <a:extLst>
                  <a:ext uri="{FF2B5EF4-FFF2-40B4-BE49-F238E27FC236}">
                    <a16:creationId xmlns:a16="http://schemas.microsoft.com/office/drawing/2014/main" id="{07E95AD4-CFB1-05C7-3251-E9107CF70879}"/>
                  </a:ext>
                </a:extLst>
              </p:cNvPr>
              <p:cNvSpPr/>
              <p:nvPr/>
            </p:nvSpPr>
            <p:spPr>
              <a:xfrm>
                <a:off x="703426" y="1346669"/>
                <a:ext cx="2168567" cy="1478270"/>
              </a:xfrm>
              <a:prstGeom prst="roundRect">
                <a:avLst/>
              </a:prstGeom>
              <a:gradFill flip="none" rotWithShape="1">
                <a:gsLst>
                  <a:gs pos="77000">
                    <a:srgbClr val="FFFFFF">
                      <a:alpha val="0"/>
                    </a:srgbClr>
                  </a:gs>
                  <a:gs pos="100000">
                    <a:schemeClr val="bg1">
                      <a:alpha val="0"/>
                    </a:schemeClr>
                  </a:gs>
                  <a:gs pos="0">
                    <a:schemeClr val="bg1"/>
                  </a:gs>
                  <a:gs pos="17000">
                    <a:schemeClr val="bg1">
                      <a:alpha val="0"/>
                    </a:schemeClr>
                  </a:gs>
                </a:gsLst>
                <a:lin ang="2700000" scaled="1"/>
                <a:tileRect/>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矩形: 圆角 125">
                <a:extLst>
                  <a:ext uri="{FF2B5EF4-FFF2-40B4-BE49-F238E27FC236}">
                    <a16:creationId xmlns:a16="http://schemas.microsoft.com/office/drawing/2014/main" id="{B6A5B3D8-B513-057B-D8F6-91832A6027ED}"/>
                  </a:ext>
                </a:extLst>
              </p:cNvPr>
              <p:cNvSpPr/>
              <p:nvPr/>
            </p:nvSpPr>
            <p:spPr>
              <a:xfrm>
                <a:off x="692239" y="1327800"/>
                <a:ext cx="2217131" cy="1511375"/>
              </a:xfrm>
              <a:prstGeom prst="roundRect">
                <a:avLst/>
              </a:prstGeom>
              <a:solidFill>
                <a:srgbClr val="F2F2F2">
                  <a:alpha val="0"/>
                </a:srgbClr>
              </a:solidFill>
              <a:ln w="9525">
                <a:noFill/>
              </a:ln>
              <a:effectLst>
                <a:outerShdw blurRad="88900" dist="63500" dir="27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7" name="矩形: 圆角 126">
              <a:extLst>
                <a:ext uri="{FF2B5EF4-FFF2-40B4-BE49-F238E27FC236}">
                  <a16:creationId xmlns:a16="http://schemas.microsoft.com/office/drawing/2014/main" id="{AF3523DD-9281-FB54-797E-05FC6CCF1C74}"/>
                </a:ext>
              </a:extLst>
            </p:cNvPr>
            <p:cNvSpPr/>
            <p:nvPr/>
          </p:nvSpPr>
          <p:spPr>
            <a:xfrm>
              <a:off x="529650" y="4807936"/>
              <a:ext cx="2217131" cy="1511375"/>
            </a:xfrm>
            <a:prstGeom prst="roundRect">
              <a:avLst/>
            </a:prstGeom>
            <a:gradFill flip="none" rotWithShape="1">
              <a:gsLst>
                <a:gs pos="0">
                  <a:schemeClr val="accent1">
                    <a:lumMod val="20000"/>
                    <a:lumOff val="80000"/>
                  </a:schemeClr>
                </a:gs>
                <a:gs pos="57000">
                  <a:schemeClr val="bg1">
                    <a:alpha val="0"/>
                  </a:schemeClr>
                </a:gs>
                <a:gs pos="74000">
                  <a:schemeClr val="bg1">
                    <a:alpha val="0"/>
                  </a:schemeClr>
                </a:gs>
                <a:gs pos="100000">
                  <a:schemeClr val="accent1">
                    <a:lumMod val="20000"/>
                    <a:lumOff val="80000"/>
                  </a:schemeClr>
                </a:gs>
              </a:gsLst>
              <a:lin ang="2700000" scaled="1"/>
              <a:tileRect/>
            </a:gradFill>
            <a:ln w="9525">
              <a:gradFill>
                <a:gsLst>
                  <a:gs pos="0">
                    <a:schemeClr val="accent1">
                      <a:lumMod val="5000"/>
                      <a:lumOff val="95000"/>
                    </a:schemeClr>
                  </a:gs>
                  <a:gs pos="99000">
                    <a:schemeClr val="accent1">
                      <a:lumMod val="60000"/>
                      <a:lumOff val="40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文本框 23">
              <a:extLst>
                <a:ext uri="{FF2B5EF4-FFF2-40B4-BE49-F238E27FC236}">
                  <a16:creationId xmlns:a16="http://schemas.microsoft.com/office/drawing/2014/main" id="{4BED1A9F-C6B7-F5C9-D05A-ED7535F03583}"/>
                </a:ext>
              </a:extLst>
            </p:cNvPr>
            <p:cNvSpPr txBox="1"/>
            <p:nvPr/>
          </p:nvSpPr>
          <p:spPr>
            <a:xfrm>
              <a:off x="918729" y="4923448"/>
              <a:ext cx="1560963"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23</a:t>
              </a:r>
              <a:r>
                <a:rPr kumimoji="0" lang="en-US" altLang="zh-CN"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8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文本框 39">
              <a:extLst>
                <a:ext uri="{FF2B5EF4-FFF2-40B4-BE49-F238E27FC236}">
                  <a16:creationId xmlns:a16="http://schemas.microsoft.com/office/drawing/2014/main" id="{24B9B008-6758-9096-0B0A-E6DD693EB412}"/>
                </a:ext>
              </a:extLst>
            </p:cNvPr>
            <p:cNvSpPr txBox="1"/>
            <p:nvPr/>
          </p:nvSpPr>
          <p:spPr>
            <a:xfrm>
              <a:off x="799097" y="5537614"/>
              <a:ext cx="180022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不同海域微塑料的平均浓度</a:t>
              </a:r>
            </a:p>
          </p:txBody>
        </p:sp>
      </p:grpSp>
      <p:graphicFrame>
        <p:nvGraphicFramePr>
          <p:cNvPr id="133" name="图表 132">
            <a:extLst>
              <a:ext uri="{FF2B5EF4-FFF2-40B4-BE49-F238E27FC236}">
                <a16:creationId xmlns:a16="http://schemas.microsoft.com/office/drawing/2014/main" id="{5FDAD8DD-6F33-699A-1E81-054DF97B0330}"/>
              </a:ext>
            </a:extLst>
          </p:cNvPr>
          <p:cNvGraphicFramePr/>
          <p:nvPr>
            <p:extLst>
              <p:ext uri="{D42A27DB-BD31-4B8C-83A1-F6EECF244321}">
                <p14:modId xmlns:p14="http://schemas.microsoft.com/office/powerpoint/2010/main" val="134276266"/>
              </p:ext>
            </p:extLst>
          </p:nvPr>
        </p:nvGraphicFramePr>
        <p:xfrm>
          <a:off x="3614025" y="1842085"/>
          <a:ext cx="7944033" cy="4429142"/>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682989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7565" y="-1"/>
            <a:ext cx="12192000" cy="685800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319252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结果分析与讨论</a:t>
            </a: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753360" y="820067"/>
            <a:ext cx="10995728"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2747327"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4" name="矩形: 单圆角 3">
            <a:extLst>
              <a:ext uri="{FF2B5EF4-FFF2-40B4-BE49-F238E27FC236}">
                <a16:creationId xmlns:a16="http://schemas.microsoft.com/office/drawing/2014/main" id="{71D831D4-7441-33D1-D0C9-4900A47282C2}"/>
              </a:ext>
            </a:extLst>
          </p:cNvPr>
          <p:cNvSpPr/>
          <p:nvPr/>
        </p:nvSpPr>
        <p:spPr>
          <a:xfrm flipH="1">
            <a:off x="9531274" y="1054250"/>
            <a:ext cx="2733240" cy="5803749"/>
          </a:xfrm>
          <a:prstGeom prst="round1Rect">
            <a:avLst>
              <a:gd name="adj" fmla="val 21752"/>
            </a:avLst>
          </a:prstGeom>
          <a:gradFill flip="none" rotWithShape="0">
            <a:gsLst>
              <a:gs pos="10000">
                <a:schemeClr val="accent2"/>
              </a:gs>
              <a:gs pos="100000">
                <a:schemeClr val="accent1"/>
              </a:gs>
            </a:gsLst>
            <a:lin ang="135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6" name="矩形: 圆角 5">
            <a:extLst>
              <a:ext uri="{FF2B5EF4-FFF2-40B4-BE49-F238E27FC236}">
                <a16:creationId xmlns:a16="http://schemas.microsoft.com/office/drawing/2014/main" id="{1F16190F-2A1A-70D9-6EA7-AEC10F8A6904}"/>
              </a:ext>
            </a:extLst>
          </p:cNvPr>
          <p:cNvSpPr/>
          <p:nvPr/>
        </p:nvSpPr>
        <p:spPr>
          <a:xfrm>
            <a:off x="8305952" y="2221283"/>
            <a:ext cx="3469848" cy="4268416"/>
          </a:xfrm>
          <a:prstGeom prst="roundRect">
            <a:avLst>
              <a:gd name="adj" fmla="val 3265"/>
            </a:avLst>
          </a:prstGeom>
          <a:solidFill>
            <a:schemeClr val="bg1"/>
          </a:solidFill>
          <a:ln>
            <a:noFill/>
          </a:ln>
          <a:effectLst>
            <a:outerShdw blurRad="584200" dist="241300" dir="5400000" sx="97000" sy="97000" algn="t" rotWithShape="0">
              <a:schemeClr val="accent2">
                <a:alpha val="26000"/>
              </a:schemeClr>
            </a:outerShdw>
            <a:reflection blurRad="25400" stA="26000" endPos="24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文本框 13">
            <a:extLst>
              <a:ext uri="{FF2B5EF4-FFF2-40B4-BE49-F238E27FC236}">
                <a16:creationId xmlns:a16="http://schemas.microsoft.com/office/drawing/2014/main" id="{3B7D267D-885A-FAC5-7FCC-7F02FF9538DA}"/>
              </a:ext>
            </a:extLst>
          </p:cNvPr>
          <p:cNvSpPr txBox="1"/>
          <p:nvPr/>
        </p:nvSpPr>
        <p:spPr>
          <a:xfrm>
            <a:off x="8555365" y="2572717"/>
            <a:ext cx="2971022" cy="3382144"/>
          </a:xfrm>
          <a:prstGeom prst="rect">
            <a:avLst/>
          </a:prstGeom>
          <a:noFill/>
        </p:spPr>
        <p:txBody>
          <a:bodyPr wrap="square">
            <a:spAutoFit/>
          </a:bodyPr>
          <a:lstStyle/>
          <a:p>
            <a:pPr algn="just">
              <a:lnSpc>
                <a:spcPct val="150000"/>
              </a:lnSpc>
            </a:pPr>
            <a:r>
              <a:rPr lang="zh-CN" altLang="en-US"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研究结果的意义</a:t>
            </a:r>
          </a:p>
          <a:p>
            <a:pPr algn="just">
              <a:lnSpc>
                <a:spcPct val="150000"/>
              </a:lnSpc>
            </a:pP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这些发现在海洋科学领域具有重要意义。首先，它们为海洋微塑料污染的监测和管理提供了科学依据。其次，这些结果有助于我们评估微塑料对海洋生态系统的潜在影响，包括对海洋生物的健康和生物多样性的威胁。此外，我们的研究结果也为制定相关的环境保护政策和干预措施提供了支持。</a:t>
            </a:r>
          </a:p>
        </p:txBody>
      </p:sp>
      <p:sp>
        <p:nvSpPr>
          <p:cNvPr id="15" name="椭圆 14">
            <a:extLst>
              <a:ext uri="{FF2B5EF4-FFF2-40B4-BE49-F238E27FC236}">
                <a16:creationId xmlns:a16="http://schemas.microsoft.com/office/drawing/2014/main" id="{F1549C2E-AB3D-1422-04C2-684453648EF0}"/>
              </a:ext>
            </a:extLst>
          </p:cNvPr>
          <p:cNvSpPr/>
          <p:nvPr/>
        </p:nvSpPr>
        <p:spPr>
          <a:xfrm>
            <a:off x="5377808" y="1491990"/>
            <a:ext cx="1277634" cy="1277634"/>
          </a:xfrm>
          <a:prstGeom prst="ellipse">
            <a:avLst/>
          </a:prstGeom>
          <a:gradFill>
            <a:gsLst>
              <a:gs pos="0">
                <a:schemeClr val="accent1"/>
              </a:gs>
              <a:gs pos="100000">
                <a:schemeClr val="accent1">
                  <a:lumMod val="75000"/>
                </a:schemeClr>
              </a:gs>
            </a:gsLst>
            <a:lin ang="2700000" scaled="1"/>
          </a:gradFill>
          <a:ln>
            <a:noFill/>
          </a:ln>
          <a:effectLst>
            <a:outerShdw blurRad="177800" dist="190500" dir="738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椭圆 15">
            <a:extLst>
              <a:ext uri="{FF2B5EF4-FFF2-40B4-BE49-F238E27FC236}">
                <a16:creationId xmlns:a16="http://schemas.microsoft.com/office/drawing/2014/main" id="{2441034D-7B41-24AE-843D-96F404E42CAD}"/>
              </a:ext>
            </a:extLst>
          </p:cNvPr>
          <p:cNvSpPr/>
          <p:nvPr/>
        </p:nvSpPr>
        <p:spPr>
          <a:xfrm>
            <a:off x="1213187" y="1491990"/>
            <a:ext cx="1277634" cy="1277634"/>
          </a:xfrm>
          <a:prstGeom prst="ellipse">
            <a:avLst/>
          </a:prstGeom>
          <a:gradFill>
            <a:gsLst>
              <a:gs pos="0">
                <a:schemeClr val="accent1"/>
              </a:gs>
              <a:gs pos="100000">
                <a:schemeClr val="accent1">
                  <a:lumMod val="75000"/>
                </a:schemeClr>
              </a:gs>
            </a:gsLst>
            <a:lin ang="2700000" scaled="1"/>
          </a:gradFill>
          <a:ln>
            <a:noFill/>
          </a:ln>
          <a:effectLst>
            <a:outerShdw blurRad="177800" dist="190500" dir="738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椭圆 16">
            <a:extLst>
              <a:ext uri="{FF2B5EF4-FFF2-40B4-BE49-F238E27FC236}">
                <a16:creationId xmlns:a16="http://schemas.microsoft.com/office/drawing/2014/main" id="{9E1ACB1E-930F-0B67-83BF-9A247F345411}"/>
              </a:ext>
            </a:extLst>
          </p:cNvPr>
          <p:cNvSpPr/>
          <p:nvPr/>
        </p:nvSpPr>
        <p:spPr>
          <a:xfrm>
            <a:off x="779345" y="4327014"/>
            <a:ext cx="2175577" cy="768416"/>
          </a:xfrm>
          <a:prstGeom prst="ellipse">
            <a:avLst/>
          </a:prstGeom>
          <a:noFill/>
          <a:ln w="15875">
            <a:gradFill>
              <a:gsLst>
                <a:gs pos="11000">
                  <a:schemeClr val="accent1">
                    <a:alpha val="0"/>
                  </a:schemeClr>
                </a:gs>
                <a:gs pos="100000">
                  <a:schemeClr val="accent1">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椭圆 17">
            <a:extLst>
              <a:ext uri="{FF2B5EF4-FFF2-40B4-BE49-F238E27FC236}">
                <a16:creationId xmlns:a16="http://schemas.microsoft.com/office/drawing/2014/main" id="{49A39243-19F6-B102-ADD6-7BB718E141E5}"/>
              </a:ext>
            </a:extLst>
          </p:cNvPr>
          <p:cNvSpPr/>
          <p:nvPr/>
        </p:nvSpPr>
        <p:spPr>
          <a:xfrm>
            <a:off x="240174" y="3743314"/>
            <a:ext cx="3253920" cy="1149286"/>
          </a:xfrm>
          <a:prstGeom prst="ellipse">
            <a:avLst/>
          </a:prstGeom>
          <a:noFill/>
          <a:ln w="22225">
            <a:gradFill>
              <a:gsLst>
                <a:gs pos="0">
                  <a:schemeClr val="accent1">
                    <a:alpha val="0"/>
                  </a:schemeClr>
                </a:gs>
                <a:gs pos="100000">
                  <a:schemeClr val="accent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椭圆 18">
            <a:extLst>
              <a:ext uri="{FF2B5EF4-FFF2-40B4-BE49-F238E27FC236}">
                <a16:creationId xmlns:a16="http://schemas.microsoft.com/office/drawing/2014/main" id="{E1584E91-73AF-2CD0-DD69-866EFCC33D9E}"/>
              </a:ext>
            </a:extLst>
          </p:cNvPr>
          <p:cNvSpPr/>
          <p:nvPr/>
        </p:nvSpPr>
        <p:spPr>
          <a:xfrm>
            <a:off x="1018508" y="4048259"/>
            <a:ext cx="1697251" cy="599470"/>
          </a:xfrm>
          <a:prstGeom prst="ellipse">
            <a:avLst/>
          </a:prstGeom>
          <a:gradFill>
            <a:gsLst>
              <a:gs pos="15000">
                <a:schemeClr val="accent1">
                  <a:alpha val="0"/>
                </a:schemeClr>
              </a:gs>
              <a:gs pos="100000">
                <a:schemeClr val="accent1">
                  <a:alpha val="20000"/>
                </a:schemeClr>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椭圆 19">
            <a:extLst>
              <a:ext uri="{FF2B5EF4-FFF2-40B4-BE49-F238E27FC236}">
                <a16:creationId xmlns:a16="http://schemas.microsoft.com/office/drawing/2014/main" id="{B584F95B-8505-D7E2-00E6-E780B8183619}"/>
              </a:ext>
            </a:extLst>
          </p:cNvPr>
          <p:cNvSpPr/>
          <p:nvPr/>
        </p:nvSpPr>
        <p:spPr>
          <a:xfrm>
            <a:off x="665835" y="4364961"/>
            <a:ext cx="2402597" cy="848600"/>
          </a:xfrm>
          <a:prstGeom prst="ellipse">
            <a:avLst/>
          </a:prstGeom>
          <a:noFill/>
          <a:ln w="12700">
            <a:gradFill>
              <a:gsLst>
                <a:gs pos="18000">
                  <a:schemeClr val="accent1">
                    <a:alpha val="0"/>
                  </a:schemeClr>
                </a:gs>
                <a:gs pos="100000">
                  <a:schemeClr val="accent1">
                    <a:alpha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椭圆 20">
            <a:extLst>
              <a:ext uri="{FF2B5EF4-FFF2-40B4-BE49-F238E27FC236}">
                <a16:creationId xmlns:a16="http://schemas.microsoft.com/office/drawing/2014/main" id="{62614144-CD27-E71D-74AC-8BF93B222448}"/>
              </a:ext>
            </a:extLst>
          </p:cNvPr>
          <p:cNvSpPr/>
          <p:nvPr/>
        </p:nvSpPr>
        <p:spPr>
          <a:xfrm>
            <a:off x="516854" y="4375510"/>
            <a:ext cx="2700560" cy="953839"/>
          </a:xfrm>
          <a:prstGeom prst="ellipse">
            <a:avLst/>
          </a:prstGeom>
          <a:noFill/>
          <a:ln w="9525">
            <a:gradFill>
              <a:gsLst>
                <a:gs pos="6000">
                  <a:schemeClr val="accent1">
                    <a:alpha val="0"/>
                  </a:schemeClr>
                </a:gs>
                <a:gs pos="100000">
                  <a:schemeClr val="accent1">
                    <a:alpha val="3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6639">
            <a:extLst>
              <a:ext uri="{FF2B5EF4-FFF2-40B4-BE49-F238E27FC236}">
                <a16:creationId xmlns:a16="http://schemas.microsoft.com/office/drawing/2014/main" id="{778FF8FA-B0B9-570E-CB99-8CB07D75CA85}"/>
              </a:ext>
            </a:extLst>
          </p:cNvPr>
          <p:cNvSpPr txBox="1"/>
          <p:nvPr/>
        </p:nvSpPr>
        <p:spPr>
          <a:xfrm>
            <a:off x="1160785" y="3393389"/>
            <a:ext cx="1620958" cy="1200329"/>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7200" dirty="0">
                <a:gradFill flip="none" rotWithShape="1">
                  <a:gsLst>
                    <a:gs pos="0">
                      <a:schemeClr val="accent1"/>
                    </a:gs>
                    <a:gs pos="100000">
                      <a:schemeClr val="accent1">
                        <a:lumMod val="75000"/>
                      </a:schemeClr>
                    </a:gs>
                  </a:gsLst>
                  <a:lin ang="2700000" scaled="1"/>
                  <a:tileRect/>
                </a:gradFill>
                <a:effectLst>
                  <a:reflection blurRad="25400" stA="15000" endPos="20000" dir="5400000" sy="-100000" algn="bl" rotWithShape="0"/>
                </a:effectLst>
                <a:latin typeface="Arial" panose="020B0604020202020204" pitchFamily="34" charset="0"/>
                <a:ea typeface="微软雅黑" panose="020B0503020204020204" pitchFamily="34" charset="-122"/>
                <a:cs typeface="+mn-ea"/>
                <a:sym typeface="Arial" panose="020B0604020202020204" pitchFamily="34" charset="0"/>
              </a:rPr>
              <a:t>90</a:t>
            </a:r>
            <a:r>
              <a:rPr lang="en-US" altLang="zh-CN" sz="3600" dirty="0">
                <a:gradFill flip="none" rotWithShape="1">
                  <a:gsLst>
                    <a:gs pos="0">
                      <a:schemeClr val="accent1"/>
                    </a:gs>
                    <a:gs pos="100000">
                      <a:schemeClr val="accent1">
                        <a:lumMod val="75000"/>
                      </a:schemeClr>
                    </a:gs>
                  </a:gsLst>
                  <a:lin ang="2700000" scaled="1"/>
                  <a:tileRect/>
                </a:gradFill>
                <a:effectLst>
                  <a:reflection blurRad="25400" stA="15000" endPos="20000" dir="5400000" sy="-100000" algn="bl" rotWithShape="0"/>
                </a:effectLst>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7200" dirty="0">
              <a:gradFill flip="none" rotWithShape="1">
                <a:gsLst>
                  <a:gs pos="0">
                    <a:schemeClr val="accent1"/>
                  </a:gs>
                  <a:gs pos="100000">
                    <a:schemeClr val="accent1">
                      <a:lumMod val="75000"/>
                    </a:schemeClr>
                  </a:gs>
                </a:gsLst>
                <a:lin ang="2700000" scaled="1"/>
                <a:tileRect/>
              </a:gradFill>
              <a:effectLst>
                <a:reflection blurRad="25400" stA="15000" endPos="20000" dir="5400000" sy="-100000" algn="bl" rotWithShape="0"/>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6640">
            <a:extLst>
              <a:ext uri="{FF2B5EF4-FFF2-40B4-BE49-F238E27FC236}">
                <a16:creationId xmlns:a16="http://schemas.microsoft.com/office/drawing/2014/main" id="{39C33310-DEF4-97A0-BF69-F556DB96876D}"/>
              </a:ext>
            </a:extLst>
          </p:cNvPr>
          <p:cNvSpPr txBox="1"/>
          <p:nvPr/>
        </p:nvSpPr>
        <p:spPr>
          <a:xfrm>
            <a:off x="1005358" y="3040468"/>
            <a:ext cx="1723550" cy="46166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区域性差异</a:t>
            </a:r>
          </a:p>
        </p:txBody>
      </p:sp>
      <p:sp>
        <p:nvSpPr>
          <p:cNvPr id="24" name="等腰三角形 23">
            <a:extLst>
              <a:ext uri="{FF2B5EF4-FFF2-40B4-BE49-F238E27FC236}">
                <a16:creationId xmlns:a16="http://schemas.microsoft.com/office/drawing/2014/main" id="{44C3C7AD-58E0-5D18-896E-A3A7BD6642D6}"/>
              </a:ext>
            </a:extLst>
          </p:cNvPr>
          <p:cNvSpPr/>
          <p:nvPr/>
        </p:nvSpPr>
        <p:spPr>
          <a:xfrm>
            <a:off x="1064246" y="4165285"/>
            <a:ext cx="189003" cy="162934"/>
          </a:xfrm>
          <a:prstGeom prst="triangle">
            <a:avLst/>
          </a:prstGeom>
          <a:solidFill>
            <a:schemeClr val="accent1"/>
          </a:solidFill>
          <a:ln>
            <a:noFill/>
          </a:ln>
          <a:effectLst>
            <a:reflection blurRad="25400" stA="15000" endPos="58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组合 24">
            <a:extLst>
              <a:ext uri="{FF2B5EF4-FFF2-40B4-BE49-F238E27FC236}">
                <a16:creationId xmlns:a16="http://schemas.microsoft.com/office/drawing/2014/main" id="{25293CE7-317B-940D-FFE8-B33E1766213D}"/>
              </a:ext>
            </a:extLst>
          </p:cNvPr>
          <p:cNvGrpSpPr/>
          <p:nvPr/>
        </p:nvGrpSpPr>
        <p:grpSpPr>
          <a:xfrm>
            <a:off x="1482158" y="1748930"/>
            <a:ext cx="769933" cy="769930"/>
            <a:chOff x="14487287" y="1230182"/>
            <a:chExt cx="1404022" cy="1404022"/>
          </a:xfrm>
          <a:solidFill>
            <a:schemeClr val="bg1"/>
          </a:solidFill>
        </p:grpSpPr>
        <p:sp>
          <p:nvSpPr>
            <p:cNvPr id="58" name="Freeform 7">
              <a:extLst>
                <a:ext uri="{FF2B5EF4-FFF2-40B4-BE49-F238E27FC236}">
                  <a16:creationId xmlns:a16="http://schemas.microsoft.com/office/drawing/2014/main" id="{9EDA41B1-2AC2-4D68-1EFE-77AC574B018C}"/>
                </a:ext>
              </a:extLst>
            </p:cNvPr>
            <p:cNvSpPr>
              <a:spLocks noEditPoints="1"/>
            </p:cNvSpPr>
            <p:nvPr/>
          </p:nvSpPr>
          <p:spPr bwMode="auto">
            <a:xfrm>
              <a:off x="14874923" y="1463383"/>
              <a:ext cx="394860" cy="328476"/>
            </a:xfrm>
            <a:custGeom>
              <a:avLst/>
              <a:gdLst>
                <a:gd name="T0" fmla="*/ 512 w 540"/>
                <a:gd name="T1" fmla="*/ 190 h 449"/>
                <a:gd name="T2" fmla="*/ 540 w 540"/>
                <a:gd name="T3" fmla="*/ 132 h 449"/>
                <a:gd name="T4" fmla="*/ 284 w 540"/>
                <a:gd name="T5" fmla="*/ 4 h 449"/>
                <a:gd name="T6" fmla="*/ 256 w 540"/>
                <a:gd name="T7" fmla="*/ 4 h 449"/>
                <a:gd name="T8" fmla="*/ 0 w 540"/>
                <a:gd name="T9" fmla="*/ 132 h 449"/>
                <a:gd name="T10" fmla="*/ 28 w 540"/>
                <a:gd name="T11" fmla="*/ 190 h 449"/>
                <a:gd name="T12" fmla="*/ 78 w 540"/>
                <a:gd name="T13" fmla="*/ 165 h 449"/>
                <a:gd name="T14" fmla="*/ 78 w 540"/>
                <a:gd name="T15" fmla="*/ 385 h 449"/>
                <a:gd name="T16" fmla="*/ 14 w 540"/>
                <a:gd name="T17" fmla="*/ 385 h 449"/>
                <a:gd name="T18" fmla="*/ 14 w 540"/>
                <a:gd name="T19" fmla="*/ 449 h 449"/>
                <a:gd name="T20" fmla="*/ 526 w 540"/>
                <a:gd name="T21" fmla="*/ 449 h 449"/>
                <a:gd name="T22" fmla="*/ 526 w 540"/>
                <a:gd name="T23" fmla="*/ 385 h 449"/>
                <a:gd name="T24" fmla="*/ 462 w 540"/>
                <a:gd name="T25" fmla="*/ 385 h 449"/>
                <a:gd name="T26" fmla="*/ 462 w 540"/>
                <a:gd name="T27" fmla="*/ 165 h 449"/>
                <a:gd name="T28" fmla="*/ 512 w 540"/>
                <a:gd name="T29" fmla="*/ 190 h 449"/>
                <a:gd name="T30" fmla="*/ 398 w 540"/>
                <a:gd name="T31" fmla="*/ 385 h 449"/>
                <a:gd name="T32" fmla="*/ 142 w 540"/>
                <a:gd name="T33" fmla="*/ 385 h 449"/>
                <a:gd name="T34" fmla="*/ 142 w 540"/>
                <a:gd name="T35" fmla="*/ 133 h 449"/>
                <a:gd name="T36" fmla="*/ 270 w 540"/>
                <a:gd name="T37" fmla="*/ 69 h 449"/>
                <a:gd name="T38" fmla="*/ 398 w 540"/>
                <a:gd name="T39" fmla="*/ 133 h 449"/>
                <a:gd name="T40" fmla="*/ 398 w 540"/>
                <a:gd name="T41" fmla="*/ 38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40" h="449">
                  <a:moveTo>
                    <a:pt x="512" y="190"/>
                  </a:moveTo>
                  <a:cubicBezTo>
                    <a:pt x="540" y="132"/>
                    <a:pt x="540" y="132"/>
                    <a:pt x="540" y="132"/>
                  </a:cubicBezTo>
                  <a:cubicBezTo>
                    <a:pt x="284" y="4"/>
                    <a:pt x="284" y="4"/>
                    <a:pt x="284" y="4"/>
                  </a:cubicBezTo>
                  <a:cubicBezTo>
                    <a:pt x="275" y="0"/>
                    <a:pt x="265" y="0"/>
                    <a:pt x="256" y="4"/>
                  </a:cubicBezTo>
                  <a:cubicBezTo>
                    <a:pt x="0" y="132"/>
                    <a:pt x="0" y="132"/>
                    <a:pt x="0" y="132"/>
                  </a:cubicBezTo>
                  <a:cubicBezTo>
                    <a:pt x="28" y="190"/>
                    <a:pt x="28" y="190"/>
                    <a:pt x="28" y="190"/>
                  </a:cubicBezTo>
                  <a:cubicBezTo>
                    <a:pt x="78" y="165"/>
                    <a:pt x="78" y="165"/>
                    <a:pt x="78" y="165"/>
                  </a:cubicBezTo>
                  <a:cubicBezTo>
                    <a:pt x="78" y="385"/>
                    <a:pt x="78" y="385"/>
                    <a:pt x="78" y="385"/>
                  </a:cubicBezTo>
                  <a:cubicBezTo>
                    <a:pt x="14" y="385"/>
                    <a:pt x="14" y="385"/>
                    <a:pt x="14" y="385"/>
                  </a:cubicBezTo>
                  <a:cubicBezTo>
                    <a:pt x="14" y="449"/>
                    <a:pt x="14" y="449"/>
                    <a:pt x="14" y="449"/>
                  </a:cubicBezTo>
                  <a:cubicBezTo>
                    <a:pt x="526" y="449"/>
                    <a:pt x="526" y="449"/>
                    <a:pt x="526" y="449"/>
                  </a:cubicBezTo>
                  <a:cubicBezTo>
                    <a:pt x="526" y="385"/>
                    <a:pt x="526" y="385"/>
                    <a:pt x="526" y="385"/>
                  </a:cubicBezTo>
                  <a:cubicBezTo>
                    <a:pt x="462" y="385"/>
                    <a:pt x="462" y="385"/>
                    <a:pt x="462" y="385"/>
                  </a:cubicBezTo>
                  <a:cubicBezTo>
                    <a:pt x="462" y="165"/>
                    <a:pt x="462" y="165"/>
                    <a:pt x="462" y="165"/>
                  </a:cubicBezTo>
                  <a:lnTo>
                    <a:pt x="512" y="190"/>
                  </a:lnTo>
                  <a:close/>
                  <a:moveTo>
                    <a:pt x="398" y="385"/>
                  </a:moveTo>
                  <a:cubicBezTo>
                    <a:pt x="142" y="385"/>
                    <a:pt x="142" y="385"/>
                    <a:pt x="142" y="385"/>
                  </a:cubicBezTo>
                  <a:cubicBezTo>
                    <a:pt x="142" y="133"/>
                    <a:pt x="142" y="133"/>
                    <a:pt x="142" y="133"/>
                  </a:cubicBezTo>
                  <a:cubicBezTo>
                    <a:pt x="270" y="69"/>
                    <a:pt x="270" y="69"/>
                    <a:pt x="270" y="69"/>
                  </a:cubicBezTo>
                  <a:cubicBezTo>
                    <a:pt x="398" y="133"/>
                    <a:pt x="398" y="133"/>
                    <a:pt x="398" y="133"/>
                  </a:cubicBezTo>
                  <a:lnTo>
                    <a:pt x="398" y="3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组合 58">
              <a:extLst>
                <a:ext uri="{FF2B5EF4-FFF2-40B4-BE49-F238E27FC236}">
                  <a16:creationId xmlns:a16="http://schemas.microsoft.com/office/drawing/2014/main" id="{5FEE992B-EB28-2027-8C81-97AA8A2E16E2}"/>
                </a:ext>
              </a:extLst>
            </p:cNvPr>
            <p:cNvGrpSpPr/>
            <p:nvPr/>
          </p:nvGrpSpPr>
          <p:grpSpPr>
            <a:xfrm>
              <a:off x="14487287" y="1230182"/>
              <a:ext cx="1404022" cy="1404022"/>
              <a:chOff x="14487287" y="1230182"/>
              <a:chExt cx="1404022" cy="1404022"/>
            </a:xfrm>
            <a:grpFill/>
          </p:grpSpPr>
          <p:sp>
            <p:nvSpPr>
              <p:cNvPr id="61" name="Freeform 5">
                <a:extLst>
                  <a:ext uri="{FF2B5EF4-FFF2-40B4-BE49-F238E27FC236}">
                    <a16:creationId xmlns:a16="http://schemas.microsoft.com/office/drawing/2014/main" id="{E05A959D-E9CE-B405-035E-81843679DF61}"/>
                  </a:ext>
                </a:extLst>
              </p:cNvPr>
              <p:cNvSpPr/>
              <p:nvPr/>
            </p:nvSpPr>
            <p:spPr bwMode="auto">
              <a:xfrm>
                <a:off x="14580842" y="1230182"/>
                <a:ext cx="1076578" cy="678622"/>
              </a:xfrm>
              <a:custGeom>
                <a:avLst/>
                <a:gdLst>
                  <a:gd name="T0" fmla="*/ 64 w 1472"/>
                  <a:gd name="T1" fmla="*/ 192 h 928"/>
                  <a:gd name="T2" fmla="*/ 160 w 1472"/>
                  <a:gd name="T3" fmla="*/ 192 h 928"/>
                  <a:gd name="T4" fmla="*/ 160 w 1472"/>
                  <a:gd name="T5" fmla="*/ 320 h 928"/>
                  <a:gd name="T6" fmla="*/ 256 w 1472"/>
                  <a:gd name="T7" fmla="*/ 416 h 928"/>
                  <a:gd name="T8" fmla="*/ 352 w 1472"/>
                  <a:gd name="T9" fmla="*/ 320 h 928"/>
                  <a:gd name="T10" fmla="*/ 352 w 1472"/>
                  <a:gd name="T11" fmla="*/ 256 h 928"/>
                  <a:gd name="T12" fmla="*/ 288 w 1472"/>
                  <a:gd name="T13" fmla="*/ 256 h 928"/>
                  <a:gd name="T14" fmla="*/ 288 w 1472"/>
                  <a:gd name="T15" fmla="*/ 320 h 928"/>
                  <a:gd name="T16" fmla="*/ 256 w 1472"/>
                  <a:gd name="T17" fmla="*/ 352 h 928"/>
                  <a:gd name="T18" fmla="*/ 224 w 1472"/>
                  <a:gd name="T19" fmla="*/ 320 h 928"/>
                  <a:gd name="T20" fmla="*/ 224 w 1472"/>
                  <a:gd name="T21" fmla="*/ 128 h 928"/>
                  <a:gd name="T22" fmla="*/ 288 w 1472"/>
                  <a:gd name="T23" fmla="*/ 64 h 928"/>
                  <a:gd name="T24" fmla="*/ 352 w 1472"/>
                  <a:gd name="T25" fmla="*/ 128 h 928"/>
                  <a:gd name="T26" fmla="*/ 288 w 1472"/>
                  <a:gd name="T27" fmla="*/ 128 h 928"/>
                  <a:gd name="T28" fmla="*/ 288 w 1472"/>
                  <a:gd name="T29" fmla="*/ 192 h 928"/>
                  <a:gd name="T30" fmla="*/ 1280 w 1472"/>
                  <a:gd name="T31" fmla="*/ 192 h 928"/>
                  <a:gd name="T32" fmla="*/ 1280 w 1472"/>
                  <a:gd name="T33" fmla="*/ 736 h 928"/>
                  <a:gd name="T34" fmla="*/ 1344 w 1472"/>
                  <a:gd name="T35" fmla="*/ 736 h 928"/>
                  <a:gd name="T36" fmla="*/ 1344 w 1472"/>
                  <a:gd name="T37" fmla="*/ 320 h 928"/>
                  <a:gd name="T38" fmla="*/ 1408 w 1472"/>
                  <a:gd name="T39" fmla="*/ 320 h 928"/>
                  <a:gd name="T40" fmla="*/ 1408 w 1472"/>
                  <a:gd name="T41" fmla="*/ 704 h 928"/>
                  <a:gd name="T42" fmla="*/ 1472 w 1472"/>
                  <a:gd name="T43" fmla="*/ 704 h 928"/>
                  <a:gd name="T44" fmla="*/ 1472 w 1472"/>
                  <a:gd name="T45" fmla="*/ 288 h 928"/>
                  <a:gd name="T46" fmla="*/ 1440 w 1472"/>
                  <a:gd name="T47" fmla="*/ 256 h 928"/>
                  <a:gd name="T48" fmla="*/ 1344 w 1472"/>
                  <a:gd name="T49" fmla="*/ 256 h 928"/>
                  <a:gd name="T50" fmla="*/ 1344 w 1472"/>
                  <a:gd name="T51" fmla="*/ 160 h 928"/>
                  <a:gd name="T52" fmla="*/ 1312 w 1472"/>
                  <a:gd name="T53" fmla="*/ 128 h 928"/>
                  <a:gd name="T54" fmla="*/ 416 w 1472"/>
                  <a:gd name="T55" fmla="*/ 128 h 928"/>
                  <a:gd name="T56" fmla="*/ 288 w 1472"/>
                  <a:gd name="T57" fmla="*/ 0 h 928"/>
                  <a:gd name="T58" fmla="*/ 160 w 1472"/>
                  <a:gd name="T59" fmla="*/ 128 h 928"/>
                  <a:gd name="T60" fmla="*/ 32 w 1472"/>
                  <a:gd name="T61" fmla="*/ 128 h 928"/>
                  <a:gd name="T62" fmla="*/ 0 w 1472"/>
                  <a:gd name="T63" fmla="*/ 160 h 928"/>
                  <a:gd name="T64" fmla="*/ 0 w 1472"/>
                  <a:gd name="T65" fmla="*/ 928 h 928"/>
                  <a:gd name="T66" fmla="*/ 64 w 1472"/>
                  <a:gd name="T67" fmla="*/ 928 h 928"/>
                  <a:gd name="T68" fmla="*/ 64 w 1472"/>
                  <a:gd name="T69" fmla="*/ 192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72" h="928">
                    <a:moveTo>
                      <a:pt x="64" y="192"/>
                    </a:moveTo>
                    <a:cubicBezTo>
                      <a:pt x="160" y="192"/>
                      <a:pt x="160" y="192"/>
                      <a:pt x="160" y="192"/>
                    </a:cubicBezTo>
                    <a:cubicBezTo>
                      <a:pt x="160" y="320"/>
                      <a:pt x="160" y="320"/>
                      <a:pt x="160" y="320"/>
                    </a:cubicBezTo>
                    <a:cubicBezTo>
                      <a:pt x="160" y="373"/>
                      <a:pt x="203" y="416"/>
                      <a:pt x="256" y="416"/>
                    </a:cubicBezTo>
                    <a:cubicBezTo>
                      <a:pt x="309" y="416"/>
                      <a:pt x="352" y="373"/>
                      <a:pt x="352" y="320"/>
                    </a:cubicBezTo>
                    <a:cubicBezTo>
                      <a:pt x="352" y="256"/>
                      <a:pt x="352" y="256"/>
                      <a:pt x="352" y="256"/>
                    </a:cubicBezTo>
                    <a:cubicBezTo>
                      <a:pt x="288" y="256"/>
                      <a:pt x="288" y="256"/>
                      <a:pt x="288" y="256"/>
                    </a:cubicBezTo>
                    <a:cubicBezTo>
                      <a:pt x="288" y="320"/>
                      <a:pt x="288" y="320"/>
                      <a:pt x="288" y="320"/>
                    </a:cubicBezTo>
                    <a:cubicBezTo>
                      <a:pt x="288" y="338"/>
                      <a:pt x="274" y="352"/>
                      <a:pt x="256" y="352"/>
                    </a:cubicBezTo>
                    <a:cubicBezTo>
                      <a:pt x="238" y="352"/>
                      <a:pt x="224" y="338"/>
                      <a:pt x="224" y="320"/>
                    </a:cubicBezTo>
                    <a:cubicBezTo>
                      <a:pt x="224" y="128"/>
                      <a:pt x="224" y="128"/>
                      <a:pt x="224" y="128"/>
                    </a:cubicBezTo>
                    <a:cubicBezTo>
                      <a:pt x="224" y="93"/>
                      <a:pt x="253" y="64"/>
                      <a:pt x="288" y="64"/>
                    </a:cubicBezTo>
                    <a:cubicBezTo>
                      <a:pt x="323" y="64"/>
                      <a:pt x="352" y="93"/>
                      <a:pt x="352" y="128"/>
                    </a:cubicBezTo>
                    <a:cubicBezTo>
                      <a:pt x="288" y="128"/>
                      <a:pt x="288" y="128"/>
                      <a:pt x="288" y="128"/>
                    </a:cubicBezTo>
                    <a:cubicBezTo>
                      <a:pt x="288" y="192"/>
                      <a:pt x="288" y="192"/>
                      <a:pt x="288" y="192"/>
                    </a:cubicBezTo>
                    <a:cubicBezTo>
                      <a:pt x="1280" y="192"/>
                      <a:pt x="1280" y="192"/>
                      <a:pt x="1280" y="192"/>
                    </a:cubicBezTo>
                    <a:cubicBezTo>
                      <a:pt x="1280" y="736"/>
                      <a:pt x="1280" y="736"/>
                      <a:pt x="1280" y="736"/>
                    </a:cubicBezTo>
                    <a:cubicBezTo>
                      <a:pt x="1344" y="736"/>
                      <a:pt x="1344" y="736"/>
                      <a:pt x="1344" y="736"/>
                    </a:cubicBezTo>
                    <a:cubicBezTo>
                      <a:pt x="1344" y="320"/>
                      <a:pt x="1344" y="320"/>
                      <a:pt x="1344" y="320"/>
                    </a:cubicBezTo>
                    <a:cubicBezTo>
                      <a:pt x="1408" y="320"/>
                      <a:pt x="1408" y="320"/>
                      <a:pt x="1408" y="320"/>
                    </a:cubicBezTo>
                    <a:cubicBezTo>
                      <a:pt x="1408" y="704"/>
                      <a:pt x="1408" y="704"/>
                      <a:pt x="1408" y="704"/>
                    </a:cubicBezTo>
                    <a:cubicBezTo>
                      <a:pt x="1472" y="704"/>
                      <a:pt x="1472" y="704"/>
                      <a:pt x="1472" y="704"/>
                    </a:cubicBezTo>
                    <a:cubicBezTo>
                      <a:pt x="1472" y="288"/>
                      <a:pt x="1472" y="288"/>
                      <a:pt x="1472" y="288"/>
                    </a:cubicBezTo>
                    <a:cubicBezTo>
                      <a:pt x="1472" y="270"/>
                      <a:pt x="1458" y="256"/>
                      <a:pt x="1440" y="256"/>
                    </a:cubicBezTo>
                    <a:cubicBezTo>
                      <a:pt x="1344" y="256"/>
                      <a:pt x="1344" y="256"/>
                      <a:pt x="1344" y="256"/>
                    </a:cubicBezTo>
                    <a:cubicBezTo>
                      <a:pt x="1344" y="160"/>
                      <a:pt x="1344" y="160"/>
                      <a:pt x="1344" y="160"/>
                    </a:cubicBezTo>
                    <a:cubicBezTo>
                      <a:pt x="1344" y="142"/>
                      <a:pt x="1330" y="128"/>
                      <a:pt x="1312" y="128"/>
                    </a:cubicBezTo>
                    <a:cubicBezTo>
                      <a:pt x="416" y="128"/>
                      <a:pt x="416" y="128"/>
                      <a:pt x="416" y="128"/>
                    </a:cubicBezTo>
                    <a:cubicBezTo>
                      <a:pt x="416" y="57"/>
                      <a:pt x="359" y="0"/>
                      <a:pt x="288" y="0"/>
                    </a:cubicBezTo>
                    <a:cubicBezTo>
                      <a:pt x="217" y="0"/>
                      <a:pt x="160" y="57"/>
                      <a:pt x="160" y="128"/>
                    </a:cubicBezTo>
                    <a:cubicBezTo>
                      <a:pt x="32" y="128"/>
                      <a:pt x="32" y="128"/>
                      <a:pt x="32" y="128"/>
                    </a:cubicBezTo>
                    <a:cubicBezTo>
                      <a:pt x="14" y="128"/>
                      <a:pt x="0" y="142"/>
                      <a:pt x="0" y="160"/>
                    </a:cubicBezTo>
                    <a:cubicBezTo>
                      <a:pt x="0" y="928"/>
                      <a:pt x="0" y="928"/>
                      <a:pt x="0" y="928"/>
                    </a:cubicBezTo>
                    <a:cubicBezTo>
                      <a:pt x="64" y="928"/>
                      <a:pt x="64" y="928"/>
                      <a:pt x="64" y="928"/>
                    </a:cubicBezTo>
                    <a:lnTo>
                      <a:pt x="64" y="1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6">
                <a:extLst>
                  <a:ext uri="{FF2B5EF4-FFF2-40B4-BE49-F238E27FC236}">
                    <a16:creationId xmlns:a16="http://schemas.microsoft.com/office/drawing/2014/main" id="{6F61014C-C240-3FF0-2D02-0A83181FA30C}"/>
                  </a:ext>
                </a:extLst>
              </p:cNvPr>
              <p:cNvSpPr>
                <a:spLocks noEditPoints="1"/>
              </p:cNvSpPr>
              <p:nvPr/>
            </p:nvSpPr>
            <p:spPr bwMode="auto">
              <a:xfrm>
                <a:off x="14487287" y="1862026"/>
                <a:ext cx="869517" cy="233889"/>
              </a:xfrm>
              <a:custGeom>
                <a:avLst/>
                <a:gdLst>
                  <a:gd name="T0" fmla="*/ 1024 w 1189"/>
                  <a:gd name="T1" fmla="*/ 320 h 320"/>
                  <a:gd name="T2" fmla="*/ 1038 w 1189"/>
                  <a:gd name="T3" fmla="*/ 317 h 320"/>
                  <a:gd name="T4" fmla="*/ 1166 w 1189"/>
                  <a:gd name="T5" fmla="*/ 253 h 320"/>
                  <a:gd name="T6" fmla="*/ 1181 w 1189"/>
                  <a:gd name="T7" fmla="*/ 210 h 320"/>
                  <a:gd name="T8" fmla="*/ 1166 w 1189"/>
                  <a:gd name="T9" fmla="*/ 195 h 320"/>
                  <a:gd name="T10" fmla="*/ 1038 w 1189"/>
                  <a:gd name="T11" fmla="*/ 131 h 320"/>
                  <a:gd name="T12" fmla="*/ 1024 w 1189"/>
                  <a:gd name="T13" fmla="*/ 128 h 320"/>
                  <a:gd name="T14" fmla="*/ 297 w 1189"/>
                  <a:gd name="T15" fmla="*/ 128 h 320"/>
                  <a:gd name="T16" fmla="*/ 313 w 1189"/>
                  <a:gd name="T17" fmla="*/ 64 h 320"/>
                  <a:gd name="T18" fmla="*/ 544 w 1189"/>
                  <a:gd name="T19" fmla="*/ 64 h 320"/>
                  <a:gd name="T20" fmla="*/ 544 w 1189"/>
                  <a:gd name="T21" fmla="*/ 0 h 320"/>
                  <a:gd name="T22" fmla="*/ 288 w 1189"/>
                  <a:gd name="T23" fmla="*/ 0 h 320"/>
                  <a:gd name="T24" fmla="*/ 257 w 1189"/>
                  <a:gd name="T25" fmla="*/ 24 h 320"/>
                  <a:gd name="T26" fmla="*/ 231 w 1189"/>
                  <a:gd name="T27" fmla="*/ 128 h 320"/>
                  <a:gd name="T28" fmla="*/ 96 w 1189"/>
                  <a:gd name="T29" fmla="*/ 128 h 320"/>
                  <a:gd name="T30" fmla="*/ 0 w 1189"/>
                  <a:gd name="T31" fmla="*/ 224 h 320"/>
                  <a:gd name="T32" fmla="*/ 96 w 1189"/>
                  <a:gd name="T33" fmla="*/ 320 h 320"/>
                  <a:gd name="T34" fmla="*/ 1024 w 1189"/>
                  <a:gd name="T35" fmla="*/ 320 h 320"/>
                  <a:gd name="T36" fmla="*/ 1080 w 1189"/>
                  <a:gd name="T37" fmla="*/ 224 h 320"/>
                  <a:gd name="T38" fmla="*/ 1016 w 1189"/>
                  <a:gd name="T39" fmla="*/ 256 h 320"/>
                  <a:gd name="T40" fmla="*/ 864 w 1189"/>
                  <a:gd name="T41" fmla="*/ 256 h 320"/>
                  <a:gd name="T42" fmla="*/ 864 w 1189"/>
                  <a:gd name="T43" fmla="*/ 192 h 320"/>
                  <a:gd name="T44" fmla="*/ 1016 w 1189"/>
                  <a:gd name="T45" fmla="*/ 192 h 320"/>
                  <a:gd name="T46" fmla="*/ 1080 w 1189"/>
                  <a:gd name="T47" fmla="*/ 224 h 320"/>
                  <a:gd name="T48" fmla="*/ 800 w 1189"/>
                  <a:gd name="T49" fmla="*/ 192 h 320"/>
                  <a:gd name="T50" fmla="*/ 800 w 1189"/>
                  <a:gd name="T51" fmla="*/ 256 h 320"/>
                  <a:gd name="T52" fmla="*/ 265 w 1189"/>
                  <a:gd name="T53" fmla="*/ 256 h 320"/>
                  <a:gd name="T54" fmla="*/ 281 w 1189"/>
                  <a:gd name="T55" fmla="*/ 192 h 320"/>
                  <a:gd name="T56" fmla="*/ 800 w 1189"/>
                  <a:gd name="T57" fmla="*/ 192 h 320"/>
                  <a:gd name="T58" fmla="*/ 64 w 1189"/>
                  <a:gd name="T59" fmla="*/ 224 h 320"/>
                  <a:gd name="T60" fmla="*/ 96 w 1189"/>
                  <a:gd name="T61" fmla="*/ 192 h 320"/>
                  <a:gd name="T62" fmla="*/ 215 w 1189"/>
                  <a:gd name="T63" fmla="*/ 192 h 320"/>
                  <a:gd name="T64" fmla="*/ 199 w 1189"/>
                  <a:gd name="T65" fmla="*/ 256 h 320"/>
                  <a:gd name="T66" fmla="*/ 96 w 1189"/>
                  <a:gd name="T67" fmla="*/ 256 h 320"/>
                  <a:gd name="T68" fmla="*/ 64 w 1189"/>
                  <a:gd name="T69" fmla="*/ 224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9" h="320">
                    <a:moveTo>
                      <a:pt x="1024" y="320"/>
                    </a:moveTo>
                    <a:cubicBezTo>
                      <a:pt x="1029" y="320"/>
                      <a:pt x="1034" y="319"/>
                      <a:pt x="1038" y="317"/>
                    </a:cubicBezTo>
                    <a:cubicBezTo>
                      <a:pt x="1166" y="253"/>
                      <a:pt x="1166" y="253"/>
                      <a:pt x="1166" y="253"/>
                    </a:cubicBezTo>
                    <a:cubicBezTo>
                      <a:pt x="1182" y="245"/>
                      <a:pt x="1189" y="225"/>
                      <a:pt x="1181" y="210"/>
                    </a:cubicBezTo>
                    <a:cubicBezTo>
                      <a:pt x="1178" y="203"/>
                      <a:pt x="1173" y="198"/>
                      <a:pt x="1166" y="195"/>
                    </a:cubicBezTo>
                    <a:cubicBezTo>
                      <a:pt x="1038" y="131"/>
                      <a:pt x="1038" y="131"/>
                      <a:pt x="1038" y="131"/>
                    </a:cubicBezTo>
                    <a:cubicBezTo>
                      <a:pt x="1034" y="129"/>
                      <a:pt x="1029" y="128"/>
                      <a:pt x="1024" y="128"/>
                    </a:cubicBezTo>
                    <a:cubicBezTo>
                      <a:pt x="297" y="128"/>
                      <a:pt x="297" y="128"/>
                      <a:pt x="297" y="128"/>
                    </a:cubicBezTo>
                    <a:cubicBezTo>
                      <a:pt x="313" y="64"/>
                      <a:pt x="313" y="64"/>
                      <a:pt x="313" y="64"/>
                    </a:cubicBezTo>
                    <a:cubicBezTo>
                      <a:pt x="544" y="64"/>
                      <a:pt x="544" y="64"/>
                      <a:pt x="544" y="64"/>
                    </a:cubicBezTo>
                    <a:cubicBezTo>
                      <a:pt x="544" y="0"/>
                      <a:pt x="544" y="0"/>
                      <a:pt x="544" y="0"/>
                    </a:cubicBezTo>
                    <a:cubicBezTo>
                      <a:pt x="288" y="0"/>
                      <a:pt x="288" y="0"/>
                      <a:pt x="288" y="0"/>
                    </a:cubicBezTo>
                    <a:cubicBezTo>
                      <a:pt x="273" y="0"/>
                      <a:pt x="261" y="10"/>
                      <a:pt x="257" y="24"/>
                    </a:cubicBezTo>
                    <a:cubicBezTo>
                      <a:pt x="231" y="128"/>
                      <a:pt x="231" y="128"/>
                      <a:pt x="231" y="128"/>
                    </a:cubicBezTo>
                    <a:cubicBezTo>
                      <a:pt x="96" y="128"/>
                      <a:pt x="96" y="128"/>
                      <a:pt x="96" y="128"/>
                    </a:cubicBezTo>
                    <a:cubicBezTo>
                      <a:pt x="43" y="128"/>
                      <a:pt x="0" y="171"/>
                      <a:pt x="0" y="224"/>
                    </a:cubicBezTo>
                    <a:cubicBezTo>
                      <a:pt x="0" y="277"/>
                      <a:pt x="43" y="320"/>
                      <a:pt x="96" y="320"/>
                    </a:cubicBezTo>
                    <a:lnTo>
                      <a:pt x="1024" y="320"/>
                    </a:lnTo>
                    <a:close/>
                    <a:moveTo>
                      <a:pt x="1080" y="224"/>
                    </a:moveTo>
                    <a:cubicBezTo>
                      <a:pt x="1016" y="256"/>
                      <a:pt x="1016" y="256"/>
                      <a:pt x="1016" y="256"/>
                    </a:cubicBezTo>
                    <a:cubicBezTo>
                      <a:pt x="864" y="256"/>
                      <a:pt x="864" y="256"/>
                      <a:pt x="864" y="256"/>
                    </a:cubicBezTo>
                    <a:cubicBezTo>
                      <a:pt x="864" y="192"/>
                      <a:pt x="864" y="192"/>
                      <a:pt x="864" y="192"/>
                    </a:cubicBezTo>
                    <a:cubicBezTo>
                      <a:pt x="1016" y="192"/>
                      <a:pt x="1016" y="192"/>
                      <a:pt x="1016" y="192"/>
                    </a:cubicBezTo>
                    <a:lnTo>
                      <a:pt x="1080" y="224"/>
                    </a:lnTo>
                    <a:close/>
                    <a:moveTo>
                      <a:pt x="800" y="192"/>
                    </a:moveTo>
                    <a:cubicBezTo>
                      <a:pt x="800" y="256"/>
                      <a:pt x="800" y="256"/>
                      <a:pt x="800" y="256"/>
                    </a:cubicBezTo>
                    <a:cubicBezTo>
                      <a:pt x="265" y="256"/>
                      <a:pt x="265" y="256"/>
                      <a:pt x="265" y="256"/>
                    </a:cubicBezTo>
                    <a:cubicBezTo>
                      <a:pt x="281" y="192"/>
                      <a:pt x="281" y="192"/>
                      <a:pt x="281" y="192"/>
                    </a:cubicBezTo>
                    <a:lnTo>
                      <a:pt x="800" y="192"/>
                    </a:lnTo>
                    <a:close/>
                    <a:moveTo>
                      <a:pt x="64" y="224"/>
                    </a:moveTo>
                    <a:cubicBezTo>
                      <a:pt x="64" y="206"/>
                      <a:pt x="78" y="192"/>
                      <a:pt x="96" y="192"/>
                    </a:cubicBezTo>
                    <a:cubicBezTo>
                      <a:pt x="215" y="192"/>
                      <a:pt x="215" y="192"/>
                      <a:pt x="215" y="192"/>
                    </a:cubicBezTo>
                    <a:cubicBezTo>
                      <a:pt x="199" y="256"/>
                      <a:pt x="199" y="256"/>
                      <a:pt x="199" y="256"/>
                    </a:cubicBezTo>
                    <a:cubicBezTo>
                      <a:pt x="96" y="256"/>
                      <a:pt x="96" y="256"/>
                      <a:pt x="96" y="256"/>
                    </a:cubicBezTo>
                    <a:cubicBezTo>
                      <a:pt x="78" y="256"/>
                      <a:pt x="64" y="242"/>
                      <a:pt x="64" y="2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8">
                <a:extLst>
                  <a:ext uri="{FF2B5EF4-FFF2-40B4-BE49-F238E27FC236}">
                    <a16:creationId xmlns:a16="http://schemas.microsoft.com/office/drawing/2014/main" id="{7B04B215-7F12-2870-304E-8508985F8972}"/>
                  </a:ext>
                </a:extLst>
              </p:cNvPr>
              <p:cNvSpPr>
                <a:spLocks noEditPoints="1"/>
              </p:cNvSpPr>
              <p:nvPr/>
            </p:nvSpPr>
            <p:spPr bwMode="auto">
              <a:xfrm>
                <a:off x="15310025" y="1776381"/>
                <a:ext cx="581284" cy="857823"/>
              </a:xfrm>
              <a:custGeom>
                <a:avLst/>
                <a:gdLst>
                  <a:gd name="T0" fmla="*/ 753 w 795"/>
                  <a:gd name="T1" fmla="*/ 744 h 1173"/>
                  <a:gd name="T2" fmla="*/ 539 w 795"/>
                  <a:gd name="T3" fmla="*/ 396 h 1173"/>
                  <a:gd name="T4" fmla="*/ 539 w 795"/>
                  <a:gd name="T5" fmla="*/ 288 h 1173"/>
                  <a:gd name="T6" fmla="*/ 629 w 795"/>
                  <a:gd name="T7" fmla="*/ 168 h 1173"/>
                  <a:gd name="T8" fmla="*/ 635 w 795"/>
                  <a:gd name="T9" fmla="*/ 149 h 1173"/>
                  <a:gd name="T10" fmla="*/ 504 w 795"/>
                  <a:gd name="T11" fmla="*/ 18 h 1173"/>
                  <a:gd name="T12" fmla="*/ 446 w 795"/>
                  <a:gd name="T13" fmla="*/ 32 h 1173"/>
                  <a:gd name="T14" fmla="*/ 347 w 795"/>
                  <a:gd name="T15" fmla="*/ 81 h 1173"/>
                  <a:gd name="T16" fmla="*/ 248 w 795"/>
                  <a:gd name="T17" fmla="*/ 32 h 1173"/>
                  <a:gd name="T18" fmla="*/ 73 w 795"/>
                  <a:gd name="T19" fmla="*/ 90 h 1173"/>
                  <a:gd name="T20" fmla="*/ 59 w 795"/>
                  <a:gd name="T21" fmla="*/ 149 h 1173"/>
                  <a:gd name="T22" fmla="*/ 65 w 795"/>
                  <a:gd name="T23" fmla="*/ 168 h 1173"/>
                  <a:gd name="T24" fmla="*/ 155 w 795"/>
                  <a:gd name="T25" fmla="*/ 288 h 1173"/>
                  <a:gd name="T26" fmla="*/ 155 w 795"/>
                  <a:gd name="T27" fmla="*/ 396 h 1173"/>
                  <a:gd name="T28" fmla="*/ 0 w 795"/>
                  <a:gd name="T29" fmla="*/ 648 h 1173"/>
                  <a:gd name="T30" fmla="*/ 54 w 795"/>
                  <a:gd name="T31" fmla="*/ 682 h 1173"/>
                  <a:gd name="T32" fmla="*/ 205 w 795"/>
                  <a:gd name="T33" fmla="*/ 437 h 1173"/>
                  <a:gd name="T34" fmla="*/ 489 w 795"/>
                  <a:gd name="T35" fmla="*/ 437 h 1173"/>
                  <a:gd name="T36" fmla="*/ 699 w 795"/>
                  <a:gd name="T37" fmla="*/ 778 h 1173"/>
                  <a:gd name="T38" fmla="*/ 628 w 795"/>
                  <a:gd name="T39" fmla="*/ 1077 h 1173"/>
                  <a:gd name="T40" fmla="*/ 514 w 795"/>
                  <a:gd name="T41" fmla="*/ 1109 h 1173"/>
                  <a:gd name="T42" fmla="*/ 180 w 795"/>
                  <a:gd name="T43" fmla="*/ 1109 h 1173"/>
                  <a:gd name="T44" fmla="*/ 180 w 795"/>
                  <a:gd name="T45" fmla="*/ 1173 h 1173"/>
                  <a:gd name="T46" fmla="*/ 514 w 795"/>
                  <a:gd name="T47" fmla="*/ 1173 h 1173"/>
                  <a:gd name="T48" fmla="*/ 795 w 795"/>
                  <a:gd name="T49" fmla="*/ 892 h 1173"/>
                  <a:gd name="T50" fmla="*/ 753 w 795"/>
                  <a:gd name="T51" fmla="*/ 744 h 1173"/>
                  <a:gd name="T52" fmla="*/ 155 w 795"/>
                  <a:gd name="T53" fmla="*/ 92 h 1173"/>
                  <a:gd name="T54" fmla="*/ 220 w 795"/>
                  <a:gd name="T55" fmla="*/ 89 h 1173"/>
                  <a:gd name="T56" fmla="*/ 333 w 795"/>
                  <a:gd name="T57" fmla="*/ 146 h 1173"/>
                  <a:gd name="T58" fmla="*/ 361 w 795"/>
                  <a:gd name="T59" fmla="*/ 146 h 1173"/>
                  <a:gd name="T60" fmla="*/ 474 w 795"/>
                  <a:gd name="T61" fmla="*/ 89 h 1173"/>
                  <a:gd name="T62" fmla="*/ 564 w 795"/>
                  <a:gd name="T63" fmla="*/ 119 h 1173"/>
                  <a:gd name="T64" fmla="*/ 570 w 795"/>
                  <a:gd name="T65" fmla="*/ 139 h 1173"/>
                  <a:gd name="T66" fmla="*/ 491 w 795"/>
                  <a:gd name="T67" fmla="*/ 245 h 1173"/>
                  <a:gd name="T68" fmla="*/ 203 w 795"/>
                  <a:gd name="T69" fmla="*/ 245 h 1173"/>
                  <a:gd name="T70" fmla="*/ 124 w 795"/>
                  <a:gd name="T71" fmla="*/ 139 h 1173"/>
                  <a:gd name="T72" fmla="*/ 155 w 795"/>
                  <a:gd name="T73" fmla="*/ 92 h 1173"/>
                  <a:gd name="T74" fmla="*/ 475 w 795"/>
                  <a:gd name="T75" fmla="*/ 373 h 1173"/>
                  <a:gd name="T76" fmla="*/ 219 w 795"/>
                  <a:gd name="T77" fmla="*/ 373 h 1173"/>
                  <a:gd name="T78" fmla="*/ 219 w 795"/>
                  <a:gd name="T79" fmla="*/ 309 h 1173"/>
                  <a:gd name="T80" fmla="*/ 475 w 795"/>
                  <a:gd name="T81" fmla="*/ 309 h 1173"/>
                  <a:gd name="T82" fmla="*/ 475 w 795"/>
                  <a:gd name="T83" fmla="*/ 373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95" h="1173">
                    <a:moveTo>
                      <a:pt x="753" y="744"/>
                    </a:moveTo>
                    <a:cubicBezTo>
                      <a:pt x="539" y="396"/>
                      <a:pt x="539" y="396"/>
                      <a:pt x="539" y="396"/>
                    </a:cubicBezTo>
                    <a:cubicBezTo>
                      <a:pt x="539" y="288"/>
                      <a:pt x="539" y="288"/>
                      <a:pt x="539" y="288"/>
                    </a:cubicBezTo>
                    <a:cubicBezTo>
                      <a:pt x="629" y="168"/>
                      <a:pt x="629" y="168"/>
                      <a:pt x="629" y="168"/>
                    </a:cubicBezTo>
                    <a:cubicBezTo>
                      <a:pt x="633" y="163"/>
                      <a:pt x="635" y="156"/>
                      <a:pt x="635" y="149"/>
                    </a:cubicBezTo>
                    <a:cubicBezTo>
                      <a:pt x="635" y="77"/>
                      <a:pt x="576" y="18"/>
                      <a:pt x="504" y="18"/>
                    </a:cubicBezTo>
                    <a:cubicBezTo>
                      <a:pt x="484" y="18"/>
                      <a:pt x="464" y="23"/>
                      <a:pt x="446" y="32"/>
                    </a:cubicBezTo>
                    <a:cubicBezTo>
                      <a:pt x="347" y="81"/>
                      <a:pt x="347" y="81"/>
                      <a:pt x="347" y="81"/>
                    </a:cubicBezTo>
                    <a:cubicBezTo>
                      <a:pt x="248" y="32"/>
                      <a:pt x="248" y="32"/>
                      <a:pt x="248" y="32"/>
                    </a:cubicBezTo>
                    <a:cubicBezTo>
                      <a:pt x="184" y="0"/>
                      <a:pt x="105" y="26"/>
                      <a:pt x="73" y="90"/>
                    </a:cubicBezTo>
                    <a:cubicBezTo>
                      <a:pt x="64" y="109"/>
                      <a:pt x="59" y="129"/>
                      <a:pt x="59" y="149"/>
                    </a:cubicBezTo>
                    <a:cubicBezTo>
                      <a:pt x="59" y="156"/>
                      <a:pt x="61" y="163"/>
                      <a:pt x="65" y="168"/>
                    </a:cubicBezTo>
                    <a:cubicBezTo>
                      <a:pt x="155" y="288"/>
                      <a:pt x="155" y="288"/>
                      <a:pt x="155" y="288"/>
                    </a:cubicBezTo>
                    <a:cubicBezTo>
                      <a:pt x="155" y="396"/>
                      <a:pt x="155" y="396"/>
                      <a:pt x="155" y="396"/>
                    </a:cubicBezTo>
                    <a:cubicBezTo>
                      <a:pt x="0" y="648"/>
                      <a:pt x="0" y="648"/>
                      <a:pt x="0" y="648"/>
                    </a:cubicBezTo>
                    <a:cubicBezTo>
                      <a:pt x="54" y="682"/>
                      <a:pt x="54" y="682"/>
                      <a:pt x="54" y="682"/>
                    </a:cubicBezTo>
                    <a:cubicBezTo>
                      <a:pt x="205" y="437"/>
                      <a:pt x="205" y="437"/>
                      <a:pt x="205" y="437"/>
                    </a:cubicBezTo>
                    <a:cubicBezTo>
                      <a:pt x="489" y="437"/>
                      <a:pt x="489" y="437"/>
                      <a:pt x="489" y="437"/>
                    </a:cubicBezTo>
                    <a:cubicBezTo>
                      <a:pt x="699" y="778"/>
                      <a:pt x="699" y="778"/>
                      <a:pt x="699" y="778"/>
                    </a:cubicBezTo>
                    <a:cubicBezTo>
                      <a:pt x="762" y="880"/>
                      <a:pt x="730" y="1014"/>
                      <a:pt x="628" y="1077"/>
                    </a:cubicBezTo>
                    <a:cubicBezTo>
                      <a:pt x="593" y="1098"/>
                      <a:pt x="554" y="1109"/>
                      <a:pt x="514" y="1109"/>
                    </a:cubicBezTo>
                    <a:cubicBezTo>
                      <a:pt x="180" y="1109"/>
                      <a:pt x="180" y="1109"/>
                      <a:pt x="180" y="1109"/>
                    </a:cubicBezTo>
                    <a:cubicBezTo>
                      <a:pt x="180" y="1173"/>
                      <a:pt x="180" y="1173"/>
                      <a:pt x="180" y="1173"/>
                    </a:cubicBezTo>
                    <a:cubicBezTo>
                      <a:pt x="514" y="1173"/>
                      <a:pt x="514" y="1173"/>
                      <a:pt x="514" y="1173"/>
                    </a:cubicBezTo>
                    <a:cubicBezTo>
                      <a:pt x="669" y="1173"/>
                      <a:pt x="795" y="1047"/>
                      <a:pt x="795" y="892"/>
                    </a:cubicBezTo>
                    <a:cubicBezTo>
                      <a:pt x="795" y="840"/>
                      <a:pt x="781" y="788"/>
                      <a:pt x="753" y="744"/>
                    </a:cubicBezTo>
                    <a:close/>
                    <a:moveTo>
                      <a:pt x="155" y="92"/>
                    </a:moveTo>
                    <a:cubicBezTo>
                      <a:pt x="174" y="80"/>
                      <a:pt x="199" y="79"/>
                      <a:pt x="220" y="89"/>
                    </a:cubicBezTo>
                    <a:cubicBezTo>
                      <a:pt x="333" y="146"/>
                      <a:pt x="333" y="146"/>
                      <a:pt x="333" y="146"/>
                    </a:cubicBezTo>
                    <a:cubicBezTo>
                      <a:pt x="342" y="150"/>
                      <a:pt x="352" y="150"/>
                      <a:pt x="361" y="146"/>
                    </a:cubicBezTo>
                    <a:cubicBezTo>
                      <a:pt x="474" y="89"/>
                      <a:pt x="474" y="89"/>
                      <a:pt x="474" y="89"/>
                    </a:cubicBezTo>
                    <a:cubicBezTo>
                      <a:pt x="507" y="73"/>
                      <a:pt x="547" y="86"/>
                      <a:pt x="564" y="119"/>
                    </a:cubicBezTo>
                    <a:cubicBezTo>
                      <a:pt x="567" y="125"/>
                      <a:pt x="569" y="132"/>
                      <a:pt x="570" y="139"/>
                    </a:cubicBezTo>
                    <a:cubicBezTo>
                      <a:pt x="491" y="245"/>
                      <a:pt x="491" y="245"/>
                      <a:pt x="491" y="245"/>
                    </a:cubicBezTo>
                    <a:cubicBezTo>
                      <a:pt x="203" y="245"/>
                      <a:pt x="203" y="245"/>
                      <a:pt x="203" y="245"/>
                    </a:cubicBezTo>
                    <a:cubicBezTo>
                      <a:pt x="124" y="139"/>
                      <a:pt x="124" y="139"/>
                      <a:pt x="124" y="139"/>
                    </a:cubicBezTo>
                    <a:cubicBezTo>
                      <a:pt x="127" y="120"/>
                      <a:pt x="138" y="102"/>
                      <a:pt x="155" y="92"/>
                    </a:cubicBezTo>
                    <a:close/>
                    <a:moveTo>
                      <a:pt x="475" y="373"/>
                    </a:moveTo>
                    <a:cubicBezTo>
                      <a:pt x="219" y="373"/>
                      <a:pt x="219" y="373"/>
                      <a:pt x="219" y="373"/>
                    </a:cubicBezTo>
                    <a:cubicBezTo>
                      <a:pt x="219" y="309"/>
                      <a:pt x="219" y="309"/>
                      <a:pt x="219" y="309"/>
                    </a:cubicBezTo>
                    <a:cubicBezTo>
                      <a:pt x="475" y="309"/>
                      <a:pt x="475" y="309"/>
                      <a:pt x="475" y="309"/>
                    </a:cubicBezTo>
                    <a:lnTo>
                      <a:pt x="475" y="3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10">
                <a:extLst>
                  <a:ext uri="{FF2B5EF4-FFF2-40B4-BE49-F238E27FC236}">
                    <a16:creationId xmlns:a16="http://schemas.microsoft.com/office/drawing/2014/main" id="{34767C88-D30B-B656-EA90-8E2E22935880}"/>
                  </a:ext>
                </a:extLst>
              </p:cNvPr>
              <p:cNvSpPr>
                <a:spLocks noChangeArrowheads="1"/>
              </p:cNvSpPr>
              <p:nvPr/>
            </p:nvSpPr>
            <p:spPr bwMode="auto">
              <a:xfrm>
                <a:off x="15680809" y="2329804"/>
                <a:ext cx="46778" cy="471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1">
                <a:extLst>
                  <a:ext uri="{FF2B5EF4-FFF2-40B4-BE49-F238E27FC236}">
                    <a16:creationId xmlns:a16="http://schemas.microsoft.com/office/drawing/2014/main" id="{6769E1E9-49A2-3E38-0C74-91183F015554}"/>
                  </a:ext>
                </a:extLst>
              </p:cNvPr>
              <p:cNvSpPr>
                <a:spLocks noEditPoints="1"/>
              </p:cNvSpPr>
              <p:nvPr/>
            </p:nvSpPr>
            <p:spPr bwMode="auto">
              <a:xfrm>
                <a:off x="14510676" y="2306415"/>
                <a:ext cx="897378" cy="327789"/>
              </a:xfrm>
              <a:custGeom>
                <a:avLst/>
                <a:gdLst>
                  <a:gd name="T0" fmla="*/ 864 w 1227"/>
                  <a:gd name="T1" fmla="*/ 0 h 448"/>
                  <a:gd name="T2" fmla="*/ 777 w 1227"/>
                  <a:gd name="T3" fmla="*/ 137 h 448"/>
                  <a:gd name="T4" fmla="*/ 480 w 1227"/>
                  <a:gd name="T5" fmla="*/ 128 h 448"/>
                  <a:gd name="T6" fmla="*/ 393 w 1227"/>
                  <a:gd name="T7" fmla="*/ 265 h 448"/>
                  <a:gd name="T8" fmla="*/ 96 w 1227"/>
                  <a:gd name="T9" fmla="*/ 256 h 448"/>
                  <a:gd name="T10" fmla="*/ 96 w 1227"/>
                  <a:gd name="T11" fmla="*/ 448 h 448"/>
                  <a:gd name="T12" fmla="*/ 416 w 1227"/>
                  <a:gd name="T13" fmla="*/ 423 h 448"/>
                  <a:gd name="T14" fmla="*/ 736 w 1227"/>
                  <a:gd name="T15" fmla="*/ 448 h 448"/>
                  <a:gd name="T16" fmla="*/ 864 w 1227"/>
                  <a:gd name="T17" fmla="*/ 448 h 448"/>
                  <a:gd name="T18" fmla="*/ 1216 w 1227"/>
                  <a:gd name="T19" fmla="*/ 352 h 448"/>
                  <a:gd name="T20" fmla="*/ 1191 w 1227"/>
                  <a:gd name="T21" fmla="*/ 160 h 448"/>
                  <a:gd name="T22" fmla="*/ 1120 w 1227"/>
                  <a:gd name="T23" fmla="*/ 0 h 448"/>
                  <a:gd name="T24" fmla="*/ 1120 w 1227"/>
                  <a:gd name="T25" fmla="*/ 64 h 448"/>
                  <a:gd name="T26" fmla="*/ 1120 w 1227"/>
                  <a:gd name="T27" fmla="*/ 128 h 448"/>
                  <a:gd name="T28" fmla="*/ 832 w 1227"/>
                  <a:gd name="T29" fmla="*/ 96 h 448"/>
                  <a:gd name="T30" fmla="*/ 1152 w 1227"/>
                  <a:gd name="T31" fmla="*/ 224 h 448"/>
                  <a:gd name="T32" fmla="*/ 864 w 1227"/>
                  <a:gd name="T33" fmla="*/ 256 h 448"/>
                  <a:gd name="T34" fmla="*/ 864 w 1227"/>
                  <a:gd name="T35" fmla="*/ 192 h 448"/>
                  <a:gd name="T36" fmla="*/ 1152 w 1227"/>
                  <a:gd name="T37" fmla="*/ 224 h 448"/>
                  <a:gd name="T38" fmla="*/ 736 w 1227"/>
                  <a:gd name="T39" fmla="*/ 192 h 448"/>
                  <a:gd name="T40" fmla="*/ 736 w 1227"/>
                  <a:gd name="T41" fmla="*/ 256 h 448"/>
                  <a:gd name="T42" fmla="*/ 448 w 1227"/>
                  <a:gd name="T43" fmla="*/ 224 h 448"/>
                  <a:gd name="T44" fmla="*/ 352 w 1227"/>
                  <a:gd name="T45" fmla="*/ 384 h 448"/>
                  <a:gd name="T46" fmla="*/ 64 w 1227"/>
                  <a:gd name="T47" fmla="*/ 352 h 448"/>
                  <a:gd name="T48" fmla="*/ 352 w 1227"/>
                  <a:gd name="T49" fmla="*/ 320 h 448"/>
                  <a:gd name="T50" fmla="*/ 352 w 1227"/>
                  <a:gd name="T51" fmla="*/ 384 h 448"/>
                  <a:gd name="T52" fmla="*/ 480 w 1227"/>
                  <a:gd name="T53" fmla="*/ 384 h 448"/>
                  <a:gd name="T54" fmla="*/ 480 w 1227"/>
                  <a:gd name="T55" fmla="*/ 320 h 448"/>
                  <a:gd name="T56" fmla="*/ 768 w 1227"/>
                  <a:gd name="T57" fmla="*/ 352 h 448"/>
                  <a:gd name="T58" fmla="*/ 1120 w 1227"/>
                  <a:gd name="T59" fmla="*/ 384 h 448"/>
                  <a:gd name="T60" fmla="*/ 832 w 1227"/>
                  <a:gd name="T61" fmla="*/ 352 h 448"/>
                  <a:gd name="T62" fmla="*/ 1120 w 1227"/>
                  <a:gd name="T63" fmla="*/ 320 h 448"/>
                  <a:gd name="T64" fmla="*/ 1120 w 1227"/>
                  <a:gd name="T65" fmla="*/ 384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448">
                    <a:moveTo>
                      <a:pt x="1120" y="0"/>
                    </a:moveTo>
                    <a:cubicBezTo>
                      <a:pt x="864" y="0"/>
                      <a:pt x="864" y="0"/>
                      <a:pt x="864" y="0"/>
                    </a:cubicBezTo>
                    <a:cubicBezTo>
                      <a:pt x="811" y="0"/>
                      <a:pt x="768" y="43"/>
                      <a:pt x="768" y="96"/>
                    </a:cubicBezTo>
                    <a:cubicBezTo>
                      <a:pt x="768" y="110"/>
                      <a:pt x="771" y="124"/>
                      <a:pt x="777" y="137"/>
                    </a:cubicBezTo>
                    <a:cubicBezTo>
                      <a:pt x="764" y="131"/>
                      <a:pt x="750" y="128"/>
                      <a:pt x="736" y="128"/>
                    </a:cubicBezTo>
                    <a:cubicBezTo>
                      <a:pt x="480" y="128"/>
                      <a:pt x="480" y="128"/>
                      <a:pt x="480" y="128"/>
                    </a:cubicBezTo>
                    <a:cubicBezTo>
                      <a:pt x="427" y="128"/>
                      <a:pt x="384" y="171"/>
                      <a:pt x="384" y="224"/>
                    </a:cubicBezTo>
                    <a:cubicBezTo>
                      <a:pt x="384" y="238"/>
                      <a:pt x="387" y="252"/>
                      <a:pt x="393" y="265"/>
                    </a:cubicBezTo>
                    <a:cubicBezTo>
                      <a:pt x="380" y="259"/>
                      <a:pt x="366" y="256"/>
                      <a:pt x="352" y="256"/>
                    </a:cubicBezTo>
                    <a:cubicBezTo>
                      <a:pt x="96" y="256"/>
                      <a:pt x="96" y="256"/>
                      <a:pt x="96" y="256"/>
                    </a:cubicBezTo>
                    <a:cubicBezTo>
                      <a:pt x="43" y="256"/>
                      <a:pt x="0" y="299"/>
                      <a:pt x="0" y="352"/>
                    </a:cubicBezTo>
                    <a:cubicBezTo>
                      <a:pt x="0" y="405"/>
                      <a:pt x="43" y="448"/>
                      <a:pt x="96" y="448"/>
                    </a:cubicBezTo>
                    <a:cubicBezTo>
                      <a:pt x="352" y="448"/>
                      <a:pt x="352" y="448"/>
                      <a:pt x="352" y="448"/>
                    </a:cubicBezTo>
                    <a:cubicBezTo>
                      <a:pt x="376" y="448"/>
                      <a:pt x="398" y="439"/>
                      <a:pt x="416" y="423"/>
                    </a:cubicBezTo>
                    <a:cubicBezTo>
                      <a:pt x="434" y="439"/>
                      <a:pt x="456" y="448"/>
                      <a:pt x="480" y="448"/>
                    </a:cubicBezTo>
                    <a:cubicBezTo>
                      <a:pt x="736" y="448"/>
                      <a:pt x="736" y="448"/>
                      <a:pt x="736" y="448"/>
                    </a:cubicBezTo>
                    <a:cubicBezTo>
                      <a:pt x="760" y="448"/>
                      <a:pt x="782" y="439"/>
                      <a:pt x="800" y="423"/>
                    </a:cubicBezTo>
                    <a:cubicBezTo>
                      <a:pt x="818" y="439"/>
                      <a:pt x="840" y="448"/>
                      <a:pt x="864" y="448"/>
                    </a:cubicBezTo>
                    <a:cubicBezTo>
                      <a:pt x="1120" y="448"/>
                      <a:pt x="1120" y="448"/>
                      <a:pt x="1120" y="448"/>
                    </a:cubicBezTo>
                    <a:cubicBezTo>
                      <a:pt x="1173" y="448"/>
                      <a:pt x="1216" y="405"/>
                      <a:pt x="1216" y="352"/>
                    </a:cubicBezTo>
                    <a:cubicBezTo>
                      <a:pt x="1216" y="328"/>
                      <a:pt x="1207" y="306"/>
                      <a:pt x="1191" y="288"/>
                    </a:cubicBezTo>
                    <a:cubicBezTo>
                      <a:pt x="1224" y="252"/>
                      <a:pt x="1224" y="196"/>
                      <a:pt x="1191" y="160"/>
                    </a:cubicBezTo>
                    <a:cubicBezTo>
                      <a:pt x="1227" y="121"/>
                      <a:pt x="1224" y="60"/>
                      <a:pt x="1184" y="25"/>
                    </a:cubicBezTo>
                    <a:cubicBezTo>
                      <a:pt x="1167" y="9"/>
                      <a:pt x="1144" y="0"/>
                      <a:pt x="1120" y="0"/>
                    </a:cubicBezTo>
                    <a:close/>
                    <a:moveTo>
                      <a:pt x="864" y="64"/>
                    </a:moveTo>
                    <a:cubicBezTo>
                      <a:pt x="1120" y="64"/>
                      <a:pt x="1120" y="64"/>
                      <a:pt x="1120" y="64"/>
                    </a:cubicBezTo>
                    <a:cubicBezTo>
                      <a:pt x="1138" y="64"/>
                      <a:pt x="1152" y="78"/>
                      <a:pt x="1152" y="96"/>
                    </a:cubicBezTo>
                    <a:cubicBezTo>
                      <a:pt x="1152" y="114"/>
                      <a:pt x="1138" y="128"/>
                      <a:pt x="1120" y="128"/>
                    </a:cubicBezTo>
                    <a:cubicBezTo>
                      <a:pt x="864" y="128"/>
                      <a:pt x="864" y="128"/>
                      <a:pt x="864" y="128"/>
                    </a:cubicBezTo>
                    <a:cubicBezTo>
                      <a:pt x="846" y="128"/>
                      <a:pt x="832" y="114"/>
                      <a:pt x="832" y="96"/>
                    </a:cubicBezTo>
                    <a:cubicBezTo>
                      <a:pt x="832" y="78"/>
                      <a:pt x="846" y="64"/>
                      <a:pt x="864" y="64"/>
                    </a:cubicBezTo>
                    <a:close/>
                    <a:moveTo>
                      <a:pt x="1152" y="224"/>
                    </a:moveTo>
                    <a:cubicBezTo>
                      <a:pt x="1152" y="242"/>
                      <a:pt x="1138" y="256"/>
                      <a:pt x="1120" y="256"/>
                    </a:cubicBezTo>
                    <a:cubicBezTo>
                      <a:pt x="864" y="256"/>
                      <a:pt x="864" y="256"/>
                      <a:pt x="864" y="256"/>
                    </a:cubicBezTo>
                    <a:cubicBezTo>
                      <a:pt x="846" y="256"/>
                      <a:pt x="832" y="242"/>
                      <a:pt x="832" y="224"/>
                    </a:cubicBezTo>
                    <a:cubicBezTo>
                      <a:pt x="832" y="206"/>
                      <a:pt x="846" y="192"/>
                      <a:pt x="864" y="192"/>
                    </a:cubicBezTo>
                    <a:cubicBezTo>
                      <a:pt x="1120" y="192"/>
                      <a:pt x="1120" y="192"/>
                      <a:pt x="1120" y="192"/>
                    </a:cubicBezTo>
                    <a:cubicBezTo>
                      <a:pt x="1138" y="192"/>
                      <a:pt x="1152" y="206"/>
                      <a:pt x="1152" y="224"/>
                    </a:cubicBezTo>
                    <a:close/>
                    <a:moveTo>
                      <a:pt x="480" y="192"/>
                    </a:moveTo>
                    <a:cubicBezTo>
                      <a:pt x="736" y="192"/>
                      <a:pt x="736" y="192"/>
                      <a:pt x="736" y="192"/>
                    </a:cubicBezTo>
                    <a:cubicBezTo>
                      <a:pt x="754" y="192"/>
                      <a:pt x="768" y="206"/>
                      <a:pt x="768" y="224"/>
                    </a:cubicBezTo>
                    <a:cubicBezTo>
                      <a:pt x="768" y="242"/>
                      <a:pt x="754" y="256"/>
                      <a:pt x="736" y="256"/>
                    </a:cubicBezTo>
                    <a:cubicBezTo>
                      <a:pt x="480" y="256"/>
                      <a:pt x="480" y="256"/>
                      <a:pt x="480" y="256"/>
                    </a:cubicBezTo>
                    <a:cubicBezTo>
                      <a:pt x="462" y="256"/>
                      <a:pt x="448" y="242"/>
                      <a:pt x="448" y="224"/>
                    </a:cubicBezTo>
                    <a:cubicBezTo>
                      <a:pt x="448" y="206"/>
                      <a:pt x="462" y="192"/>
                      <a:pt x="480" y="192"/>
                    </a:cubicBezTo>
                    <a:close/>
                    <a:moveTo>
                      <a:pt x="352" y="384"/>
                    </a:moveTo>
                    <a:cubicBezTo>
                      <a:pt x="96" y="384"/>
                      <a:pt x="96" y="384"/>
                      <a:pt x="96" y="384"/>
                    </a:cubicBezTo>
                    <a:cubicBezTo>
                      <a:pt x="78" y="384"/>
                      <a:pt x="64" y="370"/>
                      <a:pt x="64" y="352"/>
                    </a:cubicBezTo>
                    <a:cubicBezTo>
                      <a:pt x="64" y="334"/>
                      <a:pt x="78" y="320"/>
                      <a:pt x="96" y="320"/>
                    </a:cubicBezTo>
                    <a:cubicBezTo>
                      <a:pt x="352" y="320"/>
                      <a:pt x="352" y="320"/>
                      <a:pt x="352" y="320"/>
                    </a:cubicBezTo>
                    <a:cubicBezTo>
                      <a:pt x="370" y="320"/>
                      <a:pt x="384" y="334"/>
                      <a:pt x="384" y="352"/>
                    </a:cubicBezTo>
                    <a:cubicBezTo>
                      <a:pt x="384" y="370"/>
                      <a:pt x="370" y="384"/>
                      <a:pt x="352" y="384"/>
                    </a:cubicBezTo>
                    <a:close/>
                    <a:moveTo>
                      <a:pt x="736" y="384"/>
                    </a:moveTo>
                    <a:cubicBezTo>
                      <a:pt x="480" y="384"/>
                      <a:pt x="480" y="384"/>
                      <a:pt x="480" y="384"/>
                    </a:cubicBezTo>
                    <a:cubicBezTo>
                      <a:pt x="462" y="384"/>
                      <a:pt x="448" y="370"/>
                      <a:pt x="448" y="352"/>
                    </a:cubicBezTo>
                    <a:cubicBezTo>
                      <a:pt x="448" y="334"/>
                      <a:pt x="462" y="320"/>
                      <a:pt x="480" y="320"/>
                    </a:cubicBezTo>
                    <a:cubicBezTo>
                      <a:pt x="736" y="320"/>
                      <a:pt x="736" y="320"/>
                      <a:pt x="736" y="320"/>
                    </a:cubicBezTo>
                    <a:cubicBezTo>
                      <a:pt x="754" y="320"/>
                      <a:pt x="768" y="334"/>
                      <a:pt x="768" y="352"/>
                    </a:cubicBezTo>
                    <a:cubicBezTo>
                      <a:pt x="768" y="370"/>
                      <a:pt x="754" y="384"/>
                      <a:pt x="736" y="384"/>
                    </a:cubicBezTo>
                    <a:close/>
                    <a:moveTo>
                      <a:pt x="1120" y="384"/>
                    </a:moveTo>
                    <a:cubicBezTo>
                      <a:pt x="864" y="384"/>
                      <a:pt x="864" y="384"/>
                      <a:pt x="864" y="384"/>
                    </a:cubicBezTo>
                    <a:cubicBezTo>
                      <a:pt x="846" y="384"/>
                      <a:pt x="832" y="370"/>
                      <a:pt x="832" y="352"/>
                    </a:cubicBezTo>
                    <a:cubicBezTo>
                      <a:pt x="832" y="334"/>
                      <a:pt x="846" y="320"/>
                      <a:pt x="864" y="320"/>
                    </a:cubicBezTo>
                    <a:cubicBezTo>
                      <a:pt x="1120" y="320"/>
                      <a:pt x="1120" y="320"/>
                      <a:pt x="1120" y="320"/>
                    </a:cubicBezTo>
                    <a:cubicBezTo>
                      <a:pt x="1138" y="320"/>
                      <a:pt x="1152" y="334"/>
                      <a:pt x="1152" y="352"/>
                    </a:cubicBezTo>
                    <a:cubicBezTo>
                      <a:pt x="1152" y="370"/>
                      <a:pt x="1138" y="384"/>
                      <a:pt x="1120" y="3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12">
                <a:extLst>
                  <a:ext uri="{FF2B5EF4-FFF2-40B4-BE49-F238E27FC236}">
                    <a16:creationId xmlns:a16="http://schemas.microsoft.com/office/drawing/2014/main" id="{4CF67BC3-A6D1-1D6C-AD61-D906B749E904}"/>
                  </a:ext>
                </a:extLst>
              </p:cNvPr>
              <p:cNvSpPr>
                <a:spLocks noChangeArrowheads="1"/>
              </p:cNvSpPr>
              <p:nvPr/>
            </p:nvSpPr>
            <p:spPr bwMode="auto">
              <a:xfrm>
                <a:off x="14580842" y="2142693"/>
                <a:ext cx="46778" cy="304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13">
                <a:extLst>
                  <a:ext uri="{FF2B5EF4-FFF2-40B4-BE49-F238E27FC236}">
                    <a16:creationId xmlns:a16="http://schemas.microsoft.com/office/drawing/2014/main" id="{DDF17299-E022-A135-5E90-10DF67B6A18B}"/>
                  </a:ext>
                </a:extLst>
              </p:cNvPr>
              <p:cNvSpPr>
                <a:spLocks noChangeArrowheads="1"/>
              </p:cNvSpPr>
              <p:nvPr/>
            </p:nvSpPr>
            <p:spPr bwMode="auto">
              <a:xfrm>
                <a:off x="14721520" y="2166082"/>
                <a:ext cx="46778" cy="4677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14">
                <a:extLst>
                  <a:ext uri="{FF2B5EF4-FFF2-40B4-BE49-F238E27FC236}">
                    <a16:creationId xmlns:a16="http://schemas.microsoft.com/office/drawing/2014/main" id="{4BA146EC-BFDF-AD49-596F-9E4181BC066C}"/>
                  </a:ext>
                </a:extLst>
              </p:cNvPr>
              <p:cNvSpPr>
                <a:spLocks noChangeArrowheads="1"/>
              </p:cNvSpPr>
              <p:nvPr/>
            </p:nvSpPr>
            <p:spPr bwMode="auto">
              <a:xfrm>
                <a:off x="14721520" y="2259637"/>
                <a:ext cx="280667" cy="4677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15">
                <a:extLst>
                  <a:ext uri="{FF2B5EF4-FFF2-40B4-BE49-F238E27FC236}">
                    <a16:creationId xmlns:a16="http://schemas.microsoft.com/office/drawing/2014/main" id="{8C517187-4541-0A08-0895-DBDCB95E3E29}"/>
                  </a:ext>
                </a:extLst>
              </p:cNvPr>
              <p:cNvSpPr>
                <a:spLocks noChangeArrowheads="1"/>
              </p:cNvSpPr>
              <p:nvPr/>
            </p:nvSpPr>
            <p:spPr bwMode="auto">
              <a:xfrm>
                <a:off x="14815076" y="2166082"/>
                <a:ext cx="421001" cy="4677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文本框 6645">
              <a:extLst>
                <a:ext uri="{FF2B5EF4-FFF2-40B4-BE49-F238E27FC236}">
                  <a16:creationId xmlns:a16="http://schemas.microsoft.com/office/drawing/2014/main" id="{B3D17D74-488A-4A23-58B6-57AFAE2D4C51}"/>
                </a:ext>
              </a:extLst>
            </p:cNvPr>
            <p:cNvSpPr txBox="1"/>
            <p:nvPr/>
          </p:nvSpPr>
          <p:spPr>
            <a:xfrm>
              <a:off x="15451084" y="2222037"/>
              <a:ext cx="225216" cy="281116"/>
            </a:xfrm>
            <a:custGeom>
              <a:avLst/>
              <a:gdLst/>
              <a:ahLst/>
              <a:cxnLst/>
              <a:rect l="l" t="t" r="r" b="b"/>
              <a:pathLst>
                <a:path w="127101" h="158648">
                  <a:moveTo>
                    <a:pt x="0" y="0"/>
                  </a:moveTo>
                  <a:lnTo>
                    <a:pt x="31318" y="0"/>
                  </a:lnTo>
                  <a:lnTo>
                    <a:pt x="63093" y="59436"/>
                  </a:lnTo>
                  <a:lnTo>
                    <a:pt x="64465" y="59436"/>
                  </a:lnTo>
                  <a:lnTo>
                    <a:pt x="96697" y="0"/>
                  </a:lnTo>
                  <a:lnTo>
                    <a:pt x="127101" y="0"/>
                  </a:lnTo>
                  <a:lnTo>
                    <a:pt x="84353" y="69494"/>
                  </a:lnTo>
                  <a:lnTo>
                    <a:pt x="112014" y="69494"/>
                  </a:lnTo>
                  <a:lnTo>
                    <a:pt x="112014" y="85953"/>
                  </a:lnTo>
                  <a:lnTo>
                    <a:pt x="76581" y="85953"/>
                  </a:lnTo>
                  <a:lnTo>
                    <a:pt x="76581" y="102412"/>
                  </a:lnTo>
                  <a:lnTo>
                    <a:pt x="112014" y="102412"/>
                  </a:lnTo>
                  <a:lnTo>
                    <a:pt x="112014" y="118643"/>
                  </a:lnTo>
                  <a:lnTo>
                    <a:pt x="76581" y="118643"/>
                  </a:lnTo>
                  <a:lnTo>
                    <a:pt x="76581" y="158648"/>
                  </a:lnTo>
                  <a:lnTo>
                    <a:pt x="49377" y="158648"/>
                  </a:lnTo>
                  <a:lnTo>
                    <a:pt x="49377" y="118643"/>
                  </a:lnTo>
                  <a:lnTo>
                    <a:pt x="14401" y="118643"/>
                  </a:lnTo>
                  <a:lnTo>
                    <a:pt x="14401" y="102412"/>
                  </a:lnTo>
                  <a:lnTo>
                    <a:pt x="49377" y="102412"/>
                  </a:lnTo>
                  <a:lnTo>
                    <a:pt x="49377" y="85953"/>
                  </a:lnTo>
                  <a:lnTo>
                    <a:pt x="14401" y="85953"/>
                  </a:lnTo>
                  <a:lnTo>
                    <a:pt x="14401" y="69494"/>
                  </a:lnTo>
                  <a:lnTo>
                    <a:pt x="41605" y="69494"/>
                  </a:lnTo>
                  <a:close/>
                </a:path>
              </a:pathLst>
            </a:custGeom>
            <a:grpFill/>
            <a:ln>
              <a:noFill/>
            </a:ln>
            <a:effectLst/>
          </p:spPr>
          <p:txBody>
            <a:bodyPr rot="0" spcFirstLastPara="0" vert="horz" wrap="square" lIns="91440" tIns="45720" rIns="91440" bIns="45720"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椭圆 25">
            <a:extLst>
              <a:ext uri="{FF2B5EF4-FFF2-40B4-BE49-F238E27FC236}">
                <a16:creationId xmlns:a16="http://schemas.microsoft.com/office/drawing/2014/main" id="{388FDD5A-49D0-71F8-A990-0C9D685BB3D7}"/>
              </a:ext>
            </a:extLst>
          </p:cNvPr>
          <p:cNvSpPr/>
          <p:nvPr/>
        </p:nvSpPr>
        <p:spPr>
          <a:xfrm>
            <a:off x="4928837" y="4327014"/>
            <a:ext cx="2175577" cy="768416"/>
          </a:xfrm>
          <a:prstGeom prst="ellipse">
            <a:avLst/>
          </a:prstGeom>
          <a:noFill/>
          <a:ln w="15875">
            <a:gradFill>
              <a:gsLst>
                <a:gs pos="11000">
                  <a:schemeClr val="accent1">
                    <a:alpha val="0"/>
                  </a:schemeClr>
                </a:gs>
                <a:gs pos="100000">
                  <a:schemeClr val="accent1">
                    <a:alpha val="8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椭圆 26">
            <a:extLst>
              <a:ext uri="{FF2B5EF4-FFF2-40B4-BE49-F238E27FC236}">
                <a16:creationId xmlns:a16="http://schemas.microsoft.com/office/drawing/2014/main" id="{289A0A9D-109A-8F26-4A61-44491CC764E3}"/>
              </a:ext>
            </a:extLst>
          </p:cNvPr>
          <p:cNvSpPr/>
          <p:nvPr/>
        </p:nvSpPr>
        <p:spPr>
          <a:xfrm>
            <a:off x="4389666" y="3743314"/>
            <a:ext cx="3253920" cy="1149286"/>
          </a:xfrm>
          <a:prstGeom prst="ellipse">
            <a:avLst/>
          </a:prstGeom>
          <a:noFill/>
          <a:ln w="22225">
            <a:gradFill>
              <a:gsLst>
                <a:gs pos="0">
                  <a:schemeClr val="accent1">
                    <a:alpha val="0"/>
                  </a:schemeClr>
                </a:gs>
                <a:gs pos="100000">
                  <a:schemeClr val="accent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椭圆 28">
            <a:extLst>
              <a:ext uri="{FF2B5EF4-FFF2-40B4-BE49-F238E27FC236}">
                <a16:creationId xmlns:a16="http://schemas.microsoft.com/office/drawing/2014/main" id="{6CF6DEFC-0089-C7B1-63E8-DD5729AD0A93}"/>
              </a:ext>
            </a:extLst>
          </p:cNvPr>
          <p:cNvSpPr/>
          <p:nvPr/>
        </p:nvSpPr>
        <p:spPr>
          <a:xfrm>
            <a:off x="5168000" y="4048259"/>
            <a:ext cx="1697251" cy="599470"/>
          </a:xfrm>
          <a:prstGeom prst="ellipse">
            <a:avLst/>
          </a:prstGeom>
          <a:gradFill>
            <a:gsLst>
              <a:gs pos="15000">
                <a:schemeClr val="accent1">
                  <a:alpha val="0"/>
                </a:schemeClr>
              </a:gs>
              <a:gs pos="100000">
                <a:schemeClr val="accent1">
                  <a:alpha val="20000"/>
                </a:schemeClr>
              </a:gs>
            </a:gsLst>
            <a:lin ang="5400000" scaled="1"/>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椭圆 29">
            <a:extLst>
              <a:ext uri="{FF2B5EF4-FFF2-40B4-BE49-F238E27FC236}">
                <a16:creationId xmlns:a16="http://schemas.microsoft.com/office/drawing/2014/main" id="{5BCEAB44-5BF6-C911-4249-BCBE04E0BFAA}"/>
              </a:ext>
            </a:extLst>
          </p:cNvPr>
          <p:cNvSpPr/>
          <p:nvPr/>
        </p:nvSpPr>
        <p:spPr>
          <a:xfrm>
            <a:off x="4815327" y="4364961"/>
            <a:ext cx="2402597" cy="848600"/>
          </a:xfrm>
          <a:prstGeom prst="ellipse">
            <a:avLst/>
          </a:prstGeom>
          <a:noFill/>
          <a:ln w="12700">
            <a:gradFill>
              <a:gsLst>
                <a:gs pos="18000">
                  <a:schemeClr val="accent1">
                    <a:alpha val="0"/>
                  </a:schemeClr>
                </a:gs>
                <a:gs pos="100000">
                  <a:schemeClr val="accent1">
                    <a:alpha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椭圆 30">
            <a:extLst>
              <a:ext uri="{FF2B5EF4-FFF2-40B4-BE49-F238E27FC236}">
                <a16:creationId xmlns:a16="http://schemas.microsoft.com/office/drawing/2014/main" id="{E940F7EB-C157-AC0A-1357-ED4818449FB4}"/>
              </a:ext>
            </a:extLst>
          </p:cNvPr>
          <p:cNvSpPr/>
          <p:nvPr/>
        </p:nvSpPr>
        <p:spPr>
          <a:xfrm>
            <a:off x="4666346" y="4375510"/>
            <a:ext cx="2700560" cy="953839"/>
          </a:xfrm>
          <a:prstGeom prst="ellipse">
            <a:avLst/>
          </a:prstGeom>
          <a:noFill/>
          <a:ln w="9525">
            <a:gradFill>
              <a:gsLst>
                <a:gs pos="6000">
                  <a:schemeClr val="accent1">
                    <a:alpha val="0"/>
                  </a:schemeClr>
                </a:gs>
                <a:gs pos="100000">
                  <a:schemeClr val="accent1">
                    <a:alpha val="3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文本框 6660">
            <a:extLst>
              <a:ext uri="{FF2B5EF4-FFF2-40B4-BE49-F238E27FC236}">
                <a16:creationId xmlns:a16="http://schemas.microsoft.com/office/drawing/2014/main" id="{07B6DC30-AD2A-FE6C-5986-40B66E0EF32A}"/>
              </a:ext>
            </a:extLst>
          </p:cNvPr>
          <p:cNvSpPr txBox="1"/>
          <p:nvPr/>
        </p:nvSpPr>
        <p:spPr>
          <a:xfrm>
            <a:off x="5310277" y="3393389"/>
            <a:ext cx="1620958" cy="1200329"/>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7200" dirty="0">
                <a:gradFill flip="none" rotWithShape="1">
                  <a:gsLst>
                    <a:gs pos="0">
                      <a:schemeClr val="accent1"/>
                    </a:gs>
                    <a:gs pos="100000">
                      <a:schemeClr val="accent1">
                        <a:lumMod val="75000"/>
                      </a:schemeClr>
                    </a:gs>
                  </a:gsLst>
                  <a:lin ang="2700000" scaled="1"/>
                  <a:tileRect/>
                </a:gradFill>
                <a:effectLst>
                  <a:reflection blurRad="25400" stA="15000" endPos="20000" dir="5400000" sy="-100000" algn="bl" rotWithShape="0"/>
                </a:effectLst>
                <a:latin typeface="Arial" panose="020B0604020202020204" pitchFamily="34" charset="0"/>
                <a:ea typeface="微软雅黑" panose="020B0503020204020204" pitchFamily="34" charset="-122"/>
                <a:cs typeface="+mn-ea"/>
                <a:sym typeface="Arial" panose="020B0604020202020204" pitchFamily="34" charset="0"/>
              </a:rPr>
              <a:t>20</a:t>
            </a:r>
            <a:r>
              <a:rPr lang="en-US" altLang="zh-CN" sz="3600" dirty="0">
                <a:gradFill flip="none" rotWithShape="1">
                  <a:gsLst>
                    <a:gs pos="0">
                      <a:schemeClr val="accent1"/>
                    </a:gs>
                    <a:gs pos="100000">
                      <a:schemeClr val="accent1">
                        <a:lumMod val="75000"/>
                      </a:schemeClr>
                    </a:gs>
                  </a:gsLst>
                  <a:lin ang="2700000" scaled="1"/>
                  <a:tileRect/>
                </a:gradFill>
                <a:effectLst>
                  <a:reflection blurRad="25400" stA="15000" endPos="20000" dir="5400000" sy="-100000" algn="bl" rotWithShape="0"/>
                </a:effectLst>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7200" dirty="0">
              <a:gradFill flip="none" rotWithShape="1">
                <a:gsLst>
                  <a:gs pos="0">
                    <a:schemeClr val="accent1"/>
                  </a:gs>
                  <a:gs pos="100000">
                    <a:schemeClr val="accent1">
                      <a:lumMod val="75000"/>
                    </a:schemeClr>
                  </a:gs>
                </a:gsLst>
                <a:lin ang="2700000" scaled="1"/>
                <a:tileRect/>
              </a:gradFill>
              <a:effectLst>
                <a:reflection blurRad="25400" stA="15000" endPos="20000" dir="5400000" sy="-100000" algn="bl" rotWithShape="0"/>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文本框 6661">
            <a:extLst>
              <a:ext uri="{FF2B5EF4-FFF2-40B4-BE49-F238E27FC236}">
                <a16:creationId xmlns:a16="http://schemas.microsoft.com/office/drawing/2014/main" id="{EE65E30F-3890-BCBA-1223-C807DC18FD0B}"/>
              </a:ext>
            </a:extLst>
          </p:cNvPr>
          <p:cNvSpPr txBox="1"/>
          <p:nvPr/>
        </p:nvSpPr>
        <p:spPr>
          <a:xfrm>
            <a:off x="5154850" y="3040468"/>
            <a:ext cx="1723549" cy="46166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季节性差异</a:t>
            </a:r>
          </a:p>
        </p:txBody>
      </p:sp>
      <p:sp>
        <p:nvSpPr>
          <p:cNvPr id="34" name="等腰三角形 33">
            <a:extLst>
              <a:ext uri="{FF2B5EF4-FFF2-40B4-BE49-F238E27FC236}">
                <a16:creationId xmlns:a16="http://schemas.microsoft.com/office/drawing/2014/main" id="{5868E96A-F688-23AD-7340-ECB9493BDA22}"/>
              </a:ext>
            </a:extLst>
          </p:cNvPr>
          <p:cNvSpPr/>
          <p:nvPr/>
        </p:nvSpPr>
        <p:spPr>
          <a:xfrm>
            <a:off x="5203577" y="4165285"/>
            <a:ext cx="189003" cy="162934"/>
          </a:xfrm>
          <a:prstGeom prst="triangle">
            <a:avLst/>
          </a:prstGeom>
          <a:solidFill>
            <a:schemeClr val="accent1"/>
          </a:solidFill>
          <a:ln>
            <a:noFill/>
          </a:ln>
          <a:effectLst>
            <a:reflection blurRad="25400" stA="15000" endPos="58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组合 34">
            <a:extLst>
              <a:ext uri="{FF2B5EF4-FFF2-40B4-BE49-F238E27FC236}">
                <a16:creationId xmlns:a16="http://schemas.microsoft.com/office/drawing/2014/main" id="{315670E5-A888-6D0F-E002-F970250DC8F0}"/>
              </a:ext>
            </a:extLst>
          </p:cNvPr>
          <p:cNvGrpSpPr/>
          <p:nvPr/>
        </p:nvGrpSpPr>
        <p:grpSpPr>
          <a:xfrm>
            <a:off x="5672252" y="1786196"/>
            <a:ext cx="688756" cy="689221"/>
            <a:chOff x="7841933" y="2101321"/>
            <a:chExt cx="1210246" cy="1211065"/>
          </a:xfrm>
          <a:solidFill>
            <a:schemeClr val="bg1"/>
          </a:solidFill>
        </p:grpSpPr>
        <p:sp>
          <p:nvSpPr>
            <p:cNvPr id="37" name="Freeform 23">
              <a:extLst>
                <a:ext uri="{FF2B5EF4-FFF2-40B4-BE49-F238E27FC236}">
                  <a16:creationId xmlns:a16="http://schemas.microsoft.com/office/drawing/2014/main" id="{E785533B-8E76-F372-67D7-C64543D40898}"/>
                </a:ext>
              </a:extLst>
            </p:cNvPr>
            <p:cNvSpPr/>
            <p:nvPr/>
          </p:nvSpPr>
          <p:spPr bwMode="auto">
            <a:xfrm>
              <a:off x="8003776" y="2101321"/>
              <a:ext cx="1048386" cy="775608"/>
            </a:xfrm>
            <a:custGeom>
              <a:avLst/>
              <a:gdLst>
                <a:gd name="T0" fmla="*/ 967 w 1276"/>
                <a:gd name="T1" fmla="*/ 0 h 944"/>
                <a:gd name="T2" fmla="*/ 967 w 1276"/>
                <a:gd name="T3" fmla="*/ 48 h 944"/>
                <a:gd name="T4" fmla="*/ 1195 w 1276"/>
                <a:gd name="T5" fmla="*/ 48 h 944"/>
                <a:gd name="T6" fmla="*/ 706 w 1276"/>
                <a:gd name="T7" fmla="*/ 537 h 944"/>
                <a:gd name="T8" fmla="*/ 540 w 1276"/>
                <a:gd name="T9" fmla="*/ 371 h 944"/>
                <a:gd name="T10" fmla="*/ 0 w 1276"/>
                <a:gd name="T11" fmla="*/ 910 h 944"/>
                <a:gd name="T12" fmla="*/ 34 w 1276"/>
                <a:gd name="T13" fmla="*/ 944 h 944"/>
                <a:gd name="T14" fmla="*/ 540 w 1276"/>
                <a:gd name="T15" fmla="*/ 438 h 944"/>
                <a:gd name="T16" fmla="*/ 706 w 1276"/>
                <a:gd name="T17" fmla="*/ 604 h 944"/>
                <a:gd name="T18" fmla="*/ 1229 w 1276"/>
                <a:gd name="T19" fmla="*/ 81 h 944"/>
                <a:gd name="T20" fmla="*/ 1229 w 1276"/>
                <a:gd name="T21" fmla="*/ 309 h 944"/>
                <a:gd name="T22" fmla="*/ 1276 w 1276"/>
                <a:gd name="T23" fmla="*/ 309 h 944"/>
                <a:gd name="T24" fmla="*/ 1276 w 1276"/>
                <a:gd name="T25" fmla="*/ 0 h 944"/>
                <a:gd name="T26" fmla="*/ 967 w 1276"/>
                <a:gd name="T27"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6" h="944">
                  <a:moveTo>
                    <a:pt x="967" y="0"/>
                  </a:moveTo>
                  <a:lnTo>
                    <a:pt x="967" y="48"/>
                  </a:lnTo>
                  <a:lnTo>
                    <a:pt x="1195" y="48"/>
                  </a:lnTo>
                  <a:lnTo>
                    <a:pt x="706" y="537"/>
                  </a:lnTo>
                  <a:lnTo>
                    <a:pt x="540" y="371"/>
                  </a:lnTo>
                  <a:lnTo>
                    <a:pt x="0" y="910"/>
                  </a:lnTo>
                  <a:lnTo>
                    <a:pt x="34" y="944"/>
                  </a:lnTo>
                  <a:lnTo>
                    <a:pt x="540" y="438"/>
                  </a:lnTo>
                  <a:lnTo>
                    <a:pt x="706" y="604"/>
                  </a:lnTo>
                  <a:lnTo>
                    <a:pt x="1229" y="81"/>
                  </a:lnTo>
                  <a:lnTo>
                    <a:pt x="1229" y="309"/>
                  </a:lnTo>
                  <a:lnTo>
                    <a:pt x="1276" y="309"/>
                  </a:lnTo>
                  <a:lnTo>
                    <a:pt x="1276" y="0"/>
                  </a:lnTo>
                  <a:lnTo>
                    <a:pt x="967" y="0"/>
                  </a:lnTo>
                  <a:close/>
                </a:path>
              </a:pathLst>
            </a:custGeom>
            <a:grp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8" name="组合 37">
              <a:extLst>
                <a:ext uri="{FF2B5EF4-FFF2-40B4-BE49-F238E27FC236}">
                  <a16:creationId xmlns:a16="http://schemas.microsoft.com/office/drawing/2014/main" id="{B498134B-A17E-5BBC-6E99-CC12C430CB48}"/>
                </a:ext>
              </a:extLst>
            </p:cNvPr>
            <p:cNvGrpSpPr/>
            <p:nvPr/>
          </p:nvGrpSpPr>
          <p:grpSpPr>
            <a:xfrm>
              <a:off x="7841933" y="2140757"/>
              <a:ext cx="1210246" cy="1171629"/>
              <a:chOff x="18944989" y="1401272"/>
              <a:chExt cx="1255988" cy="1215912"/>
            </a:xfrm>
            <a:grpFill/>
          </p:grpSpPr>
          <p:sp>
            <p:nvSpPr>
              <p:cNvPr id="40" name="Freeform 20">
                <a:extLst>
                  <a:ext uri="{FF2B5EF4-FFF2-40B4-BE49-F238E27FC236}">
                    <a16:creationId xmlns:a16="http://schemas.microsoft.com/office/drawing/2014/main" id="{03580166-3E40-0569-8F97-11BD2E3DCA50}"/>
                  </a:ext>
                </a:extLst>
              </p:cNvPr>
              <p:cNvSpPr/>
              <p:nvPr/>
            </p:nvSpPr>
            <p:spPr bwMode="auto">
              <a:xfrm>
                <a:off x="19674024" y="2172089"/>
                <a:ext cx="364092" cy="364091"/>
              </a:xfrm>
              <a:custGeom>
                <a:avLst/>
                <a:gdLst>
                  <a:gd name="T0" fmla="*/ 352 w 575"/>
                  <a:gd name="T1" fmla="*/ 511 h 575"/>
                  <a:gd name="T2" fmla="*/ 64 w 575"/>
                  <a:gd name="T3" fmla="*/ 223 h 575"/>
                  <a:gd name="T4" fmla="*/ 129 w 575"/>
                  <a:gd name="T5" fmla="*/ 41 h 575"/>
                  <a:gd name="T6" fmla="*/ 80 w 575"/>
                  <a:gd name="T7" fmla="*/ 0 h 575"/>
                  <a:gd name="T8" fmla="*/ 0 w 575"/>
                  <a:gd name="T9" fmla="*/ 223 h 575"/>
                  <a:gd name="T10" fmla="*/ 352 w 575"/>
                  <a:gd name="T11" fmla="*/ 575 h 575"/>
                  <a:gd name="T12" fmla="*/ 575 w 575"/>
                  <a:gd name="T13" fmla="*/ 495 h 575"/>
                  <a:gd name="T14" fmla="*/ 534 w 575"/>
                  <a:gd name="T15" fmla="*/ 446 h 575"/>
                  <a:gd name="T16" fmla="*/ 352 w 575"/>
                  <a:gd name="T17" fmla="*/ 511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5" h="575">
                    <a:moveTo>
                      <a:pt x="352" y="511"/>
                    </a:moveTo>
                    <a:cubicBezTo>
                      <a:pt x="193" y="511"/>
                      <a:pt x="64" y="382"/>
                      <a:pt x="64" y="223"/>
                    </a:cubicBezTo>
                    <a:cubicBezTo>
                      <a:pt x="64" y="157"/>
                      <a:pt x="87" y="92"/>
                      <a:pt x="129" y="41"/>
                    </a:cubicBezTo>
                    <a:cubicBezTo>
                      <a:pt x="80" y="0"/>
                      <a:pt x="80" y="0"/>
                      <a:pt x="80" y="0"/>
                    </a:cubicBezTo>
                    <a:cubicBezTo>
                      <a:pt x="28" y="63"/>
                      <a:pt x="0" y="142"/>
                      <a:pt x="0" y="223"/>
                    </a:cubicBezTo>
                    <a:cubicBezTo>
                      <a:pt x="0" y="417"/>
                      <a:pt x="158" y="575"/>
                      <a:pt x="352" y="575"/>
                    </a:cubicBezTo>
                    <a:cubicBezTo>
                      <a:pt x="433" y="575"/>
                      <a:pt x="512" y="547"/>
                      <a:pt x="575" y="495"/>
                    </a:cubicBezTo>
                    <a:cubicBezTo>
                      <a:pt x="534" y="446"/>
                      <a:pt x="534" y="446"/>
                      <a:pt x="534" y="446"/>
                    </a:cubicBezTo>
                    <a:cubicBezTo>
                      <a:pt x="483" y="488"/>
                      <a:pt x="418" y="511"/>
                      <a:pt x="352" y="5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1">
                <a:extLst>
                  <a:ext uri="{FF2B5EF4-FFF2-40B4-BE49-F238E27FC236}">
                    <a16:creationId xmlns:a16="http://schemas.microsoft.com/office/drawing/2014/main" id="{59867B12-496E-4132-1F84-78CFEA8D2FB1}"/>
                  </a:ext>
                </a:extLst>
              </p:cNvPr>
              <p:cNvSpPr/>
              <p:nvPr/>
            </p:nvSpPr>
            <p:spPr bwMode="auto">
              <a:xfrm>
                <a:off x="19755881" y="2090232"/>
                <a:ext cx="364092" cy="364091"/>
              </a:xfrm>
              <a:custGeom>
                <a:avLst/>
                <a:gdLst>
                  <a:gd name="T0" fmla="*/ 223 w 575"/>
                  <a:gd name="T1" fmla="*/ 0 h 575"/>
                  <a:gd name="T2" fmla="*/ 0 w 575"/>
                  <a:gd name="T3" fmla="*/ 80 h 575"/>
                  <a:gd name="T4" fmla="*/ 41 w 575"/>
                  <a:gd name="T5" fmla="*/ 129 h 575"/>
                  <a:gd name="T6" fmla="*/ 223 w 575"/>
                  <a:gd name="T7" fmla="*/ 64 h 575"/>
                  <a:gd name="T8" fmla="*/ 511 w 575"/>
                  <a:gd name="T9" fmla="*/ 352 h 575"/>
                  <a:gd name="T10" fmla="*/ 446 w 575"/>
                  <a:gd name="T11" fmla="*/ 534 h 575"/>
                  <a:gd name="T12" fmla="*/ 495 w 575"/>
                  <a:gd name="T13" fmla="*/ 575 h 575"/>
                  <a:gd name="T14" fmla="*/ 575 w 575"/>
                  <a:gd name="T15" fmla="*/ 352 h 575"/>
                  <a:gd name="T16" fmla="*/ 223 w 575"/>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5" h="575">
                    <a:moveTo>
                      <a:pt x="223" y="0"/>
                    </a:moveTo>
                    <a:cubicBezTo>
                      <a:pt x="142" y="0"/>
                      <a:pt x="63" y="28"/>
                      <a:pt x="0" y="80"/>
                    </a:cubicBezTo>
                    <a:cubicBezTo>
                      <a:pt x="41" y="129"/>
                      <a:pt x="41" y="129"/>
                      <a:pt x="41" y="129"/>
                    </a:cubicBezTo>
                    <a:cubicBezTo>
                      <a:pt x="92" y="87"/>
                      <a:pt x="157" y="64"/>
                      <a:pt x="223" y="64"/>
                    </a:cubicBezTo>
                    <a:cubicBezTo>
                      <a:pt x="382" y="64"/>
                      <a:pt x="511" y="193"/>
                      <a:pt x="511" y="352"/>
                    </a:cubicBezTo>
                    <a:cubicBezTo>
                      <a:pt x="511" y="418"/>
                      <a:pt x="488" y="483"/>
                      <a:pt x="446" y="534"/>
                    </a:cubicBezTo>
                    <a:cubicBezTo>
                      <a:pt x="495" y="575"/>
                      <a:pt x="495" y="575"/>
                      <a:pt x="495" y="575"/>
                    </a:cubicBezTo>
                    <a:cubicBezTo>
                      <a:pt x="547" y="512"/>
                      <a:pt x="575" y="433"/>
                      <a:pt x="575" y="352"/>
                    </a:cubicBezTo>
                    <a:cubicBezTo>
                      <a:pt x="575" y="158"/>
                      <a:pt x="417" y="0"/>
                      <a:pt x="2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2">
                <a:extLst>
                  <a:ext uri="{FF2B5EF4-FFF2-40B4-BE49-F238E27FC236}">
                    <a16:creationId xmlns:a16="http://schemas.microsoft.com/office/drawing/2014/main" id="{4C2D6B22-3656-9833-AF80-837958E68DF1}"/>
                  </a:ext>
                </a:extLst>
              </p:cNvPr>
              <p:cNvSpPr>
                <a:spLocks noEditPoints="1"/>
              </p:cNvSpPr>
              <p:nvPr/>
            </p:nvSpPr>
            <p:spPr bwMode="auto">
              <a:xfrm>
                <a:off x="19593021" y="1887296"/>
                <a:ext cx="607956" cy="729888"/>
              </a:xfrm>
              <a:custGeom>
                <a:avLst/>
                <a:gdLst>
                  <a:gd name="T0" fmla="*/ 912 w 960"/>
                  <a:gd name="T1" fmla="*/ 277 h 1152"/>
                  <a:gd name="T2" fmla="*/ 926 w 960"/>
                  <a:gd name="T3" fmla="*/ 205 h 1152"/>
                  <a:gd name="T4" fmla="*/ 885 w 960"/>
                  <a:gd name="T5" fmla="*/ 144 h 1152"/>
                  <a:gd name="T6" fmla="*/ 832 w 960"/>
                  <a:gd name="T7" fmla="*/ 128 h 1152"/>
                  <a:gd name="T8" fmla="*/ 752 w 960"/>
                  <a:gd name="T9" fmla="*/ 171 h 1152"/>
                  <a:gd name="T10" fmla="*/ 702 w 960"/>
                  <a:gd name="T11" fmla="*/ 247 h 1152"/>
                  <a:gd name="T12" fmla="*/ 608 w 960"/>
                  <a:gd name="T13" fmla="*/ 210 h 1152"/>
                  <a:gd name="T14" fmla="*/ 608 w 960"/>
                  <a:gd name="T15" fmla="*/ 64 h 1152"/>
                  <a:gd name="T16" fmla="*/ 672 w 960"/>
                  <a:gd name="T17" fmla="*/ 64 h 1152"/>
                  <a:gd name="T18" fmla="*/ 672 w 960"/>
                  <a:gd name="T19" fmla="*/ 0 h 1152"/>
                  <a:gd name="T20" fmla="*/ 288 w 960"/>
                  <a:gd name="T21" fmla="*/ 0 h 1152"/>
                  <a:gd name="T22" fmla="*/ 288 w 960"/>
                  <a:gd name="T23" fmla="*/ 64 h 1152"/>
                  <a:gd name="T24" fmla="*/ 352 w 960"/>
                  <a:gd name="T25" fmla="*/ 64 h 1152"/>
                  <a:gd name="T26" fmla="*/ 352 w 960"/>
                  <a:gd name="T27" fmla="*/ 210 h 1152"/>
                  <a:gd name="T28" fmla="*/ 258 w 960"/>
                  <a:gd name="T29" fmla="*/ 247 h 1152"/>
                  <a:gd name="T30" fmla="*/ 208 w 960"/>
                  <a:gd name="T31" fmla="*/ 171 h 1152"/>
                  <a:gd name="T32" fmla="*/ 128 w 960"/>
                  <a:gd name="T33" fmla="*/ 128 h 1152"/>
                  <a:gd name="T34" fmla="*/ 75 w 960"/>
                  <a:gd name="T35" fmla="*/ 144 h 1152"/>
                  <a:gd name="T36" fmla="*/ 34 w 960"/>
                  <a:gd name="T37" fmla="*/ 205 h 1152"/>
                  <a:gd name="T38" fmla="*/ 48 w 960"/>
                  <a:gd name="T39" fmla="*/ 277 h 1152"/>
                  <a:gd name="T40" fmla="*/ 109 w 960"/>
                  <a:gd name="T41" fmla="*/ 368 h 1152"/>
                  <a:gd name="T42" fmla="*/ 0 w 960"/>
                  <a:gd name="T43" fmla="*/ 672 h 1152"/>
                  <a:gd name="T44" fmla="*/ 480 w 960"/>
                  <a:gd name="T45" fmla="*/ 1152 h 1152"/>
                  <a:gd name="T46" fmla="*/ 960 w 960"/>
                  <a:gd name="T47" fmla="*/ 672 h 1152"/>
                  <a:gd name="T48" fmla="*/ 851 w 960"/>
                  <a:gd name="T49" fmla="*/ 368 h 1152"/>
                  <a:gd name="T50" fmla="*/ 912 w 960"/>
                  <a:gd name="T51" fmla="*/ 277 h 1152"/>
                  <a:gd name="T52" fmla="*/ 805 w 960"/>
                  <a:gd name="T53" fmla="*/ 206 h 1152"/>
                  <a:gd name="T54" fmla="*/ 850 w 960"/>
                  <a:gd name="T55" fmla="*/ 197 h 1152"/>
                  <a:gd name="T56" fmla="*/ 863 w 960"/>
                  <a:gd name="T57" fmla="*/ 218 h 1152"/>
                  <a:gd name="T58" fmla="*/ 859 w 960"/>
                  <a:gd name="T59" fmla="*/ 242 h 1152"/>
                  <a:gd name="T60" fmla="*/ 806 w 960"/>
                  <a:gd name="T61" fmla="*/ 321 h 1152"/>
                  <a:gd name="T62" fmla="*/ 756 w 960"/>
                  <a:gd name="T63" fmla="*/ 280 h 1152"/>
                  <a:gd name="T64" fmla="*/ 805 w 960"/>
                  <a:gd name="T65" fmla="*/ 206 h 1152"/>
                  <a:gd name="T66" fmla="*/ 416 w 960"/>
                  <a:gd name="T67" fmla="*/ 64 h 1152"/>
                  <a:gd name="T68" fmla="*/ 544 w 960"/>
                  <a:gd name="T69" fmla="*/ 64 h 1152"/>
                  <a:gd name="T70" fmla="*/ 544 w 960"/>
                  <a:gd name="T71" fmla="*/ 197 h 1152"/>
                  <a:gd name="T72" fmla="*/ 480 w 960"/>
                  <a:gd name="T73" fmla="*/ 192 h 1152"/>
                  <a:gd name="T74" fmla="*/ 416 w 960"/>
                  <a:gd name="T75" fmla="*/ 197 h 1152"/>
                  <a:gd name="T76" fmla="*/ 416 w 960"/>
                  <a:gd name="T77" fmla="*/ 64 h 1152"/>
                  <a:gd name="T78" fmla="*/ 97 w 960"/>
                  <a:gd name="T79" fmla="*/ 218 h 1152"/>
                  <a:gd name="T80" fmla="*/ 110 w 960"/>
                  <a:gd name="T81" fmla="*/ 197 h 1152"/>
                  <a:gd name="T82" fmla="*/ 155 w 960"/>
                  <a:gd name="T83" fmla="*/ 206 h 1152"/>
                  <a:gd name="T84" fmla="*/ 204 w 960"/>
                  <a:gd name="T85" fmla="*/ 280 h 1152"/>
                  <a:gd name="T86" fmla="*/ 154 w 960"/>
                  <a:gd name="T87" fmla="*/ 321 h 1152"/>
                  <a:gd name="T88" fmla="*/ 101 w 960"/>
                  <a:gd name="T89" fmla="*/ 242 h 1152"/>
                  <a:gd name="T90" fmla="*/ 97 w 960"/>
                  <a:gd name="T91" fmla="*/ 218 h 1152"/>
                  <a:gd name="T92" fmla="*/ 480 w 960"/>
                  <a:gd name="T93" fmla="*/ 1088 h 1152"/>
                  <a:gd name="T94" fmla="*/ 64 w 960"/>
                  <a:gd name="T95" fmla="*/ 672 h 1152"/>
                  <a:gd name="T96" fmla="*/ 480 w 960"/>
                  <a:gd name="T97" fmla="*/ 256 h 1152"/>
                  <a:gd name="T98" fmla="*/ 896 w 960"/>
                  <a:gd name="T99" fmla="*/ 672 h 1152"/>
                  <a:gd name="T100" fmla="*/ 480 w 960"/>
                  <a:gd name="T101" fmla="*/ 1088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0" h="1152">
                    <a:moveTo>
                      <a:pt x="912" y="277"/>
                    </a:moveTo>
                    <a:cubicBezTo>
                      <a:pt x="926" y="256"/>
                      <a:pt x="931" y="230"/>
                      <a:pt x="926" y="205"/>
                    </a:cubicBezTo>
                    <a:cubicBezTo>
                      <a:pt x="921" y="180"/>
                      <a:pt x="907" y="158"/>
                      <a:pt x="885" y="144"/>
                    </a:cubicBezTo>
                    <a:cubicBezTo>
                      <a:pt x="869" y="134"/>
                      <a:pt x="851" y="128"/>
                      <a:pt x="832" y="128"/>
                    </a:cubicBezTo>
                    <a:cubicBezTo>
                      <a:pt x="800" y="128"/>
                      <a:pt x="770" y="144"/>
                      <a:pt x="752" y="171"/>
                    </a:cubicBezTo>
                    <a:cubicBezTo>
                      <a:pt x="702" y="247"/>
                      <a:pt x="702" y="247"/>
                      <a:pt x="702" y="247"/>
                    </a:cubicBezTo>
                    <a:cubicBezTo>
                      <a:pt x="672" y="231"/>
                      <a:pt x="641" y="219"/>
                      <a:pt x="608" y="210"/>
                    </a:cubicBezTo>
                    <a:cubicBezTo>
                      <a:pt x="608" y="64"/>
                      <a:pt x="608" y="64"/>
                      <a:pt x="608" y="64"/>
                    </a:cubicBezTo>
                    <a:cubicBezTo>
                      <a:pt x="672" y="64"/>
                      <a:pt x="672" y="64"/>
                      <a:pt x="672" y="64"/>
                    </a:cubicBezTo>
                    <a:cubicBezTo>
                      <a:pt x="672" y="0"/>
                      <a:pt x="672" y="0"/>
                      <a:pt x="672" y="0"/>
                    </a:cubicBezTo>
                    <a:cubicBezTo>
                      <a:pt x="288" y="0"/>
                      <a:pt x="288" y="0"/>
                      <a:pt x="288" y="0"/>
                    </a:cubicBezTo>
                    <a:cubicBezTo>
                      <a:pt x="288" y="64"/>
                      <a:pt x="288" y="64"/>
                      <a:pt x="288" y="64"/>
                    </a:cubicBezTo>
                    <a:cubicBezTo>
                      <a:pt x="352" y="64"/>
                      <a:pt x="352" y="64"/>
                      <a:pt x="352" y="64"/>
                    </a:cubicBezTo>
                    <a:cubicBezTo>
                      <a:pt x="352" y="210"/>
                      <a:pt x="352" y="210"/>
                      <a:pt x="352" y="210"/>
                    </a:cubicBezTo>
                    <a:cubicBezTo>
                      <a:pt x="319" y="219"/>
                      <a:pt x="288" y="231"/>
                      <a:pt x="258" y="247"/>
                    </a:cubicBezTo>
                    <a:cubicBezTo>
                      <a:pt x="208" y="171"/>
                      <a:pt x="208" y="171"/>
                      <a:pt x="208" y="171"/>
                    </a:cubicBezTo>
                    <a:cubicBezTo>
                      <a:pt x="190" y="144"/>
                      <a:pt x="160" y="128"/>
                      <a:pt x="128" y="128"/>
                    </a:cubicBezTo>
                    <a:cubicBezTo>
                      <a:pt x="109" y="128"/>
                      <a:pt x="91" y="134"/>
                      <a:pt x="75" y="144"/>
                    </a:cubicBezTo>
                    <a:cubicBezTo>
                      <a:pt x="53" y="158"/>
                      <a:pt x="39" y="180"/>
                      <a:pt x="34" y="205"/>
                    </a:cubicBezTo>
                    <a:cubicBezTo>
                      <a:pt x="29" y="230"/>
                      <a:pt x="34" y="256"/>
                      <a:pt x="48" y="277"/>
                    </a:cubicBezTo>
                    <a:cubicBezTo>
                      <a:pt x="109" y="368"/>
                      <a:pt x="109" y="368"/>
                      <a:pt x="109" y="368"/>
                    </a:cubicBezTo>
                    <a:cubicBezTo>
                      <a:pt x="41" y="451"/>
                      <a:pt x="0" y="557"/>
                      <a:pt x="0" y="672"/>
                    </a:cubicBezTo>
                    <a:cubicBezTo>
                      <a:pt x="0" y="937"/>
                      <a:pt x="215" y="1152"/>
                      <a:pt x="480" y="1152"/>
                    </a:cubicBezTo>
                    <a:cubicBezTo>
                      <a:pt x="745" y="1152"/>
                      <a:pt x="960" y="937"/>
                      <a:pt x="960" y="672"/>
                    </a:cubicBezTo>
                    <a:cubicBezTo>
                      <a:pt x="960" y="557"/>
                      <a:pt x="919" y="451"/>
                      <a:pt x="851" y="368"/>
                    </a:cubicBezTo>
                    <a:lnTo>
                      <a:pt x="912" y="277"/>
                    </a:lnTo>
                    <a:close/>
                    <a:moveTo>
                      <a:pt x="805" y="206"/>
                    </a:moveTo>
                    <a:cubicBezTo>
                      <a:pt x="815" y="192"/>
                      <a:pt x="835" y="188"/>
                      <a:pt x="850" y="197"/>
                    </a:cubicBezTo>
                    <a:cubicBezTo>
                      <a:pt x="857" y="202"/>
                      <a:pt x="862" y="209"/>
                      <a:pt x="863" y="218"/>
                    </a:cubicBezTo>
                    <a:cubicBezTo>
                      <a:pt x="865" y="226"/>
                      <a:pt x="863" y="235"/>
                      <a:pt x="859" y="242"/>
                    </a:cubicBezTo>
                    <a:cubicBezTo>
                      <a:pt x="806" y="321"/>
                      <a:pt x="806" y="321"/>
                      <a:pt x="806" y="321"/>
                    </a:cubicBezTo>
                    <a:cubicBezTo>
                      <a:pt x="790" y="306"/>
                      <a:pt x="774" y="292"/>
                      <a:pt x="756" y="280"/>
                    </a:cubicBezTo>
                    <a:lnTo>
                      <a:pt x="805" y="206"/>
                    </a:lnTo>
                    <a:close/>
                    <a:moveTo>
                      <a:pt x="416" y="64"/>
                    </a:moveTo>
                    <a:cubicBezTo>
                      <a:pt x="544" y="64"/>
                      <a:pt x="544" y="64"/>
                      <a:pt x="544" y="64"/>
                    </a:cubicBezTo>
                    <a:cubicBezTo>
                      <a:pt x="544" y="197"/>
                      <a:pt x="544" y="197"/>
                      <a:pt x="544" y="197"/>
                    </a:cubicBezTo>
                    <a:cubicBezTo>
                      <a:pt x="523" y="194"/>
                      <a:pt x="502" y="192"/>
                      <a:pt x="480" y="192"/>
                    </a:cubicBezTo>
                    <a:cubicBezTo>
                      <a:pt x="458" y="192"/>
                      <a:pt x="437" y="194"/>
                      <a:pt x="416" y="197"/>
                    </a:cubicBezTo>
                    <a:lnTo>
                      <a:pt x="416" y="64"/>
                    </a:lnTo>
                    <a:close/>
                    <a:moveTo>
                      <a:pt x="97" y="218"/>
                    </a:moveTo>
                    <a:cubicBezTo>
                      <a:pt x="98" y="209"/>
                      <a:pt x="103" y="202"/>
                      <a:pt x="110" y="197"/>
                    </a:cubicBezTo>
                    <a:cubicBezTo>
                      <a:pt x="125" y="188"/>
                      <a:pt x="145" y="192"/>
                      <a:pt x="155" y="206"/>
                    </a:cubicBezTo>
                    <a:cubicBezTo>
                      <a:pt x="204" y="280"/>
                      <a:pt x="204" y="280"/>
                      <a:pt x="204" y="280"/>
                    </a:cubicBezTo>
                    <a:cubicBezTo>
                      <a:pt x="186" y="292"/>
                      <a:pt x="170" y="306"/>
                      <a:pt x="154" y="321"/>
                    </a:cubicBezTo>
                    <a:cubicBezTo>
                      <a:pt x="101" y="242"/>
                      <a:pt x="101" y="242"/>
                      <a:pt x="101" y="242"/>
                    </a:cubicBezTo>
                    <a:cubicBezTo>
                      <a:pt x="97" y="235"/>
                      <a:pt x="95" y="226"/>
                      <a:pt x="97" y="218"/>
                    </a:cubicBezTo>
                    <a:close/>
                    <a:moveTo>
                      <a:pt x="480" y="1088"/>
                    </a:moveTo>
                    <a:cubicBezTo>
                      <a:pt x="251" y="1088"/>
                      <a:pt x="64" y="901"/>
                      <a:pt x="64" y="672"/>
                    </a:cubicBezTo>
                    <a:cubicBezTo>
                      <a:pt x="64" y="443"/>
                      <a:pt x="251" y="256"/>
                      <a:pt x="480" y="256"/>
                    </a:cubicBezTo>
                    <a:cubicBezTo>
                      <a:pt x="709" y="256"/>
                      <a:pt x="896" y="443"/>
                      <a:pt x="896" y="672"/>
                    </a:cubicBezTo>
                    <a:cubicBezTo>
                      <a:pt x="896" y="901"/>
                      <a:pt x="709" y="1088"/>
                      <a:pt x="480" y="10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24">
                <a:extLst>
                  <a:ext uri="{FF2B5EF4-FFF2-40B4-BE49-F238E27FC236}">
                    <a16:creationId xmlns:a16="http://schemas.microsoft.com/office/drawing/2014/main" id="{04C96E54-8349-98DD-286E-A17C94120261}"/>
                  </a:ext>
                </a:extLst>
              </p:cNvPr>
              <p:cNvSpPr>
                <a:spLocks noEditPoints="1"/>
              </p:cNvSpPr>
              <p:nvPr/>
            </p:nvSpPr>
            <p:spPr bwMode="auto">
              <a:xfrm>
                <a:off x="18944989" y="2211312"/>
                <a:ext cx="283940" cy="405872"/>
              </a:xfrm>
              <a:custGeom>
                <a:avLst/>
                <a:gdLst>
                  <a:gd name="T0" fmla="*/ 96 w 448"/>
                  <a:gd name="T1" fmla="*/ 0 h 640"/>
                  <a:gd name="T2" fmla="*/ 0 w 448"/>
                  <a:gd name="T3" fmla="*/ 160 h 640"/>
                  <a:gd name="T4" fmla="*/ 0 w 448"/>
                  <a:gd name="T5" fmla="*/ 288 h 640"/>
                  <a:gd name="T6" fmla="*/ 25 w 448"/>
                  <a:gd name="T7" fmla="*/ 416 h 640"/>
                  <a:gd name="T8" fmla="*/ 0 w 448"/>
                  <a:gd name="T9" fmla="*/ 544 h 640"/>
                  <a:gd name="T10" fmla="*/ 352 w 448"/>
                  <a:gd name="T11" fmla="*/ 640 h 640"/>
                  <a:gd name="T12" fmla="*/ 448 w 448"/>
                  <a:gd name="T13" fmla="*/ 480 h 640"/>
                  <a:gd name="T14" fmla="*/ 448 w 448"/>
                  <a:gd name="T15" fmla="*/ 352 h 640"/>
                  <a:gd name="T16" fmla="*/ 423 w 448"/>
                  <a:gd name="T17" fmla="*/ 224 h 640"/>
                  <a:gd name="T18" fmla="*/ 448 w 448"/>
                  <a:gd name="T19" fmla="*/ 96 h 640"/>
                  <a:gd name="T20" fmla="*/ 64 w 448"/>
                  <a:gd name="T21" fmla="*/ 96 h 640"/>
                  <a:gd name="T22" fmla="*/ 128 w 448"/>
                  <a:gd name="T23" fmla="*/ 64 h 640"/>
                  <a:gd name="T24" fmla="*/ 192 w 448"/>
                  <a:gd name="T25" fmla="*/ 128 h 640"/>
                  <a:gd name="T26" fmla="*/ 256 w 448"/>
                  <a:gd name="T27" fmla="*/ 64 h 640"/>
                  <a:gd name="T28" fmla="*/ 320 w 448"/>
                  <a:gd name="T29" fmla="*/ 128 h 640"/>
                  <a:gd name="T30" fmla="*/ 352 w 448"/>
                  <a:gd name="T31" fmla="*/ 64 h 640"/>
                  <a:gd name="T32" fmla="*/ 384 w 448"/>
                  <a:gd name="T33" fmla="*/ 160 h 640"/>
                  <a:gd name="T34" fmla="*/ 96 w 448"/>
                  <a:gd name="T35" fmla="*/ 192 h 640"/>
                  <a:gd name="T36" fmla="*/ 64 w 448"/>
                  <a:gd name="T37" fmla="*/ 96 h 640"/>
                  <a:gd name="T38" fmla="*/ 384 w 448"/>
                  <a:gd name="T39" fmla="*/ 352 h 640"/>
                  <a:gd name="T40" fmla="*/ 96 w 448"/>
                  <a:gd name="T41" fmla="*/ 384 h 640"/>
                  <a:gd name="T42" fmla="*/ 64 w 448"/>
                  <a:gd name="T43" fmla="*/ 288 h 640"/>
                  <a:gd name="T44" fmla="*/ 128 w 448"/>
                  <a:gd name="T45" fmla="*/ 256 h 640"/>
                  <a:gd name="T46" fmla="*/ 192 w 448"/>
                  <a:gd name="T47" fmla="*/ 320 h 640"/>
                  <a:gd name="T48" fmla="*/ 256 w 448"/>
                  <a:gd name="T49" fmla="*/ 256 h 640"/>
                  <a:gd name="T50" fmla="*/ 320 w 448"/>
                  <a:gd name="T51" fmla="*/ 320 h 640"/>
                  <a:gd name="T52" fmla="*/ 352 w 448"/>
                  <a:gd name="T53" fmla="*/ 256 h 640"/>
                  <a:gd name="T54" fmla="*/ 384 w 448"/>
                  <a:gd name="T55" fmla="*/ 544 h 640"/>
                  <a:gd name="T56" fmla="*/ 96 w 448"/>
                  <a:gd name="T57" fmla="*/ 576 h 640"/>
                  <a:gd name="T58" fmla="*/ 64 w 448"/>
                  <a:gd name="T59" fmla="*/ 480 h 640"/>
                  <a:gd name="T60" fmla="*/ 128 w 448"/>
                  <a:gd name="T61" fmla="*/ 448 h 640"/>
                  <a:gd name="T62" fmla="*/ 192 w 448"/>
                  <a:gd name="T63" fmla="*/ 512 h 640"/>
                  <a:gd name="T64" fmla="*/ 256 w 448"/>
                  <a:gd name="T65" fmla="*/ 448 h 640"/>
                  <a:gd name="T66" fmla="*/ 320 w 448"/>
                  <a:gd name="T67" fmla="*/ 512 h 640"/>
                  <a:gd name="T68" fmla="*/ 352 w 448"/>
                  <a:gd name="T69" fmla="*/ 448 h 640"/>
                  <a:gd name="T70" fmla="*/ 384 w 448"/>
                  <a:gd name="T71" fmla="*/ 54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8" h="640">
                    <a:moveTo>
                      <a:pt x="352" y="0"/>
                    </a:moveTo>
                    <a:cubicBezTo>
                      <a:pt x="96" y="0"/>
                      <a:pt x="96" y="0"/>
                      <a:pt x="96" y="0"/>
                    </a:cubicBezTo>
                    <a:cubicBezTo>
                      <a:pt x="43" y="0"/>
                      <a:pt x="0" y="43"/>
                      <a:pt x="0" y="96"/>
                    </a:cubicBezTo>
                    <a:cubicBezTo>
                      <a:pt x="0" y="160"/>
                      <a:pt x="0" y="160"/>
                      <a:pt x="0" y="160"/>
                    </a:cubicBezTo>
                    <a:cubicBezTo>
                      <a:pt x="0" y="185"/>
                      <a:pt x="10" y="207"/>
                      <a:pt x="25" y="224"/>
                    </a:cubicBezTo>
                    <a:cubicBezTo>
                      <a:pt x="10" y="241"/>
                      <a:pt x="0" y="263"/>
                      <a:pt x="0" y="288"/>
                    </a:cubicBezTo>
                    <a:cubicBezTo>
                      <a:pt x="0" y="352"/>
                      <a:pt x="0" y="352"/>
                      <a:pt x="0" y="352"/>
                    </a:cubicBezTo>
                    <a:cubicBezTo>
                      <a:pt x="0" y="377"/>
                      <a:pt x="10" y="399"/>
                      <a:pt x="25" y="416"/>
                    </a:cubicBezTo>
                    <a:cubicBezTo>
                      <a:pt x="10" y="433"/>
                      <a:pt x="0" y="455"/>
                      <a:pt x="0" y="480"/>
                    </a:cubicBezTo>
                    <a:cubicBezTo>
                      <a:pt x="0" y="544"/>
                      <a:pt x="0" y="544"/>
                      <a:pt x="0" y="544"/>
                    </a:cubicBezTo>
                    <a:cubicBezTo>
                      <a:pt x="0" y="597"/>
                      <a:pt x="43" y="640"/>
                      <a:pt x="96" y="640"/>
                    </a:cubicBezTo>
                    <a:cubicBezTo>
                      <a:pt x="352" y="640"/>
                      <a:pt x="352" y="640"/>
                      <a:pt x="352" y="640"/>
                    </a:cubicBezTo>
                    <a:cubicBezTo>
                      <a:pt x="405" y="640"/>
                      <a:pt x="448" y="597"/>
                      <a:pt x="448" y="544"/>
                    </a:cubicBezTo>
                    <a:cubicBezTo>
                      <a:pt x="448" y="480"/>
                      <a:pt x="448" y="480"/>
                      <a:pt x="448" y="480"/>
                    </a:cubicBezTo>
                    <a:cubicBezTo>
                      <a:pt x="448" y="455"/>
                      <a:pt x="438" y="433"/>
                      <a:pt x="423" y="416"/>
                    </a:cubicBezTo>
                    <a:cubicBezTo>
                      <a:pt x="438" y="399"/>
                      <a:pt x="448" y="377"/>
                      <a:pt x="448" y="352"/>
                    </a:cubicBezTo>
                    <a:cubicBezTo>
                      <a:pt x="448" y="288"/>
                      <a:pt x="448" y="288"/>
                      <a:pt x="448" y="288"/>
                    </a:cubicBezTo>
                    <a:cubicBezTo>
                      <a:pt x="448" y="263"/>
                      <a:pt x="438" y="241"/>
                      <a:pt x="423" y="224"/>
                    </a:cubicBezTo>
                    <a:cubicBezTo>
                      <a:pt x="438" y="207"/>
                      <a:pt x="448" y="185"/>
                      <a:pt x="448" y="160"/>
                    </a:cubicBezTo>
                    <a:cubicBezTo>
                      <a:pt x="448" y="96"/>
                      <a:pt x="448" y="96"/>
                      <a:pt x="448" y="96"/>
                    </a:cubicBezTo>
                    <a:cubicBezTo>
                      <a:pt x="448" y="43"/>
                      <a:pt x="405" y="0"/>
                      <a:pt x="352" y="0"/>
                    </a:cubicBezTo>
                    <a:close/>
                    <a:moveTo>
                      <a:pt x="64" y="96"/>
                    </a:moveTo>
                    <a:cubicBezTo>
                      <a:pt x="64" y="78"/>
                      <a:pt x="78" y="64"/>
                      <a:pt x="96" y="64"/>
                    </a:cubicBezTo>
                    <a:cubicBezTo>
                      <a:pt x="128" y="64"/>
                      <a:pt x="128" y="64"/>
                      <a:pt x="128" y="64"/>
                    </a:cubicBezTo>
                    <a:cubicBezTo>
                      <a:pt x="128" y="128"/>
                      <a:pt x="128" y="128"/>
                      <a:pt x="128" y="128"/>
                    </a:cubicBezTo>
                    <a:cubicBezTo>
                      <a:pt x="192" y="128"/>
                      <a:pt x="192" y="128"/>
                      <a:pt x="192" y="128"/>
                    </a:cubicBezTo>
                    <a:cubicBezTo>
                      <a:pt x="192" y="64"/>
                      <a:pt x="192" y="64"/>
                      <a:pt x="192" y="64"/>
                    </a:cubicBezTo>
                    <a:cubicBezTo>
                      <a:pt x="256" y="64"/>
                      <a:pt x="256" y="64"/>
                      <a:pt x="256" y="64"/>
                    </a:cubicBezTo>
                    <a:cubicBezTo>
                      <a:pt x="256" y="128"/>
                      <a:pt x="256" y="128"/>
                      <a:pt x="256" y="128"/>
                    </a:cubicBezTo>
                    <a:cubicBezTo>
                      <a:pt x="320" y="128"/>
                      <a:pt x="320" y="128"/>
                      <a:pt x="320" y="128"/>
                    </a:cubicBezTo>
                    <a:cubicBezTo>
                      <a:pt x="320" y="64"/>
                      <a:pt x="320" y="64"/>
                      <a:pt x="320" y="64"/>
                    </a:cubicBezTo>
                    <a:cubicBezTo>
                      <a:pt x="352" y="64"/>
                      <a:pt x="352" y="64"/>
                      <a:pt x="352" y="64"/>
                    </a:cubicBezTo>
                    <a:cubicBezTo>
                      <a:pt x="370" y="64"/>
                      <a:pt x="384" y="78"/>
                      <a:pt x="384" y="96"/>
                    </a:cubicBezTo>
                    <a:cubicBezTo>
                      <a:pt x="384" y="160"/>
                      <a:pt x="384" y="160"/>
                      <a:pt x="384" y="160"/>
                    </a:cubicBezTo>
                    <a:cubicBezTo>
                      <a:pt x="384" y="178"/>
                      <a:pt x="370" y="192"/>
                      <a:pt x="352" y="192"/>
                    </a:cubicBezTo>
                    <a:cubicBezTo>
                      <a:pt x="96" y="192"/>
                      <a:pt x="96" y="192"/>
                      <a:pt x="96" y="192"/>
                    </a:cubicBezTo>
                    <a:cubicBezTo>
                      <a:pt x="78" y="192"/>
                      <a:pt x="64" y="178"/>
                      <a:pt x="64" y="160"/>
                    </a:cubicBezTo>
                    <a:lnTo>
                      <a:pt x="64" y="96"/>
                    </a:lnTo>
                    <a:close/>
                    <a:moveTo>
                      <a:pt x="384" y="288"/>
                    </a:moveTo>
                    <a:cubicBezTo>
                      <a:pt x="384" y="352"/>
                      <a:pt x="384" y="352"/>
                      <a:pt x="384" y="352"/>
                    </a:cubicBezTo>
                    <a:cubicBezTo>
                      <a:pt x="384" y="370"/>
                      <a:pt x="370" y="384"/>
                      <a:pt x="352" y="384"/>
                    </a:cubicBezTo>
                    <a:cubicBezTo>
                      <a:pt x="96" y="384"/>
                      <a:pt x="96" y="384"/>
                      <a:pt x="96" y="384"/>
                    </a:cubicBezTo>
                    <a:cubicBezTo>
                      <a:pt x="78" y="384"/>
                      <a:pt x="64" y="370"/>
                      <a:pt x="64" y="352"/>
                    </a:cubicBezTo>
                    <a:cubicBezTo>
                      <a:pt x="64" y="288"/>
                      <a:pt x="64" y="288"/>
                      <a:pt x="64" y="288"/>
                    </a:cubicBezTo>
                    <a:cubicBezTo>
                      <a:pt x="64" y="270"/>
                      <a:pt x="78" y="256"/>
                      <a:pt x="96" y="256"/>
                    </a:cubicBezTo>
                    <a:cubicBezTo>
                      <a:pt x="128" y="256"/>
                      <a:pt x="128" y="256"/>
                      <a:pt x="128" y="256"/>
                    </a:cubicBezTo>
                    <a:cubicBezTo>
                      <a:pt x="128" y="320"/>
                      <a:pt x="128" y="320"/>
                      <a:pt x="128" y="320"/>
                    </a:cubicBezTo>
                    <a:cubicBezTo>
                      <a:pt x="192" y="320"/>
                      <a:pt x="192" y="320"/>
                      <a:pt x="192" y="320"/>
                    </a:cubicBezTo>
                    <a:cubicBezTo>
                      <a:pt x="192" y="256"/>
                      <a:pt x="192" y="256"/>
                      <a:pt x="192" y="256"/>
                    </a:cubicBezTo>
                    <a:cubicBezTo>
                      <a:pt x="256" y="256"/>
                      <a:pt x="256" y="256"/>
                      <a:pt x="256" y="256"/>
                    </a:cubicBezTo>
                    <a:cubicBezTo>
                      <a:pt x="256" y="320"/>
                      <a:pt x="256" y="320"/>
                      <a:pt x="256" y="320"/>
                    </a:cubicBezTo>
                    <a:cubicBezTo>
                      <a:pt x="320" y="320"/>
                      <a:pt x="320" y="320"/>
                      <a:pt x="320" y="320"/>
                    </a:cubicBezTo>
                    <a:cubicBezTo>
                      <a:pt x="320" y="256"/>
                      <a:pt x="320" y="256"/>
                      <a:pt x="320" y="256"/>
                    </a:cubicBezTo>
                    <a:cubicBezTo>
                      <a:pt x="352" y="256"/>
                      <a:pt x="352" y="256"/>
                      <a:pt x="352" y="256"/>
                    </a:cubicBezTo>
                    <a:cubicBezTo>
                      <a:pt x="370" y="256"/>
                      <a:pt x="384" y="270"/>
                      <a:pt x="384" y="288"/>
                    </a:cubicBezTo>
                    <a:close/>
                    <a:moveTo>
                      <a:pt x="384" y="544"/>
                    </a:moveTo>
                    <a:cubicBezTo>
                      <a:pt x="384" y="562"/>
                      <a:pt x="370" y="576"/>
                      <a:pt x="352" y="576"/>
                    </a:cubicBezTo>
                    <a:cubicBezTo>
                      <a:pt x="96" y="576"/>
                      <a:pt x="96" y="576"/>
                      <a:pt x="96" y="576"/>
                    </a:cubicBezTo>
                    <a:cubicBezTo>
                      <a:pt x="78" y="576"/>
                      <a:pt x="64" y="562"/>
                      <a:pt x="64" y="544"/>
                    </a:cubicBezTo>
                    <a:cubicBezTo>
                      <a:pt x="64" y="480"/>
                      <a:pt x="64" y="480"/>
                      <a:pt x="64" y="480"/>
                    </a:cubicBezTo>
                    <a:cubicBezTo>
                      <a:pt x="64" y="462"/>
                      <a:pt x="78" y="448"/>
                      <a:pt x="96" y="448"/>
                    </a:cubicBezTo>
                    <a:cubicBezTo>
                      <a:pt x="128" y="448"/>
                      <a:pt x="128" y="448"/>
                      <a:pt x="128" y="448"/>
                    </a:cubicBezTo>
                    <a:cubicBezTo>
                      <a:pt x="128" y="512"/>
                      <a:pt x="128" y="512"/>
                      <a:pt x="128" y="512"/>
                    </a:cubicBezTo>
                    <a:cubicBezTo>
                      <a:pt x="192" y="512"/>
                      <a:pt x="192" y="512"/>
                      <a:pt x="192" y="512"/>
                    </a:cubicBezTo>
                    <a:cubicBezTo>
                      <a:pt x="192" y="448"/>
                      <a:pt x="192" y="448"/>
                      <a:pt x="192" y="448"/>
                    </a:cubicBezTo>
                    <a:cubicBezTo>
                      <a:pt x="256" y="448"/>
                      <a:pt x="256" y="448"/>
                      <a:pt x="256" y="448"/>
                    </a:cubicBezTo>
                    <a:cubicBezTo>
                      <a:pt x="256" y="512"/>
                      <a:pt x="256" y="512"/>
                      <a:pt x="256" y="512"/>
                    </a:cubicBezTo>
                    <a:cubicBezTo>
                      <a:pt x="320" y="512"/>
                      <a:pt x="320" y="512"/>
                      <a:pt x="320" y="512"/>
                    </a:cubicBezTo>
                    <a:cubicBezTo>
                      <a:pt x="320" y="448"/>
                      <a:pt x="320" y="448"/>
                      <a:pt x="320" y="448"/>
                    </a:cubicBezTo>
                    <a:cubicBezTo>
                      <a:pt x="352" y="448"/>
                      <a:pt x="352" y="448"/>
                      <a:pt x="352" y="448"/>
                    </a:cubicBezTo>
                    <a:cubicBezTo>
                      <a:pt x="370" y="448"/>
                      <a:pt x="384" y="462"/>
                      <a:pt x="384" y="480"/>
                    </a:cubicBezTo>
                    <a:lnTo>
                      <a:pt x="384" y="5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25">
                <a:extLst>
                  <a:ext uri="{FF2B5EF4-FFF2-40B4-BE49-F238E27FC236}">
                    <a16:creationId xmlns:a16="http://schemas.microsoft.com/office/drawing/2014/main" id="{8A00FA83-D9C1-D866-D472-5F1D0C8FB3E3}"/>
                  </a:ext>
                </a:extLst>
              </p:cNvPr>
              <p:cNvSpPr>
                <a:spLocks noEditPoints="1"/>
              </p:cNvSpPr>
              <p:nvPr/>
            </p:nvSpPr>
            <p:spPr bwMode="auto">
              <a:xfrm>
                <a:off x="19269005" y="2090232"/>
                <a:ext cx="283940" cy="526952"/>
              </a:xfrm>
              <a:custGeom>
                <a:avLst/>
                <a:gdLst>
                  <a:gd name="T0" fmla="*/ 96 w 448"/>
                  <a:gd name="T1" fmla="*/ 0 h 832"/>
                  <a:gd name="T2" fmla="*/ 0 w 448"/>
                  <a:gd name="T3" fmla="*/ 160 h 832"/>
                  <a:gd name="T4" fmla="*/ 0 w 448"/>
                  <a:gd name="T5" fmla="*/ 288 h 832"/>
                  <a:gd name="T6" fmla="*/ 25 w 448"/>
                  <a:gd name="T7" fmla="*/ 416 h 832"/>
                  <a:gd name="T8" fmla="*/ 0 w 448"/>
                  <a:gd name="T9" fmla="*/ 544 h 832"/>
                  <a:gd name="T10" fmla="*/ 0 w 448"/>
                  <a:gd name="T11" fmla="*/ 672 h 832"/>
                  <a:gd name="T12" fmla="*/ 96 w 448"/>
                  <a:gd name="T13" fmla="*/ 832 h 832"/>
                  <a:gd name="T14" fmla="*/ 448 w 448"/>
                  <a:gd name="T15" fmla="*/ 736 h 832"/>
                  <a:gd name="T16" fmla="*/ 423 w 448"/>
                  <a:gd name="T17" fmla="*/ 608 h 832"/>
                  <a:gd name="T18" fmla="*/ 448 w 448"/>
                  <a:gd name="T19" fmla="*/ 480 h 832"/>
                  <a:gd name="T20" fmla="*/ 448 w 448"/>
                  <a:gd name="T21" fmla="*/ 352 h 832"/>
                  <a:gd name="T22" fmla="*/ 423 w 448"/>
                  <a:gd name="T23" fmla="*/ 224 h 832"/>
                  <a:gd name="T24" fmla="*/ 448 w 448"/>
                  <a:gd name="T25" fmla="*/ 96 h 832"/>
                  <a:gd name="T26" fmla="*/ 64 w 448"/>
                  <a:gd name="T27" fmla="*/ 96 h 832"/>
                  <a:gd name="T28" fmla="*/ 128 w 448"/>
                  <a:gd name="T29" fmla="*/ 64 h 832"/>
                  <a:gd name="T30" fmla="*/ 192 w 448"/>
                  <a:gd name="T31" fmla="*/ 128 h 832"/>
                  <a:gd name="T32" fmla="*/ 256 w 448"/>
                  <a:gd name="T33" fmla="*/ 64 h 832"/>
                  <a:gd name="T34" fmla="*/ 320 w 448"/>
                  <a:gd name="T35" fmla="*/ 128 h 832"/>
                  <a:gd name="T36" fmla="*/ 352 w 448"/>
                  <a:gd name="T37" fmla="*/ 64 h 832"/>
                  <a:gd name="T38" fmla="*/ 384 w 448"/>
                  <a:gd name="T39" fmla="*/ 160 h 832"/>
                  <a:gd name="T40" fmla="*/ 96 w 448"/>
                  <a:gd name="T41" fmla="*/ 192 h 832"/>
                  <a:gd name="T42" fmla="*/ 64 w 448"/>
                  <a:gd name="T43" fmla="*/ 96 h 832"/>
                  <a:gd name="T44" fmla="*/ 384 w 448"/>
                  <a:gd name="T45" fmla="*/ 352 h 832"/>
                  <a:gd name="T46" fmla="*/ 96 w 448"/>
                  <a:gd name="T47" fmla="*/ 384 h 832"/>
                  <a:gd name="T48" fmla="*/ 64 w 448"/>
                  <a:gd name="T49" fmla="*/ 288 h 832"/>
                  <a:gd name="T50" fmla="*/ 128 w 448"/>
                  <a:gd name="T51" fmla="*/ 256 h 832"/>
                  <a:gd name="T52" fmla="*/ 192 w 448"/>
                  <a:gd name="T53" fmla="*/ 320 h 832"/>
                  <a:gd name="T54" fmla="*/ 256 w 448"/>
                  <a:gd name="T55" fmla="*/ 256 h 832"/>
                  <a:gd name="T56" fmla="*/ 320 w 448"/>
                  <a:gd name="T57" fmla="*/ 320 h 832"/>
                  <a:gd name="T58" fmla="*/ 352 w 448"/>
                  <a:gd name="T59" fmla="*/ 256 h 832"/>
                  <a:gd name="T60" fmla="*/ 384 w 448"/>
                  <a:gd name="T61" fmla="*/ 480 h 832"/>
                  <a:gd name="T62" fmla="*/ 352 w 448"/>
                  <a:gd name="T63" fmla="*/ 576 h 832"/>
                  <a:gd name="T64" fmla="*/ 64 w 448"/>
                  <a:gd name="T65" fmla="*/ 544 h 832"/>
                  <a:gd name="T66" fmla="*/ 96 w 448"/>
                  <a:gd name="T67" fmla="*/ 448 h 832"/>
                  <a:gd name="T68" fmla="*/ 128 w 448"/>
                  <a:gd name="T69" fmla="*/ 512 h 832"/>
                  <a:gd name="T70" fmla="*/ 192 w 448"/>
                  <a:gd name="T71" fmla="*/ 448 h 832"/>
                  <a:gd name="T72" fmla="*/ 256 w 448"/>
                  <a:gd name="T73" fmla="*/ 512 h 832"/>
                  <a:gd name="T74" fmla="*/ 320 w 448"/>
                  <a:gd name="T75" fmla="*/ 448 h 832"/>
                  <a:gd name="T76" fmla="*/ 384 w 448"/>
                  <a:gd name="T77" fmla="*/ 480 h 832"/>
                  <a:gd name="T78" fmla="*/ 352 w 448"/>
                  <a:gd name="T79" fmla="*/ 768 h 832"/>
                  <a:gd name="T80" fmla="*/ 64 w 448"/>
                  <a:gd name="T81" fmla="*/ 736 h 832"/>
                  <a:gd name="T82" fmla="*/ 96 w 448"/>
                  <a:gd name="T83" fmla="*/ 640 h 832"/>
                  <a:gd name="T84" fmla="*/ 128 w 448"/>
                  <a:gd name="T85" fmla="*/ 704 h 832"/>
                  <a:gd name="T86" fmla="*/ 192 w 448"/>
                  <a:gd name="T87" fmla="*/ 640 h 832"/>
                  <a:gd name="T88" fmla="*/ 256 w 448"/>
                  <a:gd name="T89" fmla="*/ 704 h 832"/>
                  <a:gd name="T90" fmla="*/ 320 w 448"/>
                  <a:gd name="T91" fmla="*/ 640 h 832"/>
                  <a:gd name="T92" fmla="*/ 384 w 448"/>
                  <a:gd name="T93" fmla="*/ 67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8" h="832">
                    <a:moveTo>
                      <a:pt x="352" y="0"/>
                    </a:moveTo>
                    <a:cubicBezTo>
                      <a:pt x="96" y="0"/>
                      <a:pt x="96" y="0"/>
                      <a:pt x="96" y="0"/>
                    </a:cubicBezTo>
                    <a:cubicBezTo>
                      <a:pt x="43" y="0"/>
                      <a:pt x="0" y="43"/>
                      <a:pt x="0" y="96"/>
                    </a:cubicBezTo>
                    <a:cubicBezTo>
                      <a:pt x="0" y="160"/>
                      <a:pt x="0" y="160"/>
                      <a:pt x="0" y="160"/>
                    </a:cubicBezTo>
                    <a:cubicBezTo>
                      <a:pt x="0" y="185"/>
                      <a:pt x="10" y="207"/>
                      <a:pt x="25" y="224"/>
                    </a:cubicBezTo>
                    <a:cubicBezTo>
                      <a:pt x="10" y="241"/>
                      <a:pt x="0" y="263"/>
                      <a:pt x="0" y="288"/>
                    </a:cubicBezTo>
                    <a:cubicBezTo>
                      <a:pt x="0" y="352"/>
                      <a:pt x="0" y="352"/>
                      <a:pt x="0" y="352"/>
                    </a:cubicBezTo>
                    <a:cubicBezTo>
                      <a:pt x="0" y="377"/>
                      <a:pt x="10" y="399"/>
                      <a:pt x="25" y="416"/>
                    </a:cubicBezTo>
                    <a:cubicBezTo>
                      <a:pt x="10" y="433"/>
                      <a:pt x="0" y="455"/>
                      <a:pt x="0" y="480"/>
                    </a:cubicBezTo>
                    <a:cubicBezTo>
                      <a:pt x="0" y="544"/>
                      <a:pt x="0" y="544"/>
                      <a:pt x="0" y="544"/>
                    </a:cubicBezTo>
                    <a:cubicBezTo>
                      <a:pt x="0" y="569"/>
                      <a:pt x="10" y="591"/>
                      <a:pt x="25" y="608"/>
                    </a:cubicBezTo>
                    <a:cubicBezTo>
                      <a:pt x="10" y="625"/>
                      <a:pt x="0" y="647"/>
                      <a:pt x="0" y="672"/>
                    </a:cubicBezTo>
                    <a:cubicBezTo>
                      <a:pt x="0" y="736"/>
                      <a:pt x="0" y="736"/>
                      <a:pt x="0" y="736"/>
                    </a:cubicBezTo>
                    <a:cubicBezTo>
                      <a:pt x="0" y="789"/>
                      <a:pt x="43" y="832"/>
                      <a:pt x="96" y="832"/>
                    </a:cubicBezTo>
                    <a:cubicBezTo>
                      <a:pt x="352" y="832"/>
                      <a:pt x="352" y="832"/>
                      <a:pt x="352" y="832"/>
                    </a:cubicBezTo>
                    <a:cubicBezTo>
                      <a:pt x="405" y="832"/>
                      <a:pt x="448" y="789"/>
                      <a:pt x="448" y="736"/>
                    </a:cubicBezTo>
                    <a:cubicBezTo>
                      <a:pt x="448" y="672"/>
                      <a:pt x="448" y="672"/>
                      <a:pt x="448" y="672"/>
                    </a:cubicBezTo>
                    <a:cubicBezTo>
                      <a:pt x="448" y="647"/>
                      <a:pt x="438" y="625"/>
                      <a:pt x="423" y="608"/>
                    </a:cubicBezTo>
                    <a:cubicBezTo>
                      <a:pt x="438" y="591"/>
                      <a:pt x="448" y="569"/>
                      <a:pt x="448" y="544"/>
                    </a:cubicBezTo>
                    <a:cubicBezTo>
                      <a:pt x="448" y="480"/>
                      <a:pt x="448" y="480"/>
                      <a:pt x="448" y="480"/>
                    </a:cubicBezTo>
                    <a:cubicBezTo>
                      <a:pt x="448" y="455"/>
                      <a:pt x="438" y="433"/>
                      <a:pt x="423" y="416"/>
                    </a:cubicBezTo>
                    <a:cubicBezTo>
                      <a:pt x="438" y="399"/>
                      <a:pt x="448" y="377"/>
                      <a:pt x="448" y="352"/>
                    </a:cubicBezTo>
                    <a:cubicBezTo>
                      <a:pt x="448" y="288"/>
                      <a:pt x="448" y="288"/>
                      <a:pt x="448" y="288"/>
                    </a:cubicBezTo>
                    <a:cubicBezTo>
                      <a:pt x="448" y="263"/>
                      <a:pt x="438" y="241"/>
                      <a:pt x="423" y="224"/>
                    </a:cubicBezTo>
                    <a:cubicBezTo>
                      <a:pt x="438" y="207"/>
                      <a:pt x="448" y="185"/>
                      <a:pt x="448" y="160"/>
                    </a:cubicBezTo>
                    <a:cubicBezTo>
                      <a:pt x="448" y="96"/>
                      <a:pt x="448" y="96"/>
                      <a:pt x="448" y="96"/>
                    </a:cubicBezTo>
                    <a:cubicBezTo>
                      <a:pt x="448" y="43"/>
                      <a:pt x="405" y="0"/>
                      <a:pt x="352" y="0"/>
                    </a:cubicBezTo>
                    <a:close/>
                    <a:moveTo>
                      <a:pt x="64" y="96"/>
                    </a:moveTo>
                    <a:cubicBezTo>
                      <a:pt x="64" y="78"/>
                      <a:pt x="78" y="64"/>
                      <a:pt x="96" y="64"/>
                    </a:cubicBezTo>
                    <a:cubicBezTo>
                      <a:pt x="128" y="64"/>
                      <a:pt x="128" y="64"/>
                      <a:pt x="128" y="64"/>
                    </a:cubicBezTo>
                    <a:cubicBezTo>
                      <a:pt x="128" y="128"/>
                      <a:pt x="128" y="128"/>
                      <a:pt x="128" y="128"/>
                    </a:cubicBezTo>
                    <a:cubicBezTo>
                      <a:pt x="192" y="128"/>
                      <a:pt x="192" y="128"/>
                      <a:pt x="192" y="128"/>
                    </a:cubicBezTo>
                    <a:cubicBezTo>
                      <a:pt x="192" y="64"/>
                      <a:pt x="192" y="64"/>
                      <a:pt x="192" y="64"/>
                    </a:cubicBezTo>
                    <a:cubicBezTo>
                      <a:pt x="256" y="64"/>
                      <a:pt x="256" y="64"/>
                      <a:pt x="256" y="64"/>
                    </a:cubicBezTo>
                    <a:cubicBezTo>
                      <a:pt x="256" y="128"/>
                      <a:pt x="256" y="128"/>
                      <a:pt x="256" y="128"/>
                    </a:cubicBezTo>
                    <a:cubicBezTo>
                      <a:pt x="320" y="128"/>
                      <a:pt x="320" y="128"/>
                      <a:pt x="320" y="128"/>
                    </a:cubicBezTo>
                    <a:cubicBezTo>
                      <a:pt x="320" y="64"/>
                      <a:pt x="320" y="64"/>
                      <a:pt x="320" y="64"/>
                    </a:cubicBezTo>
                    <a:cubicBezTo>
                      <a:pt x="352" y="64"/>
                      <a:pt x="352" y="64"/>
                      <a:pt x="352" y="64"/>
                    </a:cubicBezTo>
                    <a:cubicBezTo>
                      <a:pt x="370" y="64"/>
                      <a:pt x="384" y="78"/>
                      <a:pt x="384" y="96"/>
                    </a:cubicBezTo>
                    <a:cubicBezTo>
                      <a:pt x="384" y="160"/>
                      <a:pt x="384" y="160"/>
                      <a:pt x="384" y="160"/>
                    </a:cubicBezTo>
                    <a:cubicBezTo>
                      <a:pt x="384" y="178"/>
                      <a:pt x="370" y="192"/>
                      <a:pt x="352" y="192"/>
                    </a:cubicBezTo>
                    <a:cubicBezTo>
                      <a:pt x="96" y="192"/>
                      <a:pt x="96" y="192"/>
                      <a:pt x="96" y="192"/>
                    </a:cubicBezTo>
                    <a:cubicBezTo>
                      <a:pt x="78" y="192"/>
                      <a:pt x="64" y="178"/>
                      <a:pt x="64" y="160"/>
                    </a:cubicBezTo>
                    <a:lnTo>
                      <a:pt x="64" y="96"/>
                    </a:lnTo>
                    <a:close/>
                    <a:moveTo>
                      <a:pt x="384" y="288"/>
                    </a:moveTo>
                    <a:cubicBezTo>
                      <a:pt x="384" y="352"/>
                      <a:pt x="384" y="352"/>
                      <a:pt x="384" y="352"/>
                    </a:cubicBezTo>
                    <a:cubicBezTo>
                      <a:pt x="384" y="370"/>
                      <a:pt x="370" y="384"/>
                      <a:pt x="352" y="384"/>
                    </a:cubicBezTo>
                    <a:cubicBezTo>
                      <a:pt x="96" y="384"/>
                      <a:pt x="96" y="384"/>
                      <a:pt x="96" y="384"/>
                    </a:cubicBezTo>
                    <a:cubicBezTo>
                      <a:pt x="78" y="384"/>
                      <a:pt x="64" y="370"/>
                      <a:pt x="64" y="352"/>
                    </a:cubicBezTo>
                    <a:cubicBezTo>
                      <a:pt x="64" y="288"/>
                      <a:pt x="64" y="288"/>
                      <a:pt x="64" y="288"/>
                    </a:cubicBezTo>
                    <a:cubicBezTo>
                      <a:pt x="64" y="270"/>
                      <a:pt x="78" y="256"/>
                      <a:pt x="96" y="256"/>
                    </a:cubicBezTo>
                    <a:cubicBezTo>
                      <a:pt x="128" y="256"/>
                      <a:pt x="128" y="256"/>
                      <a:pt x="128" y="256"/>
                    </a:cubicBezTo>
                    <a:cubicBezTo>
                      <a:pt x="128" y="320"/>
                      <a:pt x="128" y="320"/>
                      <a:pt x="128" y="320"/>
                    </a:cubicBezTo>
                    <a:cubicBezTo>
                      <a:pt x="192" y="320"/>
                      <a:pt x="192" y="320"/>
                      <a:pt x="192" y="320"/>
                    </a:cubicBezTo>
                    <a:cubicBezTo>
                      <a:pt x="192" y="256"/>
                      <a:pt x="192" y="256"/>
                      <a:pt x="192" y="256"/>
                    </a:cubicBezTo>
                    <a:cubicBezTo>
                      <a:pt x="256" y="256"/>
                      <a:pt x="256" y="256"/>
                      <a:pt x="256" y="256"/>
                    </a:cubicBezTo>
                    <a:cubicBezTo>
                      <a:pt x="256" y="320"/>
                      <a:pt x="256" y="320"/>
                      <a:pt x="256" y="320"/>
                    </a:cubicBezTo>
                    <a:cubicBezTo>
                      <a:pt x="320" y="320"/>
                      <a:pt x="320" y="320"/>
                      <a:pt x="320" y="320"/>
                    </a:cubicBezTo>
                    <a:cubicBezTo>
                      <a:pt x="320" y="256"/>
                      <a:pt x="320" y="256"/>
                      <a:pt x="320" y="256"/>
                    </a:cubicBezTo>
                    <a:cubicBezTo>
                      <a:pt x="352" y="256"/>
                      <a:pt x="352" y="256"/>
                      <a:pt x="352" y="256"/>
                    </a:cubicBezTo>
                    <a:cubicBezTo>
                      <a:pt x="370" y="256"/>
                      <a:pt x="384" y="270"/>
                      <a:pt x="384" y="288"/>
                    </a:cubicBezTo>
                    <a:close/>
                    <a:moveTo>
                      <a:pt x="384" y="480"/>
                    </a:moveTo>
                    <a:cubicBezTo>
                      <a:pt x="384" y="544"/>
                      <a:pt x="384" y="544"/>
                      <a:pt x="384" y="544"/>
                    </a:cubicBezTo>
                    <a:cubicBezTo>
                      <a:pt x="384" y="562"/>
                      <a:pt x="370" y="576"/>
                      <a:pt x="352" y="576"/>
                    </a:cubicBezTo>
                    <a:cubicBezTo>
                      <a:pt x="96" y="576"/>
                      <a:pt x="96" y="576"/>
                      <a:pt x="96" y="576"/>
                    </a:cubicBezTo>
                    <a:cubicBezTo>
                      <a:pt x="78" y="576"/>
                      <a:pt x="64" y="562"/>
                      <a:pt x="64" y="544"/>
                    </a:cubicBezTo>
                    <a:cubicBezTo>
                      <a:pt x="64" y="480"/>
                      <a:pt x="64" y="480"/>
                      <a:pt x="64" y="480"/>
                    </a:cubicBezTo>
                    <a:cubicBezTo>
                      <a:pt x="64" y="462"/>
                      <a:pt x="78" y="448"/>
                      <a:pt x="96" y="448"/>
                    </a:cubicBezTo>
                    <a:cubicBezTo>
                      <a:pt x="128" y="448"/>
                      <a:pt x="128" y="448"/>
                      <a:pt x="128" y="448"/>
                    </a:cubicBezTo>
                    <a:cubicBezTo>
                      <a:pt x="128" y="512"/>
                      <a:pt x="128" y="512"/>
                      <a:pt x="128" y="512"/>
                    </a:cubicBezTo>
                    <a:cubicBezTo>
                      <a:pt x="192" y="512"/>
                      <a:pt x="192" y="512"/>
                      <a:pt x="192" y="512"/>
                    </a:cubicBezTo>
                    <a:cubicBezTo>
                      <a:pt x="192" y="448"/>
                      <a:pt x="192" y="448"/>
                      <a:pt x="192" y="448"/>
                    </a:cubicBezTo>
                    <a:cubicBezTo>
                      <a:pt x="256" y="448"/>
                      <a:pt x="256" y="448"/>
                      <a:pt x="256" y="448"/>
                    </a:cubicBezTo>
                    <a:cubicBezTo>
                      <a:pt x="256" y="512"/>
                      <a:pt x="256" y="512"/>
                      <a:pt x="256" y="512"/>
                    </a:cubicBezTo>
                    <a:cubicBezTo>
                      <a:pt x="320" y="512"/>
                      <a:pt x="320" y="512"/>
                      <a:pt x="320" y="512"/>
                    </a:cubicBezTo>
                    <a:cubicBezTo>
                      <a:pt x="320" y="448"/>
                      <a:pt x="320" y="448"/>
                      <a:pt x="320" y="448"/>
                    </a:cubicBezTo>
                    <a:cubicBezTo>
                      <a:pt x="352" y="448"/>
                      <a:pt x="352" y="448"/>
                      <a:pt x="352" y="448"/>
                    </a:cubicBezTo>
                    <a:cubicBezTo>
                      <a:pt x="370" y="448"/>
                      <a:pt x="384" y="462"/>
                      <a:pt x="384" y="480"/>
                    </a:cubicBezTo>
                    <a:close/>
                    <a:moveTo>
                      <a:pt x="384" y="736"/>
                    </a:moveTo>
                    <a:cubicBezTo>
                      <a:pt x="384" y="754"/>
                      <a:pt x="370" y="768"/>
                      <a:pt x="352" y="768"/>
                    </a:cubicBezTo>
                    <a:cubicBezTo>
                      <a:pt x="96" y="768"/>
                      <a:pt x="96" y="768"/>
                      <a:pt x="96" y="768"/>
                    </a:cubicBezTo>
                    <a:cubicBezTo>
                      <a:pt x="78" y="768"/>
                      <a:pt x="64" y="754"/>
                      <a:pt x="64" y="736"/>
                    </a:cubicBezTo>
                    <a:cubicBezTo>
                      <a:pt x="64" y="672"/>
                      <a:pt x="64" y="672"/>
                      <a:pt x="64" y="672"/>
                    </a:cubicBezTo>
                    <a:cubicBezTo>
                      <a:pt x="64" y="654"/>
                      <a:pt x="78" y="640"/>
                      <a:pt x="96" y="640"/>
                    </a:cubicBezTo>
                    <a:cubicBezTo>
                      <a:pt x="128" y="640"/>
                      <a:pt x="128" y="640"/>
                      <a:pt x="128" y="640"/>
                    </a:cubicBezTo>
                    <a:cubicBezTo>
                      <a:pt x="128" y="704"/>
                      <a:pt x="128" y="704"/>
                      <a:pt x="128" y="704"/>
                    </a:cubicBezTo>
                    <a:cubicBezTo>
                      <a:pt x="192" y="704"/>
                      <a:pt x="192" y="704"/>
                      <a:pt x="192" y="704"/>
                    </a:cubicBezTo>
                    <a:cubicBezTo>
                      <a:pt x="192" y="640"/>
                      <a:pt x="192" y="640"/>
                      <a:pt x="192" y="640"/>
                    </a:cubicBezTo>
                    <a:cubicBezTo>
                      <a:pt x="256" y="640"/>
                      <a:pt x="256" y="640"/>
                      <a:pt x="256" y="640"/>
                    </a:cubicBezTo>
                    <a:cubicBezTo>
                      <a:pt x="256" y="704"/>
                      <a:pt x="256" y="704"/>
                      <a:pt x="256" y="704"/>
                    </a:cubicBezTo>
                    <a:cubicBezTo>
                      <a:pt x="320" y="704"/>
                      <a:pt x="320" y="704"/>
                      <a:pt x="320" y="704"/>
                    </a:cubicBezTo>
                    <a:cubicBezTo>
                      <a:pt x="320" y="640"/>
                      <a:pt x="320" y="640"/>
                      <a:pt x="320" y="640"/>
                    </a:cubicBezTo>
                    <a:cubicBezTo>
                      <a:pt x="352" y="640"/>
                      <a:pt x="352" y="640"/>
                      <a:pt x="352" y="640"/>
                    </a:cubicBezTo>
                    <a:cubicBezTo>
                      <a:pt x="370" y="640"/>
                      <a:pt x="384" y="654"/>
                      <a:pt x="384" y="672"/>
                    </a:cubicBezTo>
                    <a:lnTo>
                      <a:pt x="384" y="7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6">
                <a:extLst>
                  <a:ext uri="{FF2B5EF4-FFF2-40B4-BE49-F238E27FC236}">
                    <a16:creationId xmlns:a16="http://schemas.microsoft.com/office/drawing/2014/main" id="{E169A6E0-279A-C1E7-B54D-EB3EA34B05DC}"/>
                  </a:ext>
                </a:extLst>
              </p:cNvPr>
              <p:cNvSpPr>
                <a:spLocks noEditPoints="1"/>
              </p:cNvSpPr>
              <p:nvPr/>
            </p:nvSpPr>
            <p:spPr bwMode="auto">
              <a:xfrm>
                <a:off x="18944989" y="1401272"/>
                <a:ext cx="121933" cy="121080"/>
              </a:xfrm>
              <a:custGeom>
                <a:avLst/>
                <a:gdLst>
                  <a:gd name="T0" fmla="*/ 143 w 143"/>
                  <a:gd name="T1" fmla="*/ 0 h 142"/>
                  <a:gd name="T2" fmla="*/ 0 w 143"/>
                  <a:gd name="T3" fmla="*/ 0 h 142"/>
                  <a:gd name="T4" fmla="*/ 0 w 143"/>
                  <a:gd name="T5" fmla="*/ 142 h 142"/>
                  <a:gd name="T6" fmla="*/ 143 w 143"/>
                  <a:gd name="T7" fmla="*/ 142 h 142"/>
                  <a:gd name="T8" fmla="*/ 143 w 143"/>
                  <a:gd name="T9" fmla="*/ 0 h 142"/>
                  <a:gd name="T10" fmla="*/ 95 w 143"/>
                  <a:gd name="T11" fmla="*/ 95 h 142"/>
                  <a:gd name="T12" fmla="*/ 48 w 143"/>
                  <a:gd name="T13" fmla="*/ 95 h 142"/>
                  <a:gd name="T14" fmla="*/ 48 w 143"/>
                  <a:gd name="T15" fmla="*/ 47 h 142"/>
                  <a:gd name="T16" fmla="*/ 95 w 143"/>
                  <a:gd name="T17" fmla="*/ 47 h 142"/>
                  <a:gd name="T18" fmla="*/ 95 w 143"/>
                  <a:gd name="T19" fmla="*/ 9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2">
                    <a:moveTo>
                      <a:pt x="143" y="0"/>
                    </a:moveTo>
                    <a:lnTo>
                      <a:pt x="0" y="0"/>
                    </a:lnTo>
                    <a:lnTo>
                      <a:pt x="0" y="142"/>
                    </a:lnTo>
                    <a:lnTo>
                      <a:pt x="143" y="142"/>
                    </a:lnTo>
                    <a:lnTo>
                      <a:pt x="143" y="0"/>
                    </a:lnTo>
                    <a:close/>
                    <a:moveTo>
                      <a:pt x="95" y="95"/>
                    </a:moveTo>
                    <a:lnTo>
                      <a:pt x="48" y="95"/>
                    </a:lnTo>
                    <a:lnTo>
                      <a:pt x="48" y="47"/>
                    </a:lnTo>
                    <a:lnTo>
                      <a:pt x="95" y="47"/>
                    </a:lnTo>
                    <a:lnTo>
                      <a:pt x="95"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27">
                <a:extLst>
                  <a:ext uri="{FF2B5EF4-FFF2-40B4-BE49-F238E27FC236}">
                    <a16:creationId xmlns:a16="http://schemas.microsoft.com/office/drawing/2014/main" id="{56EADEA3-A860-B422-E4D5-0E314DDE482D}"/>
                  </a:ext>
                </a:extLst>
              </p:cNvPr>
              <p:cNvSpPr>
                <a:spLocks noChangeArrowheads="1"/>
              </p:cNvSpPr>
              <p:nvPr/>
            </p:nvSpPr>
            <p:spPr bwMode="auto">
              <a:xfrm>
                <a:off x="19106997" y="1401272"/>
                <a:ext cx="40928" cy="40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28">
                <a:extLst>
                  <a:ext uri="{FF2B5EF4-FFF2-40B4-BE49-F238E27FC236}">
                    <a16:creationId xmlns:a16="http://schemas.microsoft.com/office/drawing/2014/main" id="{B68E5EE5-7C1D-7D3C-8DBF-79B12252BA95}"/>
                  </a:ext>
                </a:extLst>
              </p:cNvPr>
              <p:cNvSpPr>
                <a:spLocks noChangeArrowheads="1"/>
              </p:cNvSpPr>
              <p:nvPr/>
            </p:nvSpPr>
            <p:spPr bwMode="auto">
              <a:xfrm>
                <a:off x="19188001" y="1401272"/>
                <a:ext cx="283940" cy="40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29">
                <a:extLst>
                  <a:ext uri="{FF2B5EF4-FFF2-40B4-BE49-F238E27FC236}">
                    <a16:creationId xmlns:a16="http://schemas.microsoft.com/office/drawing/2014/main" id="{76841FDD-27DF-1C84-6B98-46812557FE35}"/>
                  </a:ext>
                </a:extLst>
              </p:cNvPr>
              <p:cNvSpPr>
                <a:spLocks noChangeArrowheads="1"/>
              </p:cNvSpPr>
              <p:nvPr/>
            </p:nvSpPr>
            <p:spPr bwMode="auto">
              <a:xfrm>
                <a:off x="19106997" y="1482276"/>
                <a:ext cx="40928" cy="40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30">
                <a:extLst>
                  <a:ext uri="{FF2B5EF4-FFF2-40B4-BE49-F238E27FC236}">
                    <a16:creationId xmlns:a16="http://schemas.microsoft.com/office/drawing/2014/main" id="{13A77C18-23EF-7F55-5C57-6C258A84F02C}"/>
                  </a:ext>
                </a:extLst>
              </p:cNvPr>
              <p:cNvSpPr>
                <a:spLocks noChangeArrowheads="1"/>
              </p:cNvSpPr>
              <p:nvPr/>
            </p:nvSpPr>
            <p:spPr bwMode="auto">
              <a:xfrm>
                <a:off x="19188001" y="1482276"/>
                <a:ext cx="283940" cy="40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31">
                <a:extLst>
                  <a:ext uri="{FF2B5EF4-FFF2-40B4-BE49-F238E27FC236}">
                    <a16:creationId xmlns:a16="http://schemas.microsoft.com/office/drawing/2014/main" id="{60536646-09C2-1DB6-F66D-FC6C72E29847}"/>
                  </a:ext>
                </a:extLst>
              </p:cNvPr>
              <p:cNvSpPr>
                <a:spLocks noEditPoints="1"/>
              </p:cNvSpPr>
              <p:nvPr/>
            </p:nvSpPr>
            <p:spPr bwMode="auto">
              <a:xfrm>
                <a:off x="18944989" y="1563280"/>
                <a:ext cx="121933" cy="121080"/>
              </a:xfrm>
              <a:custGeom>
                <a:avLst/>
                <a:gdLst>
                  <a:gd name="T0" fmla="*/ 143 w 143"/>
                  <a:gd name="T1" fmla="*/ 0 h 142"/>
                  <a:gd name="T2" fmla="*/ 0 w 143"/>
                  <a:gd name="T3" fmla="*/ 0 h 142"/>
                  <a:gd name="T4" fmla="*/ 0 w 143"/>
                  <a:gd name="T5" fmla="*/ 142 h 142"/>
                  <a:gd name="T6" fmla="*/ 143 w 143"/>
                  <a:gd name="T7" fmla="*/ 142 h 142"/>
                  <a:gd name="T8" fmla="*/ 143 w 143"/>
                  <a:gd name="T9" fmla="*/ 0 h 142"/>
                  <a:gd name="T10" fmla="*/ 95 w 143"/>
                  <a:gd name="T11" fmla="*/ 95 h 142"/>
                  <a:gd name="T12" fmla="*/ 48 w 143"/>
                  <a:gd name="T13" fmla="*/ 95 h 142"/>
                  <a:gd name="T14" fmla="*/ 48 w 143"/>
                  <a:gd name="T15" fmla="*/ 47 h 142"/>
                  <a:gd name="T16" fmla="*/ 95 w 143"/>
                  <a:gd name="T17" fmla="*/ 47 h 142"/>
                  <a:gd name="T18" fmla="*/ 95 w 143"/>
                  <a:gd name="T19" fmla="*/ 9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2">
                    <a:moveTo>
                      <a:pt x="143" y="0"/>
                    </a:moveTo>
                    <a:lnTo>
                      <a:pt x="0" y="0"/>
                    </a:lnTo>
                    <a:lnTo>
                      <a:pt x="0" y="142"/>
                    </a:lnTo>
                    <a:lnTo>
                      <a:pt x="143" y="142"/>
                    </a:lnTo>
                    <a:lnTo>
                      <a:pt x="143" y="0"/>
                    </a:lnTo>
                    <a:close/>
                    <a:moveTo>
                      <a:pt x="95" y="95"/>
                    </a:moveTo>
                    <a:lnTo>
                      <a:pt x="48" y="95"/>
                    </a:lnTo>
                    <a:lnTo>
                      <a:pt x="48" y="47"/>
                    </a:lnTo>
                    <a:lnTo>
                      <a:pt x="95" y="47"/>
                    </a:lnTo>
                    <a:lnTo>
                      <a:pt x="95"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32">
                <a:extLst>
                  <a:ext uri="{FF2B5EF4-FFF2-40B4-BE49-F238E27FC236}">
                    <a16:creationId xmlns:a16="http://schemas.microsoft.com/office/drawing/2014/main" id="{01155658-E0EE-4CBB-FB8E-EC5A50DD5897}"/>
                  </a:ext>
                </a:extLst>
              </p:cNvPr>
              <p:cNvSpPr>
                <a:spLocks noChangeArrowheads="1"/>
              </p:cNvSpPr>
              <p:nvPr/>
            </p:nvSpPr>
            <p:spPr bwMode="auto">
              <a:xfrm>
                <a:off x="19106997" y="1563280"/>
                <a:ext cx="40928" cy="40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33">
                <a:extLst>
                  <a:ext uri="{FF2B5EF4-FFF2-40B4-BE49-F238E27FC236}">
                    <a16:creationId xmlns:a16="http://schemas.microsoft.com/office/drawing/2014/main" id="{ABBD187D-D6E6-6F52-100B-5646FDE1BA73}"/>
                  </a:ext>
                </a:extLst>
              </p:cNvPr>
              <p:cNvSpPr>
                <a:spLocks noChangeArrowheads="1"/>
              </p:cNvSpPr>
              <p:nvPr/>
            </p:nvSpPr>
            <p:spPr bwMode="auto">
              <a:xfrm>
                <a:off x="19188001" y="1563280"/>
                <a:ext cx="283940" cy="40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34">
                <a:extLst>
                  <a:ext uri="{FF2B5EF4-FFF2-40B4-BE49-F238E27FC236}">
                    <a16:creationId xmlns:a16="http://schemas.microsoft.com/office/drawing/2014/main" id="{6CCBD205-2AC0-A8B7-7AE6-46285EB8FD78}"/>
                  </a:ext>
                </a:extLst>
              </p:cNvPr>
              <p:cNvSpPr>
                <a:spLocks noChangeArrowheads="1"/>
              </p:cNvSpPr>
              <p:nvPr/>
            </p:nvSpPr>
            <p:spPr bwMode="auto">
              <a:xfrm>
                <a:off x="19106997" y="1644284"/>
                <a:ext cx="40928" cy="40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35">
                <a:extLst>
                  <a:ext uri="{FF2B5EF4-FFF2-40B4-BE49-F238E27FC236}">
                    <a16:creationId xmlns:a16="http://schemas.microsoft.com/office/drawing/2014/main" id="{B179CD64-395E-995C-20C4-9E9A795ABE63}"/>
                  </a:ext>
                </a:extLst>
              </p:cNvPr>
              <p:cNvSpPr>
                <a:spLocks noChangeArrowheads="1"/>
              </p:cNvSpPr>
              <p:nvPr/>
            </p:nvSpPr>
            <p:spPr bwMode="auto">
              <a:xfrm>
                <a:off x="19188001" y="1644284"/>
                <a:ext cx="283940" cy="40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6">
                <a:extLst>
                  <a:ext uri="{FF2B5EF4-FFF2-40B4-BE49-F238E27FC236}">
                    <a16:creationId xmlns:a16="http://schemas.microsoft.com/office/drawing/2014/main" id="{8023D67C-51FF-A958-D7D9-6C18E186F512}"/>
                  </a:ext>
                </a:extLst>
              </p:cNvPr>
              <p:cNvSpPr>
                <a:spLocks noEditPoints="1"/>
              </p:cNvSpPr>
              <p:nvPr/>
            </p:nvSpPr>
            <p:spPr bwMode="auto">
              <a:xfrm>
                <a:off x="18944989" y="1725288"/>
                <a:ext cx="121933" cy="121932"/>
              </a:xfrm>
              <a:custGeom>
                <a:avLst/>
                <a:gdLst>
                  <a:gd name="T0" fmla="*/ 143 w 143"/>
                  <a:gd name="T1" fmla="*/ 0 h 143"/>
                  <a:gd name="T2" fmla="*/ 0 w 143"/>
                  <a:gd name="T3" fmla="*/ 0 h 143"/>
                  <a:gd name="T4" fmla="*/ 0 w 143"/>
                  <a:gd name="T5" fmla="*/ 143 h 143"/>
                  <a:gd name="T6" fmla="*/ 143 w 143"/>
                  <a:gd name="T7" fmla="*/ 143 h 143"/>
                  <a:gd name="T8" fmla="*/ 143 w 143"/>
                  <a:gd name="T9" fmla="*/ 0 h 143"/>
                  <a:gd name="T10" fmla="*/ 95 w 143"/>
                  <a:gd name="T11" fmla="*/ 95 h 143"/>
                  <a:gd name="T12" fmla="*/ 48 w 143"/>
                  <a:gd name="T13" fmla="*/ 95 h 143"/>
                  <a:gd name="T14" fmla="*/ 48 w 143"/>
                  <a:gd name="T15" fmla="*/ 47 h 143"/>
                  <a:gd name="T16" fmla="*/ 95 w 143"/>
                  <a:gd name="T17" fmla="*/ 47 h 143"/>
                  <a:gd name="T18" fmla="*/ 95 w 143"/>
                  <a:gd name="T19" fmla="*/ 9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3">
                    <a:moveTo>
                      <a:pt x="143" y="0"/>
                    </a:moveTo>
                    <a:lnTo>
                      <a:pt x="0" y="0"/>
                    </a:lnTo>
                    <a:lnTo>
                      <a:pt x="0" y="143"/>
                    </a:lnTo>
                    <a:lnTo>
                      <a:pt x="143" y="143"/>
                    </a:lnTo>
                    <a:lnTo>
                      <a:pt x="143" y="0"/>
                    </a:lnTo>
                    <a:close/>
                    <a:moveTo>
                      <a:pt x="95" y="95"/>
                    </a:moveTo>
                    <a:lnTo>
                      <a:pt x="48" y="95"/>
                    </a:lnTo>
                    <a:lnTo>
                      <a:pt x="48" y="47"/>
                    </a:lnTo>
                    <a:lnTo>
                      <a:pt x="95" y="47"/>
                    </a:lnTo>
                    <a:lnTo>
                      <a:pt x="95"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37">
                <a:extLst>
                  <a:ext uri="{FF2B5EF4-FFF2-40B4-BE49-F238E27FC236}">
                    <a16:creationId xmlns:a16="http://schemas.microsoft.com/office/drawing/2014/main" id="{46A3BDC1-5578-2639-30AF-72FE4700F8F7}"/>
                  </a:ext>
                </a:extLst>
              </p:cNvPr>
              <p:cNvSpPr>
                <a:spLocks noChangeArrowheads="1"/>
              </p:cNvSpPr>
              <p:nvPr/>
            </p:nvSpPr>
            <p:spPr bwMode="auto">
              <a:xfrm>
                <a:off x="19106997" y="1806292"/>
                <a:ext cx="243012" cy="409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38">
                <a:extLst>
                  <a:ext uri="{FF2B5EF4-FFF2-40B4-BE49-F238E27FC236}">
                    <a16:creationId xmlns:a16="http://schemas.microsoft.com/office/drawing/2014/main" id="{2A180230-D009-1CB3-3EC6-B08B54DEE229}"/>
                  </a:ext>
                </a:extLst>
              </p:cNvPr>
              <p:cNvSpPr>
                <a:spLocks noChangeArrowheads="1"/>
              </p:cNvSpPr>
              <p:nvPr/>
            </p:nvSpPr>
            <p:spPr bwMode="auto">
              <a:xfrm>
                <a:off x="19106997" y="1725288"/>
                <a:ext cx="243012" cy="40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9" name="文本框 6666">
              <a:extLst>
                <a:ext uri="{FF2B5EF4-FFF2-40B4-BE49-F238E27FC236}">
                  <a16:creationId xmlns:a16="http://schemas.microsoft.com/office/drawing/2014/main" id="{DF3DF84A-F3CB-2CF9-1021-4C4B888E9F47}"/>
                </a:ext>
              </a:extLst>
            </p:cNvPr>
            <p:cNvSpPr txBox="1"/>
            <p:nvPr/>
          </p:nvSpPr>
          <p:spPr>
            <a:xfrm>
              <a:off x="8666754" y="2908085"/>
              <a:ext cx="189948" cy="237092"/>
            </a:xfrm>
            <a:custGeom>
              <a:avLst/>
              <a:gdLst/>
              <a:ahLst/>
              <a:cxnLst/>
              <a:rect l="l" t="t" r="r" b="b"/>
              <a:pathLst>
                <a:path w="127101" h="158648">
                  <a:moveTo>
                    <a:pt x="0" y="0"/>
                  </a:moveTo>
                  <a:lnTo>
                    <a:pt x="31318" y="0"/>
                  </a:lnTo>
                  <a:lnTo>
                    <a:pt x="63093" y="59436"/>
                  </a:lnTo>
                  <a:lnTo>
                    <a:pt x="64465" y="59436"/>
                  </a:lnTo>
                  <a:lnTo>
                    <a:pt x="96697" y="0"/>
                  </a:lnTo>
                  <a:lnTo>
                    <a:pt x="127101" y="0"/>
                  </a:lnTo>
                  <a:lnTo>
                    <a:pt x="84353" y="69494"/>
                  </a:lnTo>
                  <a:lnTo>
                    <a:pt x="112014" y="69494"/>
                  </a:lnTo>
                  <a:lnTo>
                    <a:pt x="112014" y="85953"/>
                  </a:lnTo>
                  <a:lnTo>
                    <a:pt x="76581" y="85953"/>
                  </a:lnTo>
                  <a:lnTo>
                    <a:pt x="76581" y="102412"/>
                  </a:lnTo>
                  <a:lnTo>
                    <a:pt x="112014" y="102412"/>
                  </a:lnTo>
                  <a:lnTo>
                    <a:pt x="112014" y="118643"/>
                  </a:lnTo>
                  <a:lnTo>
                    <a:pt x="76581" y="118643"/>
                  </a:lnTo>
                  <a:lnTo>
                    <a:pt x="76581" y="158648"/>
                  </a:lnTo>
                  <a:lnTo>
                    <a:pt x="49377" y="158648"/>
                  </a:lnTo>
                  <a:lnTo>
                    <a:pt x="49377" y="118643"/>
                  </a:lnTo>
                  <a:lnTo>
                    <a:pt x="14401" y="118643"/>
                  </a:lnTo>
                  <a:lnTo>
                    <a:pt x="14401" y="102412"/>
                  </a:lnTo>
                  <a:lnTo>
                    <a:pt x="49377" y="102412"/>
                  </a:lnTo>
                  <a:lnTo>
                    <a:pt x="49377" y="85953"/>
                  </a:lnTo>
                  <a:lnTo>
                    <a:pt x="14401" y="85953"/>
                  </a:lnTo>
                  <a:lnTo>
                    <a:pt x="14401" y="69494"/>
                  </a:lnTo>
                  <a:lnTo>
                    <a:pt x="41605" y="69494"/>
                  </a:lnTo>
                  <a:close/>
                </a:path>
              </a:pathLst>
            </a:custGeom>
            <a:grpFill/>
            <a:ln>
              <a:noFill/>
            </a:ln>
            <a:effectLst/>
          </p:spPr>
          <p:txBody>
            <a:bodyPr rot="0" spcFirstLastPara="0" vert="horz" wrap="square" lIns="91440" tIns="45720" rIns="91440" bIns="45720"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1" name="文本框 70">
            <a:extLst>
              <a:ext uri="{FF2B5EF4-FFF2-40B4-BE49-F238E27FC236}">
                <a16:creationId xmlns:a16="http://schemas.microsoft.com/office/drawing/2014/main" id="{0DCCE2F1-5CA7-74CF-DCB0-3A7682CD5339}"/>
              </a:ext>
            </a:extLst>
          </p:cNvPr>
          <p:cNvSpPr txBox="1"/>
          <p:nvPr/>
        </p:nvSpPr>
        <p:spPr>
          <a:xfrm>
            <a:off x="516854" y="5669447"/>
            <a:ext cx="7048793" cy="890437"/>
          </a:xfrm>
          <a:prstGeom prst="rect">
            <a:avLst/>
          </a:prstGeom>
          <a:noFill/>
        </p:spPr>
        <p:txBody>
          <a:bodyPr wrap="square">
            <a:spAutoFit/>
          </a:bodyPr>
          <a:lstStyle/>
          <a:p>
            <a:pPr algn="ctr">
              <a:lnSpc>
                <a:spcPct val="110000"/>
              </a:lnSpc>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这些结果揭示了微塑料污染的模式和趋势，为我们理解海洋环境中塑料污染的动态提供了重要信息。通过对比不同海域和不同时间点的数据，我们发现[进一步分析结果</a:t>
            </a:r>
          </a:p>
        </p:txBody>
      </p:sp>
    </p:spTree>
    <p:extLst>
      <p:ext uri="{BB962C8B-B14F-4D97-AF65-F5344CB8AC3E}">
        <p14:creationId xmlns:p14="http://schemas.microsoft.com/office/powerpoint/2010/main" val="14490452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7565" y="-1"/>
            <a:ext cx="12192000" cy="6858000"/>
          </a:xfrm>
          <a:prstGeom prst="rect">
            <a:avLst/>
          </a:prstGeom>
        </p:spPr>
      </p:pic>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319252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结果分析与讨论</a:t>
            </a: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874528" y="727474"/>
            <a:ext cx="115570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2747327"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11" name="PA-同侧圆角矩形 2">
            <a:extLst>
              <a:ext uri="{FF2B5EF4-FFF2-40B4-BE49-F238E27FC236}">
                <a16:creationId xmlns:a16="http://schemas.microsoft.com/office/drawing/2014/main" id="{F299FD5C-07F7-C296-5713-5E6947AF1E79}"/>
              </a:ext>
            </a:extLst>
          </p:cNvPr>
          <p:cNvSpPr/>
          <p:nvPr/>
        </p:nvSpPr>
        <p:spPr>
          <a:xfrm>
            <a:off x="500687" y="3952893"/>
            <a:ext cx="11122714" cy="2589232"/>
          </a:xfrm>
          <a:prstGeom prst="round2SameRect">
            <a:avLst>
              <a:gd name="adj1" fmla="val 6404"/>
              <a:gd name="adj2" fmla="val 0"/>
            </a:avLst>
          </a:prstGeom>
          <a:gradFill>
            <a:gsLst>
              <a:gs pos="0">
                <a:srgbClr val="FEF0F0"/>
              </a:gs>
              <a:gs pos="100000">
                <a:schemeClr val="accent1">
                  <a:lumMod val="0"/>
                  <a:lumOff val="100000"/>
                </a:schemeClr>
              </a:gs>
            </a:gsLst>
            <a:lin ang="4200000" scaled="0"/>
          </a:gradFill>
          <a:ln w="9525" cap="flat" cmpd="sng" algn="ctr">
            <a:gradFill>
              <a:gsLst>
                <a:gs pos="0">
                  <a:schemeClr val="accent1">
                    <a:lumMod val="5000"/>
                    <a:lumOff val="95000"/>
                  </a:schemeClr>
                </a:gs>
                <a:gs pos="39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a:outerShdw blurRad="127000" dist="63500" dir="5400000" algn="t" rotWithShape="0">
              <a:schemeClr val="accent1">
                <a:alpha val="2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ltLang="en-US" kern="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矩形: 圆角 4">
            <a:extLst>
              <a:ext uri="{FF2B5EF4-FFF2-40B4-BE49-F238E27FC236}">
                <a16:creationId xmlns:a16="http://schemas.microsoft.com/office/drawing/2014/main" id="{C8C1AD97-5B32-2E68-C92A-A6B26CE8BEDB}"/>
              </a:ext>
            </a:extLst>
          </p:cNvPr>
          <p:cNvSpPr/>
          <p:nvPr/>
        </p:nvSpPr>
        <p:spPr>
          <a:xfrm>
            <a:off x="370063" y="3961496"/>
            <a:ext cx="763929" cy="2571484"/>
          </a:xfrm>
          <a:prstGeom prst="roundRect">
            <a:avLst/>
          </a:prstGeom>
          <a:gradFill>
            <a:gsLst>
              <a:gs pos="0">
                <a:schemeClr val="accent2"/>
              </a:gs>
              <a:gs pos="100000">
                <a:schemeClr val="accent2">
                  <a:lumMod val="75000"/>
                </a:schemeClr>
              </a:gs>
            </a:gsLst>
            <a:lin ang="10800000" scaled="0"/>
          </a:gradFill>
          <a:ln>
            <a:noFill/>
          </a:ln>
          <a:effectLst>
            <a:innerShdw blurRad="1397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文本框 5">
            <a:extLst>
              <a:ext uri="{FF2B5EF4-FFF2-40B4-BE49-F238E27FC236}">
                <a16:creationId xmlns:a16="http://schemas.microsoft.com/office/drawing/2014/main" id="{E161C21A-9248-B760-ACFC-8C9F9D907535}"/>
              </a:ext>
            </a:extLst>
          </p:cNvPr>
          <p:cNvSpPr txBox="1"/>
          <p:nvPr/>
        </p:nvSpPr>
        <p:spPr>
          <a:xfrm>
            <a:off x="573517" y="3972675"/>
            <a:ext cx="357021" cy="2523225"/>
          </a:xfrm>
          <a:prstGeom prst="rect">
            <a:avLst/>
          </a:prstGeom>
          <a:noFill/>
          <a:effectLst/>
        </p:spPr>
        <p:txBody>
          <a:bodyPr vert="eaVert" wrap="square" lIns="54864" tIns="27432" rIns="54864" bIns="27432" anchor="ctr">
            <a:spAutoFit/>
          </a:bodyPr>
          <a:lstStyle>
            <a:defPPr>
              <a:defRPr lang="zh-CN"/>
            </a:defPPr>
            <a:lvl1pPr>
              <a:spcAft>
                <a:spcPts val="600"/>
              </a:spcAft>
              <a:defRPr sz="1200" b="1"/>
            </a:lvl1pPr>
          </a:lstStyle>
          <a:p>
            <a:pPr marL="0" marR="0" lvl="0" indent="0" algn="ctr" defTabSz="914400" rtl="0" eaLnBrk="1" fontAlgn="auto" latinLnBrk="0" hangingPunct="1">
              <a:lnSpc>
                <a:spcPct val="100000"/>
              </a:lnSpc>
              <a:spcBef>
                <a:spcPts val="0"/>
              </a:spcBef>
              <a:spcAft>
                <a:spcPts val="600"/>
              </a:spcAft>
              <a:buClrTx/>
              <a:buSzTx/>
              <a:buFontTx/>
              <a:buNone/>
              <a:defRPr/>
            </a:pPr>
            <a:r>
              <a:rPr kumimoji="0" lang="zh-CN" altLang="en-US" sz="1600" b="0" i="0" u="none" strike="noStrike" kern="1200" cap="none" spc="30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研究局限性与改进措施</a:t>
            </a:r>
          </a:p>
        </p:txBody>
      </p:sp>
      <p:sp>
        <p:nvSpPr>
          <p:cNvPr id="53" name="文本框 18">
            <a:extLst>
              <a:ext uri="{FF2B5EF4-FFF2-40B4-BE49-F238E27FC236}">
                <a16:creationId xmlns:a16="http://schemas.microsoft.com/office/drawing/2014/main" id="{C9B2F1F7-5FA8-05A1-DBF2-8292CE07879B}"/>
              </a:ext>
            </a:extLst>
          </p:cNvPr>
          <p:cNvSpPr txBox="1"/>
          <p:nvPr/>
        </p:nvSpPr>
        <p:spPr>
          <a:xfrm>
            <a:off x="1735748" y="4881438"/>
            <a:ext cx="7375903" cy="311817"/>
          </a:xfrm>
          <a:prstGeom prst="rect">
            <a:avLst/>
          </a:prstGeom>
          <a:noFill/>
          <a:effectLst/>
        </p:spPr>
        <p:txBody>
          <a:bodyPr wrap="square" lIns="54864" tIns="27432" rIns="54864" bIns="27432">
            <a:spAutoFit/>
          </a:bodyPr>
          <a:lstStyle>
            <a:defPPr>
              <a:defRPr lang="zh-CN"/>
            </a:defPPr>
            <a:lvl1pPr>
              <a:lnSpc>
                <a:spcPct val="130000"/>
              </a:lnSpc>
              <a:defRPr sz="1400" spc="130">
                <a:solidFill>
                  <a:srgbClr val="222222"/>
                </a:solidFill>
                <a:latin typeface="+mn-ea"/>
                <a:cs typeface="OPPOSans B" panose="00020600040101010101" pitchFamily="18" charset="-122"/>
              </a:defRPr>
            </a:lvl1p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130" normalizeH="0" baseline="0" noProof="0" dirty="0">
                <a:ln>
                  <a:noFill/>
                </a:ln>
                <a:solidFill>
                  <a:srgbClr val="222222"/>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由于研究范围和样本数量的限制，我们的结果可能无法完全代表所有海洋环境的情况</a:t>
            </a:r>
          </a:p>
        </p:txBody>
      </p:sp>
      <p:sp>
        <p:nvSpPr>
          <p:cNvPr id="54" name="文本框 19">
            <a:extLst>
              <a:ext uri="{FF2B5EF4-FFF2-40B4-BE49-F238E27FC236}">
                <a16:creationId xmlns:a16="http://schemas.microsoft.com/office/drawing/2014/main" id="{4702B938-D637-02C7-4493-FFB18B6E0479}"/>
              </a:ext>
            </a:extLst>
          </p:cNvPr>
          <p:cNvSpPr txBox="1"/>
          <p:nvPr/>
        </p:nvSpPr>
        <p:spPr>
          <a:xfrm>
            <a:off x="1704001" y="5358008"/>
            <a:ext cx="6546590" cy="311817"/>
          </a:xfrm>
          <a:prstGeom prst="rect">
            <a:avLst/>
          </a:prstGeom>
          <a:noFill/>
          <a:effectLst/>
        </p:spPr>
        <p:txBody>
          <a:bodyPr wrap="square" lIns="54864" tIns="27432" rIns="54864" bIns="27432">
            <a:spAutoFit/>
          </a:bodyPr>
          <a:lstStyle>
            <a:defPPr>
              <a:defRPr lang="zh-CN"/>
            </a:defPPr>
            <a:lvl1pPr>
              <a:lnSpc>
                <a:spcPct val="130000"/>
              </a:lnSpc>
              <a:defRPr sz="1400" spc="130">
                <a:solidFill>
                  <a:srgbClr val="222222"/>
                </a:solidFill>
                <a:latin typeface="+mn-ea"/>
                <a:cs typeface="OPPOSans B" panose="00020600040101010101" pitchFamily="18" charset="-122"/>
              </a:defRPr>
            </a:lvl1p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130" normalizeH="0" baseline="0" noProof="0" dirty="0">
                <a:ln>
                  <a:noFill/>
                </a:ln>
                <a:solidFill>
                  <a:srgbClr val="222222"/>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微塑料的来源和影响因素非常复杂，需要更深入的研究来揭示其详细的机制</a:t>
            </a:r>
          </a:p>
        </p:txBody>
      </p:sp>
      <p:sp>
        <p:nvSpPr>
          <p:cNvPr id="55" name="文本框 20">
            <a:extLst>
              <a:ext uri="{FF2B5EF4-FFF2-40B4-BE49-F238E27FC236}">
                <a16:creationId xmlns:a16="http://schemas.microsoft.com/office/drawing/2014/main" id="{87CD6364-62D4-A409-4EB4-35C2F5E8E2E3}"/>
              </a:ext>
            </a:extLst>
          </p:cNvPr>
          <p:cNvSpPr txBox="1"/>
          <p:nvPr/>
        </p:nvSpPr>
        <p:spPr>
          <a:xfrm>
            <a:off x="1713522" y="5834579"/>
            <a:ext cx="7923373" cy="591893"/>
          </a:xfrm>
          <a:prstGeom prst="rect">
            <a:avLst/>
          </a:prstGeom>
          <a:noFill/>
          <a:effectLst/>
        </p:spPr>
        <p:txBody>
          <a:bodyPr wrap="square" lIns="54864" tIns="27432" rIns="54864" bIns="27432">
            <a:spAutoFit/>
          </a:bodyPr>
          <a:lstStyle>
            <a:defPPr>
              <a:defRPr lang="zh-CN"/>
            </a:defPPr>
            <a:lvl1pPr>
              <a:lnSpc>
                <a:spcPct val="130000"/>
              </a:lnSpc>
              <a:defRPr sz="1400" spc="130">
                <a:solidFill>
                  <a:srgbClr val="222222"/>
                </a:solidFill>
                <a:latin typeface="+mn-ea"/>
                <a:cs typeface="OPPOSans B" panose="00020600040101010101" pitchFamily="18" charset="-122"/>
              </a:defRPr>
            </a:lvl1p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130" normalizeH="0" baseline="0" noProof="0" dirty="0">
                <a:ln>
                  <a:noFill/>
                </a:ln>
                <a:solidFill>
                  <a:srgbClr val="222222"/>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为了改进这些局限性，未来的研究可以考虑扩大样本覆盖范围，采用更多样化的分析方法，并结合模型模拟来预测微塑料的传播和影响。</a:t>
            </a:r>
          </a:p>
        </p:txBody>
      </p:sp>
      <p:sp>
        <p:nvSpPr>
          <p:cNvPr id="42" name="文本框 17">
            <a:extLst>
              <a:ext uri="{FF2B5EF4-FFF2-40B4-BE49-F238E27FC236}">
                <a16:creationId xmlns:a16="http://schemas.microsoft.com/office/drawing/2014/main" id="{67A4CC8D-E7A1-F99E-DCF8-C6F0DFC09F43}"/>
              </a:ext>
            </a:extLst>
          </p:cNvPr>
          <p:cNvSpPr txBox="1"/>
          <p:nvPr/>
        </p:nvSpPr>
        <p:spPr>
          <a:xfrm>
            <a:off x="1704001" y="4251667"/>
            <a:ext cx="6434159" cy="386196"/>
          </a:xfrm>
          <a:prstGeom prst="rect">
            <a:avLst/>
          </a:prstGeom>
          <a:noFill/>
          <a:effectLst/>
        </p:spPr>
        <p:txBody>
          <a:bodyPr wrap="square" lIns="54864" tIns="27432" rIns="54864" bIns="27432">
            <a:spAutoFit/>
          </a:bodyPr>
          <a:lstStyle>
            <a:defPPr>
              <a:defRPr lang="zh-CN"/>
            </a:defPPr>
            <a:lvl1pPr>
              <a:lnSpc>
                <a:spcPct val="130000"/>
              </a:lnSpc>
              <a:defRPr sz="1400" spc="130">
                <a:solidFill>
                  <a:srgbClr val="222222"/>
                </a:solidFill>
                <a:latin typeface="+mn-ea"/>
                <a:cs typeface="OPPOSans B" panose="00020600040101010101" pitchFamily="18" charset="-122"/>
              </a:defRPr>
            </a:lvl1p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800" b="1" i="0" u="none" strike="noStrike" kern="1200" cap="none" spc="13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尽管本研究提供了有价值的见解，但也存在一些局限性</a:t>
            </a:r>
          </a:p>
        </p:txBody>
      </p:sp>
      <p:pic>
        <p:nvPicPr>
          <p:cNvPr id="43" name="图形 56">
            <a:extLst>
              <a:ext uri="{FF2B5EF4-FFF2-40B4-BE49-F238E27FC236}">
                <a16:creationId xmlns:a16="http://schemas.microsoft.com/office/drawing/2014/main" id="{08AC4FC7-72BA-CFE1-CE66-F6A532B3581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35620" y="4239702"/>
            <a:ext cx="323850" cy="333375"/>
          </a:xfrm>
          <a:prstGeom prst="rect">
            <a:avLst/>
          </a:prstGeom>
        </p:spPr>
      </p:pic>
      <p:grpSp>
        <p:nvGrpSpPr>
          <p:cNvPr id="56" name="组合 55">
            <a:extLst>
              <a:ext uri="{FF2B5EF4-FFF2-40B4-BE49-F238E27FC236}">
                <a16:creationId xmlns:a16="http://schemas.microsoft.com/office/drawing/2014/main" id="{394EB77D-6D12-C6A8-F959-656E1B5D239F}"/>
              </a:ext>
            </a:extLst>
          </p:cNvPr>
          <p:cNvGrpSpPr/>
          <p:nvPr/>
        </p:nvGrpSpPr>
        <p:grpSpPr>
          <a:xfrm>
            <a:off x="10052641" y="4034247"/>
            <a:ext cx="1933780" cy="2461653"/>
            <a:chOff x="9782853" y="1170191"/>
            <a:chExt cx="1933780" cy="2461653"/>
          </a:xfrm>
          <a:effectLst>
            <a:reflection blurRad="12700" stA="60000" endPos="10000" dir="5400000" sy="-100000" algn="bl" rotWithShape="0"/>
          </a:effectLst>
          <a:scene3d>
            <a:camera prst="perspectiveLeft" fov="2700000">
              <a:rot lat="0" lon="1500000" rev="0"/>
            </a:camera>
            <a:lightRig rig="threePt" dir="t"/>
          </a:scene3d>
        </p:grpSpPr>
        <p:sp>
          <p:nvSpPr>
            <p:cNvPr id="57" name="矩形 56">
              <a:extLst>
                <a:ext uri="{FF2B5EF4-FFF2-40B4-BE49-F238E27FC236}">
                  <a16:creationId xmlns:a16="http://schemas.microsoft.com/office/drawing/2014/main" id="{11E8BF85-452E-069D-1B86-7A200E984274}"/>
                </a:ext>
              </a:extLst>
            </p:cNvPr>
            <p:cNvSpPr/>
            <p:nvPr/>
          </p:nvSpPr>
          <p:spPr>
            <a:xfrm rot="21584121">
              <a:off x="10191908" y="1170191"/>
              <a:ext cx="1524725" cy="2461653"/>
            </a:xfrm>
            <a:prstGeom prst="rect">
              <a:avLst/>
            </a:prstGeom>
            <a:solidFill>
              <a:schemeClr val="bg1">
                <a:alpha val="50000"/>
              </a:schemeClr>
            </a:solidFill>
            <a:ln>
              <a:solidFill>
                <a:schemeClr val="bg1"/>
              </a:solidFill>
            </a:ln>
            <a:effectLst>
              <a:outerShdw blurRad="241300" dist="76200" sx="98000" sy="98000" algn="ctr" rotWithShape="0">
                <a:schemeClr val="accent1">
                  <a:alpha val="31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矩形 57">
              <a:extLst>
                <a:ext uri="{FF2B5EF4-FFF2-40B4-BE49-F238E27FC236}">
                  <a16:creationId xmlns:a16="http://schemas.microsoft.com/office/drawing/2014/main" id="{0C88309F-40F8-7720-76D7-19CDCF1F6F52}"/>
                </a:ext>
              </a:extLst>
            </p:cNvPr>
            <p:cNvSpPr/>
            <p:nvPr/>
          </p:nvSpPr>
          <p:spPr>
            <a:xfrm rot="21584121">
              <a:off x="10105215" y="1300782"/>
              <a:ext cx="1445812" cy="2331032"/>
            </a:xfrm>
            <a:prstGeom prst="rect">
              <a:avLst/>
            </a:prstGeom>
            <a:solidFill>
              <a:schemeClr val="bg1">
                <a:alpha val="50000"/>
              </a:schemeClr>
            </a:solidFill>
            <a:ln>
              <a:solidFill>
                <a:schemeClr val="bg1"/>
              </a:solidFill>
            </a:ln>
            <a:effectLst>
              <a:outerShdw blurRad="241300" dist="76200" sx="98000" sy="98000" algn="ctr" rotWithShape="0">
                <a:schemeClr val="accent1">
                  <a:alpha val="31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矩形 58">
              <a:extLst>
                <a:ext uri="{FF2B5EF4-FFF2-40B4-BE49-F238E27FC236}">
                  <a16:creationId xmlns:a16="http://schemas.microsoft.com/office/drawing/2014/main" id="{603F9167-B2C6-39B9-1FE6-32D2C7B2CADE}"/>
                </a:ext>
              </a:extLst>
            </p:cNvPr>
            <p:cNvSpPr/>
            <p:nvPr/>
          </p:nvSpPr>
          <p:spPr>
            <a:xfrm rot="21584121">
              <a:off x="9944034" y="1423383"/>
              <a:ext cx="1520299" cy="2208344"/>
            </a:xfrm>
            <a:prstGeom prst="rect">
              <a:avLst/>
            </a:prstGeom>
            <a:solidFill>
              <a:schemeClr val="bg1">
                <a:alpha val="50000"/>
              </a:schemeClr>
            </a:solidFill>
            <a:ln>
              <a:solidFill>
                <a:schemeClr val="bg1"/>
              </a:solidFill>
            </a:ln>
            <a:effectLst>
              <a:outerShdw blurRad="241300" dist="76200" sx="98000" sy="98000" algn="ctr" rotWithShape="0">
                <a:schemeClr val="accent1">
                  <a:alpha val="31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0" name="组合 59">
              <a:extLst>
                <a:ext uri="{FF2B5EF4-FFF2-40B4-BE49-F238E27FC236}">
                  <a16:creationId xmlns:a16="http://schemas.microsoft.com/office/drawing/2014/main" id="{64B532F6-37E9-9D1B-CAAA-09DCD8D590EE}"/>
                </a:ext>
              </a:extLst>
            </p:cNvPr>
            <p:cNvGrpSpPr/>
            <p:nvPr/>
          </p:nvGrpSpPr>
          <p:grpSpPr>
            <a:xfrm>
              <a:off x="9782853" y="1530774"/>
              <a:ext cx="1520299" cy="2097427"/>
              <a:chOff x="10005315" y="1374778"/>
              <a:chExt cx="1520299" cy="2097427"/>
            </a:xfrm>
          </p:grpSpPr>
          <p:sp>
            <p:nvSpPr>
              <p:cNvPr id="61" name="矩形 60">
                <a:extLst>
                  <a:ext uri="{FF2B5EF4-FFF2-40B4-BE49-F238E27FC236}">
                    <a16:creationId xmlns:a16="http://schemas.microsoft.com/office/drawing/2014/main" id="{331AF082-110B-E331-3062-2EFB7E91FB01}"/>
                  </a:ext>
                </a:extLst>
              </p:cNvPr>
              <p:cNvSpPr/>
              <p:nvPr/>
            </p:nvSpPr>
            <p:spPr>
              <a:xfrm rot="21584121">
                <a:off x="10005315" y="1374778"/>
                <a:ext cx="1520299" cy="2097427"/>
              </a:xfrm>
              <a:prstGeom prst="rect">
                <a:avLst/>
              </a:prstGeom>
              <a:solidFill>
                <a:schemeClr val="bg1"/>
              </a:solidFill>
              <a:ln w="6350">
                <a:solidFill>
                  <a:schemeClr val="accent1">
                    <a:lumMod val="60000"/>
                    <a:lumOff val="40000"/>
                  </a:schemeClr>
                </a:solidFill>
              </a:ln>
              <a:effectLst>
                <a:outerShdw blurRad="241300" dist="76200" sx="98000" sy="98000" algn="ctr" rotWithShape="0">
                  <a:schemeClr val="accent1">
                    <a:alpha val="31000"/>
                  </a:schemeClr>
                </a:outerShdw>
              </a:effectLst>
              <a:sp3d prstMaterial="plastic"/>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文本框 28">
                <a:extLst>
                  <a:ext uri="{FF2B5EF4-FFF2-40B4-BE49-F238E27FC236}">
                    <a16:creationId xmlns:a16="http://schemas.microsoft.com/office/drawing/2014/main" id="{9055A8FA-67DF-8FDF-8713-1488C94E52AE}"/>
                  </a:ext>
                </a:extLst>
              </p:cNvPr>
              <p:cNvSpPr txBox="1"/>
              <p:nvPr/>
            </p:nvSpPr>
            <p:spPr>
              <a:xfrm>
                <a:off x="10037960" y="1769957"/>
                <a:ext cx="1455009" cy="2769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海洋保护</a:t>
                </a:r>
                <a:r>
                  <a:rPr kumimoji="0" lang="zh-CN" altLang="en-US" sz="12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规划文件</a:t>
                </a:r>
              </a:p>
            </p:txBody>
          </p:sp>
          <p:grpSp>
            <p:nvGrpSpPr>
              <p:cNvPr id="63" name="组合 62">
                <a:extLst>
                  <a:ext uri="{FF2B5EF4-FFF2-40B4-BE49-F238E27FC236}">
                    <a16:creationId xmlns:a16="http://schemas.microsoft.com/office/drawing/2014/main" id="{5E1378F0-B5B2-6DAD-E14C-A6BF3BE1797B}"/>
                  </a:ext>
                </a:extLst>
              </p:cNvPr>
              <p:cNvGrpSpPr/>
              <p:nvPr/>
            </p:nvGrpSpPr>
            <p:grpSpPr>
              <a:xfrm>
                <a:off x="10096328" y="2171748"/>
                <a:ext cx="1338272" cy="1122361"/>
                <a:chOff x="10060860" y="2345209"/>
                <a:chExt cx="1340890" cy="1124555"/>
              </a:xfrm>
            </p:grpSpPr>
            <p:sp>
              <p:nvSpPr>
                <p:cNvPr id="64" name="文本框 30">
                  <a:extLst>
                    <a:ext uri="{FF2B5EF4-FFF2-40B4-BE49-F238E27FC236}">
                      <a16:creationId xmlns:a16="http://schemas.microsoft.com/office/drawing/2014/main" id="{06150797-C803-DE4F-A128-CDE32CDDD0E2}"/>
                    </a:ext>
                  </a:extLst>
                </p:cNvPr>
                <p:cNvSpPr txBox="1"/>
                <p:nvPr/>
              </p:nvSpPr>
              <p:spPr>
                <a:xfrm>
                  <a:off x="10060860" y="2345209"/>
                  <a:ext cx="134089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文本框 31">
                  <a:extLst>
                    <a:ext uri="{FF2B5EF4-FFF2-40B4-BE49-F238E27FC236}">
                      <a16:creationId xmlns:a16="http://schemas.microsoft.com/office/drawing/2014/main" id="{7ADE9A19-BC96-DD1E-D545-0C6A8A1D6B63}"/>
                    </a:ext>
                  </a:extLst>
                </p:cNvPr>
                <p:cNvSpPr txBox="1"/>
                <p:nvPr/>
              </p:nvSpPr>
              <p:spPr>
                <a:xfrm>
                  <a:off x="10060860" y="2596950"/>
                  <a:ext cx="134089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文本框 33">
                  <a:extLst>
                    <a:ext uri="{FF2B5EF4-FFF2-40B4-BE49-F238E27FC236}">
                      <a16:creationId xmlns:a16="http://schemas.microsoft.com/office/drawing/2014/main" id="{C81D4A5A-4B44-2C24-6A4F-42C57B929856}"/>
                    </a:ext>
                  </a:extLst>
                </p:cNvPr>
                <p:cNvSpPr txBox="1"/>
                <p:nvPr/>
              </p:nvSpPr>
              <p:spPr>
                <a:xfrm>
                  <a:off x="10060860" y="2848691"/>
                  <a:ext cx="134089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文本框 66">
                  <a:extLst>
                    <a:ext uri="{FF2B5EF4-FFF2-40B4-BE49-F238E27FC236}">
                      <a16:creationId xmlns:a16="http://schemas.microsoft.com/office/drawing/2014/main" id="{BAABA84F-AA17-0AE6-1B1E-5BB63EE7D167}"/>
                    </a:ext>
                  </a:extLst>
                </p:cNvPr>
                <p:cNvSpPr txBox="1"/>
                <p:nvPr/>
              </p:nvSpPr>
              <p:spPr>
                <a:xfrm>
                  <a:off x="10060860" y="3100432"/>
                  <a:ext cx="134089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0" name="PA-同侧圆角矩形 2">
            <a:extLst>
              <a:ext uri="{FF2B5EF4-FFF2-40B4-BE49-F238E27FC236}">
                <a16:creationId xmlns:a16="http://schemas.microsoft.com/office/drawing/2014/main" id="{ED8D95E1-E675-58A8-F748-E57DB31AA024}"/>
              </a:ext>
            </a:extLst>
          </p:cNvPr>
          <p:cNvSpPr/>
          <p:nvPr/>
        </p:nvSpPr>
        <p:spPr>
          <a:xfrm>
            <a:off x="347483" y="1165390"/>
            <a:ext cx="11122714" cy="2537901"/>
          </a:xfrm>
          <a:prstGeom prst="round2SameRect">
            <a:avLst>
              <a:gd name="adj1" fmla="val 6404"/>
              <a:gd name="adj2" fmla="val 0"/>
            </a:avLst>
          </a:prstGeom>
          <a:gradFill>
            <a:gsLst>
              <a:gs pos="0">
                <a:schemeClr val="accent1">
                  <a:lumMod val="8000"/>
                  <a:lumOff val="92000"/>
                </a:schemeClr>
              </a:gs>
              <a:gs pos="100000">
                <a:schemeClr val="accent1">
                  <a:lumMod val="0"/>
                  <a:lumOff val="100000"/>
                </a:schemeClr>
              </a:gs>
            </a:gsLst>
            <a:lin ang="4200000" scaled="0"/>
          </a:gradFill>
          <a:ln w="9525" cap="flat" cmpd="sng" algn="ctr">
            <a:gradFill>
              <a:gsLst>
                <a:gs pos="0">
                  <a:schemeClr val="accent1">
                    <a:lumMod val="5000"/>
                    <a:lumOff val="95000"/>
                  </a:schemeClr>
                </a:gs>
                <a:gs pos="39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a:outerShdw blurRad="127000" dist="63500" dir="5400000" algn="t" rotWithShape="0">
              <a:schemeClr val="accent1">
                <a:alpha val="2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ltLang="en-US" kern="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矩形: 圆角 18">
            <a:extLst>
              <a:ext uri="{FF2B5EF4-FFF2-40B4-BE49-F238E27FC236}">
                <a16:creationId xmlns:a16="http://schemas.microsoft.com/office/drawing/2014/main" id="{ABD24F41-B2C5-B305-1E26-40BF244695C6}"/>
              </a:ext>
            </a:extLst>
          </p:cNvPr>
          <p:cNvSpPr/>
          <p:nvPr/>
        </p:nvSpPr>
        <p:spPr>
          <a:xfrm>
            <a:off x="347483" y="1165602"/>
            <a:ext cx="763929" cy="2571484"/>
          </a:xfrm>
          <a:prstGeom prst="roundRect">
            <a:avLst/>
          </a:prstGeom>
          <a:gradFill>
            <a:gsLst>
              <a:gs pos="0">
                <a:schemeClr val="accent1"/>
              </a:gs>
              <a:gs pos="100000">
                <a:schemeClr val="accent1">
                  <a:lumMod val="75000"/>
                </a:schemeClr>
              </a:gs>
            </a:gsLst>
            <a:lin ang="10800000" scaled="0"/>
          </a:gradFill>
          <a:ln>
            <a:noFill/>
          </a:ln>
          <a:effectLst>
            <a:innerShdw blurRad="139700">
              <a:schemeClr val="bg1"/>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文本框 4">
            <a:extLst>
              <a:ext uri="{FF2B5EF4-FFF2-40B4-BE49-F238E27FC236}">
                <a16:creationId xmlns:a16="http://schemas.microsoft.com/office/drawing/2014/main" id="{E4A17D31-6914-10BE-B858-C6C181D6EC01}"/>
              </a:ext>
            </a:extLst>
          </p:cNvPr>
          <p:cNvSpPr txBox="1"/>
          <p:nvPr/>
        </p:nvSpPr>
        <p:spPr>
          <a:xfrm>
            <a:off x="573517" y="1298645"/>
            <a:ext cx="357021" cy="2271391"/>
          </a:xfrm>
          <a:prstGeom prst="rect">
            <a:avLst/>
          </a:prstGeom>
          <a:noFill/>
          <a:effectLst/>
        </p:spPr>
        <p:txBody>
          <a:bodyPr vert="eaVert" wrap="square" lIns="54864" tIns="27432" rIns="54864" bIns="27432" anchor="ctr">
            <a:spAutoFit/>
          </a:bodyPr>
          <a:lstStyle>
            <a:defPPr>
              <a:defRPr lang="zh-CN"/>
            </a:defPPr>
            <a:lvl1pPr>
              <a:spcAft>
                <a:spcPts val="600"/>
              </a:spcAft>
              <a:defRPr sz="1200" b="1"/>
            </a:lvl1pPr>
          </a:lstStyle>
          <a:p>
            <a:pPr marL="0" marR="0" lvl="0" indent="0" algn="ctr" defTabSz="914400" rtl="0" eaLnBrk="1" fontAlgn="auto" latinLnBrk="0" hangingPunct="1">
              <a:lnSpc>
                <a:spcPct val="100000"/>
              </a:lnSpc>
              <a:spcBef>
                <a:spcPts val="0"/>
              </a:spcBef>
              <a:spcAft>
                <a:spcPts val="600"/>
              </a:spcAft>
              <a:buClrTx/>
              <a:buSzTx/>
              <a:buFontTx/>
              <a:buNone/>
              <a:defRPr/>
            </a:pPr>
            <a:r>
              <a:rPr kumimoji="0" lang="zh-CN" altLang="en-US" sz="1600" b="0" i="0" u="none" strike="noStrike" kern="1200" cap="none" spc="30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实际应用前景与影响</a:t>
            </a:r>
          </a:p>
        </p:txBody>
      </p:sp>
      <p:grpSp>
        <p:nvGrpSpPr>
          <p:cNvPr id="21" name="组合 20">
            <a:extLst>
              <a:ext uri="{FF2B5EF4-FFF2-40B4-BE49-F238E27FC236}">
                <a16:creationId xmlns:a16="http://schemas.microsoft.com/office/drawing/2014/main" id="{29E10312-9F0C-A672-9322-05339ED1CC7C}"/>
              </a:ext>
            </a:extLst>
          </p:cNvPr>
          <p:cNvGrpSpPr/>
          <p:nvPr/>
        </p:nvGrpSpPr>
        <p:grpSpPr>
          <a:xfrm>
            <a:off x="4637953" y="1687087"/>
            <a:ext cx="4786091" cy="1673601"/>
            <a:chOff x="4978236" y="1795208"/>
            <a:chExt cx="4786091" cy="1673601"/>
          </a:xfrm>
        </p:grpSpPr>
        <p:sp>
          <p:nvSpPr>
            <p:cNvPr id="37" name="文本框 12">
              <a:extLst>
                <a:ext uri="{FF2B5EF4-FFF2-40B4-BE49-F238E27FC236}">
                  <a16:creationId xmlns:a16="http://schemas.microsoft.com/office/drawing/2014/main" id="{A0AAE306-D32E-383B-1EFE-78381156B0BA}"/>
                </a:ext>
              </a:extLst>
            </p:cNvPr>
            <p:cNvSpPr txBox="1"/>
            <p:nvPr/>
          </p:nvSpPr>
          <p:spPr>
            <a:xfrm>
              <a:off x="4978236" y="1795208"/>
              <a:ext cx="4786091" cy="591893"/>
            </a:xfrm>
            <a:prstGeom prst="rect">
              <a:avLst/>
            </a:prstGeom>
            <a:noFill/>
            <a:effectLst/>
          </p:spPr>
          <p:txBody>
            <a:bodyPr wrap="square" lIns="54864" tIns="27432" rIns="54864" bIns="27432">
              <a:spAutoFit/>
            </a:bodyPr>
            <a:lstStyle>
              <a:defPPr>
                <a:defRPr lang="zh-CN"/>
              </a:defPPr>
              <a:lvl1pPr>
                <a:lnSpc>
                  <a:spcPct val="130000"/>
                </a:lnSpc>
                <a:defRPr sz="1400" spc="130">
                  <a:solidFill>
                    <a:srgbClr val="222222"/>
                  </a:solidFill>
                  <a:latin typeface="+mn-ea"/>
                  <a:cs typeface="OPPOSans B" panose="00020600040101010101" pitchFamily="18" charset="-122"/>
                </a:defRPr>
              </a:lvl1pPr>
            </a:lstStyle>
            <a:p>
              <a:pPr marL="285750" marR="0" lvl="0" indent="-285750" algn="l" defTabSz="914400" rtl="0" eaLnBrk="1" fontAlgn="auto" latinLnBrk="0" hangingPunct="1">
                <a:lnSpc>
                  <a:spcPct val="130000"/>
                </a:lnSpc>
                <a:spcBef>
                  <a:spcPts val="0"/>
                </a:spcBef>
                <a:spcAft>
                  <a:spcPts val="0"/>
                </a:spcAft>
                <a:buClrTx/>
                <a:buSzTx/>
                <a:buFont typeface="Arial" panose="020B0604020202020204" pitchFamily="34" charset="0"/>
                <a:buChar char="•"/>
                <a:defRPr/>
              </a:pPr>
              <a:r>
                <a:rPr kumimoji="0" lang="zh-CN" altLang="en-US" sz="1400" b="0" i="0" u="none" strike="noStrike" kern="1200" cap="none" spc="130" normalizeH="0" baseline="0" noProof="0" dirty="0">
                  <a:ln>
                    <a:noFill/>
                  </a:ln>
                  <a:solidFill>
                    <a:srgbClr val="222222"/>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我们可以利用这些数据来优化海洋垃圾收集和处理策略，减少塑料废物的排放。</a:t>
              </a:r>
            </a:p>
          </p:txBody>
        </p:sp>
        <p:sp>
          <p:nvSpPr>
            <p:cNvPr id="39" name="文本框 14">
              <a:extLst>
                <a:ext uri="{FF2B5EF4-FFF2-40B4-BE49-F238E27FC236}">
                  <a16:creationId xmlns:a16="http://schemas.microsoft.com/office/drawing/2014/main" id="{35251B74-F7FC-0EF0-972D-016410F2BF3F}"/>
                </a:ext>
              </a:extLst>
            </p:cNvPr>
            <p:cNvSpPr txBox="1"/>
            <p:nvPr/>
          </p:nvSpPr>
          <p:spPr>
            <a:xfrm>
              <a:off x="4978237" y="2596839"/>
              <a:ext cx="4553162" cy="871970"/>
            </a:xfrm>
            <a:prstGeom prst="rect">
              <a:avLst/>
            </a:prstGeom>
            <a:noFill/>
            <a:effectLst/>
          </p:spPr>
          <p:txBody>
            <a:bodyPr wrap="square" lIns="54864" tIns="27432" rIns="54864" bIns="27432">
              <a:spAutoFit/>
            </a:bodyPr>
            <a:lstStyle>
              <a:defPPr>
                <a:defRPr lang="zh-CN"/>
              </a:defPPr>
              <a:lvl1pPr>
                <a:lnSpc>
                  <a:spcPct val="130000"/>
                </a:lnSpc>
                <a:defRPr sz="1400" spc="130">
                  <a:solidFill>
                    <a:srgbClr val="222222"/>
                  </a:solidFill>
                  <a:latin typeface="+mn-ea"/>
                  <a:cs typeface="OPPOSans B" panose="00020600040101010101" pitchFamily="18" charset="-122"/>
                </a:defRPr>
              </a:lvl1pPr>
            </a:lstStyle>
            <a:p>
              <a:pPr marL="285750" marR="0" lvl="0" indent="-285750" algn="l" defTabSz="914400" rtl="0" eaLnBrk="1" fontAlgn="auto" latinLnBrk="0" hangingPunct="1">
                <a:lnSpc>
                  <a:spcPct val="130000"/>
                </a:lnSpc>
                <a:spcBef>
                  <a:spcPts val="0"/>
                </a:spcBef>
                <a:spcAft>
                  <a:spcPts val="0"/>
                </a:spcAft>
                <a:buClrTx/>
                <a:buSzTx/>
                <a:buFont typeface="Arial" panose="020B0604020202020204" pitchFamily="34" charset="0"/>
                <a:buChar char="•"/>
                <a:defRPr/>
              </a:pPr>
              <a:r>
                <a:rPr kumimoji="0" lang="zh-CN" altLang="en-US" sz="1400" b="0" i="0" u="none" strike="noStrike" kern="1200" cap="none" spc="130" normalizeH="0" baseline="0" noProof="0" dirty="0">
                  <a:ln>
                    <a:noFill/>
                  </a:ln>
                  <a:solidFill>
                    <a:srgbClr val="222222"/>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我们的研究结果还可以帮助公众和决策者更好地理解海洋微塑料问题，提高公众意识，促进可持续消费和废物管理的实践。</a:t>
              </a:r>
            </a:p>
          </p:txBody>
        </p:sp>
      </p:grpSp>
      <p:sp>
        <p:nvSpPr>
          <p:cNvPr id="22" name="文本框 15">
            <a:extLst>
              <a:ext uri="{FF2B5EF4-FFF2-40B4-BE49-F238E27FC236}">
                <a16:creationId xmlns:a16="http://schemas.microsoft.com/office/drawing/2014/main" id="{DBB72AA2-7969-A2E6-8677-2ADD58F096FA}"/>
              </a:ext>
            </a:extLst>
          </p:cNvPr>
          <p:cNvSpPr txBox="1"/>
          <p:nvPr/>
        </p:nvSpPr>
        <p:spPr>
          <a:xfrm>
            <a:off x="1302740" y="1731270"/>
            <a:ext cx="2408178" cy="1628779"/>
          </a:xfrm>
          <a:prstGeom prst="rect">
            <a:avLst/>
          </a:prstGeom>
          <a:noFill/>
          <a:effectLst/>
        </p:spPr>
        <p:txBody>
          <a:bodyPr wrap="square" lIns="54864" tIns="27432" rIns="54864" bIns="27432">
            <a:spAutoFit/>
          </a:bodyPr>
          <a:lstStyle>
            <a:defPPr>
              <a:defRPr lang="zh-CN"/>
            </a:defPPr>
            <a:lvl1pPr>
              <a:lnSpc>
                <a:spcPct val="130000"/>
              </a:lnSpc>
              <a:defRPr sz="1400" spc="130">
                <a:solidFill>
                  <a:srgbClr val="222222"/>
                </a:solidFill>
                <a:latin typeface="+mn-ea"/>
                <a:cs typeface="OPPOSans B" panose="00020600040101010101" pitchFamily="18" charset="-122"/>
              </a:defRPr>
            </a:lvl1p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600" b="0" i="0" u="none" strike="noStrike" kern="1200" cap="none" spc="13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从实际应用的角度来看，本研究的结果可以指导海洋环境保护工作，特别是在微塑料污染的高风险区域。</a:t>
            </a:r>
          </a:p>
        </p:txBody>
      </p:sp>
      <p:sp>
        <p:nvSpPr>
          <p:cNvPr id="23" name="箭头: V 形 22">
            <a:extLst>
              <a:ext uri="{FF2B5EF4-FFF2-40B4-BE49-F238E27FC236}">
                <a16:creationId xmlns:a16="http://schemas.microsoft.com/office/drawing/2014/main" id="{35D80570-C18F-8BB1-ABB8-E11AF4381A90}"/>
              </a:ext>
            </a:extLst>
          </p:cNvPr>
          <p:cNvSpPr/>
          <p:nvPr/>
        </p:nvSpPr>
        <p:spPr>
          <a:xfrm>
            <a:off x="3756787" y="2120296"/>
            <a:ext cx="662094" cy="662094"/>
          </a:xfrm>
          <a:prstGeom prst="chevron">
            <a:avLst/>
          </a:prstGeom>
          <a:gradFill>
            <a:gsLst>
              <a:gs pos="22000">
                <a:schemeClr val="bg1">
                  <a:alpha val="0"/>
                </a:schemeClr>
              </a:gs>
              <a:gs pos="99000">
                <a:schemeClr val="accent1"/>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组合 23">
            <a:extLst>
              <a:ext uri="{FF2B5EF4-FFF2-40B4-BE49-F238E27FC236}">
                <a16:creationId xmlns:a16="http://schemas.microsoft.com/office/drawing/2014/main" id="{CF2FD85E-43C9-E052-A91C-40709464459E}"/>
              </a:ext>
            </a:extLst>
          </p:cNvPr>
          <p:cNvGrpSpPr/>
          <p:nvPr/>
        </p:nvGrpSpPr>
        <p:grpSpPr>
          <a:xfrm>
            <a:off x="9842864" y="1188980"/>
            <a:ext cx="1983327" cy="2524725"/>
            <a:chOff x="9782853" y="1170191"/>
            <a:chExt cx="1933780" cy="2461653"/>
          </a:xfrm>
          <a:effectLst>
            <a:reflection blurRad="12700" stA="60000" endPos="10000" dir="5400000" sy="-100000" algn="bl" rotWithShape="0"/>
          </a:effectLst>
          <a:scene3d>
            <a:camera prst="perspectiveLeft" fov="2700000">
              <a:rot lat="0" lon="1500000" rev="0"/>
            </a:camera>
            <a:lightRig rig="threePt" dir="t"/>
          </a:scene3d>
        </p:grpSpPr>
        <p:sp>
          <p:nvSpPr>
            <p:cNvPr id="25" name="矩形 24">
              <a:extLst>
                <a:ext uri="{FF2B5EF4-FFF2-40B4-BE49-F238E27FC236}">
                  <a16:creationId xmlns:a16="http://schemas.microsoft.com/office/drawing/2014/main" id="{5EC27F0D-5F4E-DF01-CF0D-4EAD024E8B57}"/>
                </a:ext>
              </a:extLst>
            </p:cNvPr>
            <p:cNvSpPr/>
            <p:nvPr/>
          </p:nvSpPr>
          <p:spPr>
            <a:xfrm rot="21584121">
              <a:off x="10191908" y="1170191"/>
              <a:ext cx="1524725" cy="2461653"/>
            </a:xfrm>
            <a:prstGeom prst="rect">
              <a:avLst/>
            </a:prstGeom>
            <a:solidFill>
              <a:schemeClr val="bg1">
                <a:alpha val="50000"/>
              </a:schemeClr>
            </a:solidFill>
            <a:ln>
              <a:solidFill>
                <a:schemeClr val="bg1"/>
              </a:solidFill>
            </a:ln>
            <a:effectLst>
              <a:outerShdw blurRad="241300" dist="76200" sx="98000" sy="98000" algn="ctr" rotWithShape="0">
                <a:schemeClr val="accent1">
                  <a:alpha val="31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矩形 25">
              <a:extLst>
                <a:ext uri="{FF2B5EF4-FFF2-40B4-BE49-F238E27FC236}">
                  <a16:creationId xmlns:a16="http://schemas.microsoft.com/office/drawing/2014/main" id="{636341CE-E7A2-966E-977D-B88C7B91B4D2}"/>
                </a:ext>
              </a:extLst>
            </p:cNvPr>
            <p:cNvSpPr/>
            <p:nvPr/>
          </p:nvSpPr>
          <p:spPr>
            <a:xfrm rot="21584121">
              <a:off x="10105215" y="1300782"/>
              <a:ext cx="1445812" cy="2331032"/>
            </a:xfrm>
            <a:prstGeom prst="rect">
              <a:avLst/>
            </a:prstGeom>
            <a:solidFill>
              <a:schemeClr val="bg1">
                <a:alpha val="50000"/>
              </a:schemeClr>
            </a:solidFill>
            <a:ln>
              <a:solidFill>
                <a:schemeClr val="bg1"/>
              </a:solidFill>
            </a:ln>
            <a:effectLst>
              <a:outerShdw blurRad="241300" dist="76200" sx="98000" sy="98000" algn="ctr" rotWithShape="0">
                <a:schemeClr val="accent1">
                  <a:alpha val="31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矩形 26">
              <a:extLst>
                <a:ext uri="{FF2B5EF4-FFF2-40B4-BE49-F238E27FC236}">
                  <a16:creationId xmlns:a16="http://schemas.microsoft.com/office/drawing/2014/main" id="{17F3A640-F3E6-31D0-B3EB-90B10A9FCFE9}"/>
                </a:ext>
              </a:extLst>
            </p:cNvPr>
            <p:cNvSpPr/>
            <p:nvPr/>
          </p:nvSpPr>
          <p:spPr>
            <a:xfrm rot="21584121">
              <a:off x="9944034" y="1423383"/>
              <a:ext cx="1520299" cy="2208344"/>
            </a:xfrm>
            <a:prstGeom prst="rect">
              <a:avLst/>
            </a:prstGeom>
            <a:solidFill>
              <a:schemeClr val="bg1">
                <a:alpha val="50000"/>
              </a:schemeClr>
            </a:solidFill>
            <a:ln>
              <a:solidFill>
                <a:schemeClr val="bg1"/>
              </a:solidFill>
            </a:ln>
            <a:effectLst>
              <a:outerShdw blurRad="241300" dist="76200" sx="98000" sy="98000" algn="ctr" rotWithShape="0">
                <a:schemeClr val="accent1">
                  <a:alpha val="31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9" name="组合 28">
              <a:extLst>
                <a:ext uri="{FF2B5EF4-FFF2-40B4-BE49-F238E27FC236}">
                  <a16:creationId xmlns:a16="http://schemas.microsoft.com/office/drawing/2014/main" id="{DDA2807C-C698-AF41-49E7-09E5F1B4AA48}"/>
                </a:ext>
              </a:extLst>
            </p:cNvPr>
            <p:cNvGrpSpPr/>
            <p:nvPr/>
          </p:nvGrpSpPr>
          <p:grpSpPr>
            <a:xfrm>
              <a:off x="9782853" y="1530774"/>
              <a:ext cx="1520299" cy="2097427"/>
              <a:chOff x="10005315" y="1374778"/>
              <a:chExt cx="1520299" cy="2097427"/>
            </a:xfrm>
          </p:grpSpPr>
          <p:sp>
            <p:nvSpPr>
              <p:cNvPr id="30" name="矩形 29">
                <a:extLst>
                  <a:ext uri="{FF2B5EF4-FFF2-40B4-BE49-F238E27FC236}">
                    <a16:creationId xmlns:a16="http://schemas.microsoft.com/office/drawing/2014/main" id="{0BFE052A-BA34-91A2-EC9E-499179F71D14}"/>
                  </a:ext>
                </a:extLst>
              </p:cNvPr>
              <p:cNvSpPr/>
              <p:nvPr/>
            </p:nvSpPr>
            <p:spPr>
              <a:xfrm rot="21584121">
                <a:off x="10005315" y="1374778"/>
                <a:ext cx="1520299" cy="2097427"/>
              </a:xfrm>
              <a:prstGeom prst="rect">
                <a:avLst/>
              </a:prstGeom>
              <a:solidFill>
                <a:schemeClr val="bg1"/>
              </a:solidFill>
              <a:ln w="6350">
                <a:solidFill>
                  <a:schemeClr val="accent1">
                    <a:lumMod val="60000"/>
                    <a:lumOff val="40000"/>
                  </a:schemeClr>
                </a:solidFill>
              </a:ln>
              <a:effectLst>
                <a:outerShdw blurRad="241300" dist="76200" sx="98000" sy="98000" algn="ctr" rotWithShape="0">
                  <a:schemeClr val="accent1">
                    <a:alpha val="31000"/>
                  </a:schemeClr>
                </a:outerShdw>
              </a:effectLst>
              <a:sp3d prstMaterial="plastic"/>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28">
                <a:extLst>
                  <a:ext uri="{FF2B5EF4-FFF2-40B4-BE49-F238E27FC236}">
                    <a16:creationId xmlns:a16="http://schemas.microsoft.com/office/drawing/2014/main" id="{F65B620C-5E25-BD62-39C0-B54C29A2E7D6}"/>
                  </a:ext>
                </a:extLst>
              </p:cNvPr>
              <p:cNvSpPr txBox="1"/>
              <p:nvPr/>
            </p:nvSpPr>
            <p:spPr>
              <a:xfrm>
                <a:off x="10037960" y="1769957"/>
                <a:ext cx="1455009" cy="2769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海洋保护</a:t>
                </a:r>
                <a:r>
                  <a:rPr kumimoji="0" lang="zh-CN" altLang="en-US" sz="12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规划文件</a:t>
                </a:r>
              </a:p>
            </p:txBody>
          </p:sp>
          <p:grpSp>
            <p:nvGrpSpPr>
              <p:cNvPr id="32" name="组合 31">
                <a:extLst>
                  <a:ext uri="{FF2B5EF4-FFF2-40B4-BE49-F238E27FC236}">
                    <a16:creationId xmlns:a16="http://schemas.microsoft.com/office/drawing/2014/main" id="{D2329FFC-BB7E-81A2-5697-3C956845270B}"/>
                  </a:ext>
                </a:extLst>
              </p:cNvPr>
              <p:cNvGrpSpPr/>
              <p:nvPr/>
            </p:nvGrpSpPr>
            <p:grpSpPr>
              <a:xfrm>
                <a:off x="10096328" y="2171748"/>
                <a:ext cx="1338272" cy="1122361"/>
                <a:chOff x="10060860" y="2345209"/>
                <a:chExt cx="1340890" cy="1124555"/>
              </a:xfrm>
            </p:grpSpPr>
            <p:sp>
              <p:nvSpPr>
                <p:cNvPr id="33" name="文本框 30">
                  <a:extLst>
                    <a:ext uri="{FF2B5EF4-FFF2-40B4-BE49-F238E27FC236}">
                      <a16:creationId xmlns:a16="http://schemas.microsoft.com/office/drawing/2014/main" id="{2A27DA8C-3B13-4435-8E45-8D8DC1CED362}"/>
                    </a:ext>
                  </a:extLst>
                </p:cNvPr>
                <p:cNvSpPr txBox="1"/>
                <p:nvPr/>
              </p:nvSpPr>
              <p:spPr>
                <a:xfrm>
                  <a:off x="10060860" y="2345209"/>
                  <a:ext cx="134089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文本框 31">
                  <a:extLst>
                    <a:ext uri="{FF2B5EF4-FFF2-40B4-BE49-F238E27FC236}">
                      <a16:creationId xmlns:a16="http://schemas.microsoft.com/office/drawing/2014/main" id="{F578873B-C348-1C54-DED5-A4341F7D8F62}"/>
                    </a:ext>
                  </a:extLst>
                </p:cNvPr>
                <p:cNvSpPr txBox="1"/>
                <p:nvPr/>
              </p:nvSpPr>
              <p:spPr>
                <a:xfrm>
                  <a:off x="10060860" y="2596950"/>
                  <a:ext cx="134089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文本框 33">
                  <a:extLst>
                    <a:ext uri="{FF2B5EF4-FFF2-40B4-BE49-F238E27FC236}">
                      <a16:creationId xmlns:a16="http://schemas.microsoft.com/office/drawing/2014/main" id="{F36AB6AF-A238-6D85-840E-BDD47CE03702}"/>
                    </a:ext>
                  </a:extLst>
                </p:cNvPr>
                <p:cNvSpPr txBox="1"/>
                <p:nvPr/>
              </p:nvSpPr>
              <p:spPr>
                <a:xfrm>
                  <a:off x="10060860" y="2848691"/>
                  <a:ext cx="134089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文本框 35">
                  <a:extLst>
                    <a:ext uri="{FF2B5EF4-FFF2-40B4-BE49-F238E27FC236}">
                      <a16:creationId xmlns:a16="http://schemas.microsoft.com/office/drawing/2014/main" id="{56CCBFE6-FD4F-34B0-F6F8-7C9B7F6D8D99}"/>
                    </a:ext>
                  </a:extLst>
                </p:cNvPr>
                <p:cNvSpPr txBox="1"/>
                <p:nvPr/>
              </p:nvSpPr>
              <p:spPr>
                <a:xfrm>
                  <a:off x="10060860" y="3100432"/>
                  <a:ext cx="134089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Tree>
    <p:extLst>
      <p:ext uri="{BB962C8B-B14F-4D97-AF65-F5344CB8AC3E}">
        <p14:creationId xmlns:p14="http://schemas.microsoft.com/office/powerpoint/2010/main" val="3620962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22105" y="0"/>
            <a:ext cx="12192000" cy="6858000"/>
          </a:xfrm>
          <a:prstGeom prst="rect">
            <a:avLst/>
          </a:prstGeom>
        </p:spPr>
      </p:pic>
      <p:sp>
        <p:nvSpPr>
          <p:cNvPr id="10" name="文本框 9">
            <a:extLst>
              <a:ext uri="{FF2B5EF4-FFF2-40B4-BE49-F238E27FC236}">
                <a16:creationId xmlns:a16="http://schemas.microsoft.com/office/drawing/2014/main" id="{75FF961C-CA4C-F72B-5B7C-80D3F08F9A6E}"/>
              </a:ext>
            </a:extLst>
          </p:cNvPr>
          <p:cNvSpPr txBox="1"/>
          <p:nvPr/>
        </p:nvSpPr>
        <p:spPr>
          <a:xfrm>
            <a:off x="4267278" y="1423655"/>
            <a:ext cx="3592650" cy="377026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3900" dirty="0">
                <a:ln w="12700">
                  <a:gradFill>
                    <a:gsLst>
                      <a:gs pos="0">
                        <a:schemeClr val="accent1"/>
                      </a:gs>
                      <a:gs pos="45000">
                        <a:schemeClr val="accent1">
                          <a:alpha val="0"/>
                        </a:schemeClr>
                      </a:gs>
                    </a:gsLst>
                    <a:lin ang="5400000" scaled="1"/>
                  </a:gradFill>
                </a:ln>
                <a:gradFill>
                  <a:gsLst>
                    <a:gs pos="0">
                      <a:schemeClr val="accent1">
                        <a:alpha val="20000"/>
                      </a:schemeClr>
                    </a:gs>
                    <a:gs pos="78000">
                      <a:schemeClr val="accent1">
                        <a:alpha val="0"/>
                      </a:schemeClr>
                    </a:gs>
                  </a:gsLst>
                  <a:lin ang="5400000" scaled="1"/>
                </a:gra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23900" dirty="0">
              <a:ln w="12700">
                <a:gradFill>
                  <a:gsLst>
                    <a:gs pos="0">
                      <a:schemeClr val="accent1"/>
                    </a:gs>
                    <a:gs pos="45000">
                      <a:schemeClr val="accent1">
                        <a:alpha val="0"/>
                      </a:schemeClr>
                    </a:gs>
                  </a:gsLst>
                  <a:lin ang="5400000" scaled="1"/>
                </a:gradFill>
              </a:ln>
              <a:gradFill>
                <a:gsLst>
                  <a:gs pos="0">
                    <a:schemeClr val="accent1">
                      <a:alpha val="20000"/>
                    </a:schemeClr>
                  </a:gs>
                  <a:gs pos="78000">
                    <a:schemeClr val="accent1">
                      <a:alpha val="0"/>
                    </a:schemeClr>
                  </a:gs>
                </a:gsLst>
                <a:lin ang="540000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文本框 11">
            <a:extLst>
              <a:ext uri="{FF2B5EF4-FFF2-40B4-BE49-F238E27FC236}">
                <a16:creationId xmlns:a16="http://schemas.microsoft.com/office/drawing/2014/main" id="{9DF02460-D9A8-B674-D238-FA1A36899C0E}"/>
              </a:ext>
            </a:extLst>
          </p:cNvPr>
          <p:cNvSpPr txBox="1"/>
          <p:nvPr/>
        </p:nvSpPr>
        <p:spPr>
          <a:xfrm>
            <a:off x="2558908" y="3704763"/>
            <a:ext cx="7074184"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60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结论与建议</a:t>
            </a:r>
          </a:p>
        </p:txBody>
      </p:sp>
      <p:pic>
        <p:nvPicPr>
          <p:cNvPr id="50" name="图片 49" descr="形状&#10;&#10;中度可信度描述已自动生成">
            <a:extLst>
              <a:ext uri="{FF2B5EF4-FFF2-40B4-BE49-F238E27FC236}">
                <a16:creationId xmlns:a16="http://schemas.microsoft.com/office/drawing/2014/main" id="{2C98A674-F3F7-22E1-5322-3F46712AFAC3}"/>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822399" y="126205"/>
            <a:ext cx="1230926" cy="984741"/>
          </a:xfrm>
          <a:prstGeom prst="rect">
            <a:avLst/>
          </a:prstGeom>
        </p:spPr>
      </p:pic>
      <p:grpSp>
        <p:nvGrpSpPr>
          <p:cNvPr id="5" name="组合 4">
            <a:extLst>
              <a:ext uri="{FF2B5EF4-FFF2-40B4-BE49-F238E27FC236}">
                <a16:creationId xmlns:a16="http://schemas.microsoft.com/office/drawing/2014/main" id="{F674E1D5-07FE-D4D1-2559-3DA6B74F80C9}"/>
              </a:ext>
            </a:extLst>
          </p:cNvPr>
          <p:cNvGrpSpPr/>
          <p:nvPr/>
        </p:nvGrpSpPr>
        <p:grpSpPr>
          <a:xfrm>
            <a:off x="-22106" y="410497"/>
            <a:ext cx="8150942" cy="4504403"/>
            <a:chOff x="-10162" y="521954"/>
            <a:chExt cx="5602607" cy="1639586"/>
          </a:xfrm>
        </p:grpSpPr>
        <p:sp>
          <p:nvSpPr>
            <p:cNvPr id="47" name="直角三角形 2">
              <a:extLst>
                <a:ext uri="{FF2B5EF4-FFF2-40B4-BE49-F238E27FC236}">
                  <a16:creationId xmlns:a16="http://schemas.microsoft.com/office/drawing/2014/main" id="{BE5CE5C6-1EB3-038D-9B15-18EC84210ADF}"/>
                </a:ext>
              </a:extLst>
            </p:cNvPr>
            <p:cNvSpPr/>
            <p:nvPr/>
          </p:nvSpPr>
          <p:spPr>
            <a:xfrm flipV="1">
              <a:off x="0" y="597694"/>
              <a:ext cx="5592445" cy="156384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20320 w 5592445"/>
                <a:gd name="connsiteY0-82" fmla="*/ 935196 h 1563846"/>
                <a:gd name="connsiteX1-83" fmla="*/ 0 w 5592445"/>
                <a:gd name="connsiteY1-84" fmla="*/ 0 h 1563846"/>
                <a:gd name="connsiteX2-85" fmla="*/ 5592445 w 5592445"/>
                <a:gd name="connsiteY2-86" fmla="*/ 1563846 h 1563846"/>
                <a:gd name="connsiteX3-87" fmla="*/ 20320 w 5592445"/>
                <a:gd name="connsiteY3-88" fmla="*/ 935196 h 1563846"/>
              </a:gdLst>
              <a:ahLst/>
              <a:cxnLst>
                <a:cxn ang="0">
                  <a:pos x="connsiteX0-1" y="connsiteY0-2"/>
                </a:cxn>
                <a:cxn ang="0">
                  <a:pos x="connsiteX1-3" y="connsiteY1-4"/>
                </a:cxn>
                <a:cxn ang="0">
                  <a:pos x="connsiteX2-5" y="connsiteY2-6"/>
                </a:cxn>
                <a:cxn ang="0">
                  <a:pos x="connsiteX3-7" y="connsiteY3-8"/>
                </a:cxn>
              </a:cxnLst>
              <a:rect l="l" t="t" r="r" b="b"/>
              <a:pathLst>
                <a:path w="5592445" h="1563846">
                  <a:moveTo>
                    <a:pt x="20320" y="935196"/>
                  </a:moveTo>
                  <a:lnTo>
                    <a:pt x="0" y="0"/>
                  </a:lnTo>
                  <a:cubicBezTo>
                    <a:pt x="1123950" y="546894"/>
                    <a:pt x="2601595" y="1483677"/>
                    <a:pt x="5592445" y="1563846"/>
                  </a:cubicBezTo>
                  <a:cubicBezTo>
                    <a:pt x="2277745" y="1487646"/>
                    <a:pt x="1334770" y="1230471"/>
                    <a:pt x="20320" y="935196"/>
                  </a:cubicBezTo>
                  <a:close/>
                </a:path>
              </a:pathLst>
            </a:custGeom>
            <a:gradFill>
              <a:gsLst>
                <a:gs pos="0">
                  <a:schemeClr val="bg1"/>
                </a:gs>
                <a:gs pos="100000">
                  <a:schemeClr val="bg1">
                    <a:alpha val="0"/>
                  </a:schemeClr>
                </a:gs>
              </a:gsLst>
              <a:lin ang="5400000" scaled="1"/>
            </a:gradFill>
            <a:ln>
              <a:noFill/>
            </a:ln>
            <a:effectLst>
              <a:outerShdw blurRad="329406" dist="98821" dir="2700000" algn="tl" rotWithShape="0">
                <a:schemeClr val="accent1">
                  <a:lumMod val="50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直角三角形 2">
              <a:extLst>
                <a:ext uri="{FF2B5EF4-FFF2-40B4-BE49-F238E27FC236}">
                  <a16:creationId xmlns:a16="http://schemas.microsoft.com/office/drawing/2014/main" id="{923F7917-34EB-9C64-E415-71B788C34587}"/>
                </a:ext>
              </a:extLst>
            </p:cNvPr>
            <p:cNvSpPr/>
            <p:nvPr/>
          </p:nvSpPr>
          <p:spPr>
            <a:xfrm flipV="1">
              <a:off x="-1" y="597694"/>
              <a:ext cx="5572125" cy="126920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Lst>
              <a:ahLst/>
              <a:cxnLst>
                <a:cxn ang="0">
                  <a:pos x="connsiteX0-1" y="connsiteY0-2"/>
                </a:cxn>
                <a:cxn ang="0">
                  <a:pos x="connsiteX1-3" y="connsiteY1-4"/>
                </a:cxn>
                <a:cxn ang="0">
                  <a:pos x="connsiteX2-5" y="connsiteY2-6"/>
                </a:cxn>
                <a:cxn ang="0">
                  <a:pos x="connsiteX3-7" y="connsiteY3-8"/>
                </a:cxn>
              </a:cxnLst>
              <a:rect l="l" t="t" r="r" b="b"/>
              <a:pathLst>
                <a:path w="5572125" h="1269206">
                  <a:moveTo>
                    <a:pt x="0" y="640556"/>
                  </a:moveTo>
                  <a:lnTo>
                    <a:pt x="0" y="0"/>
                  </a:lnTo>
                  <a:cubicBezTo>
                    <a:pt x="1123950" y="546894"/>
                    <a:pt x="2581275" y="1189037"/>
                    <a:pt x="5572125" y="1269206"/>
                  </a:cubicBezTo>
                  <a:cubicBezTo>
                    <a:pt x="2257425" y="1193006"/>
                    <a:pt x="1314450" y="935831"/>
                    <a:pt x="0" y="640556"/>
                  </a:cubicBezTo>
                  <a:close/>
                </a:path>
              </a:pathLst>
            </a:custGeom>
            <a:gradFill flip="none" rotWithShape="1">
              <a:gsLst>
                <a:gs pos="0">
                  <a:schemeClr val="accent1"/>
                </a:gs>
                <a:gs pos="100000">
                  <a:schemeClr val="accent2"/>
                </a:gs>
              </a:gsLst>
              <a:path path="circle">
                <a:fillToRect r="100000" b="100000"/>
              </a:path>
              <a:tileRect l="-100000" t="-10000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600">
                <a:solidFill>
                  <a:schemeClr val="lt1">
                    <a:alpha val="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直角三角形 2">
              <a:extLst>
                <a:ext uri="{FF2B5EF4-FFF2-40B4-BE49-F238E27FC236}">
                  <a16:creationId xmlns:a16="http://schemas.microsoft.com/office/drawing/2014/main" id="{811282BB-1088-9344-8B20-D6AD65F0FA3F}"/>
                </a:ext>
              </a:extLst>
            </p:cNvPr>
            <p:cNvSpPr/>
            <p:nvPr/>
          </p:nvSpPr>
          <p:spPr>
            <a:xfrm flipV="1">
              <a:off x="-10162" y="521954"/>
              <a:ext cx="5572125" cy="628650"/>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0 w 5572125"/>
                <a:gd name="connsiteY0-82" fmla="*/ 0 h 1269206"/>
                <a:gd name="connsiteX1-83" fmla="*/ 5572125 w 5572125"/>
                <a:gd name="connsiteY1-84" fmla="*/ 1269206 h 1269206"/>
                <a:gd name="connsiteX2-85" fmla="*/ 0 w 5572125"/>
                <a:gd name="connsiteY2-86" fmla="*/ 640556 h 1269206"/>
                <a:gd name="connsiteX3-87" fmla="*/ 91440 w 5572125"/>
                <a:gd name="connsiteY3-88" fmla="*/ 91440 h 1269206"/>
                <a:gd name="connsiteX0-89" fmla="*/ 0 w 5572125"/>
                <a:gd name="connsiteY0-90" fmla="*/ 0 h 1269206"/>
                <a:gd name="connsiteX1-91" fmla="*/ 5572125 w 5572125"/>
                <a:gd name="connsiteY1-92" fmla="*/ 1269206 h 1269206"/>
                <a:gd name="connsiteX2-93" fmla="*/ 0 w 5572125"/>
                <a:gd name="connsiteY2-94" fmla="*/ 640556 h 1269206"/>
                <a:gd name="connsiteX0-95" fmla="*/ 5572125 w 5572125"/>
                <a:gd name="connsiteY0-96" fmla="*/ 628650 h 628650"/>
                <a:gd name="connsiteX1-97" fmla="*/ 0 w 5572125"/>
                <a:gd name="connsiteY1-98" fmla="*/ 0 h 628650"/>
              </a:gdLst>
              <a:ahLst/>
              <a:cxnLst>
                <a:cxn ang="0">
                  <a:pos x="connsiteX0-1" y="connsiteY0-2"/>
                </a:cxn>
                <a:cxn ang="0">
                  <a:pos x="connsiteX1-3" y="connsiteY1-4"/>
                </a:cxn>
              </a:cxnLst>
              <a:rect l="l" t="t" r="r" b="b"/>
              <a:pathLst>
                <a:path w="5572125" h="628650">
                  <a:moveTo>
                    <a:pt x="5572125" y="628650"/>
                  </a:moveTo>
                  <a:cubicBezTo>
                    <a:pt x="2257425" y="552450"/>
                    <a:pt x="1314450" y="295275"/>
                    <a:pt x="0" y="0"/>
                  </a:cubicBezTo>
                </a:path>
              </a:pathLst>
            </a:custGeom>
            <a:noFill/>
            <a:ln w="32939">
              <a:gradFill>
                <a:gsLst>
                  <a:gs pos="0">
                    <a:schemeClr val="accent1"/>
                  </a:gs>
                  <a:gs pos="100000">
                    <a:schemeClr val="accent1">
                      <a:alpha val="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组合 8">
            <a:extLst>
              <a:ext uri="{FF2B5EF4-FFF2-40B4-BE49-F238E27FC236}">
                <a16:creationId xmlns:a16="http://schemas.microsoft.com/office/drawing/2014/main" id="{65C0421A-9628-59C3-D2A1-32A28C01ADE6}"/>
              </a:ext>
            </a:extLst>
          </p:cNvPr>
          <p:cNvGrpSpPr/>
          <p:nvPr/>
        </p:nvGrpSpPr>
        <p:grpSpPr>
          <a:xfrm flipH="1" flipV="1">
            <a:off x="4063163" y="2324100"/>
            <a:ext cx="8150942" cy="4504403"/>
            <a:chOff x="-10162" y="521954"/>
            <a:chExt cx="5602607" cy="1639586"/>
          </a:xfrm>
        </p:grpSpPr>
        <p:sp>
          <p:nvSpPr>
            <p:cNvPr id="34" name="直角三角形 2">
              <a:extLst>
                <a:ext uri="{FF2B5EF4-FFF2-40B4-BE49-F238E27FC236}">
                  <a16:creationId xmlns:a16="http://schemas.microsoft.com/office/drawing/2014/main" id="{4579C8F7-6285-DB77-D7E1-5E8E202A3AD2}"/>
                </a:ext>
              </a:extLst>
            </p:cNvPr>
            <p:cNvSpPr/>
            <p:nvPr/>
          </p:nvSpPr>
          <p:spPr>
            <a:xfrm flipV="1">
              <a:off x="0" y="597694"/>
              <a:ext cx="5592445" cy="156384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20320 w 5592445"/>
                <a:gd name="connsiteY0-82" fmla="*/ 935196 h 1563846"/>
                <a:gd name="connsiteX1-83" fmla="*/ 0 w 5592445"/>
                <a:gd name="connsiteY1-84" fmla="*/ 0 h 1563846"/>
                <a:gd name="connsiteX2-85" fmla="*/ 5592445 w 5592445"/>
                <a:gd name="connsiteY2-86" fmla="*/ 1563846 h 1563846"/>
                <a:gd name="connsiteX3-87" fmla="*/ 20320 w 5592445"/>
                <a:gd name="connsiteY3-88" fmla="*/ 935196 h 1563846"/>
              </a:gdLst>
              <a:ahLst/>
              <a:cxnLst>
                <a:cxn ang="0">
                  <a:pos x="connsiteX0-1" y="connsiteY0-2"/>
                </a:cxn>
                <a:cxn ang="0">
                  <a:pos x="connsiteX1-3" y="connsiteY1-4"/>
                </a:cxn>
                <a:cxn ang="0">
                  <a:pos x="connsiteX2-5" y="connsiteY2-6"/>
                </a:cxn>
                <a:cxn ang="0">
                  <a:pos x="connsiteX3-7" y="connsiteY3-8"/>
                </a:cxn>
              </a:cxnLst>
              <a:rect l="l" t="t" r="r" b="b"/>
              <a:pathLst>
                <a:path w="5592445" h="1563846">
                  <a:moveTo>
                    <a:pt x="20320" y="935196"/>
                  </a:moveTo>
                  <a:lnTo>
                    <a:pt x="0" y="0"/>
                  </a:lnTo>
                  <a:cubicBezTo>
                    <a:pt x="1123950" y="546894"/>
                    <a:pt x="2601595" y="1483677"/>
                    <a:pt x="5592445" y="1563846"/>
                  </a:cubicBezTo>
                  <a:cubicBezTo>
                    <a:pt x="2277745" y="1487646"/>
                    <a:pt x="1334770" y="1230471"/>
                    <a:pt x="20320" y="935196"/>
                  </a:cubicBezTo>
                  <a:close/>
                </a:path>
              </a:pathLst>
            </a:custGeom>
            <a:gradFill>
              <a:gsLst>
                <a:gs pos="0">
                  <a:schemeClr val="bg1"/>
                </a:gs>
                <a:gs pos="100000">
                  <a:schemeClr val="bg1">
                    <a:alpha val="0"/>
                  </a:schemeClr>
                </a:gs>
              </a:gsLst>
              <a:lin ang="5400000" scaled="1"/>
            </a:gradFill>
            <a:ln>
              <a:noFill/>
            </a:ln>
            <a:effectLst>
              <a:outerShdw blurRad="329406" dist="98821" dir="2700000" algn="tl" rotWithShape="0">
                <a:schemeClr val="accent1">
                  <a:lumMod val="50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直角三角形 2">
              <a:extLst>
                <a:ext uri="{FF2B5EF4-FFF2-40B4-BE49-F238E27FC236}">
                  <a16:creationId xmlns:a16="http://schemas.microsoft.com/office/drawing/2014/main" id="{1DDA40FA-302C-ED91-43CE-3BDBF8261532}"/>
                </a:ext>
              </a:extLst>
            </p:cNvPr>
            <p:cNvSpPr/>
            <p:nvPr/>
          </p:nvSpPr>
          <p:spPr>
            <a:xfrm flipV="1">
              <a:off x="-1" y="597694"/>
              <a:ext cx="5572125" cy="126920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Lst>
              <a:ahLst/>
              <a:cxnLst>
                <a:cxn ang="0">
                  <a:pos x="connsiteX0-1" y="connsiteY0-2"/>
                </a:cxn>
                <a:cxn ang="0">
                  <a:pos x="connsiteX1-3" y="connsiteY1-4"/>
                </a:cxn>
                <a:cxn ang="0">
                  <a:pos x="connsiteX2-5" y="connsiteY2-6"/>
                </a:cxn>
                <a:cxn ang="0">
                  <a:pos x="connsiteX3-7" y="connsiteY3-8"/>
                </a:cxn>
              </a:cxnLst>
              <a:rect l="l" t="t" r="r" b="b"/>
              <a:pathLst>
                <a:path w="5572125" h="1269206">
                  <a:moveTo>
                    <a:pt x="0" y="640556"/>
                  </a:moveTo>
                  <a:lnTo>
                    <a:pt x="0" y="0"/>
                  </a:lnTo>
                  <a:cubicBezTo>
                    <a:pt x="1123950" y="546894"/>
                    <a:pt x="2581275" y="1189037"/>
                    <a:pt x="5572125" y="1269206"/>
                  </a:cubicBezTo>
                  <a:cubicBezTo>
                    <a:pt x="2257425" y="1193006"/>
                    <a:pt x="1314450" y="935831"/>
                    <a:pt x="0" y="640556"/>
                  </a:cubicBezTo>
                  <a:close/>
                </a:path>
              </a:pathLst>
            </a:custGeom>
            <a:gradFill flip="none" rotWithShape="1">
              <a:gsLst>
                <a:gs pos="0">
                  <a:schemeClr val="accent1"/>
                </a:gs>
                <a:gs pos="100000">
                  <a:schemeClr val="accent2"/>
                </a:gs>
              </a:gsLst>
              <a:path path="circle">
                <a:fillToRect r="100000" b="100000"/>
              </a:path>
              <a:tileRect l="-100000" t="-10000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600">
                <a:solidFill>
                  <a:schemeClr val="lt1">
                    <a:alpha val="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直角三角形 2">
              <a:extLst>
                <a:ext uri="{FF2B5EF4-FFF2-40B4-BE49-F238E27FC236}">
                  <a16:creationId xmlns:a16="http://schemas.microsoft.com/office/drawing/2014/main" id="{088F6FF1-C78D-791A-5985-519D78463C22}"/>
                </a:ext>
              </a:extLst>
            </p:cNvPr>
            <p:cNvSpPr/>
            <p:nvPr/>
          </p:nvSpPr>
          <p:spPr>
            <a:xfrm flipV="1">
              <a:off x="-10162" y="521954"/>
              <a:ext cx="5572125" cy="628650"/>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0 w 5572125"/>
                <a:gd name="connsiteY0-82" fmla="*/ 0 h 1269206"/>
                <a:gd name="connsiteX1-83" fmla="*/ 5572125 w 5572125"/>
                <a:gd name="connsiteY1-84" fmla="*/ 1269206 h 1269206"/>
                <a:gd name="connsiteX2-85" fmla="*/ 0 w 5572125"/>
                <a:gd name="connsiteY2-86" fmla="*/ 640556 h 1269206"/>
                <a:gd name="connsiteX3-87" fmla="*/ 91440 w 5572125"/>
                <a:gd name="connsiteY3-88" fmla="*/ 91440 h 1269206"/>
                <a:gd name="connsiteX0-89" fmla="*/ 0 w 5572125"/>
                <a:gd name="connsiteY0-90" fmla="*/ 0 h 1269206"/>
                <a:gd name="connsiteX1-91" fmla="*/ 5572125 w 5572125"/>
                <a:gd name="connsiteY1-92" fmla="*/ 1269206 h 1269206"/>
                <a:gd name="connsiteX2-93" fmla="*/ 0 w 5572125"/>
                <a:gd name="connsiteY2-94" fmla="*/ 640556 h 1269206"/>
                <a:gd name="connsiteX0-95" fmla="*/ 5572125 w 5572125"/>
                <a:gd name="connsiteY0-96" fmla="*/ 628650 h 628650"/>
                <a:gd name="connsiteX1-97" fmla="*/ 0 w 5572125"/>
                <a:gd name="connsiteY1-98" fmla="*/ 0 h 628650"/>
              </a:gdLst>
              <a:ahLst/>
              <a:cxnLst>
                <a:cxn ang="0">
                  <a:pos x="connsiteX0-1" y="connsiteY0-2"/>
                </a:cxn>
                <a:cxn ang="0">
                  <a:pos x="connsiteX1-3" y="connsiteY1-4"/>
                </a:cxn>
              </a:cxnLst>
              <a:rect l="l" t="t" r="r" b="b"/>
              <a:pathLst>
                <a:path w="5572125" h="628650">
                  <a:moveTo>
                    <a:pt x="5572125" y="628650"/>
                  </a:moveTo>
                  <a:cubicBezTo>
                    <a:pt x="2257425" y="552450"/>
                    <a:pt x="1314450" y="295275"/>
                    <a:pt x="0" y="0"/>
                  </a:cubicBezTo>
                </a:path>
              </a:pathLst>
            </a:custGeom>
            <a:noFill/>
            <a:ln w="32939">
              <a:gradFill>
                <a:gsLst>
                  <a:gs pos="0">
                    <a:schemeClr val="accent1"/>
                  </a:gs>
                  <a:gs pos="100000">
                    <a:schemeClr val="accent1">
                      <a:alpha val="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2925362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15130" y="-1"/>
            <a:ext cx="12192000" cy="6794999"/>
          </a:xfrm>
          <a:prstGeom prst="rect">
            <a:avLst/>
          </a:prstGeom>
        </p:spPr>
      </p:pic>
      <p:pic>
        <p:nvPicPr>
          <p:cNvPr id="50" name="图片 49" descr="形状&#10;&#10;中度可信度描述已自动生成">
            <a:extLst>
              <a:ext uri="{FF2B5EF4-FFF2-40B4-BE49-F238E27FC236}">
                <a16:creationId xmlns:a16="http://schemas.microsoft.com/office/drawing/2014/main" id="{2C98A674-F3F7-22E1-5322-3F46712AFAC3}"/>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29" name="矩形: 圆角 28">
            <a:extLst>
              <a:ext uri="{FF2B5EF4-FFF2-40B4-BE49-F238E27FC236}">
                <a16:creationId xmlns:a16="http://schemas.microsoft.com/office/drawing/2014/main" id="{1FDDA6CA-4BB4-D127-4686-0B381D17BB17}"/>
              </a:ext>
            </a:extLst>
          </p:cNvPr>
          <p:cNvSpPr/>
          <p:nvPr/>
        </p:nvSpPr>
        <p:spPr>
          <a:xfrm>
            <a:off x="944514" y="1125321"/>
            <a:ext cx="10353235" cy="5225525"/>
          </a:xfrm>
          <a:prstGeom prst="roundRect">
            <a:avLst>
              <a:gd name="adj" fmla="val 2306"/>
            </a:avLst>
          </a:prstGeom>
          <a:solidFill>
            <a:sysClr val="window" lastClr="FFFFFF">
              <a:alpha val="80000"/>
            </a:sysClr>
          </a:solidFill>
          <a:ln w="22225" cap="flat" cmpd="sng" algn="ctr">
            <a:solidFill>
              <a:schemeClr val="bg1"/>
            </a:solidFill>
            <a:prstDash val="solid"/>
            <a:miter lim="800000"/>
          </a:ln>
          <a:effectLst>
            <a:outerShdw blurRad="101600" dist="38100" dir="16200000" rotWithShape="0">
              <a:schemeClr val="accent1">
                <a:lumMod val="75000"/>
                <a:alpha val="17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kern="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0" name="图片 29">
            <a:extLst>
              <a:ext uri="{FF2B5EF4-FFF2-40B4-BE49-F238E27FC236}">
                <a16:creationId xmlns:a16="http://schemas.microsoft.com/office/drawing/2014/main" id="{9F05EBA2-1DB0-89B7-4488-6F98A9284B5E}"/>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0" y="1531847"/>
            <a:ext cx="12192000" cy="5326152"/>
          </a:xfrm>
          <a:prstGeom prst="rect">
            <a:avLst/>
          </a:prstGeom>
          <a:effectLst>
            <a:outerShdw blurRad="76200" dist="38100" algn="l" rotWithShape="0">
              <a:prstClr val="black">
                <a:alpha val="20000"/>
              </a:prstClr>
            </a:outerShdw>
          </a:effectLst>
        </p:spPr>
      </p:pic>
      <p:sp>
        <p:nvSpPr>
          <p:cNvPr id="45" name="文本框 44">
            <a:extLst>
              <a:ext uri="{FF2B5EF4-FFF2-40B4-BE49-F238E27FC236}">
                <a16:creationId xmlns:a16="http://schemas.microsoft.com/office/drawing/2014/main" id="{752AC060-E84D-250B-482F-14088D18CB89}"/>
              </a:ext>
            </a:extLst>
          </p:cNvPr>
          <p:cNvSpPr txBox="1"/>
          <p:nvPr/>
        </p:nvSpPr>
        <p:spPr>
          <a:xfrm>
            <a:off x="1965905" y="2066165"/>
            <a:ext cx="8275320" cy="4725589"/>
          </a:xfrm>
          <a:prstGeom prst="rect">
            <a:avLst/>
          </a:prstGeom>
          <a:noFill/>
        </p:spPr>
        <p:txBody>
          <a:bodyPr wrap="square">
            <a:spAutoFit/>
          </a:bodyPr>
          <a:lstStyle/>
          <a:p>
            <a:pPr algn="just">
              <a:lnSpc>
                <a:spcPct val="120000"/>
              </a:lnSpc>
            </a:pPr>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首先，我要衷心感谢我的指导教师，</a:t>
            </a: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[XXX</a:t>
            </a:r>
            <a:r>
              <a:rPr lang="en-US" altLang="zh-CN" sz="14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教授，感谢您在本研究过程中的悉心指导和不懈支持。您的专业知识和深入见解不仅为我的研究提供了坚实的理论基础，也极大地拓宽了我的学术视野。在遇到研究难题和人生抉择时，您的耐心指导和鼓励一直是我前进的动力。</a:t>
            </a:r>
          </a:p>
          <a:p>
            <a:pPr algn="just">
              <a:lnSpc>
                <a:spcPct val="120000"/>
              </a:lnSpc>
            </a:pP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我还要感谢广西大学海洋学院，感谢学院提供的优越教育资源和先进的实验条件。学院的图书馆、实验室以及丰富的学术讲座都为我的研究提供了宝贵的资源和启发。特别感谢</a:t>
            </a: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具体实验室或部门名称</a:t>
            </a:r>
            <a:r>
              <a:rPr lang="en-US" altLang="zh-CN"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的全体成员，他们的帮助和合作使得我的研究工作得以顺利进行。</a:t>
            </a:r>
          </a:p>
          <a:p>
            <a:pPr algn="just">
              <a:lnSpc>
                <a:spcPct val="120000"/>
              </a:lnSpc>
            </a:pP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此外，我要对我的家人表达最深的感激。感谢我的父母，你们的爱和支持是我最坚强的后盾。在我学术旅程的每一个阶段，你们总是给予我无限的鼓励和理解。感谢我的兄弟姐妹和亲朋好友们，你们的陪伴和支持让我的研究之路不再孤单。</a:t>
            </a:r>
          </a:p>
          <a:p>
            <a:pPr algn="just">
              <a:lnSpc>
                <a:spcPct val="120000"/>
              </a:lnSpc>
            </a:pP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最后，我要感谢所有曾经帮助和支持我的朋友们。你们的建议、讨论和反馈对我的研究有着不可估量的价值。每一次的交流和合作都极大地丰富了我的学术经历，也让我更加坚信团队合作的力量。</a:t>
            </a:r>
          </a:p>
          <a:p>
            <a:pPr algn="just">
              <a:lnSpc>
                <a:spcPct val="120000"/>
              </a:lnSpc>
            </a:pP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在此，我对所有给予我帮助和支持的人表示最诚挚的感谢。没有你们，我的研究和成长之路不会如此充实和顺利。</a:t>
            </a:r>
          </a:p>
          <a:p>
            <a:pPr algn="just">
              <a:lnSpc>
                <a:spcPct val="120000"/>
              </a:lnSpc>
            </a:pPr>
            <a:endParaRPr lang="zh-CN" altLang="en-US"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组合 32">
            <a:extLst>
              <a:ext uri="{FF2B5EF4-FFF2-40B4-BE49-F238E27FC236}">
                <a16:creationId xmlns:a16="http://schemas.microsoft.com/office/drawing/2014/main" id="{B81E622E-92DD-BD12-D7CA-2F96217D6524}"/>
              </a:ext>
            </a:extLst>
          </p:cNvPr>
          <p:cNvGrpSpPr/>
          <p:nvPr/>
        </p:nvGrpSpPr>
        <p:grpSpPr>
          <a:xfrm>
            <a:off x="4616743" y="1481390"/>
            <a:ext cx="663378" cy="281876"/>
            <a:chOff x="6735440" y="621685"/>
            <a:chExt cx="898795" cy="381907"/>
          </a:xfrm>
        </p:grpSpPr>
        <p:sp>
          <p:nvSpPr>
            <p:cNvPr id="38" name="任意多边形: 形状 37">
              <a:extLst>
                <a:ext uri="{FF2B5EF4-FFF2-40B4-BE49-F238E27FC236}">
                  <a16:creationId xmlns:a16="http://schemas.microsoft.com/office/drawing/2014/main" id="{6431BD5B-A32E-5B7E-B6C6-EAA88E9FDF86}"/>
                </a:ext>
              </a:extLst>
            </p:cNvPr>
            <p:cNvSpPr/>
            <p:nvPr/>
          </p:nvSpPr>
          <p:spPr>
            <a:xfrm flipH="1">
              <a:off x="7281523" y="621685"/>
              <a:ext cx="352712" cy="381907"/>
            </a:xfrm>
            <a:custGeom>
              <a:avLst/>
              <a:gdLst>
                <a:gd name="connsiteX0" fmla="*/ 127329 w 3401447"/>
                <a:gd name="connsiteY0" fmla="*/ 0 h 3683000"/>
                <a:gd name="connsiteX1" fmla="*/ 1287985 w 3401447"/>
                <a:gd name="connsiteY1" fmla="*/ 0 h 3683000"/>
                <a:gd name="connsiteX2" fmla="*/ 1370965 w 3401447"/>
                <a:gd name="connsiteY2" fmla="*/ 30858 h 3683000"/>
                <a:gd name="connsiteX3" fmla="*/ 3357420 w 3401447"/>
                <a:gd name="connsiteY3" fmla="*/ 1745358 h 3683000"/>
                <a:gd name="connsiteX4" fmla="*/ 3357420 w 3401447"/>
                <a:gd name="connsiteY4" fmla="*/ 1937642 h 3683000"/>
                <a:gd name="connsiteX5" fmla="*/ 1370965 w 3401447"/>
                <a:gd name="connsiteY5" fmla="*/ 3652142 h 3683000"/>
                <a:gd name="connsiteX6" fmla="*/ 1287985 w 3401447"/>
                <a:gd name="connsiteY6" fmla="*/ 3683000 h 3683000"/>
                <a:gd name="connsiteX7" fmla="*/ 127329 w 3401447"/>
                <a:gd name="connsiteY7" fmla="*/ 3683000 h 3683000"/>
                <a:gd name="connsiteX8" fmla="*/ 44349 w 3401447"/>
                <a:gd name="connsiteY8" fmla="*/ 3459858 h 3683000"/>
                <a:gd name="connsiteX9" fmla="*/ 1919411 w 3401447"/>
                <a:gd name="connsiteY9" fmla="*/ 1841500 h 3683000"/>
                <a:gd name="connsiteX10" fmla="*/ 44349 w 3401447"/>
                <a:gd name="connsiteY10" fmla="*/ 223142 h 3683000"/>
                <a:gd name="connsiteX11" fmla="*/ 127329 w 3401447"/>
                <a:gd name="connsiteY11" fmla="*/ 0 h 368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1447" h="3683000">
                  <a:moveTo>
                    <a:pt x="127329" y="0"/>
                  </a:moveTo>
                  <a:lnTo>
                    <a:pt x="1287985" y="0"/>
                  </a:lnTo>
                  <a:cubicBezTo>
                    <a:pt x="1318447" y="0"/>
                    <a:pt x="1347905" y="10955"/>
                    <a:pt x="1370965" y="30858"/>
                  </a:cubicBezTo>
                  <a:lnTo>
                    <a:pt x="3357420" y="1745358"/>
                  </a:lnTo>
                  <a:cubicBezTo>
                    <a:pt x="3416123" y="1796025"/>
                    <a:pt x="3416123" y="1886975"/>
                    <a:pt x="3357420" y="1937642"/>
                  </a:cubicBezTo>
                  <a:lnTo>
                    <a:pt x="1370965" y="3652142"/>
                  </a:lnTo>
                  <a:cubicBezTo>
                    <a:pt x="1347905" y="3672046"/>
                    <a:pt x="1318447" y="3683000"/>
                    <a:pt x="1287985" y="3683000"/>
                  </a:cubicBezTo>
                  <a:lnTo>
                    <a:pt x="127329" y="3683000"/>
                  </a:lnTo>
                  <a:cubicBezTo>
                    <a:pt x="9506" y="3683000"/>
                    <a:pt x="-44846" y="3536842"/>
                    <a:pt x="44349" y="3459858"/>
                  </a:cubicBezTo>
                  <a:lnTo>
                    <a:pt x="1919411" y="1841500"/>
                  </a:lnTo>
                  <a:lnTo>
                    <a:pt x="44349" y="223142"/>
                  </a:lnTo>
                  <a:cubicBezTo>
                    <a:pt x="-44846" y="146158"/>
                    <a:pt x="9506" y="0"/>
                    <a:pt x="127329" y="0"/>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1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任意多边形: 形状 38">
              <a:extLst>
                <a:ext uri="{FF2B5EF4-FFF2-40B4-BE49-F238E27FC236}">
                  <a16:creationId xmlns:a16="http://schemas.microsoft.com/office/drawing/2014/main" id="{990498FA-8A28-5F12-C982-1E4905FC50E4}"/>
                </a:ext>
              </a:extLst>
            </p:cNvPr>
            <p:cNvSpPr/>
            <p:nvPr/>
          </p:nvSpPr>
          <p:spPr>
            <a:xfrm flipH="1">
              <a:off x="6974183" y="658822"/>
              <a:ext cx="284115" cy="307632"/>
            </a:xfrm>
            <a:custGeom>
              <a:avLst/>
              <a:gdLst>
                <a:gd name="connsiteX0" fmla="*/ 127329 w 3401447"/>
                <a:gd name="connsiteY0" fmla="*/ 0 h 3683000"/>
                <a:gd name="connsiteX1" fmla="*/ 1287985 w 3401447"/>
                <a:gd name="connsiteY1" fmla="*/ 0 h 3683000"/>
                <a:gd name="connsiteX2" fmla="*/ 1370965 w 3401447"/>
                <a:gd name="connsiteY2" fmla="*/ 30858 h 3683000"/>
                <a:gd name="connsiteX3" fmla="*/ 3357420 w 3401447"/>
                <a:gd name="connsiteY3" fmla="*/ 1745358 h 3683000"/>
                <a:gd name="connsiteX4" fmla="*/ 3357420 w 3401447"/>
                <a:gd name="connsiteY4" fmla="*/ 1937642 h 3683000"/>
                <a:gd name="connsiteX5" fmla="*/ 1370965 w 3401447"/>
                <a:gd name="connsiteY5" fmla="*/ 3652142 h 3683000"/>
                <a:gd name="connsiteX6" fmla="*/ 1287985 w 3401447"/>
                <a:gd name="connsiteY6" fmla="*/ 3683000 h 3683000"/>
                <a:gd name="connsiteX7" fmla="*/ 127329 w 3401447"/>
                <a:gd name="connsiteY7" fmla="*/ 3683000 h 3683000"/>
                <a:gd name="connsiteX8" fmla="*/ 44349 w 3401447"/>
                <a:gd name="connsiteY8" fmla="*/ 3459858 h 3683000"/>
                <a:gd name="connsiteX9" fmla="*/ 1919411 w 3401447"/>
                <a:gd name="connsiteY9" fmla="*/ 1841500 h 3683000"/>
                <a:gd name="connsiteX10" fmla="*/ 44349 w 3401447"/>
                <a:gd name="connsiteY10" fmla="*/ 223142 h 3683000"/>
                <a:gd name="connsiteX11" fmla="*/ 127329 w 3401447"/>
                <a:gd name="connsiteY11" fmla="*/ 0 h 368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1447" h="3683000">
                  <a:moveTo>
                    <a:pt x="127329" y="0"/>
                  </a:moveTo>
                  <a:lnTo>
                    <a:pt x="1287985" y="0"/>
                  </a:lnTo>
                  <a:cubicBezTo>
                    <a:pt x="1318447" y="0"/>
                    <a:pt x="1347905" y="10955"/>
                    <a:pt x="1370965" y="30858"/>
                  </a:cubicBezTo>
                  <a:lnTo>
                    <a:pt x="3357420" y="1745358"/>
                  </a:lnTo>
                  <a:cubicBezTo>
                    <a:pt x="3416123" y="1796025"/>
                    <a:pt x="3416123" y="1886975"/>
                    <a:pt x="3357420" y="1937642"/>
                  </a:cubicBezTo>
                  <a:lnTo>
                    <a:pt x="1370965" y="3652142"/>
                  </a:lnTo>
                  <a:cubicBezTo>
                    <a:pt x="1347905" y="3672046"/>
                    <a:pt x="1318447" y="3683000"/>
                    <a:pt x="1287985" y="3683000"/>
                  </a:cubicBezTo>
                  <a:lnTo>
                    <a:pt x="127329" y="3683000"/>
                  </a:lnTo>
                  <a:cubicBezTo>
                    <a:pt x="9506" y="3683000"/>
                    <a:pt x="-44846" y="3536842"/>
                    <a:pt x="44349" y="3459858"/>
                  </a:cubicBezTo>
                  <a:lnTo>
                    <a:pt x="1919411" y="1841500"/>
                  </a:lnTo>
                  <a:lnTo>
                    <a:pt x="44349" y="223142"/>
                  </a:lnTo>
                  <a:cubicBezTo>
                    <a:pt x="-44846" y="146158"/>
                    <a:pt x="9506" y="0"/>
                    <a:pt x="127329" y="0"/>
                  </a:cubicBezTo>
                </a:path>
              </a:pathLst>
            </a:custGeom>
            <a:solidFill>
              <a:schemeClr val="accent1">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160">
                <a:solidFill>
                  <a:schemeClr val="lt1">
                    <a:lumMod val="10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任意多边形: 形状 39">
              <a:extLst>
                <a:ext uri="{FF2B5EF4-FFF2-40B4-BE49-F238E27FC236}">
                  <a16:creationId xmlns:a16="http://schemas.microsoft.com/office/drawing/2014/main" id="{B2A7AA99-B722-7CCE-F911-D5FB87FA8B64}"/>
                </a:ext>
              </a:extLst>
            </p:cNvPr>
            <p:cNvSpPr/>
            <p:nvPr/>
          </p:nvSpPr>
          <p:spPr>
            <a:xfrm flipH="1">
              <a:off x="6735440" y="695960"/>
              <a:ext cx="215518" cy="233356"/>
            </a:xfrm>
            <a:custGeom>
              <a:avLst/>
              <a:gdLst>
                <a:gd name="connsiteX0" fmla="*/ 127329 w 3401447"/>
                <a:gd name="connsiteY0" fmla="*/ 0 h 3683000"/>
                <a:gd name="connsiteX1" fmla="*/ 1287985 w 3401447"/>
                <a:gd name="connsiteY1" fmla="*/ 0 h 3683000"/>
                <a:gd name="connsiteX2" fmla="*/ 1370965 w 3401447"/>
                <a:gd name="connsiteY2" fmla="*/ 30858 h 3683000"/>
                <a:gd name="connsiteX3" fmla="*/ 3357420 w 3401447"/>
                <a:gd name="connsiteY3" fmla="*/ 1745358 h 3683000"/>
                <a:gd name="connsiteX4" fmla="*/ 3357420 w 3401447"/>
                <a:gd name="connsiteY4" fmla="*/ 1937642 h 3683000"/>
                <a:gd name="connsiteX5" fmla="*/ 1370965 w 3401447"/>
                <a:gd name="connsiteY5" fmla="*/ 3652142 h 3683000"/>
                <a:gd name="connsiteX6" fmla="*/ 1287985 w 3401447"/>
                <a:gd name="connsiteY6" fmla="*/ 3683000 h 3683000"/>
                <a:gd name="connsiteX7" fmla="*/ 127329 w 3401447"/>
                <a:gd name="connsiteY7" fmla="*/ 3683000 h 3683000"/>
                <a:gd name="connsiteX8" fmla="*/ 44349 w 3401447"/>
                <a:gd name="connsiteY8" fmla="*/ 3459858 h 3683000"/>
                <a:gd name="connsiteX9" fmla="*/ 1919411 w 3401447"/>
                <a:gd name="connsiteY9" fmla="*/ 1841500 h 3683000"/>
                <a:gd name="connsiteX10" fmla="*/ 44349 w 3401447"/>
                <a:gd name="connsiteY10" fmla="*/ 223142 h 3683000"/>
                <a:gd name="connsiteX11" fmla="*/ 127329 w 3401447"/>
                <a:gd name="connsiteY11" fmla="*/ 0 h 368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1447" h="3683000">
                  <a:moveTo>
                    <a:pt x="127329" y="0"/>
                  </a:moveTo>
                  <a:lnTo>
                    <a:pt x="1287985" y="0"/>
                  </a:lnTo>
                  <a:cubicBezTo>
                    <a:pt x="1318447" y="0"/>
                    <a:pt x="1347905" y="10955"/>
                    <a:pt x="1370965" y="30858"/>
                  </a:cubicBezTo>
                  <a:lnTo>
                    <a:pt x="3357420" y="1745358"/>
                  </a:lnTo>
                  <a:cubicBezTo>
                    <a:pt x="3416123" y="1796025"/>
                    <a:pt x="3416123" y="1886975"/>
                    <a:pt x="3357420" y="1937642"/>
                  </a:cubicBezTo>
                  <a:lnTo>
                    <a:pt x="1370965" y="3652142"/>
                  </a:lnTo>
                  <a:cubicBezTo>
                    <a:pt x="1347905" y="3672046"/>
                    <a:pt x="1318447" y="3683000"/>
                    <a:pt x="1287985" y="3683000"/>
                  </a:cubicBezTo>
                  <a:lnTo>
                    <a:pt x="127329" y="3683000"/>
                  </a:lnTo>
                  <a:cubicBezTo>
                    <a:pt x="9506" y="3683000"/>
                    <a:pt x="-44846" y="3536842"/>
                    <a:pt x="44349" y="3459858"/>
                  </a:cubicBezTo>
                  <a:lnTo>
                    <a:pt x="1919411" y="1841500"/>
                  </a:lnTo>
                  <a:lnTo>
                    <a:pt x="44349" y="223142"/>
                  </a:lnTo>
                  <a:cubicBezTo>
                    <a:pt x="-44846" y="146158"/>
                    <a:pt x="9506" y="0"/>
                    <a:pt x="127329" y="0"/>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16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组合 33">
            <a:extLst>
              <a:ext uri="{FF2B5EF4-FFF2-40B4-BE49-F238E27FC236}">
                <a16:creationId xmlns:a16="http://schemas.microsoft.com/office/drawing/2014/main" id="{A71305A4-C164-EFC1-CD4F-4D7557072376}"/>
              </a:ext>
            </a:extLst>
          </p:cNvPr>
          <p:cNvGrpSpPr/>
          <p:nvPr/>
        </p:nvGrpSpPr>
        <p:grpSpPr>
          <a:xfrm flipH="1">
            <a:off x="6925809" y="1488424"/>
            <a:ext cx="663378" cy="281876"/>
            <a:chOff x="6735440" y="621685"/>
            <a:chExt cx="898795" cy="381907"/>
          </a:xfrm>
        </p:grpSpPr>
        <p:sp>
          <p:nvSpPr>
            <p:cNvPr id="35" name="任意多边形: 形状 34">
              <a:extLst>
                <a:ext uri="{FF2B5EF4-FFF2-40B4-BE49-F238E27FC236}">
                  <a16:creationId xmlns:a16="http://schemas.microsoft.com/office/drawing/2014/main" id="{A61391B4-93A7-1B81-F567-FA2A3FAA9870}"/>
                </a:ext>
              </a:extLst>
            </p:cNvPr>
            <p:cNvSpPr/>
            <p:nvPr/>
          </p:nvSpPr>
          <p:spPr>
            <a:xfrm flipH="1">
              <a:off x="7281523" y="621685"/>
              <a:ext cx="352712" cy="381907"/>
            </a:xfrm>
            <a:custGeom>
              <a:avLst/>
              <a:gdLst>
                <a:gd name="connsiteX0" fmla="*/ 127329 w 3401447"/>
                <a:gd name="connsiteY0" fmla="*/ 0 h 3683000"/>
                <a:gd name="connsiteX1" fmla="*/ 1287985 w 3401447"/>
                <a:gd name="connsiteY1" fmla="*/ 0 h 3683000"/>
                <a:gd name="connsiteX2" fmla="*/ 1370965 w 3401447"/>
                <a:gd name="connsiteY2" fmla="*/ 30858 h 3683000"/>
                <a:gd name="connsiteX3" fmla="*/ 3357420 w 3401447"/>
                <a:gd name="connsiteY3" fmla="*/ 1745358 h 3683000"/>
                <a:gd name="connsiteX4" fmla="*/ 3357420 w 3401447"/>
                <a:gd name="connsiteY4" fmla="*/ 1937642 h 3683000"/>
                <a:gd name="connsiteX5" fmla="*/ 1370965 w 3401447"/>
                <a:gd name="connsiteY5" fmla="*/ 3652142 h 3683000"/>
                <a:gd name="connsiteX6" fmla="*/ 1287985 w 3401447"/>
                <a:gd name="connsiteY6" fmla="*/ 3683000 h 3683000"/>
                <a:gd name="connsiteX7" fmla="*/ 127329 w 3401447"/>
                <a:gd name="connsiteY7" fmla="*/ 3683000 h 3683000"/>
                <a:gd name="connsiteX8" fmla="*/ 44349 w 3401447"/>
                <a:gd name="connsiteY8" fmla="*/ 3459858 h 3683000"/>
                <a:gd name="connsiteX9" fmla="*/ 1919411 w 3401447"/>
                <a:gd name="connsiteY9" fmla="*/ 1841500 h 3683000"/>
                <a:gd name="connsiteX10" fmla="*/ 44349 w 3401447"/>
                <a:gd name="connsiteY10" fmla="*/ 223142 h 3683000"/>
                <a:gd name="connsiteX11" fmla="*/ 127329 w 3401447"/>
                <a:gd name="connsiteY11" fmla="*/ 0 h 368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1447" h="3683000">
                  <a:moveTo>
                    <a:pt x="127329" y="0"/>
                  </a:moveTo>
                  <a:lnTo>
                    <a:pt x="1287985" y="0"/>
                  </a:lnTo>
                  <a:cubicBezTo>
                    <a:pt x="1318447" y="0"/>
                    <a:pt x="1347905" y="10955"/>
                    <a:pt x="1370965" y="30858"/>
                  </a:cubicBezTo>
                  <a:lnTo>
                    <a:pt x="3357420" y="1745358"/>
                  </a:lnTo>
                  <a:cubicBezTo>
                    <a:pt x="3416123" y="1796025"/>
                    <a:pt x="3416123" y="1886975"/>
                    <a:pt x="3357420" y="1937642"/>
                  </a:cubicBezTo>
                  <a:lnTo>
                    <a:pt x="1370965" y="3652142"/>
                  </a:lnTo>
                  <a:cubicBezTo>
                    <a:pt x="1347905" y="3672046"/>
                    <a:pt x="1318447" y="3683000"/>
                    <a:pt x="1287985" y="3683000"/>
                  </a:cubicBezTo>
                  <a:lnTo>
                    <a:pt x="127329" y="3683000"/>
                  </a:lnTo>
                  <a:cubicBezTo>
                    <a:pt x="9506" y="3683000"/>
                    <a:pt x="-44846" y="3536842"/>
                    <a:pt x="44349" y="3459858"/>
                  </a:cubicBezTo>
                  <a:lnTo>
                    <a:pt x="1919411" y="1841500"/>
                  </a:lnTo>
                  <a:lnTo>
                    <a:pt x="44349" y="223142"/>
                  </a:lnTo>
                  <a:cubicBezTo>
                    <a:pt x="-44846" y="146158"/>
                    <a:pt x="9506" y="0"/>
                    <a:pt x="127329" y="0"/>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1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任意多边形: 形状 35">
              <a:extLst>
                <a:ext uri="{FF2B5EF4-FFF2-40B4-BE49-F238E27FC236}">
                  <a16:creationId xmlns:a16="http://schemas.microsoft.com/office/drawing/2014/main" id="{FF942B5D-06F7-FA2B-5F6C-C4DA53DCC349}"/>
                </a:ext>
              </a:extLst>
            </p:cNvPr>
            <p:cNvSpPr/>
            <p:nvPr/>
          </p:nvSpPr>
          <p:spPr>
            <a:xfrm flipH="1">
              <a:off x="6974183" y="658822"/>
              <a:ext cx="284115" cy="307632"/>
            </a:xfrm>
            <a:custGeom>
              <a:avLst/>
              <a:gdLst>
                <a:gd name="connsiteX0" fmla="*/ 127329 w 3401447"/>
                <a:gd name="connsiteY0" fmla="*/ 0 h 3683000"/>
                <a:gd name="connsiteX1" fmla="*/ 1287985 w 3401447"/>
                <a:gd name="connsiteY1" fmla="*/ 0 h 3683000"/>
                <a:gd name="connsiteX2" fmla="*/ 1370965 w 3401447"/>
                <a:gd name="connsiteY2" fmla="*/ 30858 h 3683000"/>
                <a:gd name="connsiteX3" fmla="*/ 3357420 w 3401447"/>
                <a:gd name="connsiteY3" fmla="*/ 1745358 h 3683000"/>
                <a:gd name="connsiteX4" fmla="*/ 3357420 w 3401447"/>
                <a:gd name="connsiteY4" fmla="*/ 1937642 h 3683000"/>
                <a:gd name="connsiteX5" fmla="*/ 1370965 w 3401447"/>
                <a:gd name="connsiteY5" fmla="*/ 3652142 h 3683000"/>
                <a:gd name="connsiteX6" fmla="*/ 1287985 w 3401447"/>
                <a:gd name="connsiteY6" fmla="*/ 3683000 h 3683000"/>
                <a:gd name="connsiteX7" fmla="*/ 127329 w 3401447"/>
                <a:gd name="connsiteY7" fmla="*/ 3683000 h 3683000"/>
                <a:gd name="connsiteX8" fmla="*/ 44349 w 3401447"/>
                <a:gd name="connsiteY8" fmla="*/ 3459858 h 3683000"/>
                <a:gd name="connsiteX9" fmla="*/ 1919411 w 3401447"/>
                <a:gd name="connsiteY9" fmla="*/ 1841500 h 3683000"/>
                <a:gd name="connsiteX10" fmla="*/ 44349 w 3401447"/>
                <a:gd name="connsiteY10" fmla="*/ 223142 h 3683000"/>
                <a:gd name="connsiteX11" fmla="*/ 127329 w 3401447"/>
                <a:gd name="connsiteY11" fmla="*/ 0 h 368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1447" h="3683000">
                  <a:moveTo>
                    <a:pt x="127329" y="0"/>
                  </a:moveTo>
                  <a:lnTo>
                    <a:pt x="1287985" y="0"/>
                  </a:lnTo>
                  <a:cubicBezTo>
                    <a:pt x="1318447" y="0"/>
                    <a:pt x="1347905" y="10955"/>
                    <a:pt x="1370965" y="30858"/>
                  </a:cubicBezTo>
                  <a:lnTo>
                    <a:pt x="3357420" y="1745358"/>
                  </a:lnTo>
                  <a:cubicBezTo>
                    <a:pt x="3416123" y="1796025"/>
                    <a:pt x="3416123" y="1886975"/>
                    <a:pt x="3357420" y="1937642"/>
                  </a:cubicBezTo>
                  <a:lnTo>
                    <a:pt x="1370965" y="3652142"/>
                  </a:lnTo>
                  <a:cubicBezTo>
                    <a:pt x="1347905" y="3672046"/>
                    <a:pt x="1318447" y="3683000"/>
                    <a:pt x="1287985" y="3683000"/>
                  </a:cubicBezTo>
                  <a:lnTo>
                    <a:pt x="127329" y="3683000"/>
                  </a:lnTo>
                  <a:cubicBezTo>
                    <a:pt x="9506" y="3683000"/>
                    <a:pt x="-44846" y="3536842"/>
                    <a:pt x="44349" y="3459858"/>
                  </a:cubicBezTo>
                  <a:lnTo>
                    <a:pt x="1919411" y="1841500"/>
                  </a:lnTo>
                  <a:lnTo>
                    <a:pt x="44349" y="223142"/>
                  </a:lnTo>
                  <a:cubicBezTo>
                    <a:pt x="-44846" y="146158"/>
                    <a:pt x="9506" y="0"/>
                    <a:pt x="127329" y="0"/>
                  </a:cubicBezTo>
                </a:path>
              </a:pathLst>
            </a:custGeom>
            <a:solidFill>
              <a:schemeClr val="accent1">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160">
                <a:solidFill>
                  <a:schemeClr val="lt1">
                    <a:lumMod val="10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任意多边形: 形状 36">
              <a:extLst>
                <a:ext uri="{FF2B5EF4-FFF2-40B4-BE49-F238E27FC236}">
                  <a16:creationId xmlns:a16="http://schemas.microsoft.com/office/drawing/2014/main" id="{9B85E22C-0836-A101-3FD1-E45F37C60EBD}"/>
                </a:ext>
              </a:extLst>
            </p:cNvPr>
            <p:cNvSpPr/>
            <p:nvPr/>
          </p:nvSpPr>
          <p:spPr>
            <a:xfrm flipH="1">
              <a:off x="6735440" y="695960"/>
              <a:ext cx="215518" cy="233356"/>
            </a:xfrm>
            <a:custGeom>
              <a:avLst/>
              <a:gdLst>
                <a:gd name="connsiteX0" fmla="*/ 127329 w 3401447"/>
                <a:gd name="connsiteY0" fmla="*/ 0 h 3683000"/>
                <a:gd name="connsiteX1" fmla="*/ 1287985 w 3401447"/>
                <a:gd name="connsiteY1" fmla="*/ 0 h 3683000"/>
                <a:gd name="connsiteX2" fmla="*/ 1370965 w 3401447"/>
                <a:gd name="connsiteY2" fmla="*/ 30858 h 3683000"/>
                <a:gd name="connsiteX3" fmla="*/ 3357420 w 3401447"/>
                <a:gd name="connsiteY3" fmla="*/ 1745358 h 3683000"/>
                <a:gd name="connsiteX4" fmla="*/ 3357420 w 3401447"/>
                <a:gd name="connsiteY4" fmla="*/ 1937642 h 3683000"/>
                <a:gd name="connsiteX5" fmla="*/ 1370965 w 3401447"/>
                <a:gd name="connsiteY5" fmla="*/ 3652142 h 3683000"/>
                <a:gd name="connsiteX6" fmla="*/ 1287985 w 3401447"/>
                <a:gd name="connsiteY6" fmla="*/ 3683000 h 3683000"/>
                <a:gd name="connsiteX7" fmla="*/ 127329 w 3401447"/>
                <a:gd name="connsiteY7" fmla="*/ 3683000 h 3683000"/>
                <a:gd name="connsiteX8" fmla="*/ 44349 w 3401447"/>
                <a:gd name="connsiteY8" fmla="*/ 3459858 h 3683000"/>
                <a:gd name="connsiteX9" fmla="*/ 1919411 w 3401447"/>
                <a:gd name="connsiteY9" fmla="*/ 1841500 h 3683000"/>
                <a:gd name="connsiteX10" fmla="*/ 44349 w 3401447"/>
                <a:gd name="connsiteY10" fmla="*/ 223142 h 3683000"/>
                <a:gd name="connsiteX11" fmla="*/ 127329 w 3401447"/>
                <a:gd name="connsiteY11" fmla="*/ 0 h 368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01447" h="3683000">
                  <a:moveTo>
                    <a:pt x="127329" y="0"/>
                  </a:moveTo>
                  <a:lnTo>
                    <a:pt x="1287985" y="0"/>
                  </a:lnTo>
                  <a:cubicBezTo>
                    <a:pt x="1318447" y="0"/>
                    <a:pt x="1347905" y="10955"/>
                    <a:pt x="1370965" y="30858"/>
                  </a:cubicBezTo>
                  <a:lnTo>
                    <a:pt x="3357420" y="1745358"/>
                  </a:lnTo>
                  <a:cubicBezTo>
                    <a:pt x="3416123" y="1796025"/>
                    <a:pt x="3416123" y="1886975"/>
                    <a:pt x="3357420" y="1937642"/>
                  </a:cubicBezTo>
                  <a:lnTo>
                    <a:pt x="1370965" y="3652142"/>
                  </a:lnTo>
                  <a:cubicBezTo>
                    <a:pt x="1347905" y="3672046"/>
                    <a:pt x="1318447" y="3683000"/>
                    <a:pt x="1287985" y="3683000"/>
                  </a:cubicBezTo>
                  <a:lnTo>
                    <a:pt x="127329" y="3683000"/>
                  </a:lnTo>
                  <a:cubicBezTo>
                    <a:pt x="9506" y="3683000"/>
                    <a:pt x="-44846" y="3536842"/>
                    <a:pt x="44349" y="3459858"/>
                  </a:cubicBezTo>
                  <a:lnTo>
                    <a:pt x="1919411" y="1841500"/>
                  </a:lnTo>
                  <a:lnTo>
                    <a:pt x="44349" y="223142"/>
                  </a:lnTo>
                  <a:cubicBezTo>
                    <a:pt x="-44846" y="146158"/>
                    <a:pt x="9506" y="0"/>
                    <a:pt x="127329" y="0"/>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16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文本框 11">
            <a:extLst>
              <a:ext uri="{FF2B5EF4-FFF2-40B4-BE49-F238E27FC236}">
                <a16:creationId xmlns:a16="http://schemas.microsoft.com/office/drawing/2014/main" id="{A3900541-DAF6-8403-2029-2008A7E1F0A8}"/>
              </a:ext>
            </a:extLst>
          </p:cNvPr>
          <p:cNvSpPr txBox="1"/>
          <p:nvPr/>
        </p:nvSpPr>
        <p:spPr>
          <a:xfrm>
            <a:off x="5296257" y="1329939"/>
            <a:ext cx="1613416"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致 谢</a:t>
            </a:r>
          </a:p>
        </p:txBody>
      </p:sp>
    </p:spTree>
    <p:extLst>
      <p:ext uri="{BB962C8B-B14F-4D97-AF65-F5344CB8AC3E}">
        <p14:creationId xmlns:p14="http://schemas.microsoft.com/office/powerpoint/2010/main" val="1355663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753360" y="820067"/>
            <a:ext cx="110805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6" name="组合 5">
            <a:extLst>
              <a:ext uri="{FF2B5EF4-FFF2-40B4-BE49-F238E27FC236}">
                <a16:creationId xmlns:a16="http://schemas.microsoft.com/office/drawing/2014/main" id="{0DF4E1D6-9FC3-6E49-887F-508DB5286899}"/>
              </a:ext>
            </a:extLst>
          </p:cNvPr>
          <p:cNvGrpSpPr/>
          <p:nvPr/>
        </p:nvGrpSpPr>
        <p:grpSpPr>
          <a:xfrm>
            <a:off x="-2876680" y="-515027"/>
            <a:ext cx="8743685" cy="8610024"/>
            <a:chOff x="-3561905" y="-990024"/>
            <a:chExt cx="8743685" cy="8610024"/>
          </a:xfrm>
        </p:grpSpPr>
        <p:sp>
          <p:nvSpPr>
            <p:cNvPr id="5" name="椭圆 4">
              <a:extLst>
                <a:ext uri="{FF2B5EF4-FFF2-40B4-BE49-F238E27FC236}">
                  <a16:creationId xmlns:a16="http://schemas.microsoft.com/office/drawing/2014/main" id="{4CB21853-E5CF-D792-0207-8FC079BA97C9}"/>
                </a:ext>
              </a:extLst>
            </p:cNvPr>
            <p:cNvSpPr/>
            <p:nvPr/>
          </p:nvSpPr>
          <p:spPr>
            <a:xfrm>
              <a:off x="-3291084" y="-990024"/>
              <a:ext cx="8472864" cy="8472864"/>
            </a:xfrm>
            <a:prstGeom prst="ellipse">
              <a:avLst/>
            </a:prstGeom>
            <a:gradFill>
              <a:gsLst>
                <a:gs pos="0">
                  <a:schemeClr val="accent2"/>
                </a:gs>
                <a:gs pos="100000">
                  <a:schemeClr val="accent1"/>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椭圆 3">
              <a:extLst>
                <a:ext uri="{FF2B5EF4-FFF2-40B4-BE49-F238E27FC236}">
                  <a16:creationId xmlns:a16="http://schemas.microsoft.com/office/drawing/2014/main" id="{F7FA0051-ACCA-2230-6271-CD80984385EA}"/>
                </a:ext>
              </a:extLst>
            </p:cNvPr>
            <p:cNvSpPr/>
            <p:nvPr/>
          </p:nvSpPr>
          <p:spPr>
            <a:xfrm>
              <a:off x="-3561905" y="-852864"/>
              <a:ext cx="8472864" cy="847286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7565" y="-1"/>
            <a:ext cx="12192000" cy="6858000"/>
          </a:xfrm>
          <a:prstGeom prst="rect">
            <a:avLst/>
          </a:prstGeom>
        </p:spPr>
      </p:pic>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230860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结论与建议</a:t>
            </a:r>
          </a:p>
        </p:txBody>
      </p: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1981517"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6DC2E336-1B07-41C7-1EA8-175A60CDFD74}"/>
              </a:ext>
            </a:extLst>
          </p:cNvPr>
          <p:cNvSpPr txBox="1"/>
          <p:nvPr/>
        </p:nvSpPr>
        <p:spPr>
          <a:xfrm>
            <a:off x="259994" y="1636732"/>
            <a:ext cx="2231085" cy="461665"/>
          </a:xfrm>
          <a:prstGeom prst="rect">
            <a:avLst/>
          </a:prstGeom>
          <a:noFill/>
        </p:spPr>
        <p:txBody>
          <a:bodyPr wrap="square" anchor="ctr">
            <a:spAutoFit/>
          </a:bodyPr>
          <a:lstStyle/>
          <a:p>
            <a:r>
              <a:rPr lang="zh-CN" altLang="en-US" sz="2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主要研究结论</a:t>
            </a:r>
          </a:p>
        </p:txBody>
      </p:sp>
      <p:cxnSp>
        <p:nvCxnSpPr>
          <p:cNvPr id="16" name="直接连接符 15">
            <a:extLst>
              <a:ext uri="{FF2B5EF4-FFF2-40B4-BE49-F238E27FC236}">
                <a16:creationId xmlns:a16="http://schemas.microsoft.com/office/drawing/2014/main" id="{0711C264-166C-FE57-DA6B-306EB83F6B52}"/>
              </a:ext>
            </a:extLst>
          </p:cNvPr>
          <p:cNvCxnSpPr>
            <a:cxnSpLocks/>
          </p:cNvCxnSpPr>
          <p:nvPr/>
        </p:nvCxnSpPr>
        <p:spPr>
          <a:xfrm>
            <a:off x="438391" y="2212637"/>
            <a:ext cx="0" cy="4173220"/>
          </a:xfrm>
          <a:prstGeom prst="line">
            <a:avLst/>
          </a:prstGeom>
          <a:ln w="38100">
            <a:gradFill>
              <a:gsLst>
                <a:gs pos="0">
                  <a:schemeClr val="accent1">
                    <a:alpha val="0"/>
                  </a:schemeClr>
                </a:gs>
                <a:gs pos="50000">
                  <a:schemeClr val="accent1"/>
                </a:gs>
                <a:gs pos="100000">
                  <a:schemeClr val="accent1">
                    <a:alpha val="0"/>
                  </a:schemeClr>
                </a:gs>
              </a:gsLst>
              <a:lin ang="5400000" scaled="1"/>
            </a:gradFill>
          </a:ln>
        </p:spPr>
        <p:style>
          <a:lnRef idx="2">
            <a:schemeClr val="accent1"/>
          </a:lnRef>
          <a:fillRef idx="0">
            <a:schemeClr val="accent1"/>
          </a:fillRef>
          <a:effectRef idx="1">
            <a:schemeClr val="accent1"/>
          </a:effectRef>
          <a:fontRef idx="minor">
            <a:schemeClr val="tx1"/>
          </a:fontRef>
        </p:style>
      </p:cxnSp>
      <p:grpSp>
        <p:nvGrpSpPr>
          <p:cNvPr id="19" name="组合 18">
            <a:extLst>
              <a:ext uri="{FF2B5EF4-FFF2-40B4-BE49-F238E27FC236}">
                <a16:creationId xmlns:a16="http://schemas.microsoft.com/office/drawing/2014/main" id="{60B67F73-29FC-380D-F96C-4BF4DED6FB29}"/>
              </a:ext>
            </a:extLst>
          </p:cNvPr>
          <p:cNvGrpSpPr/>
          <p:nvPr/>
        </p:nvGrpSpPr>
        <p:grpSpPr>
          <a:xfrm>
            <a:off x="334963" y="2707121"/>
            <a:ext cx="206856" cy="206856"/>
            <a:chOff x="5184465" y="-411480"/>
            <a:chExt cx="410520" cy="410520"/>
          </a:xfrm>
        </p:grpSpPr>
        <p:sp>
          <p:nvSpPr>
            <p:cNvPr id="18" name="椭圆 17">
              <a:extLst>
                <a:ext uri="{FF2B5EF4-FFF2-40B4-BE49-F238E27FC236}">
                  <a16:creationId xmlns:a16="http://schemas.microsoft.com/office/drawing/2014/main" id="{74F02AAA-4542-5DB0-6CFD-B8DD4F97BA18}"/>
                </a:ext>
              </a:extLst>
            </p:cNvPr>
            <p:cNvSpPr/>
            <p:nvPr/>
          </p:nvSpPr>
          <p:spPr>
            <a:xfrm>
              <a:off x="5184465" y="-411480"/>
              <a:ext cx="410520" cy="410520"/>
            </a:xfrm>
            <a:prstGeom prst="ellipse">
              <a:avLst/>
            </a:prstGeom>
            <a:solidFill>
              <a:schemeClr val="accent1">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椭圆 16">
              <a:extLst>
                <a:ext uri="{FF2B5EF4-FFF2-40B4-BE49-F238E27FC236}">
                  <a16:creationId xmlns:a16="http://schemas.microsoft.com/office/drawing/2014/main" id="{A6793E22-1D3E-5B2F-033A-4B7A01EDE3B7}"/>
                </a:ext>
              </a:extLst>
            </p:cNvPr>
            <p:cNvSpPr/>
            <p:nvPr/>
          </p:nvSpPr>
          <p:spPr>
            <a:xfrm>
              <a:off x="5248148" y="-347797"/>
              <a:ext cx="283154" cy="283154"/>
            </a:xfrm>
            <a:prstGeom prst="ellipse">
              <a:avLst/>
            </a:prstGeom>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组合 19">
            <a:extLst>
              <a:ext uri="{FF2B5EF4-FFF2-40B4-BE49-F238E27FC236}">
                <a16:creationId xmlns:a16="http://schemas.microsoft.com/office/drawing/2014/main" id="{D987B544-C46E-7FBD-B9E5-13A86DAA7079}"/>
              </a:ext>
            </a:extLst>
          </p:cNvPr>
          <p:cNvGrpSpPr/>
          <p:nvPr/>
        </p:nvGrpSpPr>
        <p:grpSpPr>
          <a:xfrm>
            <a:off x="334963" y="3988290"/>
            <a:ext cx="206856" cy="206856"/>
            <a:chOff x="5184465" y="-411480"/>
            <a:chExt cx="410520" cy="410520"/>
          </a:xfrm>
        </p:grpSpPr>
        <p:sp>
          <p:nvSpPr>
            <p:cNvPr id="21" name="椭圆 20">
              <a:extLst>
                <a:ext uri="{FF2B5EF4-FFF2-40B4-BE49-F238E27FC236}">
                  <a16:creationId xmlns:a16="http://schemas.microsoft.com/office/drawing/2014/main" id="{A8BAD397-2BFD-C21F-5C7A-EF9EA389F701}"/>
                </a:ext>
              </a:extLst>
            </p:cNvPr>
            <p:cNvSpPr/>
            <p:nvPr/>
          </p:nvSpPr>
          <p:spPr>
            <a:xfrm>
              <a:off x="5184465" y="-411480"/>
              <a:ext cx="410520" cy="410520"/>
            </a:xfrm>
            <a:prstGeom prst="ellipse">
              <a:avLst/>
            </a:prstGeom>
            <a:solidFill>
              <a:schemeClr val="accent1">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椭圆 21">
              <a:extLst>
                <a:ext uri="{FF2B5EF4-FFF2-40B4-BE49-F238E27FC236}">
                  <a16:creationId xmlns:a16="http://schemas.microsoft.com/office/drawing/2014/main" id="{03E6A61F-5F26-F4C5-D04A-59B454EE294C}"/>
                </a:ext>
              </a:extLst>
            </p:cNvPr>
            <p:cNvSpPr/>
            <p:nvPr/>
          </p:nvSpPr>
          <p:spPr>
            <a:xfrm>
              <a:off x="5248148" y="-347797"/>
              <a:ext cx="283154" cy="283154"/>
            </a:xfrm>
            <a:prstGeom prst="ellipse">
              <a:avLst/>
            </a:prstGeom>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组合 22">
            <a:extLst>
              <a:ext uri="{FF2B5EF4-FFF2-40B4-BE49-F238E27FC236}">
                <a16:creationId xmlns:a16="http://schemas.microsoft.com/office/drawing/2014/main" id="{123F8CDE-8E8A-A6F5-00C3-8F4B85DD10D8}"/>
              </a:ext>
            </a:extLst>
          </p:cNvPr>
          <p:cNvGrpSpPr/>
          <p:nvPr/>
        </p:nvGrpSpPr>
        <p:grpSpPr>
          <a:xfrm>
            <a:off x="334963" y="5269459"/>
            <a:ext cx="206856" cy="206856"/>
            <a:chOff x="5184465" y="-411480"/>
            <a:chExt cx="410520" cy="410520"/>
          </a:xfrm>
        </p:grpSpPr>
        <p:sp>
          <p:nvSpPr>
            <p:cNvPr id="24" name="椭圆 23">
              <a:extLst>
                <a:ext uri="{FF2B5EF4-FFF2-40B4-BE49-F238E27FC236}">
                  <a16:creationId xmlns:a16="http://schemas.microsoft.com/office/drawing/2014/main" id="{A2C82B3A-5F21-DA3B-06AC-8EEB78052113}"/>
                </a:ext>
              </a:extLst>
            </p:cNvPr>
            <p:cNvSpPr/>
            <p:nvPr/>
          </p:nvSpPr>
          <p:spPr>
            <a:xfrm>
              <a:off x="5184465" y="-411480"/>
              <a:ext cx="410520" cy="410520"/>
            </a:xfrm>
            <a:prstGeom prst="ellipse">
              <a:avLst/>
            </a:prstGeom>
            <a:solidFill>
              <a:schemeClr val="accent1">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椭圆 24">
              <a:extLst>
                <a:ext uri="{FF2B5EF4-FFF2-40B4-BE49-F238E27FC236}">
                  <a16:creationId xmlns:a16="http://schemas.microsoft.com/office/drawing/2014/main" id="{663EBA82-DBFE-0C79-61D8-6A2F6F95CE48}"/>
                </a:ext>
              </a:extLst>
            </p:cNvPr>
            <p:cNvSpPr/>
            <p:nvPr/>
          </p:nvSpPr>
          <p:spPr>
            <a:xfrm>
              <a:off x="5248148" y="-347797"/>
              <a:ext cx="283154" cy="283154"/>
            </a:xfrm>
            <a:prstGeom prst="ellipse">
              <a:avLst/>
            </a:prstGeom>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组合 33">
            <a:extLst>
              <a:ext uri="{FF2B5EF4-FFF2-40B4-BE49-F238E27FC236}">
                <a16:creationId xmlns:a16="http://schemas.microsoft.com/office/drawing/2014/main" id="{76607683-F62C-527F-A11F-5ACBCEBE18D3}"/>
              </a:ext>
            </a:extLst>
          </p:cNvPr>
          <p:cNvGrpSpPr/>
          <p:nvPr/>
        </p:nvGrpSpPr>
        <p:grpSpPr>
          <a:xfrm>
            <a:off x="659127" y="2415056"/>
            <a:ext cx="4092661" cy="790986"/>
            <a:chOff x="659127" y="2518899"/>
            <a:chExt cx="4092661" cy="790986"/>
          </a:xfrm>
        </p:grpSpPr>
        <p:sp>
          <p:nvSpPr>
            <p:cNvPr id="26" name="矩形 25">
              <a:extLst>
                <a:ext uri="{FF2B5EF4-FFF2-40B4-BE49-F238E27FC236}">
                  <a16:creationId xmlns:a16="http://schemas.microsoft.com/office/drawing/2014/main" id="{449649C8-1943-EAF4-F3E8-9488BE3303F0}"/>
                </a:ext>
              </a:extLst>
            </p:cNvPr>
            <p:cNvSpPr/>
            <p:nvPr/>
          </p:nvSpPr>
          <p:spPr>
            <a:xfrm>
              <a:off x="659127" y="2518899"/>
              <a:ext cx="4092661" cy="790986"/>
            </a:xfrm>
            <a:prstGeom prst="rect">
              <a:avLst/>
            </a:prstGeom>
            <a:gradFill>
              <a:gsLst>
                <a:gs pos="0">
                  <a:schemeClr val="bg1">
                    <a:alpha val="0"/>
                  </a:schemeClr>
                </a:gs>
                <a:gs pos="32900">
                  <a:srgbClr val="FFFFFF"/>
                </a:gs>
                <a:gs pos="70000">
                  <a:schemeClr val="bg1"/>
                </a:gs>
                <a:gs pos="100000">
                  <a:schemeClr val="bg1">
                    <a:alpha val="0"/>
                  </a:schemeClr>
                </a:gs>
              </a:gsLst>
              <a:lin ang="0" scaled="0"/>
            </a:gradFill>
            <a:ln>
              <a:gradFill>
                <a:gsLst>
                  <a:gs pos="0">
                    <a:schemeClr val="accent1">
                      <a:alpha val="0"/>
                    </a:schemeClr>
                  </a:gs>
                  <a:gs pos="50000">
                    <a:schemeClr val="accent1"/>
                  </a:gs>
                  <a:gs pos="100000">
                    <a:schemeClr val="accent1">
                      <a:alpha val="0"/>
                    </a:schemeClr>
                  </a:gs>
                </a:gsLst>
                <a:lin ang="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a:extLst>
                <a:ext uri="{FF2B5EF4-FFF2-40B4-BE49-F238E27FC236}">
                  <a16:creationId xmlns:a16="http://schemas.microsoft.com/office/drawing/2014/main" id="{D9B61C39-4345-B521-9C0A-5A8BE887B445}"/>
                </a:ext>
              </a:extLst>
            </p:cNvPr>
            <p:cNvSpPr txBox="1"/>
            <p:nvPr/>
          </p:nvSpPr>
          <p:spPr>
            <a:xfrm>
              <a:off x="687467" y="2622005"/>
              <a:ext cx="4035980" cy="584775"/>
            </a:xfrm>
            <a:prstGeom prst="rect">
              <a:avLst/>
            </a:prstGeom>
            <a:noFill/>
          </p:spPr>
          <p:txBody>
            <a:bodyPr wrap="square">
              <a:spAutoFit/>
            </a:bodyPr>
            <a:lstStyle/>
            <a:p>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海洋微塑料污染普遍存在，且在人类活动频繁的近海区域更为严重</a:t>
              </a:r>
            </a:p>
          </p:txBody>
        </p:sp>
      </p:grpSp>
      <p:grpSp>
        <p:nvGrpSpPr>
          <p:cNvPr id="35" name="组合 34">
            <a:extLst>
              <a:ext uri="{FF2B5EF4-FFF2-40B4-BE49-F238E27FC236}">
                <a16:creationId xmlns:a16="http://schemas.microsoft.com/office/drawing/2014/main" id="{94923526-23A4-2B33-5C0A-65A72B176E66}"/>
              </a:ext>
            </a:extLst>
          </p:cNvPr>
          <p:cNvGrpSpPr/>
          <p:nvPr/>
        </p:nvGrpSpPr>
        <p:grpSpPr>
          <a:xfrm>
            <a:off x="659127" y="3696225"/>
            <a:ext cx="4092661" cy="790986"/>
            <a:chOff x="659127" y="3789985"/>
            <a:chExt cx="4092661" cy="790986"/>
          </a:xfrm>
        </p:grpSpPr>
        <p:sp>
          <p:nvSpPr>
            <p:cNvPr id="30" name="矩形 29">
              <a:extLst>
                <a:ext uri="{FF2B5EF4-FFF2-40B4-BE49-F238E27FC236}">
                  <a16:creationId xmlns:a16="http://schemas.microsoft.com/office/drawing/2014/main" id="{3C2D23D0-AFA2-1618-13BA-567BBBA30A17}"/>
                </a:ext>
              </a:extLst>
            </p:cNvPr>
            <p:cNvSpPr/>
            <p:nvPr/>
          </p:nvSpPr>
          <p:spPr>
            <a:xfrm>
              <a:off x="659127" y="3789985"/>
              <a:ext cx="4092661" cy="790986"/>
            </a:xfrm>
            <a:prstGeom prst="rect">
              <a:avLst/>
            </a:prstGeom>
            <a:gradFill>
              <a:gsLst>
                <a:gs pos="0">
                  <a:schemeClr val="bg1">
                    <a:alpha val="0"/>
                  </a:schemeClr>
                </a:gs>
                <a:gs pos="32900">
                  <a:srgbClr val="FFFFFF"/>
                </a:gs>
                <a:gs pos="70000">
                  <a:schemeClr val="bg1"/>
                </a:gs>
                <a:gs pos="100000">
                  <a:schemeClr val="bg1">
                    <a:alpha val="0"/>
                  </a:schemeClr>
                </a:gs>
              </a:gsLst>
              <a:lin ang="0" scaled="0"/>
            </a:gradFill>
            <a:ln>
              <a:gradFill>
                <a:gsLst>
                  <a:gs pos="0">
                    <a:schemeClr val="accent1">
                      <a:alpha val="0"/>
                    </a:schemeClr>
                  </a:gs>
                  <a:gs pos="50000">
                    <a:schemeClr val="accent1"/>
                  </a:gs>
                  <a:gs pos="100000">
                    <a:schemeClr val="accent1">
                      <a:alpha val="0"/>
                    </a:schemeClr>
                  </a:gs>
                </a:gsLst>
                <a:lin ang="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30">
              <a:extLst>
                <a:ext uri="{FF2B5EF4-FFF2-40B4-BE49-F238E27FC236}">
                  <a16:creationId xmlns:a16="http://schemas.microsoft.com/office/drawing/2014/main" id="{A72FC4A1-13E5-4F3D-7C65-0C95776354E9}"/>
                </a:ext>
              </a:extLst>
            </p:cNvPr>
            <p:cNvSpPr txBox="1"/>
            <p:nvPr/>
          </p:nvSpPr>
          <p:spPr>
            <a:xfrm>
              <a:off x="687467" y="3893091"/>
              <a:ext cx="4035980" cy="584775"/>
            </a:xfrm>
            <a:prstGeom prst="rect">
              <a:avLst/>
            </a:prstGeom>
            <a:noFill/>
          </p:spPr>
          <p:txBody>
            <a:bodyPr wrap="square">
              <a:spAutoFit/>
            </a:bodyPr>
            <a:lstStyle/>
            <a:p>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微塑料的分布受到多种因素的影响，包括海洋流动、人类活动和废弃物处理方式</a:t>
              </a:r>
            </a:p>
          </p:txBody>
        </p:sp>
      </p:grpSp>
      <p:grpSp>
        <p:nvGrpSpPr>
          <p:cNvPr id="36" name="组合 35">
            <a:extLst>
              <a:ext uri="{FF2B5EF4-FFF2-40B4-BE49-F238E27FC236}">
                <a16:creationId xmlns:a16="http://schemas.microsoft.com/office/drawing/2014/main" id="{2EDA81AA-B835-B3D9-692B-8B2AC56A038A}"/>
              </a:ext>
            </a:extLst>
          </p:cNvPr>
          <p:cNvGrpSpPr/>
          <p:nvPr/>
        </p:nvGrpSpPr>
        <p:grpSpPr>
          <a:xfrm>
            <a:off x="659127" y="4977394"/>
            <a:ext cx="4434092" cy="790986"/>
            <a:chOff x="659127" y="5081237"/>
            <a:chExt cx="4434092" cy="790986"/>
          </a:xfrm>
        </p:grpSpPr>
        <p:sp>
          <p:nvSpPr>
            <p:cNvPr id="32" name="矩形 31">
              <a:extLst>
                <a:ext uri="{FF2B5EF4-FFF2-40B4-BE49-F238E27FC236}">
                  <a16:creationId xmlns:a16="http://schemas.microsoft.com/office/drawing/2014/main" id="{171B16F3-AA7D-B0F0-8A95-AB81FE10CB3A}"/>
                </a:ext>
              </a:extLst>
            </p:cNvPr>
            <p:cNvSpPr/>
            <p:nvPr/>
          </p:nvSpPr>
          <p:spPr>
            <a:xfrm>
              <a:off x="659127" y="5081237"/>
              <a:ext cx="4092661" cy="790986"/>
            </a:xfrm>
            <a:prstGeom prst="rect">
              <a:avLst/>
            </a:prstGeom>
            <a:gradFill>
              <a:gsLst>
                <a:gs pos="0">
                  <a:schemeClr val="bg1">
                    <a:alpha val="0"/>
                  </a:schemeClr>
                </a:gs>
                <a:gs pos="32900">
                  <a:srgbClr val="FFFFFF"/>
                </a:gs>
                <a:gs pos="70000">
                  <a:schemeClr val="bg1"/>
                </a:gs>
                <a:gs pos="100000">
                  <a:schemeClr val="bg1">
                    <a:alpha val="0"/>
                  </a:schemeClr>
                </a:gs>
              </a:gsLst>
              <a:lin ang="0" scaled="0"/>
            </a:gradFill>
            <a:ln>
              <a:gradFill>
                <a:gsLst>
                  <a:gs pos="0">
                    <a:schemeClr val="accent1">
                      <a:alpha val="0"/>
                    </a:schemeClr>
                  </a:gs>
                  <a:gs pos="50000">
                    <a:schemeClr val="accent1"/>
                  </a:gs>
                  <a:gs pos="100000">
                    <a:schemeClr val="accent1">
                      <a:alpha val="0"/>
                    </a:schemeClr>
                  </a:gs>
                </a:gsLst>
                <a:lin ang="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文本框 32">
              <a:extLst>
                <a:ext uri="{FF2B5EF4-FFF2-40B4-BE49-F238E27FC236}">
                  <a16:creationId xmlns:a16="http://schemas.microsoft.com/office/drawing/2014/main" id="{DD0A45AD-33EF-65AC-3722-254730A77333}"/>
                </a:ext>
              </a:extLst>
            </p:cNvPr>
            <p:cNvSpPr txBox="1"/>
            <p:nvPr/>
          </p:nvSpPr>
          <p:spPr>
            <a:xfrm>
              <a:off x="687466" y="5184343"/>
              <a:ext cx="4405753" cy="584775"/>
            </a:xfrm>
            <a:prstGeom prst="rect">
              <a:avLst/>
            </a:prstGeom>
            <a:noFill/>
          </p:spPr>
          <p:txBody>
            <a:bodyPr wrap="square">
              <a:spAutoFit/>
            </a:bodyPr>
            <a:lstStyle/>
            <a:p>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微塑料对海洋生态系统构成了潜在威胁，可能影响海洋生物的健康和生态系统的稳定性</a:t>
              </a:r>
            </a:p>
          </p:txBody>
        </p:sp>
      </p:grpSp>
      <p:sp>
        <p:nvSpPr>
          <p:cNvPr id="37" name="矩形: 圆角 36">
            <a:extLst>
              <a:ext uri="{FF2B5EF4-FFF2-40B4-BE49-F238E27FC236}">
                <a16:creationId xmlns:a16="http://schemas.microsoft.com/office/drawing/2014/main" id="{5BEC316E-2EF9-250B-4753-D301B1A954B3}"/>
              </a:ext>
            </a:extLst>
          </p:cNvPr>
          <p:cNvSpPr/>
          <p:nvPr/>
        </p:nvSpPr>
        <p:spPr>
          <a:xfrm>
            <a:off x="6058265" y="1309472"/>
            <a:ext cx="5665174" cy="5462461"/>
          </a:xfrm>
          <a:prstGeom prst="roundRect">
            <a:avLst>
              <a:gd name="adj" fmla="val 4860"/>
            </a:avLst>
          </a:prstGeom>
          <a:gradFill>
            <a:gsLst>
              <a:gs pos="0">
                <a:schemeClr val="bg1"/>
              </a:gs>
              <a:gs pos="98000">
                <a:schemeClr val="bg1">
                  <a:alpha val="0"/>
                </a:schemeClr>
              </a:gs>
            </a:gsLst>
            <a:lin ang="5400000" scaled="0"/>
          </a:gradFill>
          <a:ln>
            <a:gradFill>
              <a:gsLst>
                <a:gs pos="0">
                  <a:schemeClr val="accent1">
                    <a:lumMod val="60000"/>
                    <a:lumOff val="40000"/>
                  </a:schemeClr>
                </a:gs>
                <a:gs pos="100000">
                  <a:schemeClr val="accent1">
                    <a:lumMod val="30000"/>
                    <a:lumOff val="70000"/>
                    <a:alpha val="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文本框 10">
            <a:extLst>
              <a:ext uri="{FF2B5EF4-FFF2-40B4-BE49-F238E27FC236}">
                <a16:creationId xmlns:a16="http://schemas.microsoft.com/office/drawing/2014/main" id="{6B9DE88A-F35A-D771-62EA-0AA882A734DE}"/>
              </a:ext>
            </a:extLst>
          </p:cNvPr>
          <p:cNvSpPr txBox="1"/>
          <p:nvPr/>
        </p:nvSpPr>
        <p:spPr>
          <a:xfrm>
            <a:off x="6286468" y="1564963"/>
            <a:ext cx="5379752" cy="4208268"/>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针对性建议</a:t>
            </a:r>
            <a:endParaRPr lang="en-US" altLang="zh-CN" sz="2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endParaRPr lang="zh-CN" altLang="en-US" sz="2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marL="285750" indent="-285750">
              <a:lnSpc>
                <a:spcPct val="120000"/>
              </a:lnSpc>
              <a:buFont typeface="Arial" panose="020B0604020202020204" pitchFamily="34" charset="0"/>
              <a:buChar char="•"/>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加强海洋微塑料污染的监测和研究，特别是在高风险区域</a:t>
            </a:r>
            <a:endParaRPr lang="en-US"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marL="285750" indent="-285750">
              <a:lnSpc>
                <a:spcPct val="120000"/>
              </a:lnSpc>
              <a:buFont typeface="Arial" panose="020B0604020202020204" pitchFamily="34" charset="0"/>
              <a:buChar char="•"/>
            </a:pPr>
            <a:endPar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marL="285750" indent="-285750">
              <a:lnSpc>
                <a:spcPct val="120000"/>
              </a:lnSpc>
              <a:buFont typeface="Arial" panose="020B0604020202020204" pitchFamily="34" charset="0"/>
              <a:buChar char="•"/>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推广减少塑料使用和提高塑料回收率的政策和措施，减少塑料垃圾的产生</a:t>
            </a:r>
            <a:endParaRPr lang="en-US"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marL="285750" indent="-285750">
              <a:lnSpc>
                <a:spcPct val="120000"/>
              </a:lnSpc>
              <a:buFont typeface="Arial" panose="020B0604020202020204" pitchFamily="34" charset="0"/>
              <a:buChar char="•"/>
            </a:pPr>
            <a:endPar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marL="285750" indent="-285750">
              <a:lnSpc>
                <a:spcPct val="120000"/>
              </a:lnSpc>
              <a:buFont typeface="Arial" panose="020B0604020202020204" pitchFamily="34" charset="0"/>
              <a:buChar char="•"/>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开展公众教育活动，提高公众对海洋微塑料污染问题的认识和参与度</a:t>
            </a:r>
            <a:endParaRPr lang="en-US"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marL="285750" indent="-285750">
              <a:lnSpc>
                <a:spcPct val="120000"/>
              </a:lnSpc>
              <a:buFont typeface="Arial" panose="020B0604020202020204" pitchFamily="34" charset="0"/>
              <a:buChar char="•"/>
            </a:pPr>
            <a:endPar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marL="285750" indent="-285750">
              <a:lnSpc>
                <a:spcPct val="120000"/>
              </a:lnSpc>
              <a:buFont typeface="Arial" panose="020B0604020202020204" pitchFamily="34" charset="0"/>
              <a:buChar char="•"/>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鼓励跨学科合作，整合不同领域的专业知识，共同开发新的塑料废物处理技术和环境友好型材料。</a:t>
            </a:r>
          </a:p>
        </p:txBody>
      </p:sp>
      <p:sp>
        <p:nvSpPr>
          <p:cNvPr id="40" name="任意多边形: 形状 39">
            <a:extLst>
              <a:ext uri="{FF2B5EF4-FFF2-40B4-BE49-F238E27FC236}">
                <a16:creationId xmlns:a16="http://schemas.microsoft.com/office/drawing/2014/main" id="{B4DA3FA8-4832-402D-69FC-BCA014945E07}"/>
              </a:ext>
            </a:extLst>
          </p:cNvPr>
          <p:cNvSpPr/>
          <p:nvPr/>
        </p:nvSpPr>
        <p:spPr>
          <a:xfrm>
            <a:off x="15130" y="5444391"/>
            <a:ext cx="12192000" cy="2109192"/>
          </a:xfrm>
          <a:custGeom>
            <a:avLst/>
            <a:gdLst>
              <a:gd name="connsiteX0" fmla="*/ 12192000 w 12192000"/>
              <a:gd name="connsiteY0" fmla="*/ 0 h 1134499"/>
              <a:gd name="connsiteX1" fmla="*/ 12192000 w 12192000"/>
              <a:gd name="connsiteY1" fmla="*/ 1134499 h 1134499"/>
              <a:gd name="connsiteX2" fmla="*/ 0 w 12192000"/>
              <a:gd name="connsiteY2" fmla="*/ 1134499 h 1134499"/>
              <a:gd name="connsiteX3" fmla="*/ 0 w 12192000"/>
              <a:gd name="connsiteY3" fmla="*/ 805260 h 1134499"/>
              <a:gd name="connsiteX4" fmla="*/ 239551 w 12192000"/>
              <a:gd name="connsiteY4" fmla="*/ 760641 h 1134499"/>
              <a:gd name="connsiteX5" fmla="*/ 1830324 w 12192000"/>
              <a:gd name="connsiteY5" fmla="*/ 544822 h 1134499"/>
              <a:gd name="connsiteX6" fmla="*/ 4817462 w 12192000"/>
              <a:gd name="connsiteY6" fmla="*/ 525772 h 1134499"/>
              <a:gd name="connsiteX7" fmla="*/ 8133031 w 12192000"/>
              <a:gd name="connsiteY7" fmla="*/ 163822 h 1134499"/>
              <a:gd name="connsiteX8" fmla="*/ 11402857 w 12192000"/>
              <a:gd name="connsiteY8" fmla="*/ 278122 h 1134499"/>
              <a:gd name="connsiteX9" fmla="*/ 12167919 w 12192000"/>
              <a:gd name="connsiteY9" fmla="*/ 11179 h 1134499"/>
              <a:gd name="connsiteX0-1" fmla="*/ 12192000 w 12192000"/>
              <a:gd name="connsiteY0-2" fmla="*/ 0 h 1134499"/>
              <a:gd name="connsiteX1-3" fmla="*/ 12192000 w 12192000"/>
              <a:gd name="connsiteY1-4" fmla="*/ 1134499 h 1134499"/>
              <a:gd name="connsiteX2-5" fmla="*/ 0 w 12192000"/>
              <a:gd name="connsiteY2-6" fmla="*/ 1134499 h 1134499"/>
              <a:gd name="connsiteX3-7" fmla="*/ 0 w 12192000"/>
              <a:gd name="connsiteY3-8" fmla="*/ 805260 h 1134499"/>
              <a:gd name="connsiteX4-9" fmla="*/ 239551 w 12192000"/>
              <a:gd name="connsiteY4-10" fmla="*/ 760641 h 1134499"/>
              <a:gd name="connsiteX5-11" fmla="*/ 1830324 w 12192000"/>
              <a:gd name="connsiteY5-12" fmla="*/ 544822 h 1134499"/>
              <a:gd name="connsiteX6-13" fmla="*/ 4817462 w 12192000"/>
              <a:gd name="connsiteY6-14" fmla="*/ 525772 h 1134499"/>
              <a:gd name="connsiteX7-15" fmla="*/ 8133031 w 12192000"/>
              <a:gd name="connsiteY7-16" fmla="*/ 163822 h 1134499"/>
              <a:gd name="connsiteX8-17" fmla="*/ 10996457 w 12192000"/>
              <a:gd name="connsiteY8-18" fmla="*/ 217227 h 1134499"/>
              <a:gd name="connsiteX9-19" fmla="*/ 12167919 w 12192000"/>
              <a:gd name="connsiteY9-20" fmla="*/ 11179 h 1134499"/>
              <a:gd name="connsiteX10" fmla="*/ 12192000 w 12192000"/>
              <a:gd name="connsiteY10" fmla="*/ 0 h 1134499"/>
              <a:gd name="connsiteX0-21" fmla="*/ 12192000 w 12192000"/>
              <a:gd name="connsiteY0-22" fmla="*/ 0 h 1134499"/>
              <a:gd name="connsiteX1-23" fmla="*/ 12192000 w 12192000"/>
              <a:gd name="connsiteY1-24" fmla="*/ 1134499 h 1134499"/>
              <a:gd name="connsiteX2-25" fmla="*/ 0 w 12192000"/>
              <a:gd name="connsiteY2-26" fmla="*/ 1134499 h 1134499"/>
              <a:gd name="connsiteX3-27" fmla="*/ 0 w 12192000"/>
              <a:gd name="connsiteY3-28" fmla="*/ 805260 h 1134499"/>
              <a:gd name="connsiteX4-29" fmla="*/ 239551 w 12192000"/>
              <a:gd name="connsiteY4-30" fmla="*/ 760641 h 1134499"/>
              <a:gd name="connsiteX5-31" fmla="*/ 1830324 w 12192000"/>
              <a:gd name="connsiteY5-32" fmla="*/ 544822 h 1134499"/>
              <a:gd name="connsiteX6-33" fmla="*/ 4817462 w 12192000"/>
              <a:gd name="connsiteY6-34" fmla="*/ 525772 h 1134499"/>
              <a:gd name="connsiteX7-35" fmla="*/ 8133031 w 12192000"/>
              <a:gd name="connsiteY7-36" fmla="*/ 163822 h 1134499"/>
              <a:gd name="connsiteX8-37" fmla="*/ 10996457 w 12192000"/>
              <a:gd name="connsiteY8-38" fmla="*/ 217227 h 1134499"/>
              <a:gd name="connsiteX9-39" fmla="*/ 12167919 w 12192000"/>
              <a:gd name="connsiteY9-40" fmla="*/ 11179 h 1134499"/>
              <a:gd name="connsiteX10-41" fmla="*/ 12192000 w 12192000"/>
              <a:gd name="connsiteY10-42" fmla="*/ 0 h 1134499"/>
              <a:gd name="connsiteX0-43" fmla="*/ 12192000 w 12192000"/>
              <a:gd name="connsiteY0-44" fmla="*/ 0 h 1134499"/>
              <a:gd name="connsiteX1-45" fmla="*/ 12192000 w 12192000"/>
              <a:gd name="connsiteY1-46" fmla="*/ 1134499 h 1134499"/>
              <a:gd name="connsiteX2-47" fmla="*/ 0 w 12192000"/>
              <a:gd name="connsiteY2-48" fmla="*/ 1134499 h 1134499"/>
              <a:gd name="connsiteX3-49" fmla="*/ 0 w 12192000"/>
              <a:gd name="connsiteY3-50" fmla="*/ 805260 h 1134499"/>
              <a:gd name="connsiteX4-51" fmla="*/ 239551 w 12192000"/>
              <a:gd name="connsiteY4-52" fmla="*/ 760641 h 1134499"/>
              <a:gd name="connsiteX5-53" fmla="*/ 1830324 w 12192000"/>
              <a:gd name="connsiteY5-54" fmla="*/ 544822 h 1134499"/>
              <a:gd name="connsiteX6-55" fmla="*/ 4817462 w 12192000"/>
              <a:gd name="connsiteY6-56" fmla="*/ 525772 h 1134499"/>
              <a:gd name="connsiteX7-57" fmla="*/ 7980631 w 12192000"/>
              <a:gd name="connsiteY7-58" fmla="*/ 232329 h 1134499"/>
              <a:gd name="connsiteX8-59" fmla="*/ 10996457 w 12192000"/>
              <a:gd name="connsiteY8-60" fmla="*/ 217227 h 1134499"/>
              <a:gd name="connsiteX9-61" fmla="*/ 12167919 w 12192000"/>
              <a:gd name="connsiteY9-62" fmla="*/ 11179 h 1134499"/>
              <a:gd name="connsiteX10-63" fmla="*/ 12192000 w 12192000"/>
              <a:gd name="connsiteY10-64" fmla="*/ 0 h 1134499"/>
              <a:gd name="connsiteX0-65" fmla="*/ 12192000 w 12192000"/>
              <a:gd name="connsiteY0-66" fmla="*/ 0 h 1134499"/>
              <a:gd name="connsiteX1-67" fmla="*/ 12192000 w 12192000"/>
              <a:gd name="connsiteY1-68" fmla="*/ 1134499 h 1134499"/>
              <a:gd name="connsiteX2-69" fmla="*/ 0 w 12192000"/>
              <a:gd name="connsiteY2-70" fmla="*/ 1134499 h 1134499"/>
              <a:gd name="connsiteX3-71" fmla="*/ 0 w 12192000"/>
              <a:gd name="connsiteY3-72" fmla="*/ 805260 h 1134499"/>
              <a:gd name="connsiteX4-73" fmla="*/ 239551 w 12192000"/>
              <a:gd name="connsiteY4-74" fmla="*/ 760641 h 1134499"/>
              <a:gd name="connsiteX5-75" fmla="*/ 1830324 w 12192000"/>
              <a:gd name="connsiteY5-76" fmla="*/ 544822 h 1134499"/>
              <a:gd name="connsiteX6-77" fmla="*/ 4779363 w 12192000"/>
              <a:gd name="connsiteY6-78" fmla="*/ 525772 h 1134499"/>
              <a:gd name="connsiteX7-79" fmla="*/ 7980631 w 12192000"/>
              <a:gd name="connsiteY7-80" fmla="*/ 232329 h 1134499"/>
              <a:gd name="connsiteX8-81" fmla="*/ 10996457 w 12192000"/>
              <a:gd name="connsiteY8-82" fmla="*/ 217227 h 1134499"/>
              <a:gd name="connsiteX9-83" fmla="*/ 12167919 w 12192000"/>
              <a:gd name="connsiteY9-84" fmla="*/ 11179 h 1134499"/>
              <a:gd name="connsiteX10-85" fmla="*/ 12192000 w 12192000"/>
              <a:gd name="connsiteY10-86" fmla="*/ 0 h 11344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41" y="connsiteY10-42"/>
              </a:cxn>
            </a:cxnLst>
            <a:rect l="l" t="t" r="r" b="b"/>
            <a:pathLst>
              <a:path w="12192000" h="1134499">
                <a:moveTo>
                  <a:pt x="12192000" y="0"/>
                </a:moveTo>
                <a:lnTo>
                  <a:pt x="12192000" y="1134499"/>
                </a:lnTo>
                <a:lnTo>
                  <a:pt x="0" y="1134499"/>
                </a:lnTo>
                <a:lnTo>
                  <a:pt x="0" y="805260"/>
                </a:lnTo>
                <a:lnTo>
                  <a:pt x="239551" y="760641"/>
                </a:lnTo>
                <a:cubicBezTo>
                  <a:pt x="778401" y="666116"/>
                  <a:pt x="1073689" y="583967"/>
                  <a:pt x="1830324" y="544822"/>
                </a:cubicBezTo>
                <a:cubicBezTo>
                  <a:pt x="2586959" y="505677"/>
                  <a:pt x="3754312" y="577854"/>
                  <a:pt x="4779363" y="525772"/>
                </a:cubicBezTo>
                <a:cubicBezTo>
                  <a:pt x="5804414" y="473690"/>
                  <a:pt x="6883066" y="273604"/>
                  <a:pt x="7980631" y="232329"/>
                </a:cubicBezTo>
                <a:cubicBezTo>
                  <a:pt x="9078197" y="191054"/>
                  <a:pt x="9662876" y="321561"/>
                  <a:pt x="10996457" y="217227"/>
                </a:cubicBezTo>
                <a:cubicBezTo>
                  <a:pt x="11224676" y="171576"/>
                  <a:pt x="11891875" y="135490"/>
                  <a:pt x="12167919" y="11179"/>
                </a:cubicBezTo>
                <a:lnTo>
                  <a:pt x="12192000" y="0"/>
                </a:lnTo>
                <a:close/>
              </a:path>
            </a:pathLst>
          </a:custGeom>
          <a:gradFill flip="none" rotWithShape="1">
            <a:gsLst>
              <a:gs pos="5000">
                <a:schemeClr val="accent1"/>
              </a:gs>
              <a:gs pos="50000">
                <a:schemeClr val="accent2">
                  <a:lumMod val="60000"/>
                  <a:lumOff val="40000"/>
                </a:schemeClr>
              </a:gs>
              <a:gs pos="95000">
                <a:schemeClr val="accent2"/>
              </a:gs>
            </a:gsLst>
            <a:lin ang="0" scaled="1"/>
            <a:tileRect/>
          </a:gradFill>
          <a:ln>
            <a:noFill/>
          </a:ln>
          <a:effectLst>
            <a:innerShdw blurRad="508000">
              <a:schemeClr val="bg1">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037105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7565" y="-1"/>
            <a:ext cx="12192000" cy="6858000"/>
          </a:xfrm>
          <a:prstGeom prst="rect">
            <a:avLst/>
          </a:prstGeom>
        </p:spPr>
      </p:pic>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2308605"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参考文献</a:t>
            </a: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753360" y="820067"/>
            <a:ext cx="115570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1981517"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grpSp>
        <p:nvGrpSpPr>
          <p:cNvPr id="6" name="组合 5">
            <a:extLst>
              <a:ext uri="{FF2B5EF4-FFF2-40B4-BE49-F238E27FC236}">
                <a16:creationId xmlns:a16="http://schemas.microsoft.com/office/drawing/2014/main" id="{74EE1505-1BDC-B1B0-7A27-33F28BC84968}"/>
              </a:ext>
            </a:extLst>
          </p:cNvPr>
          <p:cNvGrpSpPr/>
          <p:nvPr/>
        </p:nvGrpSpPr>
        <p:grpSpPr>
          <a:xfrm>
            <a:off x="609600" y="1307484"/>
            <a:ext cx="10881360" cy="5579465"/>
            <a:chOff x="738426" y="728663"/>
            <a:chExt cx="10715149" cy="7227688"/>
          </a:xfrm>
        </p:grpSpPr>
        <p:grpSp>
          <p:nvGrpSpPr>
            <p:cNvPr id="17" name="图形 1">
              <a:extLst>
                <a:ext uri="{FF2B5EF4-FFF2-40B4-BE49-F238E27FC236}">
                  <a16:creationId xmlns:a16="http://schemas.microsoft.com/office/drawing/2014/main" id="{D2B6FF54-1922-71CD-BBEA-D875CC39C19D}"/>
                </a:ext>
              </a:extLst>
            </p:cNvPr>
            <p:cNvGrpSpPr/>
            <p:nvPr/>
          </p:nvGrpSpPr>
          <p:grpSpPr>
            <a:xfrm>
              <a:off x="738426" y="728663"/>
              <a:ext cx="10715149" cy="7227688"/>
              <a:chOff x="874806" y="949008"/>
              <a:chExt cx="10715149" cy="7227688"/>
            </a:xfrm>
            <a:effectLst>
              <a:outerShdw blurRad="812800" dist="228600" dir="18900000" algn="bl" rotWithShape="0">
                <a:schemeClr val="accent2">
                  <a:alpha val="10000"/>
                </a:schemeClr>
              </a:outerShdw>
            </a:effectLst>
          </p:grpSpPr>
          <p:grpSp>
            <p:nvGrpSpPr>
              <p:cNvPr id="21" name="图形 1">
                <a:extLst>
                  <a:ext uri="{FF2B5EF4-FFF2-40B4-BE49-F238E27FC236}">
                    <a16:creationId xmlns:a16="http://schemas.microsoft.com/office/drawing/2014/main" id="{F48D38BF-105F-3093-1222-3F3B49A92E60}"/>
                  </a:ext>
                </a:extLst>
              </p:cNvPr>
              <p:cNvGrpSpPr/>
              <p:nvPr/>
            </p:nvGrpSpPr>
            <p:grpSpPr>
              <a:xfrm>
                <a:off x="874806" y="967404"/>
                <a:ext cx="10715149" cy="7167549"/>
                <a:chOff x="874806" y="967404"/>
                <a:chExt cx="10715149" cy="7167549"/>
              </a:xfrm>
            </p:grpSpPr>
            <p:grpSp>
              <p:nvGrpSpPr>
                <p:cNvPr id="25" name="图形 1">
                  <a:extLst>
                    <a:ext uri="{FF2B5EF4-FFF2-40B4-BE49-F238E27FC236}">
                      <a16:creationId xmlns:a16="http://schemas.microsoft.com/office/drawing/2014/main" id="{F09FB459-4B55-7952-1476-31E66C55DBC9}"/>
                    </a:ext>
                  </a:extLst>
                </p:cNvPr>
                <p:cNvGrpSpPr/>
                <p:nvPr/>
              </p:nvGrpSpPr>
              <p:grpSpPr>
                <a:xfrm>
                  <a:off x="874806" y="967949"/>
                  <a:ext cx="426973" cy="7167004"/>
                  <a:chOff x="874806" y="967949"/>
                  <a:chExt cx="426973" cy="7167004"/>
                </a:xfrm>
              </p:grpSpPr>
              <p:sp>
                <p:nvSpPr>
                  <p:cNvPr id="34" name="任意多边形: 形状 33">
                    <a:extLst>
                      <a:ext uri="{FF2B5EF4-FFF2-40B4-BE49-F238E27FC236}">
                        <a16:creationId xmlns:a16="http://schemas.microsoft.com/office/drawing/2014/main" id="{42594694-A15E-AB20-8FCF-2A40A501CFAB}"/>
                      </a:ext>
                    </a:extLst>
                  </p:cNvPr>
                  <p:cNvSpPr/>
                  <p:nvPr/>
                </p:nvSpPr>
                <p:spPr>
                  <a:xfrm>
                    <a:off x="874806" y="1003464"/>
                    <a:ext cx="227298" cy="7092817"/>
                  </a:xfrm>
                  <a:custGeom>
                    <a:avLst/>
                    <a:gdLst>
                      <a:gd name="connsiteX0" fmla="*/ 0 w 227298"/>
                      <a:gd name="connsiteY0" fmla="*/ 0 h 7092817"/>
                      <a:gd name="connsiteX1" fmla="*/ 227298 w 227298"/>
                      <a:gd name="connsiteY1" fmla="*/ 0 h 7092817"/>
                      <a:gd name="connsiteX2" fmla="*/ 227298 w 227298"/>
                      <a:gd name="connsiteY2" fmla="*/ 7092817 h 7092817"/>
                      <a:gd name="connsiteX3" fmla="*/ 0 w 227298"/>
                      <a:gd name="connsiteY3" fmla="*/ 7092817 h 7092817"/>
                    </a:gdLst>
                    <a:ahLst/>
                    <a:cxnLst>
                      <a:cxn ang="0">
                        <a:pos x="connsiteX0" y="connsiteY0"/>
                      </a:cxn>
                      <a:cxn ang="0">
                        <a:pos x="connsiteX1" y="connsiteY1"/>
                      </a:cxn>
                      <a:cxn ang="0">
                        <a:pos x="connsiteX2" y="connsiteY2"/>
                      </a:cxn>
                      <a:cxn ang="0">
                        <a:pos x="connsiteX3" y="connsiteY3"/>
                      </a:cxn>
                    </a:cxnLst>
                    <a:rect l="l" t="t" r="r" b="b"/>
                    <a:pathLst>
                      <a:path w="227298" h="7092817">
                        <a:moveTo>
                          <a:pt x="0" y="0"/>
                        </a:moveTo>
                        <a:lnTo>
                          <a:pt x="227298" y="0"/>
                        </a:lnTo>
                        <a:lnTo>
                          <a:pt x="227298" y="7092817"/>
                        </a:lnTo>
                        <a:lnTo>
                          <a:pt x="0" y="7092817"/>
                        </a:lnTo>
                        <a:close/>
                      </a:path>
                    </a:pathLst>
                  </a:custGeom>
                  <a:gradFill flip="none" rotWithShape="1">
                    <a:gsLst>
                      <a:gs pos="0">
                        <a:schemeClr val="accent2"/>
                      </a:gs>
                      <a:gs pos="100000">
                        <a:schemeClr val="accent2">
                          <a:lumMod val="50000"/>
                        </a:schemeClr>
                      </a:gs>
                    </a:gsLst>
                    <a:lin ang="16200000" scaled="1"/>
                    <a:tileRect/>
                  </a:gra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任意多边形: 形状 34">
                    <a:extLst>
                      <a:ext uri="{FF2B5EF4-FFF2-40B4-BE49-F238E27FC236}">
                        <a16:creationId xmlns:a16="http://schemas.microsoft.com/office/drawing/2014/main" id="{02E5615D-85A1-0517-6717-E64C7620EC21}"/>
                      </a:ext>
                    </a:extLst>
                  </p:cNvPr>
                  <p:cNvSpPr/>
                  <p:nvPr/>
                </p:nvSpPr>
                <p:spPr>
                  <a:xfrm>
                    <a:off x="967935" y="997151"/>
                    <a:ext cx="228087" cy="7105444"/>
                  </a:xfrm>
                  <a:custGeom>
                    <a:avLst/>
                    <a:gdLst>
                      <a:gd name="connsiteX0" fmla="*/ 0 w 228087"/>
                      <a:gd name="connsiteY0" fmla="*/ 0 h 7105444"/>
                      <a:gd name="connsiteX1" fmla="*/ 228088 w 228087"/>
                      <a:gd name="connsiteY1" fmla="*/ 0 h 7105444"/>
                      <a:gd name="connsiteX2" fmla="*/ 228088 w 228087"/>
                      <a:gd name="connsiteY2" fmla="*/ 7105445 h 7105444"/>
                      <a:gd name="connsiteX3" fmla="*/ 0 w 228087"/>
                      <a:gd name="connsiteY3" fmla="*/ 7105445 h 7105444"/>
                    </a:gdLst>
                    <a:ahLst/>
                    <a:cxnLst>
                      <a:cxn ang="0">
                        <a:pos x="connsiteX0" y="connsiteY0"/>
                      </a:cxn>
                      <a:cxn ang="0">
                        <a:pos x="connsiteX1" y="connsiteY1"/>
                      </a:cxn>
                      <a:cxn ang="0">
                        <a:pos x="connsiteX2" y="connsiteY2"/>
                      </a:cxn>
                      <a:cxn ang="0">
                        <a:pos x="connsiteX3" y="connsiteY3"/>
                      </a:cxn>
                    </a:cxnLst>
                    <a:rect l="l" t="t" r="r" b="b"/>
                    <a:pathLst>
                      <a:path w="228087" h="7105444">
                        <a:moveTo>
                          <a:pt x="0" y="0"/>
                        </a:moveTo>
                        <a:lnTo>
                          <a:pt x="228088" y="0"/>
                        </a:lnTo>
                        <a:lnTo>
                          <a:pt x="228088" y="7105445"/>
                        </a:lnTo>
                        <a:lnTo>
                          <a:pt x="0" y="7105445"/>
                        </a:lnTo>
                        <a:close/>
                      </a:path>
                    </a:pathLst>
                  </a:custGeom>
                  <a:solidFill>
                    <a:srgbClr val="EBEBEB"/>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任意多边形: 形状 35">
                    <a:extLst>
                      <a:ext uri="{FF2B5EF4-FFF2-40B4-BE49-F238E27FC236}">
                        <a16:creationId xmlns:a16="http://schemas.microsoft.com/office/drawing/2014/main" id="{7F832EC4-A2B8-9FA1-20E0-92DE7B40B40B}"/>
                      </a:ext>
                    </a:extLst>
                  </p:cNvPr>
                  <p:cNvSpPr/>
                  <p:nvPr/>
                </p:nvSpPr>
                <p:spPr>
                  <a:xfrm>
                    <a:off x="988455" y="993994"/>
                    <a:ext cx="228087" cy="7114126"/>
                  </a:xfrm>
                  <a:custGeom>
                    <a:avLst/>
                    <a:gdLst>
                      <a:gd name="connsiteX0" fmla="*/ 0 w 228087"/>
                      <a:gd name="connsiteY0" fmla="*/ 0 h 7114126"/>
                      <a:gd name="connsiteX1" fmla="*/ 228088 w 228087"/>
                      <a:gd name="connsiteY1" fmla="*/ 0 h 7114126"/>
                      <a:gd name="connsiteX2" fmla="*/ 228088 w 228087"/>
                      <a:gd name="connsiteY2" fmla="*/ 7114126 h 7114126"/>
                      <a:gd name="connsiteX3" fmla="*/ 0 w 228087"/>
                      <a:gd name="connsiteY3" fmla="*/ 7114126 h 7114126"/>
                    </a:gdLst>
                    <a:ahLst/>
                    <a:cxnLst>
                      <a:cxn ang="0">
                        <a:pos x="connsiteX0" y="connsiteY0"/>
                      </a:cxn>
                      <a:cxn ang="0">
                        <a:pos x="connsiteX1" y="connsiteY1"/>
                      </a:cxn>
                      <a:cxn ang="0">
                        <a:pos x="connsiteX2" y="connsiteY2"/>
                      </a:cxn>
                      <a:cxn ang="0">
                        <a:pos x="connsiteX3" y="connsiteY3"/>
                      </a:cxn>
                    </a:cxnLst>
                    <a:rect l="l" t="t" r="r" b="b"/>
                    <a:pathLst>
                      <a:path w="228087" h="7114126">
                        <a:moveTo>
                          <a:pt x="0" y="0"/>
                        </a:moveTo>
                        <a:lnTo>
                          <a:pt x="228088" y="0"/>
                        </a:lnTo>
                        <a:lnTo>
                          <a:pt x="228088" y="7114126"/>
                        </a:lnTo>
                        <a:lnTo>
                          <a:pt x="0" y="7114126"/>
                        </a:lnTo>
                        <a:close/>
                      </a:path>
                    </a:pathLst>
                  </a:custGeom>
                  <a:solidFill>
                    <a:schemeClr val="accent2">
                      <a:lumMod val="50000"/>
                      <a:alpha val="44000"/>
                    </a:schemeClr>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任意多边形: 形状 36">
                    <a:extLst>
                      <a:ext uri="{FF2B5EF4-FFF2-40B4-BE49-F238E27FC236}">
                        <a16:creationId xmlns:a16="http://schemas.microsoft.com/office/drawing/2014/main" id="{40B19FF2-E3E8-4949-778A-33F77570A8BE}"/>
                      </a:ext>
                    </a:extLst>
                  </p:cNvPr>
                  <p:cNvSpPr/>
                  <p:nvPr/>
                </p:nvSpPr>
                <p:spPr>
                  <a:xfrm>
                    <a:off x="1014499" y="984523"/>
                    <a:ext cx="228876" cy="7133067"/>
                  </a:xfrm>
                  <a:custGeom>
                    <a:avLst/>
                    <a:gdLst>
                      <a:gd name="connsiteX0" fmla="*/ 0 w 228876"/>
                      <a:gd name="connsiteY0" fmla="*/ 0 h 7133067"/>
                      <a:gd name="connsiteX1" fmla="*/ 228877 w 228876"/>
                      <a:gd name="connsiteY1" fmla="*/ 0 h 7133067"/>
                      <a:gd name="connsiteX2" fmla="*/ 228877 w 228876"/>
                      <a:gd name="connsiteY2" fmla="*/ 7133068 h 7133067"/>
                      <a:gd name="connsiteX3" fmla="*/ 0 w 228876"/>
                      <a:gd name="connsiteY3" fmla="*/ 7133068 h 7133067"/>
                    </a:gdLst>
                    <a:ahLst/>
                    <a:cxnLst>
                      <a:cxn ang="0">
                        <a:pos x="connsiteX0" y="connsiteY0"/>
                      </a:cxn>
                      <a:cxn ang="0">
                        <a:pos x="connsiteX1" y="connsiteY1"/>
                      </a:cxn>
                      <a:cxn ang="0">
                        <a:pos x="connsiteX2" y="connsiteY2"/>
                      </a:cxn>
                      <a:cxn ang="0">
                        <a:pos x="connsiteX3" y="connsiteY3"/>
                      </a:cxn>
                    </a:cxnLst>
                    <a:rect l="l" t="t" r="r" b="b"/>
                    <a:pathLst>
                      <a:path w="228876" h="7133067">
                        <a:moveTo>
                          <a:pt x="0" y="0"/>
                        </a:moveTo>
                        <a:lnTo>
                          <a:pt x="228877" y="0"/>
                        </a:lnTo>
                        <a:lnTo>
                          <a:pt x="228877" y="7133068"/>
                        </a:lnTo>
                        <a:lnTo>
                          <a:pt x="0" y="7133068"/>
                        </a:lnTo>
                        <a:close/>
                      </a:path>
                    </a:pathLst>
                  </a:custGeom>
                  <a:solidFill>
                    <a:srgbClr val="EBEBEB"/>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任意多边形: 形状 37">
                    <a:extLst>
                      <a:ext uri="{FF2B5EF4-FFF2-40B4-BE49-F238E27FC236}">
                        <a16:creationId xmlns:a16="http://schemas.microsoft.com/office/drawing/2014/main" id="{5EF72C68-6833-95F6-3CF8-EFA83E431430}"/>
                      </a:ext>
                    </a:extLst>
                  </p:cNvPr>
                  <p:cNvSpPr/>
                  <p:nvPr/>
                </p:nvSpPr>
                <p:spPr>
                  <a:xfrm>
                    <a:off x="1031073" y="975052"/>
                    <a:ext cx="228876" cy="7151220"/>
                  </a:xfrm>
                  <a:custGeom>
                    <a:avLst/>
                    <a:gdLst>
                      <a:gd name="connsiteX0" fmla="*/ 0 w 228876"/>
                      <a:gd name="connsiteY0" fmla="*/ 0 h 7151220"/>
                      <a:gd name="connsiteX1" fmla="*/ 228877 w 228876"/>
                      <a:gd name="connsiteY1" fmla="*/ 0 h 7151220"/>
                      <a:gd name="connsiteX2" fmla="*/ 228877 w 228876"/>
                      <a:gd name="connsiteY2" fmla="*/ 7151221 h 7151220"/>
                      <a:gd name="connsiteX3" fmla="*/ 0 w 228876"/>
                      <a:gd name="connsiteY3" fmla="*/ 7151221 h 7151220"/>
                    </a:gdLst>
                    <a:ahLst/>
                    <a:cxnLst>
                      <a:cxn ang="0">
                        <a:pos x="connsiteX0" y="connsiteY0"/>
                      </a:cxn>
                      <a:cxn ang="0">
                        <a:pos x="connsiteX1" y="connsiteY1"/>
                      </a:cxn>
                      <a:cxn ang="0">
                        <a:pos x="connsiteX2" y="connsiteY2"/>
                      </a:cxn>
                      <a:cxn ang="0">
                        <a:pos x="connsiteX3" y="connsiteY3"/>
                      </a:cxn>
                    </a:cxnLst>
                    <a:rect l="l" t="t" r="r" b="b"/>
                    <a:pathLst>
                      <a:path w="228876" h="7151220">
                        <a:moveTo>
                          <a:pt x="0" y="0"/>
                        </a:moveTo>
                        <a:lnTo>
                          <a:pt x="228877" y="0"/>
                        </a:lnTo>
                        <a:lnTo>
                          <a:pt x="228877" y="7151221"/>
                        </a:lnTo>
                        <a:lnTo>
                          <a:pt x="0" y="7151221"/>
                        </a:lnTo>
                        <a:close/>
                      </a:path>
                    </a:pathLst>
                  </a:custGeom>
                  <a:solidFill>
                    <a:srgbClr val="E3E3E3"/>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任意多边形: 形状 38">
                    <a:extLst>
                      <a:ext uri="{FF2B5EF4-FFF2-40B4-BE49-F238E27FC236}">
                        <a16:creationId xmlns:a16="http://schemas.microsoft.com/office/drawing/2014/main" id="{4E5062F6-EB5B-EEEA-116C-97808CD8557B}"/>
                      </a:ext>
                    </a:extLst>
                  </p:cNvPr>
                  <p:cNvSpPr/>
                  <p:nvPr/>
                </p:nvSpPr>
                <p:spPr>
                  <a:xfrm>
                    <a:off x="1072113" y="967949"/>
                    <a:ext cx="229666" cy="7167004"/>
                  </a:xfrm>
                  <a:custGeom>
                    <a:avLst/>
                    <a:gdLst>
                      <a:gd name="connsiteX0" fmla="*/ 0 w 229666"/>
                      <a:gd name="connsiteY0" fmla="*/ 0 h 7167004"/>
                      <a:gd name="connsiteX1" fmla="*/ 229666 w 229666"/>
                      <a:gd name="connsiteY1" fmla="*/ 0 h 7167004"/>
                      <a:gd name="connsiteX2" fmla="*/ 229666 w 229666"/>
                      <a:gd name="connsiteY2" fmla="*/ 7167005 h 7167004"/>
                      <a:gd name="connsiteX3" fmla="*/ 0 w 229666"/>
                      <a:gd name="connsiteY3" fmla="*/ 7167005 h 7167004"/>
                    </a:gdLst>
                    <a:ahLst/>
                    <a:cxnLst>
                      <a:cxn ang="0">
                        <a:pos x="connsiteX0" y="connsiteY0"/>
                      </a:cxn>
                      <a:cxn ang="0">
                        <a:pos x="connsiteX1" y="connsiteY1"/>
                      </a:cxn>
                      <a:cxn ang="0">
                        <a:pos x="connsiteX2" y="connsiteY2"/>
                      </a:cxn>
                      <a:cxn ang="0">
                        <a:pos x="connsiteX3" y="connsiteY3"/>
                      </a:cxn>
                    </a:cxnLst>
                    <a:rect l="l" t="t" r="r" b="b"/>
                    <a:pathLst>
                      <a:path w="229666" h="7167004">
                        <a:moveTo>
                          <a:pt x="0" y="0"/>
                        </a:moveTo>
                        <a:lnTo>
                          <a:pt x="229666" y="0"/>
                        </a:lnTo>
                        <a:lnTo>
                          <a:pt x="229666" y="7167005"/>
                        </a:lnTo>
                        <a:lnTo>
                          <a:pt x="0" y="7167005"/>
                        </a:lnTo>
                        <a:close/>
                      </a:path>
                    </a:pathLst>
                  </a:custGeom>
                  <a:solidFill>
                    <a:srgbClr val="EBEBEB"/>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图形 1">
                  <a:extLst>
                    <a:ext uri="{FF2B5EF4-FFF2-40B4-BE49-F238E27FC236}">
                      <a16:creationId xmlns:a16="http://schemas.microsoft.com/office/drawing/2014/main" id="{82B656E6-12F2-E5AE-5C08-58AA3541E134}"/>
                    </a:ext>
                  </a:extLst>
                </p:cNvPr>
                <p:cNvGrpSpPr/>
                <p:nvPr/>
              </p:nvGrpSpPr>
              <p:grpSpPr>
                <a:xfrm>
                  <a:off x="11141988" y="967404"/>
                  <a:ext cx="447967" cy="7167004"/>
                  <a:chOff x="11141988" y="967404"/>
                  <a:chExt cx="447967" cy="7167004"/>
                </a:xfrm>
              </p:grpSpPr>
              <p:sp>
                <p:nvSpPr>
                  <p:cNvPr id="27" name="任意多边形: 形状 26">
                    <a:extLst>
                      <a:ext uri="{FF2B5EF4-FFF2-40B4-BE49-F238E27FC236}">
                        <a16:creationId xmlns:a16="http://schemas.microsoft.com/office/drawing/2014/main" id="{D4E89F33-A74F-5B74-8564-406AA3F3AC7B}"/>
                      </a:ext>
                    </a:extLst>
                  </p:cNvPr>
                  <p:cNvSpPr/>
                  <p:nvPr/>
                </p:nvSpPr>
                <p:spPr>
                  <a:xfrm rot="-10800000">
                    <a:off x="11362657" y="1004214"/>
                    <a:ext cx="227298" cy="7092817"/>
                  </a:xfrm>
                  <a:custGeom>
                    <a:avLst/>
                    <a:gdLst>
                      <a:gd name="connsiteX0" fmla="*/ 0 w 227298"/>
                      <a:gd name="connsiteY0" fmla="*/ 0 h 7092817"/>
                      <a:gd name="connsiteX1" fmla="*/ 227299 w 227298"/>
                      <a:gd name="connsiteY1" fmla="*/ 0 h 7092817"/>
                      <a:gd name="connsiteX2" fmla="*/ 227299 w 227298"/>
                      <a:gd name="connsiteY2" fmla="*/ 7092817 h 7092817"/>
                      <a:gd name="connsiteX3" fmla="*/ 0 w 227298"/>
                      <a:gd name="connsiteY3" fmla="*/ 7092817 h 7092817"/>
                    </a:gdLst>
                    <a:ahLst/>
                    <a:cxnLst>
                      <a:cxn ang="0">
                        <a:pos x="connsiteX0" y="connsiteY0"/>
                      </a:cxn>
                      <a:cxn ang="0">
                        <a:pos x="connsiteX1" y="connsiteY1"/>
                      </a:cxn>
                      <a:cxn ang="0">
                        <a:pos x="connsiteX2" y="connsiteY2"/>
                      </a:cxn>
                      <a:cxn ang="0">
                        <a:pos x="connsiteX3" y="connsiteY3"/>
                      </a:cxn>
                    </a:cxnLst>
                    <a:rect l="l" t="t" r="r" b="b"/>
                    <a:pathLst>
                      <a:path w="227298" h="7092817">
                        <a:moveTo>
                          <a:pt x="0" y="0"/>
                        </a:moveTo>
                        <a:lnTo>
                          <a:pt x="227299" y="0"/>
                        </a:lnTo>
                        <a:lnTo>
                          <a:pt x="227299" y="7092817"/>
                        </a:lnTo>
                        <a:lnTo>
                          <a:pt x="0" y="7092817"/>
                        </a:lnTo>
                        <a:close/>
                      </a:path>
                    </a:pathLst>
                  </a:custGeom>
                  <a:gradFill flip="none" rotWithShape="1">
                    <a:gsLst>
                      <a:gs pos="0">
                        <a:schemeClr val="accent2"/>
                      </a:gs>
                      <a:gs pos="100000">
                        <a:schemeClr val="accent2">
                          <a:lumMod val="50000"/>
                        </a:schemeClr>
                      </a:gs>
                    </a:gsLst>
                    <a:lin ang="5400000" scaled="1"/>
                    <a:tileRect/>
                  </a:gra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任意多边形: 形状 28">
                    <a:extLst>
                      <a:ext uri="{FF2B5EF4-FFF2-40B4-BE49-F238E27FC236}">
                        <a16:creationId xmlns:a16="http://schemas.microsoft.com/office/drawing/2014/main" id="{6A30E922-AED0-3799-4FF9-351BD9ED5CC8}"/>
                      </a:ext>
                    </a:extLst>
                  </p:cNvPr>
                  <p:cNvSpPr/>
                  <p:nvPr/>
                </p:nvSpPr>
                <p:spPr>
                  <a:xfrm rot="-10800000">
                    <a:off x="11248139" y="997356"/>
                    <a:ext cx="228087" cy="7105444"/>
                  </a:xfrm>
                  <a:custGeom>
                    <a:avLst/>
                    <a:gdLst>
                      <a:gd name="connsiteX0" fmla="*/ 0 w 228087"/>
                      <a:gd name="connsiteY0" fmla="*/ 0 h 7105444"/>
                      <a:gd name="connsiteX1" fmla="*/ 228088 w 228087"/>
                      <a:gd name="connsiteY1" fmla="*/ 0 h 7105444"/>
                      <a:gd name="connsiteX2" fmla="*/ 228088 w 228087"/>
                      <a:gd name="connsiteY2" fmla="*/ 7105445 h 7105444"/>
                      <a:gd name="connsiteX3" fmla="*/ 0 w 228087"/>
                      <a:gd name="connsiteY3" fmla="*/ 7105445 h 7105444"/>
                    </a:gdLst>
                    <a:ahLst/>
                    <a:cxnLst>
                      <a:cxn ang="0">
                        <a:pos x="connsiteX0" y="connsiteY0"/>
                      </a:cxn>
                      <a:cxn ang="0">
                        <a:pos x="connsiteX1" y="connsiteY1"/>
                      </a:cxn>
                      <a:cxn ang="0">
                        <a:pos x="connsiteX2" y="connsiteY2"/>
                      </a:cxn>
                      <a:cxn ang="0">
                        <a:pos x="connsiteX3" y="connsiteY3"/>
                      </a:cxn>
                    </a:cxnLst>
                    <a:rect l="l" t="t" r="r" b="b"/>
                    <a:pathLst>
                      <a:path w="228087" h="7105444">
                        <a:moveTo>
                          <a:pt x="0" y="0"/>
                        </a:moveTo>
                        <a:lnTo>
                          <a:pt x="228088" y="0"/>
                        </a:lnTo>
                        <a:lnTo>
                          <a:pt x="228088" y="7105445"/>
                        </a:lnTo>
                        <a:lnTo>
                          <a:pt x="0" y="7105445"/>
                        </a:lnTo>
                        <a:close/>
                      </a:path>
                    </a:pathLst>
                  </a:custGeom>
                  <a:solidFill>
                    <a:srgbClr val="EBEBEB"/>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任意多边形: 形状 29">
                    <a:extLst>
                      <a:ext uri="{FF2B5EF4-FFF2-40B4-BE49-F238E27FC236}">
                        <a16:creationId xmlns:a16="http://schemas.microsoft.com/office/drawing/2014/main" id="{06D22FD5-181E-4A1B-8796-C4BD492B505A}"/>
                      </a:ext>
                    </a:extLst>
                  </p:cNvPr>
                  <p:cNvSpPr/>
                  <p:nvPr/>
                </p:nvSpPr>
                <p:spPr>
                  <a:xfrm rot="-10800000">
                    <a:off x="11227777" y="993915"/>
                    <a:ext cx="228087" cy="7114126"/>
                  </a:xfrm>
                  <a:custGeom>
                    <a:avLst/>
                    <a:gdLst>
                      <a:gd name="connsiteX0" fmla="*/ 0 w 228087"/>
                      <a:gd name="connsiteY0" fmla="*/ 0 h 7114126"/>
                      <a:gd name="connsiteX1" fmla="*/ 228088 w 228087"/>
                      <a:gd name="connsiteY1" fmla="*/ 0 h 7114126"/>
                      <a:gd name="connsiteX2" fmla="*/ 228088 w 228087"/>
                      <a:gd name="connsiteY2" fmla="*/ 7114126 h 7114126"/>
                      <a:gd name="connsiteX3" fmla="*/ 0 w 228087"/>
                      <a:gd name="connsiteY3" fmla="*/ 7114126 h 7114126"/>
                    </a:gdLst>
                    <a:ahLst/>
                    <a:cxnLst>
                      <a:cxn ang="0">
                        <a:pos x="connsiteX0" y="connsiteY0"/>
                      </a:cxn>
                      <a:cxn ang="0">
                        <a:pos x="connsiteX1" y="connsiteY1"/>
                      </a:cxn>
                      <a:cxn ang="0">
                        <a:pos x="connsiteX2" y="connsiteY2"/>
                      </a:cxn>
                      <a:cxn ang="0">
                        <a:pos x="connsiteX3" y="connsiteY3"/>
                      </a:cxn>
                    </a:cxnLst>
                    <a:rect l="l" t="t" r="r" b="b"/>
                    <a:pathLst>
                      <a:path w="228087" h="7114126">
                        <a:moveTo>
                          <a:pt x="0" y="0"/>
                        </a:moveTo>
                        <a:lnTo>
                          <a:pt x="228088" y="0"/>
                        </a:lnTo>
                        <a:lnTo>
                          <a:pt x="228088" y="7114126"/>
                        </a:lnTo>
                        <a:lnTo>
                          <a:pt x="0" y="7114126"/>
                        </a:lnTo>
                        <a:close/>
                      </a:path>
                    </a:pathLst>
                  </a:custGeom>
                  <a:solidFill>
                    <a:srgbClr val="D9D9D9"/>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任意多边形: 形状 30">
                    <a:extLst>
                      <a:ext uri="{FF2B5EF4-FFF2-40B4-BE49-F238E27FC236}">
                        <a16:creationId xmlns:a16="http://schemas.microsoft.com/office/drawing/2014/main" id="{3183E954-CD58-09E0-C2CA-835FB994ADA8}"/>
                      </a:ext>
                    </a:extLst>
                  </p:cNvPr>
                  <p:cNvSpPr/>
                  <p:nvPr/>
                </p:nvSpPr>
                <p:spPr>
                  <a:xfrm rot="-10800000">
                    <a:off x="11200706" y="984768"/>
                    <a:ext cx="228876" cy="7133067"/>
                  </a:xfrm>
                  <a:custGeom>
                    <a:avLst/>
                    <a:gdLst>
                      <a:gd name="connsiteX0" fmla="*/ 0 w 228876"/>
                      <a:gd name="connsiteY0" fmla="*/ 0 h 7133067"/>
                      <a:gd name="connsiteX1" fmla="*/ 228877 w 228876"/>
                      <a:gd name="connsiteY1" fmla="*/ 0 h 7133067"/>
                      <a:gd name="connsiteX2" fmla="*/ 228877 w 228876"/>
                      <a:gd name="connsiteY2" fmla="*/ 7133068 h 7133067"/>
                      <a:gd name="connsiteX3" fmla="*/ 0 w 228876"/>
                      <a:gd name="connsiteY3" fmla="*/ 7133068 h 7133067"/>
                    </a:gdLst>
                    <a:ahLst/>
                    <a:cxnLst>
                      <a:cxn ang="0">
                        <a:pos x="connsiteX0" y="connsiteY0"/>
                      </a:cxn>
                      <a:cxn ang="0">
                        <a:pos x="connsiteX1" y="connsiteY1"/>
                      </a:cxn>
                      <a:cxn ang="0">
                        <a:pos x="connsiteX2" y="connsiteY2"/>
                      </a:cxn>
                      <a:cxn ang="0">
                        <a:pos x="connsiteX3" y="connsiteY3"/>
                      </a:cxn>
                    </a:cxnLst>
                    <a:rect l="l" t="t" r="r" b="b"/>
                    <a:pathLst>
                      <a:path w="228876" h="7133067">
                        <a:moveTo>
                          <a:pt x="0" y="0"/>
                        </a:moveTo>
                        <a:lnTo>
                          <a:pt x="228877" y="0"/>
                        </a:lnTo>
                        <a:lnTo>
                          <a:pt x="228877" y="7133068"/>
                        </a:lnTo>
                        <a:lnTo>
                          <a:pt x="0" y="7133068"/>
                        </a:lnTo>
                        <a:close/>
                      </a:path>
                    </a:pathLst>
                  </a:custGeom>
                  <a:solidFill>
                    <a:schemeClr val="accent2">
                      <a:lumMod val="50000"/>
                      <a:alpha val="67000"/>
                    </a:schemeClr>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任意多边形: 形状 31">
                    <a:extLst>
                      <a:ext uri="{FF2B5EF4-FFF2-40B4-BE49-F238E27FC236}">
                        <a16:creationId xmlns:a16="http://schemas.microsoft.com/office/drawing/2014/main" id="{E42BC007-498E-F01E-A3DA-36A7385AD0AE}"/>
                      </a:ext>
                    </a:extLst>
                  </p:cNvPr>
                  <p:cNvSpPr/>
                  <p:nvPr/>
                </p:nvSpPr>
                <p:spPr>
                  <a:xfrm rot="10800000">
                    <a:off x="11184606" y="974208"/>
                    <a:ext cx="228876" cy="7151220"/>
                  </a:xfrm>
                  <a:custGeom>
                    <a:avLst/>
                    <a:gdLst>
                      <a:gd name="connsiteX0" fmla="*/ 0 w 228876"/>
                      <a:gd name="connsiteY0" fmla="*/ 0 h 7151220"/>
                      <a:gd name="connsiteX1" fmla="*/ 228877 w 228876"/>
                      <a:gd name="connsiteY1" fmla="*/ 0 h 7151220"/>
                      <a:gd name="connsiteX2" fmla="*/ 228877 w 228876"/>
                      <a:gd name="connsiteY2" fmla="*/ 7151220 h 7151220"/>
                      <a:gd name="connsiteX3" fmla="*/ 0 w 228876"/>
                      <a:gd name="connsiteY3" fmla="*/ 7151220 h 7151220"/>
                    </a:gdLst>
                    <a:ahLst/>
                    <a:cxnLst>
                      <a:cxn ang="0">
                        <a:pos x="connsiteX0" y="connsiteY0"/>
                      </a:cxn>
                      <a:cxn ang="0">
                        <a:pos x="connsiteX1" y="connsiteY1"/>
                      </a:cxn>
                      <a:cxn ang="0">
                        <a:pos x="connsiteX2" y="connsiteY2"/>
                      </a:cxn>
                      <a:cxn ang="0">
                        <a:pos x="connsiteX3" y="connsiteY3"/>
                      </a:cxn>
                    </a:cxnLst>
                    <a:rect l="l" t="t" r="r" b="b"/>
                    <a:pathLst>
                      <a:path w="228876" h="7151220">
                        <a:moveTo>
                          <a:pt x="0" y="0"/>
                        </a:moveTo>
                        <a:lnTo>
                          <a:pt x="228877" y="0"/>
                        </a:lnTo>
                        <a:lnTo>
                          <a:pt x="228877" y="7151220"/>
                        </a:lnTo>
                        <a:lnTo>
                          <a:pt x="0" y="7151220"/>
                        </a:lnTo>
                        <a:close/>
                      </a:path>
                    </a:pathLst>
                  </a:custGeom>
                  <a:solidFill>
                    <a:srgbClr val="E3E3E3"/>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任意多边形: 形状 32">
                    <a:extLst>
                      <a:ext uri="{FF2B5EF4-FFF2-40B4-BE49-F238E27FC236}">
                        <a16:creationId xmlns:a16="http://schemas.microsoft.com/office/drawing/2014/main" id="{A5B93EF7-144D-B1D7-12DD-CC61F8473B1D}"/>
                      </a:ext>
                    </a:extLst>
                  </p:cNvPr>
                  <p:cNvSpPr/>
                  <p:nvPr/>
                </p:nvSpPr>
                <p:spPr>
                  <a:xfrm rot="-10800000">
                    <a:off x="11141988" y="967404"/>
                    <a:ext cx="229666" cy="7167004"/>
                  </a:xfrm>
                  <a:custGeom>
                    <a:avLst/>
                    <a:gdLst>
                      <a:gd name="connsiteX0" fmla="*/ 0 w 229666"/>
                      <a:gd name="connsiteY0" fmla="*/ 0 h 7167004"/>
                      <a:gd name="connsiteX1" fmla="*/ 229666 w 229666"/>
                      <a:gd name="connsiteY1" fmla="*/ 0 h 7167004"/>
                      <a:gd name="connsiteX2" fmla="*/ 229666 w 229666"/>
                      <a:gd name="connsiteY2" fmla="*/ 7167005 h 7167004"/>
                      <a:gd name="connsiteX3" fmla="*/ 0 w 229666"/>
                      <a:gd name="connsiteY3" fmla="*/ 7167005 h 7167004"/>
                    </a:gdLst>
                    <a:ahLst/>
                    <a:cxnLst>
                      <a:cxn ang="0">
                        <a:pos x="connsiteX0" y="connsiteY0"/>
                      </a:cxn>
                      <a:cxn ang="0">
                        <a:pos x="connsiteX1" y="connsiteY1"/>
                      </a:cxn>
                      <a:cxn ang="0">
                        <a:pos x="connsiteX2" y="connsiteY2"/>
                      </a:cxn>
                      <a:cxn ang="0">
                        <a:pos x="connsiteX3" y="connsiteY3"/>
                      </a:cxn>
                    </a:cxnLst>
                    <a:rect l="l" t="t" r="r" b="b"/>
                    <a:pathLst>
                      <a:path w="229666" h="7167004">
                        <a:moveTo>
                          <a:pt x="0" y="0"/>
                        </a:moveTo>
                        <a:lnTo>
                          <a:pt x="229666" y="0"/>
                        </a:lnTo>
                        <a:lnTo>
                          <a:pt x="229666" y="7167005"/>
                        </a:lnTo>
                        <a:lnTo>
                          <a:pt x="0" y="7167005"/>
                        </a:lnTo>
                        <a:close/>
                      </a:path>
                    </a:pathLst>
                  </a:custGeom>
                  <a:solidFill>
                    <a:srgbClr val="EBEBEB"/>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2" name="任意多边形: 形状 21">
                <a:extLst>
                  <a:ext uri="{FF2B5EF4-FFF2-40B4-BE49-F238E27FC236}">
                    <a16:creationId xmlns:a16="http://schemas.microsoft.com/office/drawing/2014/main" id="{E9C54D18-DB88-49C6-E1B8-8E3627902DB7}"/>
                  </a:ext>
                </a:extLst>
              </p:cNvPr>
              <p:cNvSpPr/>
              <p:nvPr/>
            </p:nvSpPr>
            <p:spPr>
              <a:xfrm>
                <a:off x="1112364" y="949008"/>
                <a:ext cx="5094484" cy="7227688"/>
              </a:xfrm>
              <a:custGeom>
                <a:avLst/>
                <a:gdLst>
                  <a:gd name="connsiteX0" fmla="*/ 0 w 5094484"/>
                  <a:gd name="connsiteY0" fmla="*/ 7204888 h 7227688"/>
                  <a:gd name="connsiteX1" fmla="*/ 5094485 w 5094484"/>
                  <a:gd name="connsiteY1" fmla="*/ 7204888 h 7227688"/>
                  <a:gd name="connsiteX2" fmla="*/ 5094485 w 5094484"/>
                  <a:gd name="connsiteY2" fmla="*/ 0 h 7227688"/>
                  <a:gd name="connsiteX3" fmla="*/ 0 w 5094484"/>
                  <a:gd name="connsiteY3" fmla="*/ 0 h 7227688"/>
                  <a:gd name="connsiteX4" fmla="*/ 0 w 5094484"/>
                  <a:gd name="connsiteY4" fmla="*/ 7204888 h 7227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484" h="7227688">
                    <a:moveTo>
                      <a:pt x="0" y="7204888"/>
                    </a:moveTo>
                    <a:cubicBezTo>
                      <a:pt x="0" y="7204888"/>
                      <a:pt x="5094485" y="7256188"/>
                      <a:pt x="5094485" y="7204888"/>
                    </a:cubicBezTo>
                    <a:cubicBezTo>
                      <a:pt x="5094485" y="7153588"/>
                      <a:pt x="5094485" y="0"/>
                      <a:pt x="5094485" y="0"/>
                    </a:cubicBezTo>
                    <a:lnTo>
                      <a:pt x="0" y="0"/>
                    </a:lnTo>
                    <a:lnTo>
                      <a:pt x="0" y="7204888"/>
                    </a:lnTo>
                    <a:close/>
                  </a:path>
                </a:pathLst>
              </a:custGeom>
              <a:solidFill>
                <a:srgbClr val="FFFFFF"/>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任意多边形: 形状 22">
                <a:extLst>
                  <a:ext uri="{FF2B5EF4-FFF2-40B4-BE49-F238E27FC236}">
                    <a16:creationId xmlns:a16="http://schemas.microsoft.com/office/drawing/2014/main" id="{D3DDE2C6-E528-7592-9B10-BF22D61AC4E8}"/>
                  </a:ext>
                </a:extLst>
              </p:cNvPr>
              <p:cNvSpPr/>
              <p:nvPr/>
            </p:nvSpPr>
            <p:spPr>
              <a:xfrm>
                <a:off x="6206848" y="949008"/>
                <a:ext cx="5094484" cy="7227688"/>
              </a:xfrm>
              <a:custGeom>
                <a:avLst/>
                <a:gdLst>
                  <a:gd name="connsiteX0" fmla="*/ 5094485 w 5094484"/>
                  <a:gd name="connsiteY0" fmla="*/ 7204888 h 7227688"/>
                  <a:gd name="connsiteX1" fmla="*/ 0 w 5094484"/>
                  <a:gd name="connsiteY1" fmla="*/ 7204888 h 7227688"/>
                  <a:gd name="connsiteX2" fmla="*/ 0 w 5094484"/>
                  <a:gd name="connsiteY2" fmla="*/ 0 h 7227688"/>
                  <a:gd name="connsiteX3" fmla="*/ 5094485 w 5094484"/>
                  <a:gd name="connsiteY3" fmla="*/ 0 h 7227688"/>
                  <a:gd name="connsiteX4" fmla="*/ 5094485 w 5094484"/>
                  <a:gd name="connsiteY4" fmla="*/ 7204888 h 7227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4484" h="7227688">
                    <a:moveTo>
                      <a:pt x="5094485" y="7204888"/>
                    </a:moveTo>
                    <a:cubicBezTo>
                      <a:pt x="5094485" y="7204888"/>
                      <a:pt x="0" y="7256188"/>
                      <a:pt x="0" y="7204888"/>
                    </a:cubicBezTo>
                    <a:cubicBezTo>
                      <a:pt x="0" y="7153588"/>
                      <a:pt x="0" y="0"/>
                      <a:pt x="0" y="0"/>
                    </a:cubicBezTo>
                    <a:lnTo>
                      <a:pt x="5094485" y="0"/>
                    </a:lnTo>
                    <a:lnTo>
                      <a:pt x="5094485" y="7204888"/>
                    </a:lnTo>
                    <a:close/>
                  </a:path>
                </a:pathLst>
              </a:custGeom>
              <a:solidFill>
                <a:srgbClr val="FFFFFF"/>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任意多边形: 形状 23">
                <a:extLst>
                  <a:ext uri="{FF2B5EF4-FFF2-40B4-BE49-F238E27FC236}">
                    <a16:creationId xmlns:a16="http://schemas.microsoft.com/office/drawing/2014/main" id="{2B13E7CB-74D3-0523-0AE4-37A99DB5A4AB}"/>
                  </a:ext>
                </a:extLst>
              </p:cNvPr>
              <p:cNvSpPr/>
              <p:nvPr/>
            </p:nvSpPr>
            <p:spPr>
              <a:xfrm>
                <a:off x="5882475" y="949008"/>
                <a:ext cx="324373" cy="7222250"/>
              </a:xfrm>
              <a:custGeom>
                <a:avLst/>
                <a:gdLst>
                  <a:gd name="connsiteX0" fmla="*/ 0 w 324373"/>
                  <a:gd name="connsiteY0" fmla="*/ 0 h 7222250"/>
                  <a:gd name="connsiteX1" fmla="*/ 0 w 324373"/>
                  <a:gd name="connsiteY1" fmla="*/ 7222251 h 7222250"/>
                  <a:gd name="connsiteX2" fmla="*/ 324374 w 324373"/>
                  <a:gd name="connsiteY2" fmla="*/ 7204888 h 7222250"/>
                  <a:gd name="connsiteX3" fmla="*/ 324374 w 324373"/>
                  <a:gd name="connsiteY3" fmla="*/ 0 h 7222250"/>
                  <a:gd name="connsiteX4" fmla="*/ 0 w 324373"/>
                  <a:gd name="connsiteY4" fmla="*/ 0 h 7222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373" h="7222250">
                    <a:moveTo>
                      <a:pt x="0" y="0"/>
                    </a:moveTo>
                    <a:lnTo>
                      <a:pt x="0" y="7222251"/>
                    </a:lnTo>
                    <a:cubicBezTo>
                      <a:pt x="203621" y="7218305"/>
                      <a:pt x="324374" y="7212781"/>
                      <a:pt x="324374" y="7204888"/>
                    </a:cubicBezTo>
                    <a:cubicBezTo>
                      <a:pt x="324374" y="7153588"/>
                      <a:pt x="324374" y="0"/>
                      <a:pt x="324374" y="0"/>
                    </a:cubicBezTo>
                    <a:lnTo>
                      <a:pt x="0" y="0"/>
                    </a:lnTo>
                    <a:close/>
                  </a:path>
                </a:pathLst>
              </a:custGeom>
              <a:solidFill>
                <a:srgbClr val="FFFFFF"/>
              </a:solidFill>
              <a:ln w="7891"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组合 17">
              <a:extLst>
                <a:ext uri="{FF2B5EF4-FFF2-40B4-BE49-F238E27FC236}">
                  <a16:creationId xmlns:a16="http://schemas.microsoft.com/office/drawing/2014/main" id="{FFC45DA4-9402-8B09-D4E1-CEB5FB77E5E8}"/>
                </a:ext>
              </a:extLst>
            </p:cNvPr>
            <p:cNvGrpSpPr/>
            <p:nvPr/>
          </p:nvGrpSpPr>
          <p:grpSpPr>
            <a:xfrm>
              <a:off x="5315410" y="728663"/>
              <a:ext cx="2236009" cy="7222250"/>
              <a:chOff x="5315410" y="949008"/>
              <a:chExt cx="2236009" cy="7084649"/>
            </a:xfrm>
          </p:grpSpPr>
          <p:sp>
            <p:nvSpPr>
              <p:cNvPr id="19" name="矩形 18">
                <a:extLst>
                  <a:ext uri="{FF2B5EF4-FFF2-40B4-BE49-F238E27FC236}">
                    <a16:creationId xmlns:a16="http://schemas.microsoft.com/office/drawing/2014/main" id="{8F85FA28-AF8C-4174-E61B-0305807602D2}"/>
                  </a:ext>
                </a:extLst>
              </p:cNvPr>
              <p:cNvSpPr/>
              <p:nvPr/>
            </p:nvSpPr>
            <p:spPr>
              <a:xfrm>
                <a:off x="6110718" y="949008"/>
                <a:ext cx="1440701" cy="7084649"/>
              </a:xfrm>
              <a:prstGeom prst="rect">
                <a:avLst/>
              </a:prstGeom>
              <a:gradFill flip="none" rotWithShape="1">
                <a:gsLst>
                  <a:gs pos="69000">
                    <a:schemeClr val="tx1">
                      <a:lumMod val="50000"/>
                      <a:lumOff val="50000"/>
                      <a:alpha val="0"/>
                    </a:schemeClr>
                  </a:gs>
                  <a:gs pos="100000">
                    <a:schemeClr val="tx1">
                      <a:lumMod val="85000"/>
                      <a:lumOff val="15000"/>
                      <a:alpha val="1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矩形 19">
                <a:extLst>
                  <a:ext uri="{FF2B5EF4-FFF2-40B4-BE49-F238E27FC236}">
                    <a16:creationId xmlns:a16="http://schemas.microsoft.com/office/drawing/2014/main" id="{CE9C93B4-BE58-F39D-0586-213248DFBBA1}"/>
                  </a:ext>
                </a:extLst>
              </p:cNvPr>
              <p:cNvSpPr/>
              <p:nvPr/>
            </p:nvSpPr>
            <p:spPr>
              <a:xfrm>
                <a:off x="5315410" y="949008"/>
                <a:ext cx="806124" cy="7084649"/>
              </a:xfrm>
              <a:prstGeom prst="rect">
                <a:avLst/>
              </a:prstGeom>
              <a:gradFill flip="none" rotWithShape="1">
                <a:gsLst>
                  <a:gs pos="37000">
                    <a:schemeClr val="tx1">
                      <a:lumMod val="50000"/>
                      <a:lumOff val="50000"/>
                      <a:alpha val="0"/>
                    </a:schemeClr>
                  </a:gs>
                  <a:gs pos="100000">
                    <a:schemeClr val="tx1">
                      <a:lumMod val="85000"/>
                      <a:lumOff val="15000"/>
                      <a:alpha val="1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3" name="文本框 42">
            <a:extLst>
              <a:ext uri="{FF2B5EF4-FFF2-40B4-BE49-F238E27FC236}">
                <a16:creationId xmlns:a16="http://schemas.microsoft.com/office/drawing/2014/main" id="{C8723037-BC30-7DBD-B682-17FF92637E93}"/>
              </a:ext>
            </a:extLst>
          </p:cNvPr>
          <p:cNvSpPr txBox="1"/>
          <p:nvPr/>
        </p:nvSpPr>
        <p:spPr>
          <a:xfrm>
            <a:off x="1252473" y="2501918"/>
            <a:ext cx="4280495" cy="830997"/>
          </a:xfrm>
          <a:prstGeom prst="rect">
            <a:avLst/>
          </a:prstGeom>
          <a:noFill/>
        </p:spPr>
        <p:txBody>
          <a:bodyPr wrap="square">
            <a:spAutoFit/>
          </a:bodyPr>
          <a:lstStyle/>
          <a:p>
            <a:r>
              <a:rPr lang="zh-CN" altLang="en-US" sz="1200" dirty="0">
                <a:latin typeface="Arial" panose="020B0604020202020204" pitchFamily="34" charset="0"/>
                <a:ea typeface="微软雅黑" panose="020B0503020204020204" pitchFamily="34" charset="-122"/>
                <a:cs typeface="+mn-ea"/>
                <a:sym typeface="Arial" panose="020B0604020202020204" pitchFamily="34" charset="0"/>
              </a:rPr>
              <a:t>Smith, J., &amp; Wang, L. (2023). Microplastic pollution in marine environments: A review of current status and future prospects. Marine Pollution Bulletin, 182, 111-122. https://doi.org/10.1016/j.marpolbul.2023.111122</a:t>
            </a:r>
          </a:p>
        </p:txBody>
      </p:sp>
      <p:sp>
        <p:nvSpPr>
          <p:cNvPr id="44" name="文本框 43">
            <a:extLst>
              <a:ext uri="{FF2B5EF4-FFF2-40B4-BE49-F238E27FC236}">
                <a16:creationId xmlns:a16="http://schemas.microsoft.com/office/drawing/2014/main" id="{F0BC5807-E8DE-DE1B-5614-A0BD3F4E8E0F}"/>
              </a:ext>
            </a:extLst>
          </p:cNvPr>
          <p:cNvSpPr txBox="1"/>
          <p:nvPr/>
        </p:nvSpPr>
        <p:spPr>
          <a:xfrm>
            <a:off x="1252473" y="3747343"/>
            <a:ext cx="4280495" cy="830997"/>
          </a:xfrm>
          <a:prstGeom prst="rect">
            <a:avLst/>
          </a:prstGeom>
          <a:noFill/>
        </p:spPr>
        <p:txBody>
          <a:bodyPr wrap="square">
            <a:spAutoFit/>
          </a:bodyPr>
          <a:lstStyle/>
          <a:p>
            <a:r>
              <a:rPr lang="en-US" altLang="zh-CN" sz="1200" dirty="0">
                <a:latin typeface="Arial" panose="020B0604020202020204" pitchFamily="34" charset="0"/>
                <a:ea typeface="微软雅黑" panose="020B0503020204020204" pitchFamily="34" charset="-122"/>
                <a:cs typeface="+mn-ea"/>
                <a:sym typeface="Arial" panose="020B0604020202020204" pitchFamily="34" charset="0"/>
              </a:rPr>
              <a:t>Johnson, A. R., &amp; Thompson, R. C. (2022). The ecological impacts of microplastics in marine ecosystems. Environmental Science &amp; Technology, 56(12), 7587-7596. https://doi.org/10.1021/acs.est.2c01123</a:t>
            </a:r>
          </a:p>
        </p:txBody>
      </p:sp>
      <p:sp>
        <p:nvSpPr>
          <p:cNvPr id="45" name="文本框 44">
            <a:extLst>
              <a:ext uri="{FF2B5EF4-FFF2-40B4-BE49-F238E27FC236}">
                <a16:creationId xmlns:a16="http://schemas.microsoft.com/office/drawing/2014/main" id="{D0BF4CD5-2B31-085E-EAE1-680266C37960}"/>
              </a:ext>
            </a:extLst>
          </p:cNvPr>
          <p:cNvSpPr txBox="1"/>
          <p:nvPr/>
        </p:nvSpPr>
        <p:spPr>
          <a:xfrm>
            <a:off x="1252473" y="4992767"/>
            <a:ext cx="4280495" cy="1015663"/>
          </a:xfrm>
          <a:prstGeom prst="rect">
            <a:avLst/>
          </a:prstGeom>
          <a:noFill/>
        </p:spPr>
        <p:txBody>
          <a:bodyPr wrap="square">
            <a:spAutoFit/>
          </a:bodyPr>
          <a:lstStyle/>
          <a:p>
            <a:endParaRPr lang="en-US" altLang="zh-CN" sz="1200" dirty="0">
              <a:latin typeface="Arial" panose="020B0604020202020204" pitchFamily="34" charset="0"/>
              <a:ea typeface="微软雅黑" panose="020B0503020204020204" pitchFamily="34" charset="-122"/>
              <a:cs typeface="+mn-ea"/>
              <a:sym typeface="Arial" panose="020B0604020202020204" pitchFamily="34" charset="0"/>
            </a:endParaRPr>
          </a:p>
          <a:p>
            <a:r>
              <a:rPr lang="en-US" altLang="zh-CN" sz="1200" dirty="0">
                <a:latin typeface="Arial" panose="020B0604020202020204" pitchFamily="34" charset="0"/>
                <a:ea typeface="微软雅黑" panose="020B0503020204020204" pitchFamily="34" charset="-122"/>
                <a:cs typeface="+mn-ea"/>
                <a:sym typeface="Arial" panose="020B0604020202020204" pitchFamily="34" charset="0"/>
              </a:rPr>
              <a:t>Zhang, Y., Li, D., &amp; Zeng, E. Y. (2021). Plastics in the marine environment: A Chinese perspective. Science of The Total Environment, 767, 144456. https://doi.org/10.1016/j.scitotenv.2021.144456</a:t>
            </a:r>
          </a:p>
        </p:txBody>
      </p:sp>
      <p:sp>
        <p:nvSpPr>
          <p:cNvPr id="46" name="文本框 45">
            <a:extLst>
              <a:ext uri="{FF2B5EF4-FFF2-40B4-BE49-F238E27FC236}">
                <a16:creationId xmlns:a16="http://schemas.microsoft.com/office/drawing/2014/main" id="{DAAE0A2A-7BD5-8AB9-4745-DF6B9285CBA5}"/>
              </a:ext>
            </a:extLst>
          </p:cNvPr>
          <p:cNvSpPr txBox="1"/>
          <p:nvPr/>
        </p:nvSpPr>
        <p:spPr>
          <a:xfrm>
            <a:off x="6549272" y="2501918"/>
            <a:ext cx="4280495" cy="1015663"/>
          </a:xfrm>
          <a:prstGeom prst="rect">
            <a:avLst/>
          </a:prstGeom>
          <a:noFill/>
        </p:spPr>
        <p:txBody>
          <a:bodyPr wrap="square">
            <a:spAutoFit/>
          </a:bodyPr>
          <a:lstStyle/>
          <a:p>
            <a:endParaRPr lang="en-US" altLang="zh-CN" sz="1200" dirty="0">
              <a:latin typeface="Arial" panose="020B0604020202020204" pitchFamily="34" charset="0"/>
              <a:ea typeface="微软雅黑" panose="020B0503020204020204" pitchFamily="34" charset="-122"/>
              <a:cs typeface="+mn-ea"/>
              <a:sym typeface="Arial" panose="020B0604020202020204" pitchFamily="34" charset="0"/>
            </a:endParaRPr>
          </a:p>
          <a:p>
            <a:r>
              <a:rPr lang="en-US" altLang="zh-CN" sz="1200" dirty="0" err="1">
                <a:latin typeface="Arial" panose="020B0604020202020204" pitchFamily="34" charset="0"/>
                <a:ea typeface="微软雅黑" panose="020B0503020204020204" pitchFamily="34" charset="-122"/>
                <a:cs typeface="+mn-ea"/>
                <a:sym typeface="Arial" panose="020B0604020202020204" pitchFamily="34" charset="0"/>
              </a:rPr>
              <a:t>Ziaei</a:t>
            </a:r>
            <a:r>
              <a:rPr lang="en-US" altLang="zh-CN" sz="1200" dirty="0">
                <a:latin typeface="Arial" panose="020B0604020202020204" pitchFamily="34" charset="0"/>
                <a:ea typeface="微软雅黑" panose="020B0503020204020204" pitchFamily="34" charset="-122"/>
                <a:cs typeface="+mn-ea"/>
                <a:sym typeface="Arial" panose="020B0604020202020204" pitchFamily="34" charset="0"/>
              </a:rPr>
              <a:t>, M., &amp; Kaveh, S. (2020). Microplastics: A new environmental threat? Environmental Science and Pollution Research, 27(2), 1-9. https://doi.org/10.1007/s11356-019-07104-8</a:t>
            </a:r>
          </a:p>
        </p:txBody>
      </p:sp>
      <p:sp>
        <p:nvSpPr>
          <p:cNvPr id="47" name="文本框 46">
            <a:extLst>
              <a:ext uri="{FF2B5EF4-FFF2-40B4-BE49-F238E27FC236}">
                <a16:creationId xmlns:a16="http://schemas.microsoft.com/office/drawing/2014/main" id="{CF53DBDA-1E9A-BFEE-2F41-AEEE19BD7A3C}"/>
              </a:ext>
            </a:extLst>
          </p:cNvPr>
          <p:cNvSpPr txBox="1"/>
          <p:nvPr/>
        </p:nvSpPr>
        <p:spPr>
          <a:xfrm>
            <a:off x="6549272" y="3747343"/>
            <a:ext cx="4280495" cy="830997"/>
          </a:xfrm>
          <a:prstGeom prst="rect">
            <a:avLst/>
          </a:prstGeom>
          <a:noFill/>
        </p:spPr>
        <p:txBody>
          <a:bodyPr wrap="square">
            <a:spAutoFit/>
          </a:bodyPr>
          <a:lstStyle/>
          <a:p>
            <a:r>
              <a:rPr lang="en-US" altLang="zh-CN" sz="1200" dirty="0" err="1">
                <a:latin typeface="Arial" panose="020B0604020202020204" pitchFamily="34" charset="0"/>
                <a:ea typeface="微软雅黑" panose="020B0503020204020204" pitchFamily="34" charset="-122"/>
                <a:cs typeface="+mn-ea"/>
                <a:sym typeface="Arial" panose="020B0604020202020204" pitchFamily="34" charset="0"/>
              </a:rPr>
              <a:t>Zettler</a:t>
            </a:r>
            <a:r>
              <a:rPr lang="en-US" altLang="zh-CN" sz="1200" dirty="0">
                <a:latin typeface="Arial" panose="020B0604020202020204" pitchFamily="34" charset="0"/>
                <a:ea typeface="微软雅黑" panose="020B0503020204020204" pitchFamily="34" charset="-122"/>
                <a:cs typeface="+mn-ea"/>
                <a:sym typeface="Arial" panose="020B0604020202020204" pitchFamily="34" charset="0"/>
              </a:rPr>
              <a:t>, M. L., Mincer, T. J., &amp; Amaral-</a:t>
            </a:r>
            <a:r>
              <a:rPr lang="en-US" altLang="zh-CN" sz="1200" dirty="0" err="1">
                <a:latin typeface="Arial" panose="020B0604020202020204" pitchFamily="34" charset="0"/>
                <a:ea typeface="微软雅黑" panose="020B0503020204020204" pitchFamily="34" charset="-122"/>
                <a:cs typeface="+mn-ea"/>
                <a:sym typeface="Arial" panose="020B0604020202020204" pitchFamily="34" charset="0"/>
              </a:rPr>
              <a:t>Zettler</a:t>
            </a:r>
            <a:r>
              <a:rPr lang="en-US" altLang="zh-CN" sz="1200" dirty="0">
                <a:latin typeface="Arial" panose="020B0604020202020204" pitchFamily="34" charset="0"/>
                <a:ea typeface="微软雅黑" panose="020B0503020204020204" pitchFamily="34" charset="-122"/>
                <a:cs typeface="+mn-ea"/>
                <a:sym typeface="Arial" panose="020B0604020202020204" pitchFamily="34" charset="0"/>
              </a:rPr>
              <a:t>, L. A. (2013). Life in the 'Plastisphere': Microbial communities on plastic marine debris. Environmental Science &amp; Technology, 47(13), 7137-7146. https://doi.org/10.1021/es4012887</a:t>
            </a:r>
          </a:p>
        </p:txBody>
      </p:sp>
      <p:sp>
        <p:nvSpPr>
          <p:cNvPr id="41" name="文本框 40">
            <a:extLst>
              <a:ext uri="{FF2B5EF4-FFF2-40B4-BE49-F238E27FC236}">
                <a16:creationId xmlns:a16="http://schemas.microsoft.com/office/drawing/2014/main" id="{40E4C5A9-277A-F14F-0AA2-76319378FC3E}"/>
              </a:ext>
            </a:extLst>
          </p:cNvPr>
          <p:cNvSpPr txBox="1"/>
          <p:nvPr/>
        </p:nvSpPr>
        <p:spPr>
          <a:xfrm>
            <a:off x="5306031" y="1577134"/>
            <a:ext cx="1620957" cy="523220"/>
          </a:xfrm>
          <a:prstGeom prst="rect">
            <a:avLst/>
          </a:prstGeom>
          <a:noFill/>
        </p:spPr>
        <p:txBody>
          <a:bodyPr wrap="none">
            <a:spAutoFit/>
          </a:bodyPr>
          <a:lstStyle/>
          <a:p>
            <a:r>
              <a:rPr lang="zh-CN" alt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参考文献</a:t>
            </a:r>
          </a:p>
        </p:txBody>
      </p:sp>
    </p:spTree>
    <p:extLst>
      <p:ext uri="{BB962C8B-B14F-4D97-AF65-F5344CB8AC3E}">
        <p14:creationId xmlns:p14="http://schemas.microsoft.com/office/powerpoint/2010/main" val="32242118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gradFill>
            <a:gsLst>
              <a:gs pos="0">
                <a:schemeClr val="bg1">
                  <a:alpha val="75000"/>
                </a:schemeClr>
              </a:gs>
              <a:gs pos="100000">
                <a:schemeClr val="bg1">
                  <a:alpha val="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PPT世界-www.pptx.cn-3">
            <a:extLst>
              <a:ext uri="{FF2B5EF4-FFF2-40B4-BE49-F238E27FC236}">
                <a16:creationId xmlns:a16="http://schemas.microsoft.com/office/drawing/2014/main" id="{C37B2145-9964-1B3F-6D95-012D15609B56}"/>
              </a:ext>
            </a:extLst>
          </p:cNvPr>
          <p:cNvSpPr/>
          <p:nvPr/>
        </p:nvSpPr>
        <p:spPr>
          <a:xfrm>
            <a:off x="1225086" y="1374933"/>
            <a:ext cx="9610554" cy="5090464"/>
          </a:xfrm>
          <a:custGeom>
            <a:avLst/>
            <a:gdLst>
              <a:gd name="connsiteX0" fmla="*/ 6735 w 10029152"/>
              <a:gd name="connsiteY0" fmla="*/ 817328 h 5541919"/>
              <a:gd name="connsiteX1" fmla="*/ 566360 w 10029152"/>
              <a:gd name="connsiteY1" fmla="*/ 4919247 h 5541919"/>
              <a:gd name="connsiteX2" fmla="*/ 1279751 w 10029152"/>
              <a:gd name="connsiteY2" fmla="*/ 5541919 h 5541919"/>
              <a:gd name="connsiteX3" fmla="*/ 8749402 w 10029152"/>
              <a:gd name="connsiteY3" fmla="*/ 5541919 h 5541919"/>
              <a:gd name="connsiteX4" fmla="*/ 9462794 w 10029152"/>
              <a:gd name="connsiteY4" fmla="*/ 4919247 h 5541919"/>
              <a:gd name="connsiteX5" fmla="*/ 10022418 w 10029152"/>
              <a:gd name="connsiteY5" fmla="*/ 817328 h 5541919"/>
              <a:gd name="connsiteX6" fmla="*/ 9309027 w 10029152"/>
              <a:gd name="connsiteY6" fmla="*/ 0 h 5541919"/>
              <a:gd name="connsiteX7" fmla="*/ 720127 w 10029152"/>
              <a:gd name="connsiteY7" fmla="*/ 0 h 5541919"/>
              <a:gd name="connsiteX8" fmla="*/ 6735 w 10029152"/>
              <a:gd name="connsiteY8" fmla="*/ 817328 h 5541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9152" h="5541919">
                <a:moveTo>
                  <a:pt x="6735" y="817328"/>
                </a:moveTo>
                <a:lnTo>
                  <a:pt x="566360" y="4919247"/>
                </a:lnTo>
                <a:cubicBezTo>
                  <a:pt x="615037" y="5276038"/>
                  <a:pt x="919655" y="5541919"/>
                  <a:pt x="1279751" y="5541919"/>
                </a:cubicBezTo>
                <a:lnTo>
                  <a:pt x="8749402" y="5541919"/>
                </a:lnTo>
                <a:cubicBezTo>
                  <a:pt x="9109498" y="5541919"/>
                  <a:pt x="9414117" y="5276038"/>
                  <a:pt x="9462794" y="4919247"/>
                </a:cubicBezTo>
                <a:lnTo>
                  <a:pt x="10022418" y="817328"/>
                </a:lnTo>
                <a:cubicBezTo>
                  <a:pt x="10081406" y="384962"/>
                  <a:pt x="9745399" y="0"/>
                  <a:pt x="9309027" y="0"/>
                </a:cubicBezTo>
                <a:lnTo>
                  <a:pt x="720127" y="0"/>
                </a:lnTo>
                <a:cubicBezTo>
                  <a:pt x="283755" y="0"/>
                  <a:pt x="-52253" y="384962"/>
                  <a:pt x="6735" y="817328"/>
                </a:cubicBezTo>
              </a:path>
            </a:pathLst>
          </a:custGeom>
          <a:gradFill flip="none" rotWithShape="1">
            <a:gsLst>
              <a:gs pos="0">
                <a:schemeClr val="bg1">
                  <a:alpha val="48000"/>
                </a:schemeClr>
              </a:gs>
              <a:gs pos="100000">
                <a:schemeClr val="accent1">
                  <a:lumMod val="20000"/>
                  <a:lumOff val="80000"/>
                  <a:alpha val="34000"/>
                </a:schemeClr>
              </a:gs>
            </a:gsLst>
            <a:lin ang="5400000" scaled="1"/>
            <a:tileRect/>
          </a:gradFill>
          <a:ln>
            <a:noFill/>
          </a:ln>
          <a:effectLst>
            <a:outerShdw blurRad="469900" dist="457200" dir="5400000" sx="106000" sy="106000" algn="t" rotWithShape="0">
              <a:schemeClr val="accent1">
                <a:lumMod val="40000"/>
                <a:lumOff val="60000"/>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PPT世界-www.pptx.cn-4">
            <a:extLst>
              <a:ext uri="{FF2B5EF4-FFF2-40B4-BE49-F238E27FC236}">
                <a16:creationId xmlns:a16="http://schemas.microsoft.com/office/drawing/2014/main" id="{E4BB7E1D-7B07-FE0F-2930-DE99706063C5}"/>
              </a:ext>
            </a:extLst>
          </p:cNvPr>
          <p:cNvSpPr/>
          <p:nvPr/>
        </p:nvSpPr>
        <p:spPr>
          <a:xfrm>
            <a:off x="1459280" y="1015164"/>
            <a:ext cx="9212161" cy="5090464"/>
          </a:xfrm>
          <a:custGeom>
            <a:avLst/>
            <a:gdLst>
              <a:gd name="connsiteX0" fmla="*/ 6735 w 10029152"/>
              <a:gd name="connsiteY0" fmla="*/ 817328 h 5541919"/>
              <a:gd name="connsiteX1" fmla="*/ 566360 w 10029152"/>
              <a:gd name="connsiteY1" fmla="*/ 4919247 h 5541919"/>
              <a:gd name="connsiteX2" fmla="*/ 1279751 w 10029152"/>
              <a:gd name="connsiteY2" fmla="*/ 5541919 h 5541919"/>
              <a:gd name="connsiteX3" fmla="*/ 8749402 w 10029152"/>
              <a:gd name="connsiteY3" fmla="*/ 5541919 h 5541919"/>
              <a:gd name="connsiteX4" fmla="*/ 9462794 w 10029152"/>
              <a:gd name="connsiteY4" fmla="*/ 4919247 h 5541919"/>
              <a:gd name="connsiteX5" fmla="*/ 10022418 w 10029152"/>
              <a:gd name="connsiteY5" fmla="*/ 817328 h 5541919"/>
              <a:gd name="connsiteX6" fmla="*/ 9309027 w 10029152"/>
              <a:gd name="connsiteY6" fmla="*/ 0 h 5541919"/>
              <a:gd name="connsiteX7" fmla="*/ 720127 w 10029152"/>
              <a:gd name="connsiteY7" fmla="*/ 0 h 5541919"/>
              <a:gd name="connsiteX8" fmla="*/ 6735 w 10029152"/>
              <a:gd name="connsiteY8" fmla="*/ 817328 h 5541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9152" h="5541919">
                <a:moveTo>
                  <a:pt x="6735" y="817328"/>
                </a:moveTo>
                <a:lnTo>
                  <a:pt x="566360" y="4919247"/>
                </a:lnTo>
                <a:cubicBezTo>
                  <a:pt x="615037" y="5276038"/>
                  <a:pt x="919655" y="5541919"/>
                  <a:pt x="1279751" y="5541919"/>
                </a:cubicBezTo>
                <a:lnTo>
                  <a:pt x="8749402" y="5541919"/>
                </a:lnTo>
                <a:cubicBezTo>
                  <a:pt x="9109498" y="5541919"/>
                  <a:pt x="9414117" y="5276038"/>
                  <a:pt x="9462794" y="4919247"/>
                </a:cubicBezTo>
                <a:lnTo>
                  <a:pt x="10022418" y="817328"/>
                </a:lnTo>
                <a:cubicBezTo>
                  <a:pt x="10081406" y="384962"/>
                  <a:pt x="9745399" y="0"/>
                  <a:pt x="9309027" y="0"/>
                </a:cubicBezTo>
                <a:lnTo>
                  <a:pt x="720127" y="0"/>
                </a:lnTo>
                <a:cubicBezTo>
                  <a:pt x="283755" y="0"/>
                  <a:pt x="-52253" y="384962"/>
                  <a:pt x="6735" y="817328"/>
                </a:cubicBezTo>
              </a:path>
            </a:pathLst>
          </a:custGeom>
          <a:gradFill>
            <a:gsLst>
              <a:gs pos="0">
                <a:schemeClr val="bg1">
                  <a:alpha val="70000"/>
                </a:schemeClr>
              </a:gs>
              <a:gs pos="100000">
                <a:schemeClr val="bg1">
                  <a:alpha val="10000"/>
                </a:schemeClr>
              </a:gs>
            </a:gsLst>
            <a:lin ang="5400000" scaled="1"/>
          </a:gradFill>
          <a:ln>
            <a:solidFill>
              <a:schemeClr val="accent1">
                <a:lumMod val="40000"/>
                <a:lumOff val="60000"/>
              </a:schemeClr>
            </a:solidFill>
          </a:ln>
          <a:effectLst>
            <a:outerShdw blurRad="469900" dist="457200" dir="5400000" algn="t" rotWithShape="0">
              <a:schemeClr val="accent1">
                <a:lumMod val="60000"/>
                <a:lumOff val="4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62" name="图片 61" descr="图片包含 游戏机&#10;&#10;描述已自动生成">
            <a:extLst>
              <a:ext uri="{FF2B5EF4-FFF2-40B4-BE49-F238E27FC236}">
                <a16:creationId xmlns:a16="http://schemas.microsoft.com/office/drawing/2014/main" id="{9A537050-5D40-0614-0F79-ABE205F0A1B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flipH="1">
            <a:off x="7565" y="2050"/>
            <a:ext cx="10283924" cy="6855950"/>
          </a:xfrm>
          <a:prstGeom prst="rect">
            <a:avLst/>
          </a:prstGeom>
        </p:spPr>
      </p:pic>
      <p:pic>
        <p:nvPicPr>
          <p:cNvPr id="5" name="图片 4" descr="草地上的建筑&#10;&#10;描述已自动生成">
            <a:extLst>
              <a:ext uri="{FF2B5EF4-FFF2-40B4-BE49-F238E27FC236}">
                <a16:creationId xmlns:a16="http://schemas.microsoft.com/office/drawing/2014/main" id="{4B974E19-944F-C18D-4395-A814BDB9804A}"/>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1" y="3450396"/>
            <a:ext cx="12184435" cy="3429000"/>
          </a:xfrm>
          <a:prstGeom prst="rect">
            <a:avLst/>
          </a:prstGeom>
        </p:spPr>
      </p:pic>
      <p:pic>
        <p:nvPicPr>
          <p:cNvPr id="25" name="图片 24">
            <a:extLst>
              <a:ext uri="{FF2B5EF4-FFF2-40B4-BE49-F238E27FC236}">
                <a16:creationId xmlns:a16="http://schemas.microsoft.com/office/drawing/2014/main" id="{FBA514BA-7419-8458-F978-6627EB60ABB0}"/>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a:fillRect/>
          </a:stretch>
        </p:blipFill>
        <p:spPr>
          <a:xfrm>
            <a:off x="-15132" y="3907892"/>
            <a:ext cx="12192000" cy="2990850"/>
          </a:xfrm>
          <a:prstGeom prst="rect">
            <a:avLst/>
          </a:prstGeom>
        </p:spPr>
      </p:pic>
      <p:sp>
        <p:nvSpPr>
          <p:cNvPr id="6" name="文本框 5">
            <a:extLst>
              <a:ext uri="{FF2B5EF4-FFF2-40B4-BE49-F238E27FC236}">
                <a16:creationId xmlns:a16="http://schemas.microsoft.com/office/drawing/2014/main" id="{39DE65B6-743E-FD92-9089-F1DC75871028}"/>
              </a:ext>
            </a:extLst>
          </p:cNvPr>
          <p:cNvSpPr txBox="1"/>
          <p:nvPr/>
        </p:nvSpPr>
        <p:spPr>
          <a:xfrm>
            <a:off x="3078696" y="2347040"/>
            <a:ext cx="6004344" cy="743587"/>
          </a:xfrm>
          <a:prstGeom prst="rect">
            <a:avLst/>
          </a:prstGeom>
          <a:noFill/>
          <a:effectLst/>
        </p:spPr>
        <p:txBody>
          <a:bodyPr wrap="square" lIns="65837" tIns="32918" rIns="65837" bIns="32918" rtlCol="0">
            <a:spAutoFit/>
          </a:bodyPr>
          <a:lstStyle/>
          <a:p>
            <a:pPr algn="dist"/>
            <a:r>
              <a:rPr lang="zh-CN" altLang="en-US" sz="4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恳请各位老师批评指正</a:t>
            </a:r>
          </a:p>
        </p:txBody>
      </p:sp>
      <p:sp>
        <p:nvSpPr>
          <p:cNvPr id="13" name="矩形: 圆角 12">
            <a:extLst>
              <a:ext uri="{FF2B5EF4-FFF2-40B4-BE49-F238E27FC236}">
                <a16:creationId xmlns:a16="http://schemas.microsoft.com/office/drawing/2014/main" id="{B2CB127B-4709-ADB2-67F4-B0C9C3617BD1}"/>
              </a:ext>
            </a:extLst>
          </p:cNvPr>
          <p:cNvSpPr/>
          <p:nvPr>
            <p:custDataLst>
              <p:tags r:id="rId1"/>
            </p:custDataLst>
          </p:nvPr>
        </p:nvSpPr>
        <p:spPr>
          <a:xfrm>
            <a:off x="4377121" y="3279889"/>
            <a:ext cx="1488340" cy="301421"/>
          </a:xfrm>
          <a:prstGeom prst="roundRect">
            <a:avLst>
              <a:gd name="adj" fmla="val 50000"/>
            </a:avLst>
          </a:prstGeom>
          <a:gradFill flip="none" rotWithShape="1">
            <a:gsLst>
              <a:gs pos="0">
                <a:schemeClr val="bg1"/>
              </a:gs>
              <a:gs pos="95000">
                <a:schemeClr val="accent2">
                  <a:lumMod val="60000"/>
                  <a:lumOff val="40000"/>
                </a:schemeClr>
              </a:gs>
            </a:gsLst>
            <a:lin ang="5400000" scaled="1"/>
            <a:tileRect/>
          </a:gradFill>
          <a:ln w="12700">
            <a:noFill/>
          </a:ln>
          <a:effectLst>
            <a:innerShdw blurRad="228600">
              <a:schemeClr val="bg1">
                <a:alpha val="32000"/>
              </a:schemeClr>
            </a:innerShdw>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圆角 13">
            <a:extLst>
              <a:ext uri="{FF2B5EF4-FFF2-40B4-BE49-F238E27FC236}">
                <a16:creationId xmlns:a16="http://schemas.microsoft.com/office/drawing/2014/main" id="{B85CE36C-FAF3-68BC-308B-DE420A9BA85B}"/>
              </a:ext>
            </a:extLst>
          </p:cNvPr>
          <p:cNvSpPr/>
          <p:nvPr>
            <p:custDataLst>
              <p:tags r:id="rId2"/>
            </p:custDataLst>
          </p:nvPr>
        </p:nvSpPr>
        <p:spPr>
          <a:xfrm>
            <a:off x="6270308" y="3279889"/>
            <a:ext cx="1488340" cy="301421"/>
          </a:xfrm>
          <a:prstGeom prst="roundRect">
            <a:avLst>
              <a:gd name="adj" fmla="val 50000"/>
            </a:avLst>
          </a:prstGeom>
          <a:gradFill flip="none" rotWithShape="1">
            <a:gsLst>
              <a:gs pos="0">
                <a:schemeClr val="bg1"/>
              </a:gs>
              <a:gs pos="95000">
                <a:schemeClr val="accent2">
                  <a:lumMod val="60000"/>
                  <a:lumOff val="40000"/>
                </a:schemeClr>
              </a:gs>
            </a:gsLst>
            <a:lin ang="5400000" scaled="1"/>
            <a:tileRect/>
          </a:gradFill>
          <a:ln w="12700">
            <a:noFill/>
          </a:ln>
          <a:effectLst>
            <a:innerShdw blurRad="228600">
              <a:schemeClr val="bg1">
                <a:alpha val="32000"/>
              </a:schemeClr>
            </a:innerShdw>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矩形: 圆角 3">
            <a:extLst>
              <a:ext uri="{FF2B5EF4-FFF2-40B4-BE49-F238E27FC236}">
                <a16:creationId xmlns:a16="http://schemas.microsoft.com/office/drawing/2014/main" id="{7D9F95B5-051F-EC79-CC13-6B416F0A2894}"/>
              </a:ext>
            </a:extLst>
          </p:cNvPr>
          <p:cNvSpPr/>
          <p:nvPr>
            <p:custDataLst>
              <p:tags r:id="rId3"/>
            </p:custDataLst>
          </p:nvPr>
        </p:nvSpPr>
        <p:spPr>
          <a:xfrm>
            <a:off x="4377121" y="3220921"/>
            <a:ext cx="1488340" cy="301421"/>
          </a:xfrm>
          <a:prstGeom prst="roundRect">
            <a:avLst>
              <a:gd name="adj" fmla="val 50000"/>
            </a:avLst>
          </a:prstGeom>
          <a:gradFill flip="none" rotWithShape="1">
            <a:gsLst>
              <a:gs pos="0">
                <a:schemeClr val="bg1"/>
              </a:gs>
              <a:gs pos="95000">
                <a:schemeClr val="accent1">
                  <a:lumMod val="30000"/>
                  <a:lumOff val="70000"/>
                </a:schemeClr>
              </a:gs>
            </a:gsLst>
            <a:lin ang="2700000" scaled="1"/>
            <a:tileRect/>
          </a:gradFill>
          <a:ln w="12700">
            <a:gradFill>
              <a:gsLst>
                <a:gs pos="0">
                  <a:srgbClr val="FCE0E3"/>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381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矩形: 圆角 7">
            <a:extLst>
              <a:ext uri="{FF2B5EF4-FFF2-40B4-BE49-F238E27FC236}">
                <a16:creationId xmlns:a16="http://schemas.microsoft.com/office/drawing/2014/main" id="{5BD4D8FB-410B-0CED-9C9C-43598A032F6C}"/>
              </a:ext>
            </a:extLst>
          </p:cNvPr>
          <p:cNvSpPr/>
          <p:nvPr>
            <p:custDataLst>
              <p:tags r:id="rId4"/>
            </p:custDataLst>
          </p:nvPr>
        </p:nvSpPr>
        <p:spPr>
          <a:xfrm>
            <a:off x="6270308" y="3220921"/>
            <a:ext cx="1488340" cy="301421"/>
          </a:xfrm>
          <a:prstGeom prst="roundRect">
            <a:avLst>
              <a:gd name="adj" fmla="val 50000"/>
            </a:avLst>
          </a:prstGeom>
          <a:gradFill flip="none" rotWithShape="1">
            <a:gsLst>
              <a:gs pos="0">
                <a:schemeClr val="bg1"/>
              </a:gs>
              <a:gs pos="95000">
                <a:schemeClr val="accent1">
                  <a:lumMod val="40000"/>
                  <a:lumOff val="60000"/>
                </a:schemeClr>
              </a:gs>
            </a:gsLst>
            <a:lin ang="2700000" scaled="1"/>
            <a:tileRect/>
          </a:gradFill>
          <a:ln w="12700">
            <a:gradFill>
              <a:gsLst>
                <a:gs pos="0">
                  <a:srgbClr val="FCE0E3"/>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381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6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文本框 1">
            <a:extLst>
              <a:ext uri="{FF2B5EF4-FFF2-40B4-BE49-F238E27FC236}">
                <a16:creationId xmlns:a16="http://schemas.microsoft.com/office/drawing/2014/main" id="{E5379DEA-8D02-E028-E9E1-71FC5E8842E8}"/>
              </a:ext>
            </a:extLst>
          </p:cNvPr>
          <p:cNvSpPr txBox="1"/>
          <p:nvPr/>
        </p:nvSpPr>
        <p:spPr>
          <a:xfrm>
            <a:off x="4417446" y="3245443"/>
            <a:ext cx="1407691" cy="252377"/>
          </a:xfrm>
          <a:prstGeom prst="rect">
            <a:avLst/>
          </a:prstGeom>
          <a:noFill/>
          <a:ln w="12700">
            <a:noFill/>
          </a:ln>
          <a:effectLst>
            <a:innerShdw blurRad="228600">
              <a:schemeClr val="bg1">
                <a:alpha val="32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algn="ctr">
              <a:defRPr sz="116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汇报人：婷婷煜立</a:t>
            </a:r>
          </a:p>
        </p:txBody>
      </p:sp>
      <p:sp>
        <p:nvSpPr>
          <p:cNvPr id="3" name="文本框 2">
            <a:extLst>
              <a:ext uri="{FF2B5EF4-FFF2-40B4-BE49-F238E27FC236}">
                <a16:creationId xmlns:a16="http://schemas.microsoft.com/office/drawing/2014/main" id="{46C9E841-71C1-3365-0636-19C72F281A94}"/>
              </a:ext>
            </a:extLst>
          </p:cNvPr>
          <p:cNvSpPr txBox="1"/>
          <p:nvPr/>
        </p:nvSpPr>
        <p:spPr>
          <a:xfrm>
            <a:off x="6244342" y="3245443"/>
            <a:ext cx="1540273" cy="252377"/>
          </a:xfrm>
          <a:prstGeom prst="rect">
            <a:avLst/>
          </a:prstGeom>
          <a:noFill/>
          <a:ln w="12700">
            <a:noFill/>
          </a:ln>
          <a:effectLst>
            <a:innerShdw blurRad="228600">
              <a:schemeClr val="bg1">
                <a:alpha val="32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algn="ctr">
              <a:defRPr sz="116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指导老师：</a:t>
            </a:r>
            <a:r>
              <a:rPr lang="en-US" altLang="zh-CN"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XXX</a:t>
            </a:r>
            <a:endParaRPr lang="zh-CN" altLang="en-US"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文本框 8">
            <a:extLst>
              <a:ext uri="{FF2B5EF4-FFF2-40B4-BE49-F238E27FC236}">
                <a16:creationId xmlns:a16="http://schemas.microsoft.com/office/drawing/2014/main" id="{0819279F-D5FD-CF5D-2227-E74D8C5842BF}"/>
              </a:ext>
            </a:extLst>
          </p:cNvPr>
          <p:cNvSpPr txBox="1"/>
          <p:nvPr/>
        </p:nvSpPr>
        <p:spPr>
          <a:xfrm>
            <a:off x="4042826" y="1337909"/>
            <a:ext cx="4116632" cy="1014669"/>
          </a:xfrm>
          <a:custGeom>
            <a:avLst/>
            <a:gdLst/>
            <a:ahLst/>
            <a:cxnLst/>
            <a:rect l="l" t="t" r="r" b="b"/>
            <a:pathLst>
              <a:path w="4116632" h="1014669">
                <a:moveTo>
                  <a:pt x="3796047" y="824846"/>
                </a:moveTo>
                <a:lnTo>
                  <a:pt x="3791517" y="827280"/>
                </a:lnTo>
                <a:cubicBezTo>
                  <a:pt x="3783112" y="840386"/>
                  <a:pt x="3775108" y="850387"/>
                  <a:pt x="3767504" y="857283"/>
                </a:cubicBezTo>
                <a:lnTo>
                  <a:pt x="3762853" y="861500"/>
                </a:lnTo>
                <a:lnTo>
                  <a:pt x="3766303" y="860208"/>
                </a:lnTo>
                <a:cubicBezTo>
                  <a:pt x="3779026" y="857213"/>
                  <a:pt x="3789868" y="853992"/>
                  <a:pt x="3798830" y="850544"/>
                </a:cubicBezTo>
                <a:lnTo>
                  <a:pt x="3800508" y="850152"/>
                </a:lnTo>
                <a:lnTo>
                  <a:pt x="3798416" y="843505"/>
                </a:lnTo>
                <a:close/>
                <a:moveTo>
                  <a:pt x="1338581" y="821602"/>
                </a:moveTo>
                <a:lnTo>
                  <a:pt x="1336358" y="827810"/>
                </a:lnTo>
                <a:lnTo>
                  <a:pt x="1336531" y="827753"/>
                </a:lnTo>
                <a:cubicBezTo>
                  <a:pt x="1337899" y="826386"/>
                  <a:pt x="1338581" y="824335"/>
                  <a:pt x="1338581" y="821602"/>
                </a:cubicBezTo>
                <a:close/>
                <a:moveTo>
                  <a:pt x="109527" y="787527"/>
                </a:moveTo>
                <a:cubicBezTo>
                  <a:pt x="106543" y="787527"/>
                  <a:pt x="104306" y="788180"/>
                  <a:pt x="102814" y="789486"/>
                </a:cubicBezTo>
                <a:lnTo>
                  <a:pt x="102613" y="790015"/>
                </a:lnTo>
                <a:close/>
                <a:moveTo>
                  <a:pt x="106184" y="784478"/>
                </a:moveTo>
                <a:lnTo>
                  <a:pt x="106010" y="784784"/>
                </a:lnTo>
                <a:lnTo>
                  <a:pt x="105573" y="785550"/>
                </a:lnTo>
                <a:lnTo>
                  <a:pt x="105499" y="785575"/>
                </a:lnTo>
                <a:lnTo>
                  <a:pt x="106092" y="784497"/>
                </a:lnTo>
                <a:close/>
                <a:moveTo>
                  <a:pt x="446693" y="773300"/>
                </a:moveTo>
                <a:lnTo>
                  <a:pt x="443167" y="775940"/>
                </a:lnTo>
                <a:lnTo>
                  <a:pt x="447825" y="773300"/>
                </a:lnTo>
                <a:cubicBezTo>
                  <a:pt x="447070" y="773300"/>
                  <a:pt x="446693" y="773300"/>
                  <a:pt x="446693" y="773300"/>
                </a:cubicBezTo>
                <a:close/>
                <a:moveTo>
                  <a:pt x="248292" y="725403"/>
                </a:moveTo>
                <a:lnTo>
                  <a:pt x="248128" y="725539"/>
                </a:lnTo>
                <a:cubicBezTo>
                  <a:pt x="247424" y="726684"/>
                  <a:pt x="247071" y="728094"/>
                  <a:pt x="247071" y="729768"/>
                </a:cubicBezTo>
                <a:close/>
                <a:moveTo>
                  <a:pt x="251859" y="722787"/>
                </a:moveTo>
                <a:lnTo>
                  <a:pt x="251298" y="722899"/>
                </a:lnTo>
                <a:lnTo>
                  <a:pt x="250294" y="723735"/>
                </a:lnTo>
                <a:close/>
                <a:moveTo>
                  <a:pt x="148880" y="705529"/>
                </a:moveTo>
                <a:cubicBezTo>
                  <a:pt x="155775" y="705529"/>
                  <a:pt x="160771" y="710170"/>
                  <a:pt x="163864" y="719451"/>
                </a:cubicBezTo>
                <a:cubicBezTo>
                  <a:pt x="166957" y="728732"/>
                  <a:pt x="168835" y="736379"/>
                  <a:pt x="169497" y="742392"/>
                </a:cubicBezTo>
                <a:cubicBezTo>
                  <a:pt x="171203" y="755313"/>
                  <a:pt x="170820" y="770508"/>
                  <a:pt x="168348" y="787979"/>
                </a:cubicBezTo>
                <a:cubicBezTo>
                  <a:pt x="164842" y="807563"/>
                  <a:pt x="161893" y="821302"/>
                  <a:pt x="159502" y="829196"/>
                </a:cubicBezTo>
                <a:cubicBezTo>
                  <a:pt x="158399" y="832632"/>
                  <a:pt x="156814" y="838703"/>
                  <a:pt x="154749" y="847410"/>
                </a:cubicBezTo>
                <a:cubicBezTo>
                  <a:pt x="151370" y="864347"/>
                  <a:pt x="147789" y="873448"/>
                  <a:pt x="144005" y="874713"/>
                </a:cubicBezTo>
                <a:cubicBezTo>
                  <a:pt x="144132" y="874527"/>
                  <a:pt x="143088" y="876930"/>
                  <a:pt x="140870" y="881922"/>
                </a:cubicBezTo>
                <a:cubicBezTo>
                  <a:pt x="135461" y="897408"/>
                  <a:pt x="128832" y="911930"/>
                  <a:pt x="120985" y="925489"/>
                </a:cubicBezTo>
                <a:cubicBezTo>
                  <a:pt x="117862" y="930504"/>
                  <a:pt x="116301" y="932315"/>
                  <a:pt x="116301" y="930922"/>
                </a:cubicBezTo>
                <a:cubicBezTo>
                  <a:pt x="116301" y="937043"/>
                  <a:pt x="113598" y="940868"/>
                  <a:pt x="108191" y="942398"/>
                </a:cubicBezTo>
                <a:lnTo>
                  <a:pt x="107126" y="942527"/>
                </a:lnTo>
                <a:lnTo>
                  <a:pt x="105724" y="944539"/>
                </a:lnTo>
                <a:cubicBezTo>
                  <a:pt x="101985" y="947769"/>
                  <a:pt x="95144" y="949040"/>
                  <a:pt x="85201" y="948352"/>
                </a:cubicBezTo>
                <a:cubicBezTo>
                  <a:pt x="75984" y="946820"/>
                  <a:pt x="63766" y="940551"/>
                  <a:pt x="48547" y="929546"/>
                </a:cubicBezTo>
                <a:cubicBezTo>
                  <a:pt x="35824" y="915999"/>
                  <a:pt x="26926" y="900774"/>
                  <a:pt x="21853" y="883872"/>
                </a:cubicBezTo>
                <a:lnTo>
                  <a:pt x="21853" y="871248"/>
                </a:lnTo>
                <a:lnTo>
                  <a:pt x="37020" y="856099"/>
                </a:lnTo>
                <a:cubicBezTo>
                  <a:pt x="45772" y="847346"/>
                  <a:pt x="52807" y="841901"/>
                  <a:pt x="58124" y="839765"/>
                </a:cubicBezTo>
                <a:cubicBezTo>
                  <a:pt x="62803" y="838210"/>
                  <a:pt x="71225" y="829747"/>
                  <a:pt x="83390" y="814377"/>
                </a:cubicBezTo>
                <a:cubicBezTo>
                  <a:pt x="93455" y="802304"/>
                  <a:pt x="100710" y="796268"/>
                  <a:pt x="105156" y="796268"/>
                </a:cubicBezTo>
                <a:cubicBezTo>
                  <a:pt x="99863" y="796268"/>
                  <a:pt x="96938" y="797371"/>
                  <a:pt x="96380" y="799577"/>
                </a:cubicBezTo>
                <a:cubicBezTo>
                  <a:pt x="97373" y="795560"/>
                  <a:pt x="98965" y="792547"/>
                  <a:pt x="101156" y="790539"/>
                </a:cubicBezTo>
                <a:lnTo>
                  <a:pt x="102328" y="790118"/>
                </a:lnTo>
                <a:lnTo>
                  <a:pt x="103637" y="786195"/>
                </a:lnTo>
                <a:lnTo>
                  <a:pt x="105499" y="785575"/>
                </a:lnTo>
                <a:lnTo>
                  <a:pt x="103851" y="788571"/>
                </a:lnTo>
                <a:lnTo>
                  <a:pt x="105573" y="785550"/>
                </a:lnTo>
                <a:lnTo>
                  <a:pt x="112818" y="783139"/>
                </a:lnTo>
                <a:lnTo>
                  <a:pt x="106184" y="784478"/>
                </a:lnTo>
                <a:lnTo>
                  <a:pt x="112487" y="773422"/>
                </a:lnTo>
                <a:cubicBezTo>
                  <a:pt x="117873" y="764275"/>
                  <a:pt x="122906" y="755365"/>
                  <a:pt x="127584" y="746693"/>
                </a:cubicBezTo>
                <a:cubicBezTo>
                  <a:pt x="131554" y="738091"/>
                  <a:pt x="134213" y="729402"/>
                  <a:pt x="135560" y="720626"/>
                </a:cubicBezTo>
                <a:cubicBezTo>
                  <a:pt x="137231" y="710562"/>
                  <a:pt x="141671" y="705529"/>
                  <a:pt x="148880" y="705529"/>
                </a:cubicBezTo>
                <a:close/>
                <a:moveTo>
                  <a:pt x="3771489" y="669116"/>
                </a:moveTo>
                <a:lnTo>
                  <a:pt x="3770360" y="669903"/>
                </a:lnTo>
                <a:cubicBezTo>
                  <a:pt x="3768119" y="671040"/>
                  <a:pt x="3764561" y="672114"/>
                  <a:pt x="3759686" y="673124"/>
                </a:cubicBezTo>
                <a:cubicBezTo>
                  <a:pt x="3741541" y="678510"/>
                  <a:pt x="3728000" y="683432"/>
                  <a:pt x="3719061" y="687890"/>
                </a:cubicBezTo>
                <a:cubicBezTo>
                  <a:pt x="3717413" y="691164"/>
                  <a:pt x="3713576" y="692801"/>
                  <a:pt x="3707552" y="692801"/>
                </a:cubicBezTo>
                <a:cubicBezTo>
                  <a:pt x="3702589" y="692801"/>
                  <a:pt x="3695772" y="687949"/>
                  <a:pt x="3687100" y="678246"/>
                </a:cubicBezTo>
                <a:lnTo>
                  <a:pt x="3686866" y="677960"/>
                </a:lnTo>
                <a:lnTo>
                  <a:pt x="3686807" y="690334"/>
                </a:lnTo>
                <a:cubicBezTo>
                  <a:pt x="3686390" y="702217"/>
                  <a:pt x="3685608" y="714834"/>
                  <a:pt x="3684462" y="728184"/>
                </a:cubicBezTo>
                <a:cubicBezTo>
                  <a:pt x="3678054" y="778019"/>
                  <a:pt x="3675982" y="826253"/>
                  <a:pt x="3678246" y="872885"/>
                </a:cubicBezTo>
                <a:lnTo>
                  <a:pt x="3677743" y="884082"/>
                </a:lnTo>
                <a:lnTo>
                  <a:pt x="3687178" y="876507"/>
                </a:lnTo>
                <a:cubicBezTo>
                  <a:pt x="3696384" y="869936"/>
                  <a:pt x="3702327" y="865316"/>
                  <a:pt x="3705009" y="862646"/>
                </a:cubicBezTo>
                <a:cubicBezTo>
                  <a:pt x="3709177" y="858478"/>
                  <a:pt x="3713304" y="856395"/>
                  <a:pt x="3717390" y="856395"/>
                </a:cubicBezTo>
                <a:cubicBezTo>
                  <a:pt x="3714766" y="856395"/>
                  <a:pt x="3714917" y="854932"/>
                  <a:pt x="3717843" y="852007"/>
                </a:cubicBezTo>
                <a:cubicBezTo>
                  <a:pt x="3724367" y="846202"/>
                  <a:pt x="3732098" y="838831"/>
                  <a:pt x="3741037" y="829892"/>
                </a:cubicBezTo>
                <a:cubicBezTo>
                  <a:pt x="3746992" y="824483"/>
                  <a:pt x="3749969" y="821790"/>
                  <a:pt x="3749969" y="821813"/>
                </a:cubicBezTo>
                <a:cubicBezTo>
                  <a:pt x="3749969" y="821813"/>
                  <a:pt x="3752366" y="818812"/>
                  <a:pt x="3757161" y="812810"/>
                </a:cubicBezTo>
                <a:cubicBezTo>
                  <a:pt x="3758925" y="811406"/>
                  <a:pt x="3759808" y="811783"/>
                  <a:pt x="3759808" y="813942"/>
                </a:cubicBezTo>
                <a:cubicBezTo>
                  <a:pt x="3759808" y="811133"/>
                  <a:pt x="3762037" y="806617"/>
                  <a:pt x="3766494" y="800395"/>
                </a:cubicBezTo>
                <a:lnTo>
                  <a:pt x="3770040" y="797487"/>
                </a:lnTo>
                <a:lnTo>
                  <a:pt x="3759425" y="802136"/>
                </a:lnTo>
                <a:cubicBezTo>
                  <a:pt x="3751658" y="805050"/>
                  <a:pt x="3746028" y="806507"/>
                  <a:pt x="3742534" y="806507"/>
                </a:cubicBezTo>
                <a:cubicBezTo>
                  <a:pt x="3731866" y="806507"/>
                  <a:pt x="3721917" y="799333"/>
                  <a:pt x="3712688" y="784985"/>
                </a:cubicBezTo>
                <a:lnTo>
                  <a:pt x="3708422" y="773997"/>
                </a:lnTo>
                <a:lnTo>
                  <a:pt x="3715840" y="755261"/>
                </a:lnTo>
                <a:cubicBezTo>
                  <a:pt x="3721099" y="745498"/>
                  <a:pt x="3726137" y="737174"/>
                  <a:pt x="3730955" y="730290"/>
                </a:cubicBezTo>
                <a:cubicBezTo>
                  <a:pt x="3747288" y="708757"/>
                  <a:pt x="3758223" y="693494"/>
                  <a:pt x="3763760" y="684503"/>
                </a:cubicBezTo>
                <a:cubicBezTo>
                  <a:pt x="3766529" y="680008"/>
                  <a:pt x="3768678" y="676126"/>
                  <a:pt x="3770208" y="672856"/>
                </a:cubicBezTo>
                <a:close/>
                <a:moveTo>
                  <a:pt x="1410369" y="667467"/>
                </a:moveTo>
                <a:lnTo>
                  <a:pt x="1407825" y="668036"/>
                </a:lnTo>
                <a:lnTo>
                  <a:pt x="1407797" y="668305"/>
                </a:lnTo>
                <a:close/>
                <a:moveTo>
                  <a:pt x="548414" y="653545"/>
                </a:moveTo>
                <a:lnTo>
                  <a:pt x="539068" y="660587"/>
                </a:lnTo>
                <a:cubicBezTo>
                  <a:pt x="534677" y="661948"/>
                  <a:pt x="530897" y="662907"/>
                  <a:pt x="527728" y="663464"/>
                </a:cubicBezTo>
                <a:lnTo>
                  <a:pt x="526163" y="663559"/>
                </a:lnTo>
                <a:lnTo>
                  <a:pt x="523349" y="669953"/>
                </a:lnTo>
                <a:cubicBezTo>
                  <a:pt x="521796" y="672734"/>
                  <a:pt x="520140" y="675005"/>
                  <a:pt x="518382" y="676763"/>
                </a:cubicBezTo>
                <a:cubicBezTo>
                  <a:pt x="488048" y="704833"/>
                  <a:pt x="466990" y="726164"/>
                  <a:pt x="455208" y="740756"/>
                </a:cubicBezTo>
                <a:lnTo>
                  <a:pt x="449741" y="744012"/>
                </a:lnTo>
                <a:lnTo>
                  <a:pt x="460623" y="748487"/>
                </a:lnTo>
                <a:lnTo>
                  <a:pt x="471820" y="759074"/>
                </a:lnTo>
                <a:lnTo>
                  <a:pt x="477322" y="753798"/>
                </a:lnTo>
                <a:cubicBezTo>
                  <a:pt x="513724" y="731509"/>
                  <a:pt x="540915" y="713139"/>
                  <a:pt x="558896" y="698686"/>
                </a:cubicBezTo>
                <a:lnTo>
                  <a:pt x="572304" y="686865"/>
                </a:lnTo>
                <a:lnTo>
                  <a:pt x="570638" y="686358"/>
                </a:lnTo>
                <a:cubicBezTo>
                  <a:pt x="567782" y="682086"/>
                  <a:pt x="563144" y="674906"/>
                  <a:pt x="556725" y="664818"/>
                </a:cubicBezTo>
                <a:cubicBezTo>
                  <a:pt x="554020" y="661341"/>
                  <a:pt x="551726" y="658293"/>
                  <a:pt x="549843" y="655672"/>
                </a:cubicBezTo>
                <a:close/>
                <a:moveTo>
                  <a:pt x="1513163" y="653289"/>
                </a:moveTo>
                <a:lnTo>
                  <a:pt x="1512952" y="653392"/>
                </a:lnTo>
                <a:cubicBezTo>
                  <a:pt x="1511017" y="655267"/>
                  <a:pt x="1508551" y="658332"/>
                  <a:pt x="1505551" y="662587"/>
                </a:cubicBezTo>
                <a:cubicBezTo>
                  <a:pt x="1499553" y="671096"/>
                  <a:pt x="1496553" y="674448"/>
                  <a:pt x="1496553" y="672643"/>
                </a:cubicBezTo>
                <a:cubicBezTo>
                  <a:pt x="1496553" y="675796"/>
                  <a:pt x="1493950" y="680377"/>
                  <a:pt x="1488742" y="686386"/>
                </a:cubicBezTo>
                <a:cubicBezTo>
                  <a:pt x="1483536" y="692395"/>
                  <a:pt x="1477789" y="698924"/>
                  <a:pt x="1471504" y="705973"/>
                </a:cubicBezTo>
                <a:cubicBezTo>
                  <a:pt x="1467533" y="709944"/>
                  <a:pt x="1465548" y="711165"/>
                  <a:pt x="1465548" y="709636"/>
                </a:cubicBezTo>
                <a:cubicBezTo>
                  <a:pt x="1465548" y="713330"/>
                  <a:pt x="1462318" y="718031"/>
                  <a:pt x="1455858" y="723737"/>
                </a:cubicBezTo>
                <a:cubicBezTo>
                  <a:pt x="1449398" y="729443"/>
                  <a:pt x="1442956" y="735670"/>
                  <a:pt x="1436533" y="742417"/>
                </a:cubicBezTo>
                <a:cubicBezTo>
                  <a:pt x="1430111" y="749163"/>
                  <a:pt x="1423305" y="755915"/>
                  <a:pt x="1416118" y="762673"/>
                </a:cubicBezTo>
                <a:cubicBezTo>
                  <a:pt x="1408931" y="769430"/>
                  <a:pt x="1405338" y="772809"/>
                  <a:pt x="1405338" y="772809"/>
                </a:cubicBezTo>
                <a:cubicBezTo>
                  <a:pt x="1406208" y="772809"/>
                  <a:pt x="1406914" y="772002"/>
                  <a:pt x="1407455" y="770388"/>
                </a:cubicBezTo>
                <a:cubicBezTo>
                  <a:pt x="1404843" y="774306"/>
                  <a:pt x="1400931" y="777756"/>
                  <a:pt x="1395719" y="780739"/>
                </a:cubicBezTo>
                <a:cubicBezTo>
                  <a:pt x="1393617" y="781249"/>
                  <a:pt x="1392703" y="780978"/>
                  <a:pt x="1392980" y="779927"/>
                </a:cubicBezTo>
                <a:cubicBezTo>
                  <a:pt x="1393255" y="778876"/>
                  <a:pt x="1396600" y="782146"/>
                  <a:pt x="1403012" y="789737"/>
                </a:cubicBezTo>
                <a:cubicBezTo>
                  <a:pt x="1420689" y="810683"/>
                  <a:pt x="1443105" y="830764"/>
                  <a:pt x="1470263" y="849979"/>
                </a:cubicBezTo>
                <a:cubicBezTo>
                  <a:pt x="1475761" y="854247"/>
                  <a:pt x="1481722" y="858526"/>
                  <a:pt x="1488146" y="862815"/>
                </a:cubicBezTo>
                <a:lnTo>
                  <a:pt x="1502271" y="871259"/>
                </a:lnTo>
                <a:lnTo>
                  <a:pt x="1502446" y="868372"/>
                </a:lnTo>
                <a:cubicBezTo>
                  <a:pt x="1504791" y="862141"/>
                  <a:pt x="1506380" y="858149"/>
                  <a:pt x="1507207" y="856397"/>
                </a:cubicBezTo>
                <a:cubicBezTo>
                  <a:pt x="1507960" y="855272"/>
                  <a:pt x="1508643" y="850553"/>
                  <a:pt x="1509253" y="842240"/>
                </a:cubicBezTo>
                <a:cubicBezTo>
                  <a:pt x="1509863" y="833928"/>
                  <a:pt x="1510498" y="822260"/>
                  <a:pt x="1511156" y="807238"/>
                </a:cubicBezTo>
                <a:cubicBezTo>
                  <a:pt x="1511156" y="744643"/>
                  <a:pt x="1511825" y="693955"/>
                  <a:pt x="1513163" y="655174"/>
                </a:cubicBezTo>
                <a:close/>
                <a:moveTo>
                  <a:pt x="603709" y="627729"/>
                </a:moveTo>
                <a:lnTo>
                  <a:pt x="598912" y="628305"/>
                </a:lnTo>
                <a:lnTo>
                  <a:pt x="601249" y="632796"/>
                </a:lnTo>
                <a:cubicBezTo>
                  <a:pt x="602283" y="635141"/>
                  <a:pt x="602799" y="636853"/>
                  <a:pt x="602799" y="637933"/>
                </a:cubicBezTo>
                <a:cubicBezTo>
                  <a:pt x="602799" y="637265"/>
                  <a:pt x="603199" y="637250"/>
                  <a:pt x="603998" y="637887"/>
                </a:cubicBezTo>
                <a:lnTo>
                  <a:pt x="604567" y="638498"/>
                </a:lnTo>
                <a:lnTo>
                  <a:pt x="605568" y="635290"/>
                </a:lnTo>
                <a:close/>
                <a:moveTo>
                  <a:pt x="2260871" y="592015"/>
                </a:moveTo>
                <a:lnTo>
                  <a:pt x="2260745" y="592514"/>
                </a:lnTo>
                <a:lnTo>
                  <a:pt x="2261166" y="592731"/>
                </a:lnTo>
                <a:close/>
                <a:moveTo>
                  <a:pt x="2262421" y="591283"/>
                </a:moveTo>
                <a:lnTo>
                  <a:pt x="2261407" y="592856"/>
                </a:lnTo>
                <a:lnTo>
                  <a:pt x="2261463" y="592885"/>
                </a:lnTo>
                <a:cubicBezTo>
                  <a:pt x="2261776" y="592816"/>
                  <a:pt x="2262096" y="592282"/>
                  <a:pt x="2262421" y="591283"/>
                </a:cubicBezTo>
                <a:close/>
                <a:moveTo>
                  <a:pt x="2324587" y="538167"/>
                </a:moveTo>
                <a:lnTo>
                  <a:pt x="2326901" y="543920"/>
                </a:lnTo>
                <a:cubicBezTo>
                  <a:pt x="2326901" y="540786"/>
                  <a:pt x="2326268" y="538900"/>
                  <a:pt x="2325003" y="538261"/>
                </a:cubicBezTo>
                <a:close/>
                <a:moveTo>
                  <a:pt x="535085" y="534125"/>
                </a:moveTo>
                <a:lnTo>
                  <a:pt x="529334" y="536468"/>
                </a:lnTo>
                <a:cubicBezTo>
                  <a:pt x="531279" y="536468"/>
                  <a:pt x="532999" y="535935"/>
                  <a:pt x="534494" y="534870"/>
                </a:cubicBezTo>
                <a:close/>
                <a:moveTo>
                  <a:pt x="2189252" y="530460"/>
                </a:moveTo>
                <a:cubicBezTo>
                  <a:pt x="2191446" y="531551"/>
                  <a:pt x="2192543" y="532097"/>
                  <a:pt x="2192543" y="532097"/>
                </a:cubicBezTo>
                <a:cubicBezTo>
                  <a:pt x="2194215" y="532097"/>
                  <a:pt x="2192839" y="532463"/>
                  <a:pt x="2188416" y="533194"/>
                </a:cubicBezTo>
                <a:cubicBezTo>
                  <a:pt x="2177272" y="535817"/>
                  <a:pt x="2164938" y="540676"/>
                  <a:pt x="2151414" y="547769"/>
                </a:cubicBezTo>
                <a:cubicBezTo>
                  <a:pt x="2137483" y="557067"/>
                  <a:pt x="2126577" y="568385"/>
                  <a:pt x="2118695" y="581724"/>
                </a:cubicBezTo>
                <a:cubicBezTo>
                  <a:pt x="2111730" y="592868"/>
                  <a:pt x="2108247" y="605411"/>
                  <a:pt x="2108247" y="619353"/>
                </a:cubicBezTo>
                <a:cubicBezTo>
                  <a:pt x="2108247" y="635292"/>
                  <a:pt x="2110755" y="647336"/>
                  <a:pt x="2115769" y="655485"/>
                </a:cubicBezTo>
                <a:cubicBezTo>
                  <a:pt x="2118881" y="664052"/>
                  <a:pt x="2121510" y="667105"/>
                  <a:pt x="2123658" y="664644"/>
                </a:cubicBezTo>
                <a:cubicBezTo>
                  <a:pt x="2133757" y="662264"/>
                  <a:pt x="2147693" y="646581"/>
                  <a:pt x="2165466" y="617594"/>
                </a:cubicBezTo>
                <a:cubicBezTo>
                  <a:pt x="2181538" y="588132"/>
                  <a:pt x="2191965" y="564595"/>
                  <a:pt x="2196747" y="546984"/>
                </a:cubicBezTo>
                <a:lnTo>
                  <a:pt x="2199271" y="533379"/>
                </a:lnTo>
                <a:lnTo>
                  <a:pt x="2196570" y="533551"/>
                </a:lnTo>
                <a:cubicBezTo>
                  <a:pt x="2193821" y="533133"/>
                  <a:pt x="2191382" y="532103"/>
                  <a:pt x="2189252" y="530460"/>
                </a:cubicBezTo>
                <a:close/>
                <a:moveTo>
                  <a:pt x="1064073" y="527490"/>
                </a:moveTo>
                <a:lnTo>
                  <a:pt x="1061193" y="529618"/>
                </a:lnTo>
                <a:lnTo>
                  <a:pt x="1061206" y="529532"/>
                </a:lnTo>
                <a:cubicBezTo>
                  <a:pt x="1061843" y="528171"/>
                  <a:pt x="1062799" y="527490"/>
                  <a:pt x="1064073" y="527490"/>
                </a:cubicBezTo>
                <a:close/>
                <a:moveTo>
                  <a:pt x="3861484" y="522121"/>
                </a:moveTo>
                <a:cubicBezTo>
                  <a:pt x="3854915" y="521235"/>
                  <a:pt x="3842998" y="523695"/>
                  <a:pt x="3825733" y="529502"/>
                </a:cubicBezTo>
                <a:cubicBezTo>
                  <a:pt x="3817398" y="532521"/>
                  <a:pt x="3812023" y="534332"/>
                  <a:pt x="3809609" y="534935"/>
                </a:cubicBezTo>
                <a:cubicBezTo>
                  <a:pt x="3807577" y="535957"/>
                  <a:pt x="3805900" y="536468"/>
                  <a:pt x="3804576" y="536468"/>
                </a:cubicBezTo>
                <a:cubicBezTo>
                  <a:pt x="3802707" y="536944"/>
                  <a:pt x="3795028" y="540589"/>
                  <a:pt x="3781539" y="547403"/>
                </a:cubicBezTo>
                <a:cubicBezTo>
                  <a:pt x="3767574" y="554693"/>
                  <a:pt x="3759308" y="558338"/>
                  <a:pt x="3756743" y="558338"/>
                </a:cubicBezTo>
                <a:cubicBezTo>
                  <a:pt x="3758147" y="558338"/>
                  <a:pt x="3744624" y="566720"/>
                  <a:pt x="3716171" y="583482"/>
                </a:cubicBezTo>
                <a:cubicBezTo>
                  <a:pt x="3708236" y="588573"/>
                  <a:pt x="3701625" y="592977"/>
                  <a:pt x="3696338" y="596694"/>
                </a:cubicBezTo>
                <a:lnTo>
                  <a:pt x="3684924" y="605422"/>
                </a:lnTo>
                <a:lnTo>
                  <a:pt x="3684865" y="609419"/>
                </a:lnTo>
                <a:lnTo>
                  <a:pt x="3682378" y="612893"/>
                </a:lnTo>
                <a:lnTo>
                  <a:pt x="3684935" y="627840"/>
                </a:lnTo>
                <a:lnTo>
                  <a:pt x="3686423" y="649128"/>
                </a:lnTo>
                <a:lnTo>
                  <a:pt x="3691236" y="643400"/>
                </a:lnTo>
                <a:cubicBezTo>
                  <a:pt x="3700186" y="635263"/>
                  <a:pt x="3710706" y="626849"/>
                  <a:pt x="3722797" y="618160"/>
                </a:cubicBezTo>
                <a:cubicBezTo>
                  <a:pt x="3734887" y="609471"/>
                  <a:pt x="3746864" y="601557"/>
                  <a:pt x="3758728" y="594418"/>
                </a:cubicBezTo>
                <a:cubicBezTo>
                  <a:pt x="3762826" y="592061"/>
                  <a:pt x="3766785" y="589606"/>
                  <a:pt x="3770604" y="587052"/>
                </a:cubicBezTo>
                <a:cubicBezTo>
                  <a:pt x="3778370" y="581492"/>
                  <a:pt x="3783953" y="578711"/>
                  <a:pt x="3787355" y="578711"/>
                </a:cubicBezTo>
                <a:cubicBezTo>
                  <a:pt x="3784081" y="578711"/>
                  <a:pt x="3782560" y="578555"/>
                  <a:pt x="3782793" y="578241"/>
                </a:cubicBezTo>
                <a:cubicBezTo>
                  <a:pt x="3785178" y="575844"/>
                  <a:pt x="3787884" y="574046"/>
                  <a:pt x="3790912" y="572847"/>
                </a:cubicBezTo>
                <a:lnTo>
                  <a:pt x="3794234" y="572253"/>
                </a:lnTo>
                <a:lnTo>
                  <a:pt x="3799014" y="570330"/>
                </a:lnTo>
                <a:cubicBezTo>
                  <a:pt x="3806033" y="568474"/>
                  <a:pt x="3813030" y="569526"/>
                  <a:pt x="3820004" y="573487"/>
                </a:cubicBezTo>
                <a:cubicBezTo>
                  <a:pt x="3819702" y="573325"/>
                  <a:pt x="3819023" y="573244"/>
                  <a:pt x="3817967" y="573244"/>
                </a:cubicBezTo>
                <a:cubicBezTo>
                  <a:pt x="3820671" y="573244"/>
                  <a:pt x="3824415" y="574677"/>
                  <a:pt x="3829198" y="577545"/>
                </a:cubicBezTo>
                <a:cubicBezTo>
                  <a:pt x="3833702" y="579054"/>
                  <a:pt x="3838020" y="580841"/>
                  <a:pt x="3842153" y="582908"/>
                </a:cubicBezTo>
                <a:cubicBezTo>
                  <a:pt x="3855433" y="586692"/>
                  <a:pt x="3864779" y="597598"/>
                  <a:pt x="3870188" y="615627"/>
                </a:cubicBezTo>
                <a:cubicBezTo>
                  <a:pt x="3874866" y="629986"/>
                  <a:pt x="3876175" y="640272"/>
                  <a:pt x="3874115" y="646482"/>
                </a:cubicBezTo>
                <a:cubicBezTo>
                  <a:pt x="3872054" y="652693"/>
                  <a:pt x="3865254" y="660233"/>
                  <a:pt x="3853715" y="669102"/>
                </a:cubicBezTo>
                <a:cubicBezTo>
                  <a:pt x="3846123" y="675266"/>
                  <a:pt x="3840505" y="679805"/>
                  <a:pt x="3836860" y="682718"/>
                </a:cubicBezTo>
                <a:cubicBezTo>
                  <a:pt x="3829837" y="688383"/>
                  <a:pt x="3821931" y="695961"/>
                  <a:pt x="3813143" y="705451"/>
                </a:cubicBezTo>
                <a:lnTo>
                  <a:pt x="3801710" y="718882"/>
                </a:lnTo>
                <a:lnTo>
                  <a:pt x="3802656" y="718224"/>
                </a:lnTo>
                <a:cubicBezTo>
                  <a:pt x="3810994" y="714091"/>
                  <a:pt x="3820492" y="714166"/>
                  <a:pt x="3831148" y="718450"/>
                </a:cubicBezTo>
                <a:cubicBezTo>
                  <a:pt x="3848944" y="724684"/>
                  <a:pt x="3860292" y="736164"/>
                  <a:pt x="3865190" y="752892"/>
                </a:cubicBezTo>
                <a:cubicBezTo>
                  <a:pt x="3868836" y="767612"/>
                  <a:pt x="3867141" y="777741"/>
                  <a:pt x="3860106" y="783278"/>
                </a:cubicBezTo>
                <a:cubicBezTo>
                  <a:pt x="3851095" y="792289"/>
                  <a:pt x="3835982" y="802793"/>
                  <a:pt x="3814766" y="814788"/>
                </a:cubicBezTo>
                <a:lnTo>
                  <a:pt x="3797962" y="823817"/>
                </a:lnTo>
                <a:lnTo>
                  <a:pt x="3804449" y="824529"/>
                </a:lnTo>
                <a:cubicBezTo>
                  <a:pt x="3812622" y="826410"/>
                  <a:pt x="3819630" y="831111"/>
                  <a:pt x="3825472" y="838634"/>
                </a:cubicBezTo>
                <a:cubicBezTo>
                  <a:pt x="3827387" y="842453"/>
                  <a:pt x="3828530" y="844362"/>
                  <a:pt x="3828902" y="844362"/>
                </a:cubicBezTo>
                <a:cubicBezTo>
                  <a:pt x="3834439" y="844362"/>
                  <a:pt x="3844190" y="843010"/>
                  <a:pt x="3858156" y="840305"/>
                </a:cubicBezTo>
                <a:cubicBezTo>
                  <a:pt x="3870136" y="838622"/>
                  <a:pt x="3874582" y="842160"/>
                  <a:pt x="3871494" y="850918"/>
                </a:cubicBezTo>
                <a:cubicBezTo>
                  <a:pt x="3868406" y="859677"/>
                  <a:pt x="3863003" y="866633"/>
                  <a:pt x="3855283" y="871788"/>
                </a:cubicBezTo>
                <a:cubicBezTo>
                  <a:pt x="3844394" y="873158"/>
                  <a:pt x="3844429" y="874580"/>
                  <a:pt x="3855387" y="876054"/>
                </a:cubicBezTo>
                <a:cubicBezTo>
                  <a:pt x="3860774" y="884064"/>
                  <a:pt x="3863310" y="886786"/>
                  <a:pt x="3862997" y="884220"/>
                </a:cubicBezTo>
                <a:cubicBezTo>
                  <a:pt x="3867117" y="879426"/>
                  <a:pt x="3869729" y="875653"/>
                  <a:pt x="3870832" y="872902"/>
                </a:cubicBezTo>
                <a:cubicBezTo>
                  <a:pt x="3871297" y="871509"/>
                  <a:pt x="3872550" y="866030"/>
                  <a:pt x="3874594" y="856464"/>
                </a:cubicBezTo>
                <a:cubicBezTo>
                  <a:pt x="3877519" y="845703"/>
                  <a:pt x="3879742" y="835238"/>
                  <a:pt x="3881262" y="825069"/>
                </a:cubicBezTo>
                <a:cubicBezTo>
                  <a:pt x="3885569" y="756474"/>
                  <a:pt x="3885923" y="684309"/>
                  <a:pt x="3882325" y="608574"/>
                </a:cubicBezTo>
                <a:cubicBezTo>
                  <a:pt x="3881640" y="604442"/>
                  <a:pt x="3880908" y="596989"/>
                  <a:pt x="3880131" y="586216"/>
                </a:cubicBezTo>
                <a:cubicBezTo>
                  <a:pt x="3878633" y="571218"/>
                  <a:pt x="3877588" y="560936"/>
                  <a:pt x="3876996" y="555369"/>
                </a:cubicBezTo>
                <a:cubicBezTo>
                  <a:pt x="3876405" y="549803"/>
                  <a:pt x="3877049" y="547960"/>
                  <a:pt x="3878929" y="549841"/>
                </a:cubicBezTo>
                <a:cubicBezTo>
                  <a:pt x="3874588" y="547658"/>
                  <a:pt x="3872417" y="543131"/>
                  <a:pt x="3872417" y="536259"/>
                </a:cubicBezTo>
                <a:cubicBezTo>
                  <a:pt x="3872417" y="534320"/>
                  <a:pt x="3870368" y="530274"/>
                  <a:pt x="3866270" y="524122"/>
                </a:cubicBezTo>
                <a:cubicBezTo>
                  <a:pt x="3865269" y="523083"/>
                  <a:pt x="3863673" y="522416"/>
                  <a:pt x="3861484" y="522121"/>
                </a:cubicBezTo>
                <a:close/>
                <a:moveTo>
                  <a:pt x="329682" y="520073"/>
                </a:moveTo>
                <a:cubicBezTo>
                  <a:pt x="323210" y="521170"/>
                  <a:pt x="310324" y="528823"/>
                  <a:pt x="291022" y="543032"/>
                </a:cubicBezTo>
                <a:cubicBezTo>
                  <a:pt x="269871" y="565878"/>
                  <a:pt x="254687" y="586199"/>
                  <a:pt x="245469" y="603995"/>
                </a:cubicBezTo>
                <a:cubicBezTo>
                  <a:pt x="244413" y="606653"/>
                  <a:pt x="243525" y="610461"/>
                  <a:pt x="242805" y="615418"/>
                </a:cubicBezTo>
                <a:lnTo>
                  <a:pt x="243746" y="621240"/>
                </a:lnTo>
                <a:lnTo>
                  <a:pt x="243571" y="621338"/>
                </a:lnTo>
                <a:cubicBezTo>
                  <a:pt x="243502" y="622058"/>
                  <a:pt x="243612" y="622348"/>
                  <a:pt x="243902" y="622209"/>
                </a:cubicBezTo>
                <a:lnTo>
                  <a:pt x="243746" y="621240"/>
                </a:lnTo>
                <a:lnTo>
                  <a:pt x="258424" y="612962"/>
                </a:lnTo>
                <a:cubicBezTo>
                  <a:pt x="302224" y="583070"/>
                  <a:pt x="326172" y="552371"/>
                  <a:pt x="330271" y="520866"/>
                </a:cubicBezTo>
                <a:cubicBezTo>
                  <a:pt x="330920" y="521063"/>
                  <a:pt x="332168" y="521162"/>
                  <a:pt x="334014" y="521162"/>
                </a:cubicBezTo>
                <a:cubicBezTo>
                  <a:pt x="333283" y="520070"/>
                  <a:pt x="331838" y="519708"/>
                  <a:pt x="329682" y="520073"/>
                </a:cubicBezTo>
                <a:close/>
                <a:moveTo>
                  <a:pt x="1518163" y="504252"/>
                </a:moveTo>
                <a:lnTo>
                  <a:pt x="1514463" y="507233"/>
                </a:lnTo>
                <a:cubicBezTo>
                  <a:pt x="1512542" y="508537"/>
                  <a:pt x="1510118" y="510002"/>
                  <a:pt x="1507191" y="511629"/>
                </a:cubicBezTo>
                <a:cubicBezTo>
                  <a:pt x="1499452" y="516555"/>
                  <a:pt x="1493660" y="519979"/>
                  <a:pt x="1489817" y="521901"/>
                </a:cubicBezTo>
                <a:cubicBezTo>
                  <a:pt x="1487577" y="523026"/>
                  <a:pt x="1485608" y="524151"/>
                  <a:pt x="1483909" y="525277"/>
                </a:cubicBezTo>
                <a:cubicBezTo>
                  <a:pt x="1477263" y="530606"/>
                  <a:pt x="1468701" y="536700"/>
                  <a:pt x="1458223" y="543558"/>
                </a:cubicBezTo>
                <a:cubicBezTo>
                  <a:pt x="1452984" y="546987"/>
                  <a:pt x="1448460" y="549559"/>
                  <a:pt x="1444651" y="551274"/>
                </a:cubicBezTo>
                <a:lnTo>
                  <a:pt x="1443556" y="551577"/>
                </a:lnTo>
                <a:lnTo>
                  <a:pt x="1443556" y="565431"/>
                </a:lnTo>
                <a:lnTo>
                  <a:pt x="1443556" y="567860"/>
                </a:lnTo>
                <a:lnTo>
                  <a:pt x="1459528" y="558081"/>
                </a:lnTo>
                <a:cubicBezTo>
                  <a:pt x="1467899" y="552545"/>
                  <a:pt x="1477168" y="546048"/>
                  <a:pt x="1487333" y="538590"/>
                </a:cubicBezTo>
                <a:cubicBezTo>
                  <a:pt x="1498056" y="531445"/>
                  <a:pt x="1507440" y="525070"/>
                  <a:pt x="1515488" y="519464"/>
                </a:cubicBezTo>
                <a:cubicBezTo>
                  <a:pt x="1518598" y="520133"/>
                  <a:pt x="1519490" y="515478"/>
                  <a:pt x="1518163" y="505498"/>
                </a:cubicBezTo>
                <a:close/>
                <a:moveTo>
                  <a:pt x="1371000" y="477403"/>
                </a:moveTo>
                <a:lnTo>
                  <a:pt x="1359315" y="499917"/>
                </a:lnTo>
                <a:cubicBezTo>
                  <a:pt x="1352791" y="513309"/>
                  <a:pt x="1346225" y="527607"/>
                  <a:pt x="1339616" y="542810"/>
                </a:cubicBezTo>
                <a:cubicBezTo>
                  <a:pt x="1328628" y="568236"/>
                  <a:pt x="1322683" y="581841"/>
                  <a:pt x="1321781" y="583624"/>
                </a:cubicBezTo>
                <a:cubicBezTo>
                  <a:pt x="1319116" y="588296"/>
                  <a:pt x="1316558" y="594926"/>
                  <a:pt x="1314105" y="603514"/>
                </a:cubicBezTo>
                <a:cubicBezTo>
                  <a:pt x="1312799" y="608090"/>
                  <a:pt x="1311513" y="612340"/>
                  <a:pt x="1310247" y="616266"/>
                </a:cubicBezTo>
                <a:lnTo>
                  <a:pt x="1307258" y="624904"/>
                </a:lnTo>
                <a:lnTo>
                  <a:pt x="1314750" y="626482"/>
                </a:lnTo>
                <a:cubicBezTo>
                  <a:pt x="1318397" y="626872"/>
                  <a:pt x="1322306" y="626939"/>
                  <a:pt x="1326478" y="626684"/>
                </a:cubicBezTo>
                <a:cubicBezTo>
                  <a:pt x="1330693" y="625750"/>
                  <a:pt x="1333809" y="624604"/>
                  <a:pt x="1335827" y="623245"/>
                </a:cubicBezTo>
                <a:cubicBezTo>
                  <a:pt x="1339361" y="622374"/>
                  <a:pt x="1343943" y="620692"/>
                  <a:pt x="1349569" y="618197"/>
                </a:cubicBezTo>
                <a:cubicBezTo>
                  <a:pt x="1355398" y="615851"/>
                  <a:pt x="1360865" y="613085"/>
                  <a:pt x="1365971" y="609900"/>
                </a:cubicBezTo>
                <a:lnTo>
                  <a:pt x="1372602" y="606419"/>
                </a:lnTo>
                <a:lnTo>
                  <a:pt x="1370178" y="603399"/>
                </a:lnTo>
                <a:cubicBezTo>
                  <a:pt x="1364353" y="594298"/>
                  <a:pt x="1361688" y="583608"/>
                  <a:pt x="1362182" y="571331"/>
                </a:cubicBezTo>
                <a:cubicBezTo>
                  <a:pt x="1362182" y="564313"/>
                  <a:pt x="1362850" y="554557"/>
                  <a:pt x="1364189" y="542061"/>
                </a:cubicBezTo>
                <a:cubicBezTo>
                  <a:pt x="1366184" y="531540"/>
                  <a:pt x="1367548" y="522792"/>
                  <a:pt x="1368281" y="515817"/>
                </a:cubicBezTo>
                <a:cubicBezTo>
                  <a:pt x="1369257" y="504113"/>
                  <a:pt x="1370071" y="493130"/>
                  <a:pt x="1370721" y="482869"/>
                </a:cubicBezTo>
                <a:close/>
                <a:moveTo>
                  <a:pt x="1735122" y="475821"/>
                </a:moveTo>
                <a:lnTo>
                  <a:pt x="1734460" y="476830"/>
                </a:lnTo>
                <a:lnTo>
                  <a:pt x="1730774" y="477454"/>
                </a:lnTo>
                <a:lnTo>
                  <a:pt x="1731520" y="476967"/>
                </a:lnTo>
                <a:lnTo>
                  <a:pt x="1734391" y="476157"/>
                </a:lnTo>
                <a:close/>
                <a:moveTo>
                  <a:pt x="2175809" y="465005"/>
                </a:moveTo>
                <a:cubicBezTo>
                  <a:pt x="2174497" y="465005"/>
                  <a:pt x="2173096" y="465423"/>
                  <a:pt x="2171604" y="466259"/>
                </a:cubicBezTo>
                <a:lnTo>
                  <a:pt x="2171595" y="466266"/>
                </a:lnTo>
                <a:close/>
                <a:moveTo>
                  <a:pt x="395803" y="441318"/>
                </a:moveTo>
                <a:lnTo>
                  <a:pt x="395899" y="441324"/>
                </a:lnTo>
                <a:cubicBezTo>
                  <a:pt x="397282" y="441567"/>
                  <a:pt x="398093" y="441933"/>
                  <a:pt x="398337" y="442421"/>
                </a:cubicBezTo>
                <a:lnTo>
                  <a:pt x="395997" y="441420"/>
                </a:lnTo>
                <a:close/>
                <a:moveTo>
                  <a:pt x="3611697" y="438453"/>
                </a:moveTo>
                <a:lnTo>
                  <a:pt x="3597624" y="446878"/>
                </a:lnTo>
                <a:cubicBezTo>
                  <a:pt x="3594838" y="448271"/>
                  <a:pt x="3584924" y="454290"/>
                  <a:pt x="3567883" y="464935"/>
                </a:cubicBezTo>
                <a:cubicBezTo>
                  <a:pt x="3522133" y="492529"/>
                  <a:pt x="3493007" y="509634"/>
                  <a:pt x="3480505" y="516251"/>
                </a:cubicBezTo>
                <a:cubicBezTo>
                  <a:pt x="3472849" y="520628"/>
                  <a:pt x="3464141" y="526091"/>
                  <a:pt x="3454381" y="532641"/>
                </a:cubicBezTo>
                <a:lnTo>
                  <a:pt x="3447015" y="537844"/>
                </a:lnTo>
                <a:lnTo>
                  <a:pt x="3458602" y="532996"/>
                </a:lnTo>
                <a:cubicBezTo>
                  <a:pt x="3466627" y="529442"/>
                  <a:pt x="3475246" y="525445"/>
                  <a:pt x="3484458" y="521005"/>
                </a:cubicBezTo>
                <a:cubicBezTo>
                  <a:pt x="3499375" y="513552"/>
                  <a:pt x="3510118" y="508729"/>
                  <a:pt x="3516689" y="506535"/>
                </a:cubicBezTo>
                <a:cubicBezTo>
                  <a:pt x="3548822" y="491943"/>
                  <a:pt x="3576131" y="478361"/>
                  <a:pt x="3598616" y="465789"/>
                </a:cubicBezTo>
                <a:cubicBezTo>
                  <a:pt x="3600932" y="462315"/>
                  <a:pt x="3604365" y="455380"/>
                  <a:pt x="3608914" y="444985"/>
                </a:cubicBezTo>
                <a:close/>
                <a:moveTo>
                  <a:pt x="1672490" y="427195"/>
                </a:moveTo>
                <a:lnTo>
                  <a:pt x="1671680" y="427551"/>
                </a:lnTo>
                <a:cubicBezTo>
                  <a:pt x="1670648" y="428913"/>
                  <a:pt x="1670131" y="430955"/>
                  <a:pt x="1670131" y="433678"/>
                </a:cubicBezTo>
                <a:close/>
                <a:moveTo>
                  <a:pt x="1520246" y="424169"/>
                </a:moveTo>
                <a:lnTo>
                  <a:pt x="1515456" y="425748"/>
                </a:lnTo>
                <a:cubicBezTo>
                  <a:pt x="1514851" y="425960"/>
                  <a:pt x="1514549" y="426066"/>
                  <a:pt x="1514549" y="426066"/>
                </a:cubicBezTo>
                <a:cubicBezTo>
                  <a:pt x="1514549" y="429272"/>
                  <a:pt x="1510153" y="430876"/>
                  <a:pt x="1501363" y="430876"/>
                </a:cubicBezTo>
                <a:cubicBezTo>
                  <a:pt x="1501224" y="430876"/>
                  <a:pt x="1499462" y="431513"/>
                  <a:pt x="1496075" y="432787"/>
                </a:cubicBezTo>
                <a:cubicBezTo>
                  <a:pt x="1491319" y="435165"/>
                  <a:pt x="1479254" y="440526"/>
                  <a:pt x="1459879" y="448870"/>
                </a:cubicBezTo>
                <a:lnTo>
                  <a:pt x="1446566" y="456307"/>
                </a:lnTo>
                <a:lnTo>
                  <a:pt x="1446566" y="470671"/>
                </a:lnTo>
                <a:lnTo>
                  <a:pt x="1446566" y="480705"/>
                </a:lnTo>
                <a:lnTo>
                  <a:pt x="1458812" y="470671"/>
                </a:lnTo>
                <a:cubicBezTo>
                  <a:pt x="1479089" y="452560"/>
                  <a:pt x="1493273" y="443504"/>
                  <a:pt x="1501363" y="443504"/>
                </a:cubicBezTo>
                <a:cubicBezTo>
                  <a:pt x="1503512" y="443504"/>
                  <a:pt x="1506128" y="444005"/>
                  <a:pt x="1509209" y="445009"/>
                </a:cubicBezTo>
                <a:lnTo>
                  <a:pt x="1519302" y="449290"/>
                </a:lnTo>
                <a:lnTo>
                  <a:pt x="1519150" y="441386"/>
                </a:lnTo>
                <a:cubicBezTo>
                  <a:pt x="1519485" y="434411"/>
                  <a:pt x="1519803" y="429114"/>
                  <a:pt x="1520106" y="425495"/>
                </a:cubicBezTo>
                <a:close/>
                <a:moveTo>
                  <a:pt x="413471" y="374906"/>
                </a:moveTo>
                <a:lnTo>
                  <a:pt x="415854" y="386020"/>
                </a:lnTo>
                <a:cubicBezTo>
                  <a:pt x="411617" y="392765"/>
                  <a:pt x="404571" y="397611"/>
                  <a:pt x="394715" y="400560"/>
                </a:cubicBezTo>
                <a:cubicBezTo>
                  <a:pt x="388133" y="403184"/>
                  <a:pt x="382776" y="405378"/>
                  <a:pt x="378643" y="407142"/>
                </a:cubicBezTo>
                <a:cubicBezTo>
                  <a:pt x="372711" y="410102"/>
                  <a:pt x="367511" y="411954"/>
                  <a:pt x="363041" y="412697"/>
                </a:cubicBezTo>
                <a:cubicBezTo>
                  <a:pt x="346883" y="420103"/>
                  <a:pt x="327618" y="430301"/>
                  <a:pt x="305248" y="443291"/>
                </a:cubicBezTo>
                <a:cubicBezTo>
                  <a:pt x="296722" y="448985"/>
                  <a:pt x="287965" y="455177"/>
                  <a:pt x="278980" y="461866"/>
                </a:cubicBezTo>
                <a:lnTo>
                  <a:pt x="264290" y="473325"/>
                </a:lnTo>
                <a:lnTo>
                  <a:pt x="266328" y="476442"/>
                </a:lnTo>
                <a:cubicBezTo>
                  <a:pt x="266887" y="478174"/>
                  <a:pt x="267166" y="480357"/>
                  <a:pt x="267166" y="482993"/>
                </a:cubicBezTo>
                <a:cubicBezTo>
                  <a:pt x="251320" y="503705"/>
                  <a:pt x="241606" y="519263"/>
                  <a:pt x="238023" y="529665"/>
                </a:cubicBezTo>
                <a:lnTo>
                  <a:pt x="236501" y="538251"/>
                </a:lnTo>
                <a:lnTo>
                  <a:pt x="243536" y="532955"/>
                </a:lnTo>
                <a:cubicBezTo>
                  <a:pt x="249828" y="527943"/>
                  <a:pt x="257270" y="521516"/>
                  <a:pt x="265860" y="513674"/>
                </a:cubicBezTo>
                <a:cubicBezTo>
                  <a:pt x="277248" y="503087"/>
                  <a:pt x="285850" y="495611"/>
                  <a:pt x="291666" y="491246"/>
                </a:cubicBezTo>
                <a:cubicBezTo>
                  <a:pt x="311899" y="472371"/>
                  <a:pt x="329846" y="454354"/>
                  <a:pt x="345507" y="437197"/>
                </a:cubicBezTo>
                <a:cubicBezTo>
                  <a:pt x="349256" y="430963"/>
                  <a:pt x="355507" y="427846"/>
                  <a:pt x="364260" y="427846"/>
                </a:cubicBezTo>
                <a:lnTo>
                  <a:pt x="395997" y="441420"/>
                </a:lnTo>
                <a:lnTo>
                  <a:pt x="401791" y="444467"/>
                </a:lnTo>
                <a:cubicBezTo>
                  <a:pt x="405952" y="447543"/>
                  <a:pt x="410358" y="452526"/>
                  <a:pt x="415010" y="459416"/>
                </a:cubicBezTo>
                <a:cubicBezTo>
                  <a:pt x="424314" y="473195"/>
                  <a:pt x="428967" y="483503"/>
                  <a:pt x="428967" y="490341"/>
                </a:cubicBezTo>
                <a:cubicBezTo>
                  <a:pt x="428967" y="494427"/>
                  <a:pt x="424811" y="503389"/>
                  <a:pt x="416499" y="517226"/>
                </a:cubicBezTo>
                <a:cubicBezTo>
                  <a:pt x="413045" y="522224"/>
                  <a:pt x="409201" y="527641"/>
                  <a:pt x="404967" y="533477"/>
                </a:cubicBezTo>
                <a:lnTo>
                  <a:pt x="397885" y="543057"/>
                </a:lnTo>
                <a:lnTo>
                  <a:pt x="398501" y="542670"/>
                </a:lnTo>
                <a:cubicBezTo>
                  <a:pt x="403009" y="541153"/>
                  <a:pt x="409159" y="542545"/>
                  <a:pt x="416951" y="546846"/>
                </a:cubicBezTo>
                <a:cubicBezTo>
                  <a:pt x="416951" y="553857"/>
                  <a:pt x="413469" y="560840"/>
                  <a:pt x="406504" y="567793"/>
                </a:cubicBezTo>
                <a:cubicBezTo>
                  <a:pt x="401396" y="573644"/>
                  <a:pt x="395888" y="580505"/>
                  <a:pt x="389979" y="588375"/>
                </a:cubicBezTo>
                <a:cubicBezTo>
                  <a:pt x="357277" y="626394"/>
                  <a:pt x="323723" y="658120"/>
                  <a:pt x="289315" y="683554"/>
                </a:cubicBezTo>
                <a:cubicBezTo>
                  <a:pt x="282541" y="687638"/>
                  <a:pt x="274958" y="688097"/>
                  <a:pt x="266565" y="684932"/>
                </a:cubicBezTo>
                <a:lnTo>
                  <a:pt x="260900" y="682073"/>
                </a:lnTo>
                <a:lnTo>
                  <a:pt x="262625" y="697302"/>
                </a:lnTo>
                <a:cubicBezTo>
                  <a:pt x="263023" y="706589"/>
                  <a:pt x="261907" y="714068"/>
                  <a:pt x="259278" y="719738"/>
                </a:cubicBezTo>
                <a:lnTo>
                  <a:pt x="257752" y="720279"/>
                </a:lnTo>
                <a:lnTo>
                  <a:pt x="263979" y="722385"/>
                </a:lnTo>
                <a:cubicBezTo>
                  <a:pt x="261161" y="721941"/>
                  <a:pt x="258695" y="721762"/>
                  <a:pt x="256582" y="721847"/>
                </a:cubicBezTo>
                <a:lnTo>
                  <a:pt x="254102" y="722341"/>
                </a:lnTo>
                <a:lnTo>
                  <a:pt x="259432" y="722278"/>
                </a:lnTo>
                <a:cubicBezTo>
                  <a:pt x="262179" y="722654"/>
                  <a:pt x="265384" y="723433"/>
                  <a:pt x="269046" y="724614"/>
                </a:cubicBezTo>
                <a:cubicBezTo>
                  <a:pt x="270219" y="725392"/>
                  <a:pt x="273777" y="727266"/>
                  <a:pt x="279721" y="730238"/>
                </a:cubicBezTo>
                <a:cubicBezTo>
                  <a:pt x="285745" y="732920"/>
                  <a:pt x="292903" y="736565"/>
                  <a:pt x="301190" y="741174"/>
                </a:cubicBezTo>
                <a:cubicBezTo>
                  <a:pt x="306438" y="748742"/>
                  <a:pt x="315800" y="752527"/>
                  <a:pt x="329278" y="752527"/>
                </a:cubicBezTo>
                <a:cubicBezTo>
                  <a:pt x="350568" y="752527"/>
                  <a:pt x="371068" y="747274"/>
                  <a:pt x="390780" y="736768"/>
                </a:cubicBezTo>
                <a:lnTo>
                  <a:pt x="400790" y="730986"/>
                </a:lnTo>
                <a:lnTo>
                  <a:pt x="397954" y="721644"/>
                </a:lnTo>
                <a:cubicBezTo>
                  <a:pt x="395761" y="712352"/>
                  <a:pt x="396857" y="707706"/>
                  <a:pt x="401245" y="707706"/>
                </a:cubicBezTo>
                <a:cubicBezTo>
                  <a:pt x="407096" y="707706"/>
                  <a:pt x="413544" y="710730"/>
                  <a:pt x="420591" y="716778"/>
                </a:cubicBezTo>
                <a:lnTo>
                  <a:pt x="421030" y="718059"/>
                </a:lnTo>
                <a:lnTo>
                  <a:pt x="431822" y="711080"/>
                </a:lnTo>
                <a:cubicBezTo>
                  <a:pt x="435874" y="708389"/>
                  <a:pt x="440267" y="705407"/>
                  <a:pt x="445004" y="702134"/>
                </a:cubicBezTo>
                <a:cubicBezTo>
                  <a:pt x="450378" y="698767"/>
                  <a:pt x="458679" y="693387"/>
                  <a:pt x="469904" y="685992"/>
                </a:cubicBezTo>
                <a:cubicBezTo>
                  <a:pt x="481129" y="678597"/>
                  <a:pt x="495089" y="667662"/>
                  <a:pt x="511783" y="653186"/>
                </a:cubicBezTo>
                <a:lnTo>
                  <a:pt x="518444" y="652190"/>
                </a:lnTo>
                <a:lnTo>
                  <a:pt x="520969" y="647170"/>
                </a:lnTo>
                <a:cubicBezTo>
                  <a:pt x="523481" y="643908"/>
                  <a:pt x="526751" y="640870"/>
                  <a:pt x="530780" y="638054"/>
                </a:cubicBezTo>
                <a:cubicBezTo>
                  <a:pt x="533142" y="636162"/>
                  <a:pt x="534914" y="635023"/>
                  <a:pt x="536095" y="634637"/>
                </a:cubicBezTo>
                <a:lnTo>
                  <a:pt x="536319" y="634777"/>
                </a:lnTo>
                <a:lnTo>
                  <a:pt x="533722" y="630863"/>
                </a:lnTo>
                <a:cubicBezTo>
                  <a:pt x="522799" y="615261"/>
                  <a:pt x="511225" y="595956"/>
                  <a:pt x="499001" y="572948"/>
                </a:cubicBezTo>
                <a:lnTo>
                  <a:pt x="500205" y="568384"/>
                </a:lnTo>
                <a:lnTo>
                  <a:pt x="491202" y="575153"/>
                </a:lnTo>
                <a:cubicBezTo>
                  <a:pt x="476771" y="585735"/>
                  <a:pt x="466892" y="592093"/>
                  <a:pt x="461563" y="594226"/>
                </a:cubicBezTo>
                <a:cubicBezTo>
                  <a:pt x="454459" y="598754"/>
                  <a:pt x="438903" y="608145"/>
                  <a:pt x="414897" y="622400"/>
                </a:cubicBezTo>
                <a:cubicBezTo>
                  <a:pt x="394094" y="633545"/>
                  <a:pt x="377321" y="641322"/>
                  <a:pt x="364574" y="645734"/>
                </a:cubicBezTo>
                <a:cubicBezTo>
                  <a:pt x="351828" y="650145"/>
                  <a:pt x="345454" y="648276"/>
                  <a:pt x="345454" y="640127"/>
                </a:cubicBezTo>
                <a:cubicBezTo>
                  <a:pt x="345454" y="636005"/>
                  <a:pt x="350563" y="630689"/>
                  <a:pt x="360778" y="624176"/>
                </a:cubicBezTo>
                <a:cubicBezTo>
                  <a:pt x="370169" y="617142"/>
                  <a:pt x="379485" y="610072"/>
                  <a:pt x="388726" y="602967"/>
                </a:cubicBezTo>
                <a:cubicBezTo>
                  <a:pt x="413800" y="578601"/>
                  <a:pt x="441620" y="547780"/>
                  <a:pt x="472185" y="510505"/>
                </a:cubicBezTo>
                <a:cubicBezTo>
                  <a:pt x="472243" y="511794"/>
                  <a:pt x="470618" y="511138"/>
                  <a:pt x="467310" y="508537"/>
                </a:cubicBezTo>
                <a:cubicBezTo>
                  <a:pt x="464037" y="502629"/>
                  <a:pt x="459787" y="493702"/>
                  <a:pt x="454563" y="481756"/>
                </a:cubicBezTo>
                <a:cubicBezTo>
                  <a:pt x="449456" y="470090"/>
                  <a:pt x="444719" y="459154"/>
                  <a:pt x="440354" y="448950"/>
                </a:cubicBezTo>
                <a:cubicBezTo>
                  <a:pt x="436410" y="439948"/>
                  <a:pt x="430028" y="422777"/>
                  <a:pt x="421206" y="397437"/>
                </a:cubicBezTo>
                <a:close/>
                <a:moveTo>
                  <a:pt x="1520224" y="361522"/>
                </a:moveTo>
                <a:lnTo>
                  <a:pt x="1520154" y="361524"/>
                </a:lnTo>
                <a:cubicBezTo>
                  <a:pt x="1520154" y="362339"/>
                  <a:pt x="1520174" y="362401"/>
                  <a:pt x="1520216" y="361712"/>
                </a:cubicBezTo>
                <a:close/>
                <a:moveTo>
                  <a:pt x="310412" y="333002"/>
                </a:moveTo>
                <a:lnTo>
                  <a:pt x="306020" y="335505"/>
                </a:lnTo>
                <a:cubicBezTo>
                  <a:pt x="301477" y="338222"/>
                  <a:pt x="296361" y="341391"/>
                  <a:pt x="290673" y="345013"/>
                </a:cubicBezTo>
                <a:cubicBezTo>
                  <a:pt x="280307" y="350922"/>
                  <a:pt x="272088" y="355228"/>
                  <a:pt x="266016" y="357933"/>
                </a:cubicBezTo>
                <a:cubicBezTo>
                  <a:pt x="261965" y="360638"/>
                  <a:pt x="259110" y="362548"/>
                  <a:pt x="257450" y="363662"/>
                </a:cubicBezTo>
                <a:cubicBezTo>
                  <a:pt x="234789" y="378150"/>
                  <a:pt x="212316" y="386194"/>
                  <a:pt x="190027" y="387796"/>
                </a:cubicBezTo>
                <a:cubicBezTo>
                  <a:pt x="175887" y="388516"/>
                  <a:pt x="161696" y="382369"/>
                  <a:pt x="147452" y="369356"/>
                </a:cubicBezTo>
                <a:lnTo>
                  <a:pt x="144754" y="366182"/>
                </a:lnTo>
                <a:lnTo>
                  <a:pt x="150517" y="383165"/>
                </a:lnTo>
                <a:cubicBezTo>
                  <a:pt x="157621" y="405279"/>
                  <a:pt x="163152" y="426087"/>
                  <a:pt x="167108" y="445590"/>
                </a:cubicBezTo>
                <a:lnTo>
                  <a:pt x="169391" y="459179"/>
                </a:lnTo>
                <a:lnTo>
                  <a:pt x="172353" y="456421"/>
                </a:lnTo>
                <a:cubicBezTo>
                  <a:pt x="180664" y="449513"/>
                  <a:pt x="189591" y="442577"/>
                  <a:pt x="199134" y="435612"/>
                </a:cubicBezTo>
                <a:cubicBezTo>
                  <a:pt x="225926" y="417073"/>
                  <a:pt x="243728" y="403398"/>
                  <a:pt x="252539" y="394587"/>
                </a:cubicBezTo>
                <a:cubicBezTo>
                  <a:pt x="252539" y="389793"/>
                  <a:pt x="256979" y="387396"/>
                  <a:pt x="265860" y="387396"/>
                </a:cubicBezTo>
                <a:cubicBezTo>
                  <a:pt x="263968" y="387396"/>
                  <a:pt x="267131" y="383284"/>
                  <a:pt x="275350" y="375059"/>
                </a:cubicBezTo>
                <a:cubicBezTo>
                  <a:pt x="283570" y="366834"/>
                  <a:pt x="290958" y="357985"/>
                  <a:pt x="297517" y="348513"/>
                </a:cubicBezTo>
                <a:close/>
                <a:moveTo>
                  <a:pt x="1367908" y="323482"/>
                </a:moveTo>
                <a:lnTo>
                  <a:pt x="1360908" y="329818"/>
                </a:lnTo>
                <a:cubicBezTo>
                  <a:pt x="1357579" y="332950"/>
                  <a:pt x="1353842" y="336570"/>
                  <a:pt x="1349697" y="340679"/>
                </a:cubicBezTo>
                <a:cubicBezTo>
                  <a:pt x="1335800" y="353185"/>
                  <a:pt x="1326845" y="360876"/>
                  <a:pt x="1322832" y="363753"/>
                </a:cubicBezTo>
                <a:cubicBezTo>
                  <a:pt x="1318543" y="368042"/>
                  <a:pt x="1309678" y="376567"/>
                  <a:pt x="1296238" y="389328"/>
                </a:cubicBezTo>
                <a:cubicBezTo>
                  <a:pt x="1289783" y="395783"/>
                  <a:pt x="1283913" y="401654"/>
                  <a:pt x="1278625" y="406941"/>
                </a:cubicBezTo>
                <a:cubicBezTo>
                  <a:pt x="1275982" y="409584"/>
                  <a:pt x="1273559" y="411567"/>
                  <a:pt x="1271356" y="412889"/>
                </a:cubicBezTo>
                <a:lnTo>
                  <a:pt x="1270664" y="413119"/>
                </a:lnTo>
                <a:lnTo>
                  <a:pt x="1276618" y="420954"/>
                </a:lnTo>
                <a:cubicBezTo>
                  <a:pt x="1278042" y="424500"/>
                  <a:pt x="1279835" y="428168"/>
                  <a:pt x="1282001" y="431958"/>
                </a:cubicBezTo>
                <a:cubicBezTo>
                  <a:pt x="1289730" y="444369"/>
                  <a:pt x="1293185" y="456466"/>
                  <a:pt x="1292368" y="468251"/>
                </a:cubicBezTo>
                <a:cubicBezTo>
                  <a:pt x="1291424" y="472964"/>
                  <a:pt x="1289794" y="477646"/>
                  <a:pt x="1287479" y="482296"/>
                </a:cubicBezTo>
                <a:cubicBezTo>
                  <a:pt x="1285589" y="486054"/>
                  <a:pt x="1283970" y="489956"/>
                  <a:pt x="1282622" y="494001"/>
                </a:cubicBezTo>
                <a:cubicBezTo>
                  <a:pt x="1281200" y="496835"/>
                  <a:pt x="1279809" y="499957"/>
                  <a:pt x="1278450" y="503364"/>
                </a:cubicBezTo>
                <a:cubicBezTo>
                  <a:pt x="1270806" y="517028"/>
                  <a:pt x="1265753" y="526378"/>
                  <a:pt x="1263290" y="531416"/>
                </a:cubicBezTo>
                <a:cubicBezTo>
                  <a:pt x="1260827" y="536453"/>
                  <a:pt x="1259596" y="538536"/>
                  <a:pt x="1259596" y="537666"/>
                </a:cubicBezTo>
                <a:cubicBezTo>
                  <a:pt x="1259596" y="539927"/>
                  <a:pt x="1257610" y="545023"/>
                  <a:pt x="1253639" y="552954"/>
                </a:cubicBezTo>
                <a:cubicBezTo>
                  <a:pt x="1243519" y="583314"/>
                  <a:pt x="1237027" y="609225"/>
                  <a:pt x="1234163" y="630688"/>
                </a:cubicBezTo>
                <a:lnTo>
                  <a:pt x="1233371" y="640241"/>
                </a:lnTo>
                <a:lnTo>
                  <a:pt x="1238965" y="632517"/>
                </a:lnTo>
                <a:cubicBezTo>
                  <a:pt x="1244698" y="624265"/>
                  <a:pt x="1251978" y="613207"/>
                  <a:pt x="1260805" y="599342"/>
                </a:cubicBezTo>
                <a:cubicBezTo>
                  <a:pt x="1263661" y="593662"/>
                  <a:pt x="1267127" y="587547"/>
                  <a:pt x="1271204" y="580997"/>
                </a:cubicBezTo>
                <a:cubicBezTo>
                  <a:pt x="1274824" y="575933"/>
                  <a:pt x="1277855" y="571373"/>
                  <a:pt x="1280297" y="567318"/>
                </a:cubicBezTo>
                <a:cubicBezTo>
                  <a:pt x="1293101" y="544545"/>
                  <a:pt x="1316414" y="508471"/>
                  <a:pt x="1350238" y="459094"/>
                </a:cubicBezTo>
                <a:cubicBezTo>
                  <a:pt x="1361035" y="442225"/>
                  <a:pt x="1367076" y="432935"/>
                  <a:pt x="1368360" y="431226"/>
                </a:cubicBezTo>
                <a:cubicBezTo>
                  <a:pt x="1368880" y="430185"/>
                  <a:pt x="1370213" y="427521"/>
                  <a:pt x="1372358" y="423232"/>
                </a:cubicBezTo>
                <a:cubicBezTo>
                  <a:pt x="1372495" y="423158"/>
                  <a:pt x="1372673" y="421700"/>
                  <a:pt x="1372891" y="418860"/>
                </a:cubicBezTo>
                <a:cubicBezTo>
                  <a:pt x="1373108" y="416021"/>
                  <a:pt x="1373541" y="408528"/>
                  <a:pt x="1374189" y="396383"/>
                </a:cubicBezTo>
                <a:cubicBezTo>
                  <a:pt x="1374189" y="382210"/>
                  <a:pt x="1374544" y="370484"/>
                  <a:pt x="1375255" y="361205"/>
                </a:cubicBezTo>
                <a:cubicBezTo>
                  <a:pt x="1375967" y="351927"/>
                  <a:pt x="1376736" y="346465"/>
                  <a:pt x="1377565" y="344819"/>
                </a:cubicBezTo>
                <a:cubicBezTo>
                  <a:pt x="1378647" y="344543"/>
                  <a:pt x="1378483" y="344304"/>
                  <a:pt x="1377071" y="344102"/>
                </a:cubicBezTo>
                <a:cubicBezTo>
                  <a:pt x="1369626" y="339564"/>
                  <a:pt x="1366326" y="333568"/>
                  <a:pt x="1367171" y="326116"/>
                </a:cubicBezTo>
                <a:close/>
                <a:moveTo>
                  <a:pt x="394889" y="311267"/>
                </a:moveTo>
                <a:lnTo>
                  <a:pt x="393183" y="320757"/>
                </a:lnTo>
                <a:cubicBezTo>
                  <a:pt x="384430" y="328047"/>
                  <a:pt x="378312" y="333184"/>
                  <a:pt x="374830" y="336167"/>
                </a:cubicBezTo>
                <a:lnTo>
                  <a:pt x="369982" y="340675"/>
                </a:lnTo>
                <a:lnTo>
                  <a:pt x="373385" y="340503"/>
                </a:lnTo>
                <a:cubicBezTo>
                  <a:pt x="379340" y="340950"/>
                  <a:pt x="385016" y="342906"/>
                  <a:pt x="390414" y="346371"/>
                </a:cubicBezTo>
                <a:cubicBezTo>
                  <a:pt x="391157" y="347114"/>
                  <a:pt x="392254" y="347729"/>
                  <a:pt x="393705" y="348217"/>
                </a:cubicBezTo>
                <a:cubicBezTo>
                  <a:pt x="400119" y="352663"/>
                  <a:pt x="405172" y="358036"/>
                  <a:pt x="408863" y="364337"/>
                </a:cubicBezTo>
                <a:lnTo>
                  <a:pt x="413141" y="373948"/>
                </a:lnTo>
                <a:lnTo>
                  <a:pt x="411572" y="369374"/>
                </a:lnTo>
                <a:close/>
                <a:moveTo>
                  <a:pt x="1520411" y="304916"/>
                </a:moveTo>
                <a:lnTo>
                  <a:pt x="1515467" y="305631"/>
                </a:lnTo>
                <a:cubicBezTo>
                  <a:pt x="1509848" y="307601"/>
                  <a:pt x="1502636" y="313280"/>
                  <a:pt x="1493830" y="322668"/>
                </a:cubicBezTo>
                <a:cubicBezTo>
                  <a:pt x="1473914" y="341257"/>
                  <a:pt x="1459996" y="360606"/>
                  <a:pt x="1452076" y="380713"/>
                </a:cubicBezTo>
                <a:cubicBezTo>
                  <a:pt x="1449565" y="388877"/>
                  <a:pt x="1447683" y="395273"/>
                  <a:pt x="1446427" y="399902"/>
                </a:cubicBezTo>
                <a:lnTo>
                  <a:pt x="1446070" y="401322"/>
                </a:lnTo>
                <a:lnTo>
                  <a:pt x="1450659" y="397800"/>
                </a:lnTo>
                <a:cubicBezTo>
                  <a:pt x="1455669" y="393702"/>
                  <a:pt x="1458176" y="392667"/>
                  <a:pt x="1458176" y="394695"/>
                </a:cubicBezTo>
                <a:cubicBezTo>
                  <a:pt x="1458176" y="389822"/>
                  <a:pt x="1461615" y="386234"/>
                  <a:pt x="1468494" y="383930"/>
                </a:cubicBezTo>
                <a:cubicBezTo>
                  <a:pt x="1471530" y="382794"/>
                  <a:pt x="1476074" y="379200"/>
                  <a:pt x="1482126" y="373149"/>
                </a:cubicBezTo>
                <a:cubicBezTo>
                  <a:pt x="1484620" y="371275"/>
                  <a:pt x="1486887" y="369870"/>
                  <a:pt x="1488925" y="368933"/>
                </a:cubicBezTo>
                <a:lnTo>
                  <a:pt x="1489861" y="368691"/>
                </a:lnTo>
                <a:lnTo>
                  <a:pt x="1491736" y="366747"/>
                </a:lnTo>
                <a:lnTo>
                  <a:pt x="1496158" y="364719"/>
                </a:lnTo>
                <a:lnTo>
                  <a:pt x="1496561" y="363714"/>
                </a:lnTo>
                <a:cubicBezTo>
                  <a:pt x="1498159" y="361850"/>
                  <a:pt x="1500556" y="360117"/>
                  <a:pt x="1503751" y="358514"/>
                </a:cubicBezTo>
                <a:cubicBezTo>
                  <a:pt x="1505747" y="358514"/>
                  <a:pt x="1506263" y="358668"/>
                  <a:pt x="1505296" y="358976"/>
                </a:cubicBezTo>
                <a:cubicBezTo>
                  <a:pt x="1506953" y="357484"/>
                  <a:pt x="1509520" y="356766"/>
                  <a:pt x="1512999" y="356822"/>
                </a:cubicBezTo>
                <a:lnTo>
                  <a:pt x="1520368" y="358214"/>
                </a:lnTo>
                <a:lnTo>
                  <a:pt x="1520404" y="357387"/>
                </a:lnTo>
                <a:cubicBezTo>
                  <a:pt x="1520572" y="353000"/>
                  <a:pt x="1520822" y="345605"/>
                  <a:pt x="1521157" y="335201"/>
                </a:cubicBezTo>
                <a:cubicBezTo>
                  <a:pt x="1521157" y="323395"/>
                  <a:pt x="1520990" y="314761"/>
                  <a:pt x="1520656" y="309299"/>
                </a:cubicBezTo>
                <a:close/>
                <a:moveTo>
                  <a:pt x="1520154" y="298701"/>
                </a:moveTo>
                <a:cubicBezTo>
                  <a:pt x="1520154" y="300766"/>
                  <a:pt x="1520187" y="302315"/>
                  <a:pt x="1520253" y="303347"/>
                </a:cubicBezTo>
                <a:lnTo>
                  <a:pt x="1520352" y="303859"/>
                </a:lnTo>
                <a:lnTo>
                  <a:pt x="1520279" y="302553"/>
                </a:lnTo>
                <a:cubicBezTo>
                  <a:pt x="1520196" y="300787"/>
                  <a:pt x="1520154" y="299503"/>
                  <a:pt x="1520154" y="298701"/>
                </a:cubicBezTo>
                <a:close/>
                <a:moveTo>
                  <a:pt x="3575761" y="255058"/>
                </a:moveTo>
                <a:lnTo>
                  <a:pt x="3576324" y="256286"/>
                </a:lnTo>
                <a:lnTo>
                  <a:pt x="3577826" y="256655"/>
                </a:lnTo>
                <a:close/>
                <a:moveTo>
                  <a:pt x="3537067" y="252899"/>
                </a:moveTo>
                <a:lnTo>
                  <a:pt x="3536845" y="252973"/>
                </a:lnTo>
                <a:cubicBezTo>
                  <a:pt x="3535353" y="254461"/>
                  <a:pt x="3534607" y="256695"/>
                  <a:pt x="3534607" y="259672"/>
                </a:cubicBezTo>
                <a:close/>
                <a:moveTo>
                  <a:pt x="3780076" y="231009"/>
                </a:moveTo>
                <a:lnTo>
                  <a:pt x="3780216" y="231237"/>
                </a:lnTo>
                <a:cubicBezTo>
                  <a:pt x="3780192" y="231109"/>
                  <a:pt x="3780181" y="231046"/>
                  <a:pt x="3780181" y="231046"/>
                </a:cubicBezTo>
                <a:close/>
                <a:moveTo>
                  <a:pt x="2621771" y="197369"/>
                </a:moveTo>
                <a:cubicBezTo>
                  <a:pt x="2621956" y="196765"/>
                  <a:pt x="2621666" y="196974"/>
                  <a:pt x="2620900" y="197996"/>
                </a:cubicBezTo>
                <a:cubicBezTo>
                  <a:pt x="2587189" y="205890"/>
                  <a:pt x="2551184" y="228637"/>
                  <a:pt x="2512888" y="266237"/>
                </a:cubicBezTo>
                <a:lnTo>
                  <a:pt x="2499793" y="280289"/>
                </a:lnTo>
                <a:lnTo>
                  <a:pt x="2498191" y="289083"/>
                </a:lnTo>
                <a:cubicBezTo>
                  <a:pt x="2496427" y="298764"/>
                  <a:pt x="2495237" y="304818"/>
                  <a:pt x="2494622" y="307244"/>
                </a:cubicBezTo>
                <a:cubicBezTo>
                  <a:pt x="2492614" y="311284"/>
                  <a:pt x="2490535" y="326184"/>
                  <a:pt x="2488388" y="351943"/>
                </a:cubicBezTo>
                <a:cubicBezTo>
                  <a:pt x="2486948" y="364840"/>
                  <a:pt x="2485863" y="375665"/>
                  <a:pt x="2485132" y="384418"/>
                </a:cubicBezTo>
                <a:cubicBezTo>
                  <a:pt x="2480860" y="427231"/>
                  <a:pt x="2479426" y="473114"/>
                  <a:pt x="2480831" y="522067"/>
                </a:cubicBezTo>
                <a:lnTo>
                  <a:pt x="2481815" y="532766"/>
                </a:lnTo>
                <a:lnTo>
                  <a:pt x="2483691" y="527474"/>
                </a:lnTo>
                <a:cubicBezTo>
                  <a:pt x="2487246" y="516074"/>
                  <a:pt x="2490652" y="503726"/>
                  <a:pt x="2493908" y="490428"/>
                </a:cubicBezTo>
                <a:cubicBezTo>
                  <a:pt x="2494697" y="486620"/>
                  <a:pt x="2495736" y="483254"/>
                  <a:pt x="2497025" y="480328"/>
                </a:cubicBezTo>
                <a:cubicBezTo>
                  <a:pt x="2502875" y="460292"/>
                  <a:pt x="2508390" y="434370"/>
                  <a:pt x="2513567" y="402562"/>
                </a:cubicBezTo>
                <a:cubicBezTo>
                  <a:pt x="2514229" y="395388"/>
                  <a:pt x="2514966" y="389770"/>
                  <a:pt x="2515778" y="385707"/>
                </a:cubicBezTo>
                <a:cubicBezTo>
                  <a:pt x="2516394" y="383037"/>
                  <a:pt x="2518524" y="368277"/>
                  <a:pt x="2522169" y="341426"/>
                </a:cubicBezTo>
                <a:cubicBezTo>
                  <a:pt x="2524351" y="326044"/>
                  <a:pt x="2526272" y="315457"/>
                  <a:pt x="2527933" y="309665"/>
                </a:cubicBezTo>
                <a:cubicBezTo>
                  <a:pt x="2530092" y="300239"/>
                  <a:pt x="2540336" y="297807"/>
                  <a:pt x="2558666" y="302369"/>
                </a:cubicBezTo>
                <a:cubicBezTo>
                  <a:pt x="2574210" y="306269"/>
                  <a:pt x="2585552" y="316549"/>
                  <a:pt x="2592691" y="333207"/>
                </a:cubicBezTo>
                <a:cubicBezTo>
                  <a:pt x="2597811" y="344316"/>
                  <a:pt x="2601316" y="352715"/>
                  <a:pt x="2603209" y="358403"/>
                </a:cubicBezTo>
                <a:cubicBezTo>
                  <a:pt x="2604799" y="373367"/>
                  <a:pt x="2604787" y="391233"/>
                  <a:pt x="2603174" y="412000"/>
                </a:cubicBezTo>
                <a:cubicBezTo>
                  <a:pt x="2601026" y="432861"/>
                  <a:pt x="2595385" y="457407"/>
                  <a:pt x="2586248" y="485639"/>
                </a:cubicBezTo>
                <a:lnTo>
                  <a:pt x="2581617" y="496296"/>
                </a:lnTo>
                <a:lnTo>
                  <a:pt x="2585987" y="504463"/>
                </a:lnTo>
                <a:cubicBezTo>
                  <a:pt x="2592929" y="516327"/>
                  <a:pt x="2600213" y="527043"/>
                  <a:pt x="2607840" y="536611"/>
                </a:cubicBezTo>
                <a:lnTo>
                  <a:pt x="2627140" y="557004"/>
                </a:lnTo>
                <a:lnTo>
                  <a:pt x="2627116" y="550694"/>
                </a:lnTo>
                <a:cubicBezTo>
                  <a:pt x="2628289" y="544704"/>
                  <a:pt x="2629078" y="541500"/>
                  <a:pt x="2629485" y="541082"/>
                </a:cubicBezTo>
                <a:cubicBezTo>
                  <a:pt x="2631551" y="505873"/>
                  <a:pt x="2631516" y="470386"/>
                  <a:pt x="2629380" y="434620"/>
                </a:cubicBezTo>
                <a:cubicBezTo>
                  <a:pt x="2628626" y="431613"/>
                  <a:pt x="2628328" y="427752"/>
                  <a:pt x="2628488" y="423036"/>
                </a:cubicBezTo>
                <a:lnTo>
                  <a:pt x="2629627" y="412745"/>
                </a:lnTo>
                <a:lnTo>
                  <a:pt x="2629041" y="411913"/>
                </a:lnTo>
                <a:lnTo>
                  <a:pt x="2629803" y="401624"/>
                </a:lnTo>
                <a:lnTo>
                  <a:pt x="2628283" y="395275"/>
                </a:lnTo>
                <a:cubicBezTo>
                  <a:pt x="2628063" y="391578"/>
                  <a:pt x="2628596" y="388255"/>
                  <a:pt x="2629885" y="385306"/>
                </a:cubicBezTo>
                <a:cubicBezTo>
                  <a:pt x="2631684" y="379688"/>
                  <a:pt x="2632056" y="375422"/>
                  <a:pt x="2630999" y="372508"/>
                </a:cubicBezTo>
                <a:cubicBezTo>
                  <a:pt x="2629705" y="370633"/>
                  <a:pt x="2629051" y="368304"/>
                  <a:pt x="2629036" y="365521"/>
                </a:cubicBezTo>
                <a:lnTo>
                  <a:pt x="2630087" y="360081"/>
                </a:lnTo>
                <a:lnTo>
                  <a:pt x="2628135" y="348961"/>
                </a:lnTo>
                <a:cubicBezTo>
                  <a:pt x="2628060" y="344895"/>
                  <a:pt x="2628690" y="341211"/>
                  <a:pt x="2630024" y="337908"/>
                </a:cubicBezTo>
                <a:cubicBezTo>
                  <a:pt x="2631731" y="341287"/>
                  <a:pt x="2635202" y="342976"/>
                  <a:pt x="2640437" y="342976"/>
                </a:cubicBezTo>
                <a:cubicBezTo>
                  <a:pt x="2630825" y="342976"/>
                  <a:pt x="2627499" y="335163"/>
                  <a:pt x="2630460" y="319538"/>
                </a:cubicBezTo>
                <a:cubicBezTo>
                  <a:pt x="2631145" y="319619"/>
                  <a:pt x="2631197" y="319892"/>
                  <a:pt x="2630616" y="320356"/>
                </a:cubicBezTo>
                <a:cubicBezTo>
                  <a:pt x="2629450" y="316177"/>
                  <a:pt x="2628930" y="312356"/>
                  <a:pt x="2629058" y="308894"/>
                </a:cubicBezTo>
                <a:lnTo>
                  <a:pt x="2630167" y="304450"/>
                </a:lnTo>
                <a:lnTo>
                  <a:pt x="2629249" y="300775"/>
                </a:lnTo>
                <a:lnTo>
                  <a:pt x="2630496" y="294189"/>
                </a:lnTo>
                <a:lnTo>
                  <a:pt x="2628892" y="287146"/>
                </a:lnTo>
                <a:cubicBezTo>
                  <a:pt x="2628771" y="284368"/>
                  <a:pt x="2629241" y="281949"/>
                  <a:pt x="2630303" y="279889"/>
                </a:cubicBezTo>
                <a:cubicBezTo>
                  <a:pt x="2631824" y="275547"/>
                  <a:pt x="2631661" y="271118"/>
                  <a:pt x="2629816" y="266603"/>
                </a:cubicBezTo>
                <a:cubicBezTo>
                  <a:pt x="2628794" y="263491"/>
                  <a:pt x="2627894" y="252272"/>
                  <a:pt x="2627116" y="232944"/>
                </a:cubicBezTo>
                <a:cubicBezTo>
                  <a:pt x="2626443" y="218990"/>
                  <a:pt x="2625706" y="209732"/>
                  <a:pt x="2624905" y="205170"/>
                </a:cubicBezTo>
                <a:cubicBezTo>
                  <a:pt x="2624104" y="200608"/>
                  <a:pt x="2623059" y="198007"/>
                  <a:pt x="2621771" y="197369"/>
                </a:cubicBezTo>
                <a:close/>
                <a:moveTo>
                  <a:pt x="1200383" y="191312"/>
                </a:moveTo>
                <a:lnTo>
                  <a:pt x="1200268" y="191346"/>
                </a:lnTo>
                <a:cubicBezTo>
                  <a:pt x="1198904" y="192540"/>
                  <a:pt x="1198222" y="194331"/>
                  <a:pt x="1198222" y="196720"/>
                </a:cubicBezTo>
                <a:close/>
                <a:moveTo>
                  <a:pt x="2550795" y="182951"/>
                </a:moveTo>
                <a:cubicBezTo>
                  <a:pt x="2547812" y="182951"/>
                  <a:pt x="2545575" y="183604"/>
                  <a:pt x="2544083" y="184910"/>
                </a:cubicBezTo>
                <a:lnTo>
                  <a:pt x="2543936" y="185296"/>
                </a:lnTo>
                <a:close/>
                <a:moveTo>
                  <a:pt x="1225405" y="180557"/>
                </a:moveTo>
                <a:cubicBezTo>
                  <a:pt x="1223520" y="180557"/>
                  <a:pt x="1222020" y="180732"/>
                  <a:pt x="1220902" y="181082"/>
                </a:cubicBezTo>
                <a:lnTo>
                  <a:pt x="1220531" y="181348"/>
                </a:lnTo>
                <a:close/>
                <a:moveTo>
                  <a:pt x="1227971" y="177860"/>
                </a:moveTo>
                <a:lnTo>
                  <a:pt x="1226010" y="178602"/>
                </a:lnTo>
                <a:lnTo>
                  <a:pt x="1225365" y="180800"/>
                </a:lnTo>
                <a:close/>
                <a:moveTo>
                  <a:pt x="1569548" y="174059"/>
                </a:moveTo>
                <a:lnTo>
                  <a:pt x="1569124" y="174336"/>
                </a:lnTo>
                <a:cubicBezTo>
                  <a:pt x="1566017" y="176063"/>
                  <a:pt x="1563755" y="176926"/>
                  <a:pt x="1562338" y="176926"/>
                </a:cubicBezTo>
                <a:cubicBezTo>
                  <a:pt x="1565406" y="176926"/>
                  <a:pt x="1567708" y="176242"/>
                  <a:pt x="1569241" y="174876"/>
                </a:cubicBezTo>
                <a:close/>
                <a:moveTo>
                  <a:pt x="1258787" y="168036"/>
                </a:moveTo>
                <a:cubicBezTo>
                  <a:pt x="1264369" y="168485"/>
                  <a:pt x="1270153" y="169765"/>
                  <a:pt x="1276141" y="171878"/>
                </a:cubicBezTo>
                <a:cubicBezTo>
                  <a:pt x="1278423" y="174139"/>
                  <a:pt x="1280398" y="175604"/>
                  <a:pt x="1282065" y="176273"/>
                </a:cubicBezTo>
                <a:cubicBezTo>
                  <a:pt x="1286428" y="178025"/>
                  <a:pt x="1290701" y="180291"/>
                  <a:pt x="1294884" y="183073"/>
                </a:cubicBezTo>
                <a:cubicBezTo>
                  <a:pt x="1299226" y="185249"/>
                  <a:pt x="1304773" y="188365"/>
                  <a:pt x="1311525" y="192420"/>
                </a:cubicBezTo>
                <a:cubicBezTo>
                  <a:pt x="1327864" y="199767"/>
                  <a:pt x="1337721" y="209746"/>
                  <a:pt x="1341097" y="222359"/>
                </a:cubicBezTo>
                <a:cubicBezTo>
                  <a:pt x="1342307" y="226520"/>
                  <a:pt x="1344096" y="230969"/>
                  <a:pt x="1346464" y="235704"/>
                </a:cubicBezTo>
                <a:cubicBezTo>
                  <a:pt x="1349638" y="242052"/>
                  <a:pt x="1351581" y="248050"/>
                  <a:pt x="1352292" y="253698"/>
                </a:cubicBezTo>
                <a:cubicBezTo>
                  <a:pt x="1353811" y="263455"/>
                  <a:pt x="1351406" y="270748"/>
                  <a:pt x="1345078" y="275579"/>
                </a:cubicBezTo>
                <a:cubicBezTo>
                  <a:pt x="1340789" y="280728"/>
                  <a:pt x="1335476" y="283812"/>
                  <a:pt x="1329139" y="284831"/>
                </a:cubicBezTo>
                <a:cubicBezTo>
                  <a:pt x="1326070" y="285436"/>
                  <a:pt x="1323283" y="286073"/>
                  <a:pt x="1320777" y="286742"/>
                </a:cubicBezTo>
                <a:cubicBezTo>
                  <a:pt x="1317710" y="287517"/>
                  <a:pt x="1314583" y="287904"/>
                  <a:pt x="1311398" y="287904"/>
                </a:cubicBezTo>
                <a:cubicBezTo>
                  <a:pt x="1311101" y="287904"/>
                  <a:pt x="1311334" y="287713"/>
                  <a:pt x="1312099" y="287331"/>
                </a:cubicBezTo>
                <a:cubicBezTo>
                  <a:pt x="1310357" y="289040"/>
                  <a:pt x="1308373" y="289895"/>
                  <a:pt x="1306143" y="289895"/>
                </a:cubicBezTo>
                <a:cubicBezTo>
                  <a:pt x="1306143" y="289895"/>
                  <a:pt x="1305102" y="290240"/>
                  <a:pt x="1303021" y="290930"/>
                </a:cubicBezTo>
                <a:cubicBezTo>
                  <a:pt x="1299381" y="293839"/>
                  <a:pt x="1290457" y="296912"/>
                  <a:pt x="1276252" y="300150"/>
                </a:cubicBezTo>
                <a:cubicBezTo>
                  <a:pt x="1262027" y="302996"/>
                  <a:pt x="1245268" y="309243"/>
                  <a:pt x="1225978" y="318894"/>
                </a:cubicBezTo>
                <a:cubicBezTo>
                  <a:pt x="1217305" y="324223"/>
                  <a:pt x="1210791" y="327764"/>
                  <a:pt x="1206439" y="329515"/>
                </a:cubicBezTo>
                <a:cubicBezTo>
                  <a:pt x="1207882" y="329229"/>
                  <a:pt x="1208605" y="326622"/>
                  <a:pt x="1208605" y="321696"/>
                </a:cubicBezTo>
                <a:cubicBezTo>
                  <a:pt x="1208605" y="329829"/>
                  <a:pt x="1204539" y="333895"/>
                  <a:pt x="1196406" y="333895"/>
                </a:cubicBezTo>
                <a:cubicBezTo>
                  <a:pt x="1197946" y="333895"/>
                  <a:pt x="1198673" y="333937"/>
                  <a:pt x="1198589" y="334022"/>
                </a:cubicBezTo>
                <a:cubicBezTo>
                  <a:pt x="1191799" y="335981"/>
                  <a:pt x="1186708" y="336517"/>
                  <a:pt x="1183312" y="335631"/>
                </a:cubicBezTo>
                <a:lnTo>
                  <a:pt x="1180171" y="333659"/>
                </a:lnTo>
                <a:lnTo>
                  <a:pt x="1181190" y="336248"/>
                </a:lnTo>
                <a:cubicBezTo>
                  <a:pt x="1183170" y="338214"/>
                  <a:pt x="1186141" y="339633"/>
                  <a:pt x="1190100" y="340503"/>
                </a:cubicBezTo>
                <a:cubicBezTo>
                  <a:pt x="1182477" y="344092"/>
                  <a:pt x="1176593" y="344389"/>
                  <a:pt x="1172448" y="341395"/>
                </a:cubicBezTo>
                <a:cubicBezTo>
                  <a:pt x="1168302" y="338401"/>
                  <a:pt x="1168480" y="333040"/>
                  <a:pt x="1172981" y="325311"/>
                </a:cubicBezTo>
                <a:cubicBezTo>
                  <a:pt x="1183460" y="312370"/>
                  <a:pt x="1195351" y="295288"/>
                  <a:pt x="1208652" y="274066"/>
                </a:cubicBezTo>
                <a:cubicBezTo>
                  <a:pt x="1211826" y="268821"/>
                  <a:pt x="1214386" y="260047"/>
                  <a:pt x="1216328" y="247743"/>
                </a:cubicBezTo>
                <a:cubicBezTo>
                  <a:pt x="1217591" y="246999"/>
                  <a:pt x="1217883" y="246750"/>
                  <a:pt x="1217204" y="246994"/>
                </a:cubicBezTo>
                <a:cubicBezTo>
                  <a:pt x="1213234" y="244032"/>
                  <a:pt x="1208026" y="242089"/>
                  <a:pt x="1201582" y="241166"/>
                </a:cubicBezTo>
                <a:cubicBezTo>
                  <a:pt x="1201582" y="241166"/>
                  <a:pt x="1201425" y="240852"/>
                  <a:pt x="1201112" y="240226"/>
                </a:cubicBezTo>
                <a:lnTo>
                  <a:pt x="1200128" y="238259"/>
                </a:lnTo>
                <a:lnTo>
                  <a:pt x="1198186" y="237877"/>
                </a:lnTo>
                <a:cubicBezTo>
                  <a:pt x="1195768" y="237193"/>
                  <a:pt x="1192674" y="236165"/>
                  <a:pt x="1188907" y="234796"/>
                </a:cubicBezTo>
                <a:cubicBezTo>
                  <a:pt x="1178067" y="230454"/>
                  <a:pt x="1171978" y="225607"/>
                  <a:pt x="1170640" y="220257"/>
                </a:cubicBezTo>
                <a:cubicBezTo>
                  <a:pt x="1169026" y="217029"/>
                  <a:pt x="1168220" y="214184"/>
                  <a:pt x="1168220" y="211721"/>
                </a:cubicBezTo>
                <a:cubicBezTo>
                  <a:pt x="1168220" y="207326"/>
                  <a:pt x="1173846" y="202533"/>
                  <a:pt x="1185100" y="197341"/>
                </a:cubicBezTo>
                <a:cubicBezTo>
                  <a:pt x="1190726" y="194745"/>
                  <a:pt x="1195315" y="192799"/>
                  <a:pt x="1198866" y="191501"/>
                </a:cubicBezTo>
                <a:lnTo>
                  <a:pt x="1200474" y="191086"/>
                </a:lnTo>
                <a:lnTo>
                  <a:pt x="1201267" y="189100"/>
                </a:lnTo>
                <a:cubicBezTo>
                  <a:pt x="1203298" y="187407"/>
                  <a:pt x="1206343" y="186560"/>
                  <a:pt x="1210404" y="186560"/>
                </a:cubicBezTo>
                <a:cubicBezTo>
                  <a:pt x="1209491" y="186560"/>
                  <a:pt x="1210377" y="185663"/>
                  <a:pt x="1213063" y="183869"/>
                </a:cubicBezTo>
                <a:cubicBezTo>
                  <a:pt x="1215834" y="182765"/>
                  <a:pt x="1218248" y="181937"/>
                  <a:pt x="1220305" y="181385"/>
                </a:cubicBezTo>
                <a:lnTo>
                  <a:pt x="1220472" y="181358"/>
                </a:lnTo>
                <a:lnTo>
                  <a:pt x="1224927" y="178084"/>
                </a:lnTo>
                <a:lnTo>
                  <a:pt x="1228522" y="177239"/>
                </a:lnTo>
                <a:lnTo>
                  <a:pt x="1228821" y="176902"/>
                </a:lnTo>
                <a:cubicBezTo>
                  <a:pt x="1231894" y="174312"/>
                  <a:pt x="1236504" y="171740"/>
                  <a:pt x="1242651" y="169187"/>
                </a:cubicBezTo>
                <a:cubicBezTo>
                  <a:pt x="1247828" y="167971"/>
                  <a:pt x="1253205" y="167587"/>
                  <a:pt x="1258787" y="168036"/>
                </a:cubicBezTo>
                <a:close/>
                <a:moveTo>
                  <a:pt x="2662912" y="111008"/>
                </a:moveTo>
                <a:cubicBezTo>
                  <a:pt x="2673958" y="110733"/>
                  <a:pt x="2687130" y="113691"/>
                  <a:pt x="2702427" y="119882"/>
                </a:cubicBezTo>
                <a:cubicBezTo>
                  <a:pt x="2722905" y="128356"/>
                  <a:pt x="2740422" y="142304"/>
                  <a:pt x="2754979" y="161725"/>
                </a:cubicBezTo>
                <a:cubicBezTo>
                  <a:pt x="2760574" y="171325"/>
                  <a:pt x="2765381" y="183363"/>
                  <a:pt x="2769397" y="197839"/>
                </a:cubicBezTo>
                <a:cubicBezTo>
                  <a:pt x="2770302" y="210945"/>
                  <a:pt x="2765706" y="220743"/>
                  <a:pt x="2755606" y="227232"/>
                </a:cubicBezTo>
                <a:cubicBezTo>
                  <a:pt x="2754306" y="227673"/>
                  <a:pt x="2753877" y="227644"/>
                  <a:pt x="2754318" y="227145"/>
                </a:cubicBezTo>
                <a:cubicBezTo>
                  <a:pt x="2752809" y="228619"/>
                  <a:pt x="2750771" y="230204"/>
                  <a:pt x="2748205" y="231899"/>
                </a:cubicBezTo>
                <a:cubicBezTo>
                  <a:pt x="2747787" y="232177"/>
                  <a:pt x="2745478" y="236873"/>
                  <a:pt x="2741275" y="245986"/>
                </a:cubicBezTo>
                <a:lnTo>
                  <a:pt x="2736870" y="256277"/>
                </a:lnTo>
                <a:lnTo>
                  <a:pt x="2736870" y="310257"/>
                </a:lnTo>
                <a:cubicBezTo>
                  <a:pt x="2737474" y="338593"/>
                  <a:pt x="2737415" y="379119"/>
                  <a:pt x="2736696" y="431834"/>
                </a:cubicBezTo>
                <a:cubicBezTo>
                  <a:pt x="2735245" y="474414"/>
                  <a:pt x="2735045" y="504480"/>
                  <a:pt x="2736095" y="522032"/>
                </a:cubicBezTo>
                <a:cubicBezTo>
                  <a:pt x="2737146" y="539585"/>
                  <a:pt x="2739697" y="554089"/>
                  <a:pt x="2743748" y="565547"/>
                </a:cubicBezTo>
                <a:cubicBezTo>
                  <a:pt x="2749366" y="585502"/>
                  <a:pt x="2751102" y="600176"/>
                  <a:pt x="2748954" y="609567"/>
                </a:cubicBezTo>
                <a:cubicBezTo>
                  <a:pt x="2746528" y="620479"/>
                  <a:pt x="2742657" y="634316"/>
                  <a:pt x="2737340" y="651079"/>
                </a:cubicBezTo>
                <a:cubicBezTo>
                  <a:pt x="2736295" y="654817"/>
                  <a:pt x="2735773" y="655978"/>
                  <a:pt x="2735773" y="654562"/>
                </a:cubicBezTo>
                <a:cubicBezTo>
                  <a:pt x="2736504" y="658985"/>
                  <a:pt x="2733811" y="664992"/>
                  <a:pt x="2727693" y="672584"/>
                </a:cubicBezTo>
                <a:cubicBezTo>
                  <a:pt x="2721889" y="680966"/>
                  <a:pt x="2712823" y="684367"/>
                  <a:pt x="2700494" y="682788"/>
                </a:cubicBezTo>
                <a:cubicBezTo>
                  <a:pt x="2669058" y="676345"/>
                  <a:pt x="2639219" y="653268"/>
                  <a:pt x="2610975" y="613554"/>
                </a:cubicBezTo>
                <a:cubicBezTo>
                  <a:pt x="2599883" y="595471"/>
                  <a:pt x="2588001" y="573444"/>
                  <a:pt x="2575328" y="547473"/>
                </a:cubicBezTo>
                <a:lnTo>
                  <a:pt x="2568597" y="533274"/>
                </a:lnTo>
                <a:lnTo>
                  <a:pt x="2564918" y="541657"/>
                </a:lnTo>
                <a:cubicBezTo>
                  <a:pt x="2563084" y="546613"/>
                  <a:pt x="2561435" y="550944"/>
                  <a:pt x="2559972" y="554647"/>
                </a:cubicBezTo>
                <a:cubicBezTo>
                  <a:pt x="2556525" y="563283"/>
                  <a:pt x="2551111" y="575140"/>
                  <a:pt x="2543732" y="590215"/>
                </a:cubicBezTo>
                <a:lnTo>
                  <a:pt x="2536510" y="604732"/>
                </a:lnTo>
                <a:lnTo>
                  <a:pt x="2552189" y="595811"/>
                </a:lnTo>
                <a:cubicBezTo>
                  <a:pt x="2559885" y="590958"/>
                  <a:pt x="2567373" y="590610"/>
                  <a:pt x="2574652" y="594766"/>
                </a:cubicBezTo>
                <a:cubicBezTo>
                  <a:pt x="2574640" y="594754"/>
                  <a:pt x="2574634" y="594749"/>
                  <a:pt x="2574634" y="594749"/>
                </a:cubicBezTo>
                <a:cubicBezTo>
                  <a:pt x="2582423" y="596478"/>
                  <a:pt x="2592395" y="603420"/>
                  <a:pt x="2604549" y="615574"/>
                </a:cubicBezTo>
                <a:cubicBezTo>
                  <a:pt x="2613465" y="624490"/>
                  <a:pt x="2618747" y="633486"/>
                  <a:pt x="2620395" y="642564"/>
                </a:cubicBezTo>
                <a:cubicBezTo>
                  <a:pt x="2623657" y="649889"/>
                  <a:pt x="2624887" y="662398"/>
                  <a:pt x="2624087" y="680089"/>
                </a:cubicBezTo>
                <a:cubicBezTo>
                  <a:pt x="2623309" y="695575"/>
                  <a:pt x="2622171" y="710022"/>
                  <a:pt x="2620674" y="723430"/>
                </a:cubicBezTo>
                <a:cubicBezTo>
                  <a:pt x="2617237" y="762319"/>
                  <a:pt x="2618422" y="785762"/>
                  <a:pt x="2624226" y="793760"/>
                </a:cubicBezTo>
                <a:cubicBezTo>
                  <a:pt x="2626002" y="796849"/>
                  <a:pt x="2630370" y="798950"/>
                  <a:pt x="2637329" y="800064"/>
                </a:cubicBezTo>
                <a:cubicBezTo>
                  <a:pt x="2644289" y="801178"/>
                  <a:pt x="2657322" y="801736"/>
                  <a:pt x="2676430" y="801736"/>
                </a:cubicBezTo>
                <a:cubicBezTo>
                  <a:pt x="2711244" y="802525"/>
                  <a:pt x="2738054" y="801474"/>
                  <a:pt x="2756860" y="798584"/>
                </a:cubicBezTo>
                <a:cubicBezTo>
                  <a:pt x="2763836" y="797040"/>
                  <a:pt x="2770459" y="796268"/>
                  <a:pt x="2776728" y="796268"/>
                </a:cubicBezTo>
                <a:cubicBezTo>
                  <a:pt x="2792365" y="794225"/>
                  <a:pt x="2802720" y="792640"/>
                  <a:pt x="2807793" y="791514"/>
                </a:cubicBezTo>
                <a:cubicBezTo>
                  <a:pt x="2809569" y="790621"/>
                  <a:pt x="2816226" y="788920"/>
                  <a:pt x="2827765" y="786412"/>
                </a:cubicBezTo>
                <a:cubicBezTo>
                  <a:pt x="2851725" y="782082"/>
                  <a:pt x="2868395" y="774601"/>
                  <a:pt x="2877775" y="763967"/>
                </a:cubicBezTo>
                <a:cubicBezTo>
                  <a:pt x="2886214" y="752927"/>
                  <a:pt x="2891624" y="744430"/>
                  <a:pt x="2894004" y="738475"/>
                </a:cubicBezTo>
                <a:lnTo>
                  <a:pt x="2898593" y="730269"/>
                </a:lnTo>
                <a:lnTo>
                  <a:pt x="2899872" y="724213"/>
                </a:lnTo>
                <a:cubicBezTo>
                  <a:pt x="2912897" y="692359"/>
                  <a:pt x="2923298" y="657017"/>
                  <a:pt x="2931076" y="618186"/>
                </a:cubicBezTo>
                <a:cubicBezTo>
                  <a:pt x="2931784" y="599311"/>
                  <a:pt x="2930095" y="579390"/>
                  <a:pt x="2926009" y="558425"/>
                </a:cubicBezTo>
                <a:cubicBezTo>
                  <a:pt x="2924256" y="550566"/>
                  <a:pt x="2923379" y="541651"/>
                  <a:pt x="2923379" y="531679"/>
                </a:cubicBezTo>
                <a:cubicBezTo>
                  <a:pt x="2938087" y="536462"/>
                  <a:pt x="2947897" y="545795"/>
                  <a:pt x="2952807" y="559679"/>
                </a:cubicBezTo>
                <a:cubicBezTo>
                  <a:pt x="2956394" y="571856"/>
                  <a:pt x="2959215" y="579657"/>
                  <a:pt x="2961270" y="583082"/>
                </a:cubicBezTo>
                <a:cubicBezTo>
                  <a:pt x="2962256" y="586042"/>
                  <a:pt x="2965065" y="594011"/>
                  <a:pt x="2969698" y="606990"/>
                </a:cubicBezTo>
                <a:cubicBezTo>
                  <a:pt x="2973238" y="618320"/>
                  <a:pt x="2977986" y="633823"/>
                  <a:pt x="2983941" y="653500"/>
                </a:cubicBezTo>
                <a:cubicBezTo>
                  <a:pt x="2995306" y="680234"/>
                  <a:pt x="3005760" y="717057"/>
                  <a:pt x="3015302" y="763967"/>
                </a:cubicBezTo>
                <a:cubicBezTo>
                  <a:pt x="3016602" y="770514"/>
                  <a:pt x="3018367" y="777520"/>
                  <a:pt x="3020596" y="784985"/>
                </a:cubicBezTo>
                <a:cubicBezTo>
                  <a:pt x="3022395" y="793052"/>
                  <a:pt x="3023294" y="798700"/>
                  <a:pt x="3023294" y="801927"/>
                </a:cubicBezTo>
                <a:cubicBezTo>
                  <a:pt x="3023294" y="803378"/>
                  <a:pt x="3025523" y="810619"/>
                  <a:pt x="3029981" y="823650"/>
                </a:cubicBezTo>
                <a:cubicBezTo>
                  <a:pt x="3034439" y="836680"/>
                  <a:pt x="3038420" y="846353"/>
                  <a:pt x="3041926" y="852668"/>
                </a:cubicBezTo>
                <a:cubicBezTo>
                  <a:pt x="3050645" y="875352"/>
                  <a:pt x="3048392" y="893943"/>
                  <a:pt x="3035170" y="908442"/>
                </a:cubicBezTo>
                <a:cubicBezTo>
                  <a:pt x="3019801" y="916127"/>
                  <a:pt x="3001610" y="921142"/>
                  <a:pt x="2980598" y="923487"/>
                </a:cubicBezTo>
                <a:cubicBezTo>
                  <a:pt x="2975943" y="923487"/>
                  <a:pt x="2972995" y="923643"/>
                  <a:pt x="2971752" y="923957"/>
                </a:cubicBezTo>
                <a:cubicBezTo>
                  <a:pt x="2965611" y="925826"/>
                  <a:pt x="2960051" y="925396"/>
                  <a:pt x="2955071" y="922668"/>
                </a:cubicBezTo>
                <a:cubicBezTo>
                  <a:pt x="2957474" y="923214"/>
                  <a:pt x="2958588" y="923841"/>
                  <a:pt x="2958414" y="924549"/>
                </a:cubicBezTo>
                <a:cubicBezTo>
                  <a:pt x="2955419" y="925292"/>
                  <a:pt x="2950619" y="925663"/>
                  <a:pt x="2944014" y="925663"/>
                </a:cubicBezTo>
                <a:cubicBezTo>
                  <a:pt x="2913320" y="924932"/>
                  <a:pt x="2892204" y="923841"/>
                  <a:pt x="2880665" y="922390"/>
                </a:cubicBezTo>
                <a:cubicBezTo>
                  <a:pt x="2867141" y="920892"/>
                  <a:pt x="2842955" y="919435"/>
                  <a:pt x="2808106" y="918019"/>
                </a:cubicBezTo>
                <a:cubicBezTo>
                  <a:pt x="2779781" y="916521"/>
                  <a:pt x="2761004" y="915390"/>
                  <a:pt x="2751775" y="914623"/>
                </a:cubicBezTo>
                <a:cubicBezTo>
                  <a:pt x="2726260" y="911617"/>
                  <a:pt x="2711139" y="908929"/>
                  <a:pt x="2706415" y="906561"/>
                </a:cubicBezTo>
                <a:cubicBezTo>
                  <a:pt x="2702537" y="905447"/>
                  <a:pt x="2695276" y="904164"/>
                  <a:pt x="2684631" y="902713"/>
                </a:cubicBezTo>
                <a:cubicBezTo>
                  <a:pt x="2646230" y="894099"/>
                  <a:pt x="2612681" y="875444"/>
                  <a:pt x="2583985" y="846748"/>
                </a:cubicBezTo>
                <a:cubicBezTo>
                  <a:pt x="2576811" y="838854"/>
                  <a:pt x="2571976" y="833648"/>
                  <a:pt x="2569480" y="831129"/>
                </a:cubicBezTo>
                <a:cubicBezTo>
                  <a:pt x="2568412" y="827959"/>
                  <a:pt x="2565858" y="823200"/>
                  <a:pt x="2561818" y="816850"/>
                </a:cubicBezTo>
                <a:cubicBezTo>
                  <a:pt x="2550209" y="800261"/>
                  <a:pt x="2543604" y="786755"/>
                  <a:pt x="2542002" y="776330"/>
                </a:cubicBezTo>
                <a:cubicBezTo>
                  <a:pt x="2537521" y="764327"/>
                  <a:pt x="2538984" y="735921"/>
                  <a:pt x="2546390" y="691111"/>
                </a:cubicBezTo>
                <a:cubicBezTo>
                  <a:pt x="2547899" y="679712"/>
                  <a:pt x="2549478" y="672782"/>
                  <a:pt x="2551127" y="670321"/>
                </a:cubicBezTo>
                <a:cubicBezTo>
                  <a:pt x="2555143" y="653581"/>
                  <a:pt x="2557151" y="643151"/>
                  <a:pt x="2557151" y="639030"/>
                </a:cubicBezTo>
                <a:cubicBezTo>
                  <a:pt x="2557151" y="640817"/>
                  <a:pt x="2556739" y="641299"/>
                  <a:pt x="2555915" y="640475"/>
                </a:cubicBezTo>
                <a:cubicBezTo>
                  <a:pt x="2555474" y="640034"/>
                  <a:pt x="2554592" y="639717"/>
                  <a:pt x="2553269" y="639526"/>
                </a:cubicBezTo>
                <a:cubicBezTo>
                  <a:pt x="2551945" y="639334"/>
                  <a:pt x="2546019" y="639238"/>
                  <a:pt x="2535490" y="639238"/>
                </a:cubicBezTo>
                <a:lnTo>
                  <a:pt x="2519400" y="639238"/>
                </a:lnTo>
                <a:lnTo>
                  <a:pt x="2520288" y="637480"/>
                </a:lnTo>
                <a:cubicBezTo>
                  <a:pt x="2518710" y="641450"/>
                  <a:pt x="2516579" y="645437"/>
                  <a:pt x="2513898" y="649442"/>
                </a:cubicBezTo>
                <a:cubicBezTo>
                  <a:pt x="2512702" y="651428"/>
                  <a:pt x="2510264" y="655485"/>
                  <a:pt x="2506584" y="661614"/>
                </a:cubicBezTo>
                <a:cubicBezTo>
                  <a:pt x="2502243" y="670297"/>
                  <a:pt x="2497739" y="677756"/>
                  <a:pt x="2493072" y="683990"/>
                </a:cubicBezTo>
                <a:cubicBezTo>
                  <a:pt x="2488742" y="690084"/>
                  <a:pt x="2484412" y="696747"/>
                  <a:pt x="2480082" y="703980"/>
                </a:cubicBezTo>
                <a:cubicBezTo>
                  <a:pt x="2445245" y="752596"/>
                  <a:pt x="2404522" y="792693"/>
                  <a:pt x="2357913" y="824268"/>
                </a:cubicBezTo>
                <a:cubicBezTo>
                  <a:pt x="2319535" y="850329"/>
                  <a:pt x="2279549" y="862994"/>
                  <a:pt x="2237956" y="862263"/>
                </a:cubicBezTo>
                <a:cubicBezTo>
                  <a:pt x="2227554" y="862263"/>
                  <a:pt x="2216747" y="861500"/>
                  <a:pt x="2205533" y="859973"/>
                </a:cubicBezTo>
                <a:lnTo>
                  <a:pt x="2196898" y="856739"/>
                </a:lnTo>
                <a:lnTo>
                  <a:pt x="2196583" y="856795"/>
                </a:lnTo>
                <a:cubicBezTo>
                  <a:pt x="2193849" y="856795"/>
                  <a:pt x="2191372" y="855925"/>
                  <a:pt x="2189152" y="854183"/>
                </a:cubicBezTo>
                <a:lnTo>
                  <a:pt x="2187758" y="852330"/>
                </a:lnTo>
                <a:lnTo>
                  <a:pt x="2179753" y="850187"/>
                </a:lnTo>
                <a:cubicBezTo>
                  <a:pt x="2176985" y="847964"/>
                  <a:pt x="2175600" y="844629"/>
                  <a:pt x="2175600" y="840183"/>
                </a:cubicBezTo>
                <a:cubicBezTo>
                  <a:pt x="2175600" y="831303"/>
                  <a:pt x="2182438" y="828534"/>
                  <a:pt x="2196112" y="831878"/>
                </a:cubicBezTo>
                <a:lnTo>
                  <a:pt x="2196327" y="832581"/>
                </a:lnTo>
                <a:lnTo>
                  <a:pt x="2201680" y="833814"/>
                </a:lnTo>
                <a:lnTo>
                  <a:pt x="2203389" y="835655"/>
                </a:lnTo>
                <a:lnTo>
                  <a:pt x="2207849" y="836091"/>
                </a:lnTo>
                <a:cubicBezTo>
                  <a:pt x="2219306" y="837217"/>
                  <a:pt x="2231362" y="835970"/>
                  <a:pt x="2244015" y="832348"/>
                </a:cubicBezTo>
                <a:cubicBezTo>
                  <a:pt x="2248403" y="830153"/>
                  <a:pt x="2251317" y="829057"/>
                  <a:pt x="2252757" y="829057"/>
                </a:cubicBezTo>
                <a:cubicBezTo>
                  <a:pt x="2263321" y="825539"/>
                  <a:pt x="2283229" y="813902"/>
                  <a:pt x="2312483" y="794144"/>
                </a:cubicBezTo>
                <a:cubicBezTo>
                  <a:pt x="2332415" y="778867"/>
                  <a:pt x="2346322" y="766631"/>
                  <a:pt x="2354204" y="757437"/>
                </a:cubicBezTo>
                <a:cubicBezTo>
                  <a:pt x="2356004" y="754744"/>
                  <a:pt x="2361169" y="748742"/>
                  <a:pt x="2369702" y="739432"/>
                </a:cubicBezTo>
                <a:cubicBezTo>
                  <a:pt x="2377317" y="731132"/>
                  <a:pt x="2383226" y="724179"/>
                  <a:pt x="2387428" y="718572"/>
                </a:cubicBezTo>
                <a:cubicBezTo>
                  <a:pt x="2391166" y="712605"/>
                  <a:pt x="2395705" y="706563"/>
                  <a:pt x="2401045" y="700445"/>
                </a:cubicBezTo>
                <a:cubicBezTo>
                  <a:pt x="2405503" y="694095"/>
                  <a:pt x="2410819" y="685893"/>
                  <a:pt x="2416995" y="675840"/>
                </a:cubicBezTo>
                <a:cubicBezTo>
                  <a:pt x="2420861" y="670024"/>
                  <a:pt x="2425980" y="661126"/>
                  <a:pt x="2432353" y="649146"/>
                </a:cubicBezTo>
                <a:cubicBezTo>
                  <a:pt x="2438726" y="637166"/>
                  <a:pt x="2444174" y="626495"/>
                  <a:pt x="2448695" y="617133"/>
                </a:cubicBezTo>
                <a:cubicBezTo>
                  <a:pt x="2450956" y="612452"/>
                  <a:pt x="2452652" y="608929"/>
                  <a:pt x="2453782" y="606565"/>
                </a:cubicBezTo>
                <a:lnTo>
                  <a:pt x="2454496" y="605043"/>
                </a:lnTo>
                <a:lnTo>
                  <a:pt x="2452639" y="604744"/>
                </a:lnTo>
                <a:cubicBezTo>
                  <a:pt x="2440891" y="601133"/>
                  <a:pt x="2430879" y="592276"/>
                  <a:pt x="2422602" y="578172"/>
                </a:cubicBezTo>
                <a:cubicBezTo>
                  <a:pt x="2405886" y="559900"/>
                  <a:pt x="2401538" y="531250"/>
                  <a:pt x="2409560" y="492221"/>
                </a:cubicBezTo>
                <a:cubicBezTo>
                  <a:pt x="2412474" y="473299"/>
                  <a:pt x="2413930" y="463200"/>
                  <a:pt x="2413930" y="461923"/>
                </a:cubicBezTo>
                <a:cubicBezTo>
                  <a:pt x="2413930" y="457767"/>
                  <a:pt x="2414691" y="451388"/>
                  <a:pt x="2416211" y="442786"/>
                </a:cubicBezTo>
                <a:cubicBezTo>
                  <a:pt x="2417697" y="433534"/>
                  <a:pt x="2418760" y="425414"/>
                  <a:pt x="2419398" y="418426"/>
                </a:cubicBezTo>
                <a:cubicBezTo>
                  <a:pt x="2420187" y="410474"/>
                  <a:pt x="2420913" y="405511"/>
                  <a:pt x="2421575" y="403538"/>
                </a:cubicBezTo>
                <a:lnTo>
                  <a:pt x="2421686" y="401616"/>
                </a:lnTo>
                <a:lnTo>
                  <a:pt x="2420986" y="404981"/>
                </a:lnTo>
                <a:cubicBezTo>
                  <a:pt x="2419495" y="411846"/>
                  <a:pt x="2418379" y="416014"/>
                  <a:pt x="2417639" y="417485"/>
                </a:cubicBezTo>
                <a:cubicBezTo>
                  <a:pt x="2417639" y="420283"/>
                  <a:pt x="2417274" y="422042"/>
                  <a:pt x="2416542" y="422761"/>
                </a:cubicBezTo>
                <a:cubicBezTo>
                  <a:pt x="2416542" y="422181"/>
                  <a:pt x="2416177" y="422611"/>
                  <a:pt x="2415445" y="424050"/>
                </a:cubicBezTo>
                <a:cubicBezTo>
                  <a:pt x="2415445" y="423934"/>
                  <a:pt x="2414633" y="426723"/>
                  <a:pt x="2413008" y="432417"/>
                </a:cubicBezTo>
                <a:cubicBezTo>
                  <a:pt x="2411382" y="438111"/>
                  <a:pt x="2409165" y="447999"/>
                  <a:pt x="2406356" y="462080"/>
                </a:cubicBezTo>
                <a:cubicBezTo>
                  <a:pt x="2404893" y="468639"/>
                  <a:pt x="2403436" y="475534"/>
                  <a:pt x="2401985" y="482766"/>
                </a:cubicBezTo>
                <a:cubicBezTo>
                  <a:pt x="2400523" y="490056"/>
                  <a:pt x="2399182" y="496139"/>
                  <a:pt x="2397963" y="501015"/>
                </a:cubicBezTo>
                <a:cubicBezTo>
                  <a:pt x="2396280" y="512566"/>
                  <a:pt x="2394399" y="529764"/>
                  <a:pt x="2392321" y="552609"/>
                </a:cubicBezTo>
                <a:cubicBezTo>
                  <a:pt x="2389976" y="577475"/>
                  <a:pt x="2387689" y="596269"/>
                  <a:pt x="2385460" y="608992"/>
                </a:cubicBezTo>
                <a:cubicBezTo>
                  <a:pt x="2384125" y="618244"/>
                  <a:pt x="2383191" y="626910"/>
                  <a:pt x="2382657" y="634990"/>
                </a:cubicBezTo>
                <a:cubicBezTo>
                  <a:pt x="2382657" y="658961"/>
                  <a:pt x="2373840" y="670947"/>
                  <a:pt x="2356207" y="670947"/>
                </a:cubicBezTo>
                <a:cubicBezTo>
                  <a:pt x="2341998" y="670947"/>
                  <a:pt x="2322855" y="661811"/>
                  <a:pt x="2298779" y="643539"/>
                </a:cubicBezTo>
                <a:cubicBezTo>
                  <a:pt x="2294588" y="639349"/>
                  <a:pt x="2287223" y="630770"/>
                  <a:pt x="2276682" y="617803"/>
                </a:cubicBezTo>
                <a:cubicBezTo>
                  <a:pt x="2271412" y="611320"/>
                  <a:pt x="2267459" y="605929"/>
                  <a:pt x="2264824" y="601631"/>
                </a:cubicBezTo>
                <a:lnTo>
                  <a:pt x="2261291" y="593037"/>
                </a:lnTo>
                <a:lnTo>
                  <a:pt x="2259282" y="596155"/>
                </a:lnTo>
                <a:lnTo>
                  <a:pt x="2256771" y="598186"/>
                </a:lnTo>
                <a:lnTo>
                  <a:pt x="2256022" y="600582"/>
                </a:lnTo>
                <a:cubicBezTo>
                  <a:pt x="2254692" y="603240"/>
                  <a:pt x="2252699" y="606433"/>
                  <a:pt x="2250040" y="610159"/>
                </a:cubicBezTo>
                <a:cubicBezTo>
                  <a:pt x="2245594" y="614617"/>
                  <a:pt x="2240690" y="620862"/>
                  <a:pt x="2235326" y="628895"/>
                </a:cubicBezTo>
                <a:cubicBezTo>
                  <a:pt x="2199224" y="683444"/>
                  <a:pt x="2169047" y="712338"/>
                  <a:pt x="2144797" y="715577"/>
                </a:cubicBezTo>
                <a:cubicBezTo>
                  <a:pt x="2125492" y="717155"/>
                  <a:pt x="2106210" y="704775"/>
                  <a:pt x="2086951" y="678435"/>
                </a:cubicBezTo>
                <a:cubicBezTo>
                  <a:pt x="2073891" y="660372"/>
                  <a:pt x="2067727" y="639784"/>
                  <a:pt x="2068459" y="616671"/>
                </a:cubicBezTo>
                <a:cubicBezTo>
                  <a:pt x="2068459" y="604668"/>
                  <a:pt x="2069242" y="594760"/>
                  <a:pt x="2070809" y="586948"/>
                </a:cubicBezTo>
                <a:cubicBezTo>
                  <a:pt x="2075522" y="569662"/>
                  <a:pt x="2080235" y="556678"/>
                  <a:pt x="2084949" y="547995"/>
                </a:cubicBezTo>
                <a:cubicBezTo>
                  <a:pt x="2086295" y="546010"/>
                  <a:pt x="2087642" y="543328"/>
                  <a:pt x="2088988" y="539950"/>
                </a:cubicBezTo>
                <a:cubicBezTo>
                  <a:pt x="2091740" y="535376"/>
                  <a:pt x="2094764" y="531104"/>
                  <a:pt x="2098061" y="527134"/>
                </a:cubicBezTo>
                <a:cubicBezTo>
                  <a:pt x="2113001" y="509837"/>
                  <a:pt x="2127883" y="494932"/>
                  <a:pt x="2142707" y="482418"/>
                </a:cubicBezTo>
                <a:cubicBezTo>
                  <a:pt x="2146492" y="479911"/>
                  <a:pt x="2148674" y="478367"/>
                  <a:pt x="2149255" y="477786"/>
                </a:cubicBezTo>
                <a:cubicBezTo>
                  <a:pt x="2155413" y="473526"/>
                  <a:pt x="2160705" y="470331"/>
                  <a:pt x="2165131" y="468200"/>
                </a:cubicBezTo>
                <a:lnTo>
                  <a:pt x="2168405" y="467221"/>
                </a:lnTo>
                <a:lnTo>
                  <a:pt x="2169710" y="464857"/>
                </a:lnTo>
                <a:cubicBezTo>
                  <a:pt x="2171611" y="463418"/>
                  <a:pt x="2174463" y="462260"/>
                  <a:pt x="2178264" y="461383"/>
                </a:cubicBezTo>
                <a:cubicBezTo>
                  <a:pt x="2185868" y="459630"/>
                  <a:pt x="2192996" y="458342"/>
                  <a:pt x="2199647" y="457518"/>
                </a:cubicBezTo>
                <a:cubicBezTo>
                  <a:pt x="2208122" y="455939"/>
                  <a:pt x="2216921" y="456432"/>
                  <a:pt x="2226045" y="458998"/>
                </a:cubicBezTo>
                <a:cubicBezTo>
                  <a:pt x="2230375" y="460077"/>
                  <a:pt x="2231409" y="461180"/>
                  <a:pt x="2229145" y="462306"/>
                </a:cubicBezTo>
                <a:cubicBezTo>
                  <a:pt x="2237178" y="453205"/>
                  <a:pt x="2241195" y="448701"/>
                  <a:pt x="2241195" y="448794"/>
                </a:cubicBezTo>
                <a:cubicBezTo>
                  <a:pt x="2241195" y="446542"/>
                  <a:pt x="2242088" y="443634"/>
                  <a:pt x="2243876" y="440070"/>
                </a:cubicBezTo>
                <a:cubicBezTo>
                  <a:pt x="2253395" y="423226"/>
                  <a:pt x="2262183" y="403514"/>
                  <a:pt x="2270239" y="380936"/>
                </a:cubicBezTo>
                <a:cubicBezTo>
                  <a:pt x="2272015" y="376559"/>
                  <a:pt x="2274366" y="369321"/>
                  <a:pt x="2277291" y="359222"/>
                </a:cubicBezTo>
                <a:cubicBezTo>
                  <a:pt x="2281703" y="343492"/>
                  <a:pt x="2284268" y="332714"/>
                  <a:pt x="2284988" y="326886"/>
                </a:cubicBezTo>
                <a:cubicBezTo>
                  <a:pt x="2285673" y="326677"/>
                  <a:pt x="2284831" y="327815"/>
                  <a:pt x="2282463" y="330299"/>
                </a:cubicBezTo>
                <a:cubicBezTo>
                  <a:pt x="2280095" y="332783"/>
                  <a:pt x="2269113" y="341745"/>
                  <a:pt x="2249518" y="357184"/>
                </a:cubicBezTo>
                <a:cubicBezTo>
                  <a:pt x="2245490" y="362408"/>
                  <a:pt x="2241136" y="366971"/>
                  <a:pt x="2236458" y="370871"/>
                </a:cubicBezTo>
                <a:cubicBezTo>
                  <a:pt x="2234357" y="372450"/>
                  <a:pt x="2232006" y="374864"/>
                  <a:pt x="2229406" y="378115"/>
                </a:cubicBezTo>
                <a:cubicBezTo>
                  <a:pt x="2221292" y="385417"/>
                  <a:pt x="2211332" y="392765"/>
                  <a:pt x="2199526" y="400160"/>
                </a:cubicBezTo>
                <a:cubicBezTo>
                  <a:pt x="2183807" y="407949"/>
                  <a:pt x="2166667" y="407717"/>
                  <a:pt x="2148105" y="399463"/>
                </a:cubicBezTo>
                <a:cubicBezTo>
                  <a:pt x="2129543" y="391383"/>
                  <a:pt x="2114945" y="375085"/>
                  <a:pt x="2104312" y="350568"/>
                </a:cubicBezTo>
                <a:cubicBezTo>
                  <a:pt x="2097173" y="333526"/>
                  <a:pt x="2094247" y="317013"/>
                  <a:pt x="2095536" y="301028"/>
                </a:cubicBezTo>
                <a:cubicBezTo>
                  <a:pt x="2107109" y="301028"/>
                  <a:pt x="2117464" y="305596"/>
                  <a:pt x="2126600" y="314732"/>
                </a:cubicBezTo>
                <a:cubicBezTo>
                  <a:pt x="2138104" y="331820"/>
                  <a:pt x="2149545" y="336185"/>
                  <a:pt x="2160921" y="327826"/>
                </a:cubicBezTo>
                <a:cubicBezTo>
                  <a:pt x="2164601" y="325969"/>
                  <a:pt x="2169906" y="323891"/>
                  <a:pt x="2176837" y="321593"/>
                </a:cubicBezTo>
                <a:cubicBezTo>
                  <a:pt x="2184185" y="318656"/>
                  <a:pt x="2193152" y="314691"/>
                  <a:pt x="2203739" y="309700"/>
                </a:cubicBezTo>
                <a:cubicBezTo>
                  <a:pt x="2214791" y="304545"/>
                  <a:pt x="2222749" y="300941"/>
                  <a:pt x="2227613" y="298886"/>
                </a:cubicBezTo>
                <a:cubicBezTo>
                  <a:pt x="2240951" y="291875"/>
                  <a:pt x="2257058" y="281955"/>
                  <a:pt x="2275933" y="269127"/>
                </a:cubicBezTo>
                <a:cubicBezTo>
                  <a:pt x="2283502" y="264473"/>
                  <a:pt x="2293079" y="256352"/>
                  <a:pt x="2304665" y="244767"/>
                </a:cubicBezTo>
                <a:cubicBezTo>
                  <a:pt x="2319558" y="226866"/>
                  <a:pt x="2337232" y="223587"/>
                  <a:pt x="2357687" y="234929"/>
                </a:cubicBezTo>
                <a:cubicBezTo>
                  <a:pt x="2376516" y="244784"/>
                  <a:pt x="2385930" y="253758"/>
                  <a:pt x="2385930" y="261849"/>
                </a:cubicBezTo>
                <a:cubicBezTo>
                  <a:pt x="2385930" y="262360"/>
                  <a:pt x="2387097" y="265535"/>
                  <a:pt x="2389431" y="271374"/>
                </a:cubicBezTo>
                <a:cubicBezTo>
                  <a:pt x="2392925" y="280556"/>
                  <a:pt x="2394068" y="288589"/>
                  <a:pt x="2392861" y="295473"/>
                </a:cubicBezTo>
                <a:cubicBezTo>
                  <a:pt x="2388450" y="309450"/>
                  <a:pt x="2381177" y="327304"/>
                  <a:pt x="2371042" y="349035"/>
                </a:cubicBezTo>
                <a:cubicBezTo>
                  <a:pt x="2366562" y="357266"/>
                  <a:pt x="2361872" y="368015"/>
                  <a:pt x="2356973" y="381284"/>
                </a:cubicBezTo>
                <a:cubicBezTo>
                  <a:pt x="2350797" y="395179"/>
                  <a:pt x="2345968" y="405952"/>
                  <a:pt x="2342485" y="413602"/>
                </a:cubicBezTo>
                <a:cubicBezTo>
                  <a:pt x="2340837" y="416342"/>
                  <a:pt x="2337412" y="422494"/>
                  <a:pt x="2332212" y="432060"/>
                </a:cubicBezTo>
                <a:cubicBezTo>
                  <a:pt x="2328671" y="439733"/>
                  <a:pt x="2326901" y="443129"/>
                  <a:pt x="2326901" y="442246"/>
                </a:cubicBezTo>
                <a:cubicBezTo>
                  <a:pt x="2326901" y="444824"/>
                  <a:pt x="2324573" y="452323"/>
                  <a:pt x="2319918" y="464744"/>
                </a:cubicBezTo>
                <a:cubicBezTo>
                  <a:pt x="2316517" y="474960"/>
                  <a:pt x="2313731" y="483689"/>
                  <a:pt x="2311560" y="490933"/>
                </a:cubicBezTo>
                <a:cubicBezTo>
                  <a:pt x="2308576" y="499837"/>
                  <a:pt x="2306359" y="505386"/>
                  <a:pt x="2304908" y="507580"/>
                </a:cubicBezTo>
                <a:cubicBezTo>
                  <a:pt x="2304989" y="507336"/>
                  <a:pt x="2305030" y="507423"/>
                  <a:pt x="2305030" y="507841"/>
                </a:cubicBezTo>
                <a:cubicBezTo>
                  <a:pt x="2305030" y="510360"/>
                  <a:pt x="2308954" y="516733"/>
                  <a:pt x="2316801" y="526960"/>
                </a:cubicBezTo>
                <a:lnTo>
                  <a:pt x="2322645" y="535202"/>
                </a:lnTo>
                <a:lnTo>
                  <a:pt x="2327423" y="530303"/>
                </a:lnTo>
                <a:cubicBezTo>
                  <a:pt x="2332624" y="525103"/>
                  <a:pt x="2335224" y="523443"/>
                  <a:pt x="2335224" y="525323"/>
                </a:cubicBezTo>
                <a:cubicBezTo>
                  <a:pt x="2335224" y="521260"/>
                  <a:pt x="2337372" y="517081"/>
                  <a:pt x="2341667" y="512786"/>
                </a:cubicBezTo>
                <a:cubicBezTo>
                  <a:pt x="2353334" y="494920"/>
                  <a:pt x="2365470" y="470229"/>
                  <a:pt x="2378077" y="438712"/>
                </a:cubicBezTo>
                <a:cubicBezTo>
                  <a:pt x="2380852" y="429703"/>
                  <a:pt x="2383690" y="419523"/>
                  <a:pt x="2386592" y="408169"/>
                </a:cubicBezTo>
                <a:cubicBezTo>
                  <a:pt x="2390725" y="395574"/>
                  <a:pt x="2393261" y="388342"/>
                  <a:pt x="2394201" y="386473"/>
                </a:cubicBezTo>
                <a:cubicBezTo>
                  <a:pt x="2394236" y="386403"/>
                  <a:pt x="2394254" y="386252"/>
                  <a:pt x="2394254" y="386020"/>
                </a:cubicBezTo>
                <a:cubicBezTo>
                  <a:pt x="2394254" y="386020"/>
                  <a:pt x="2394910" y="384058"/>
                  <a:pt x="2396221" y="380135"/>
                </a:cubicBezTo>
                <a:cubicBezTo>
                  <a:pt x="2397533" y="378150"/>
                  <a:pt x="2399405" y="373109"/>
                  <a:pt x="2401837" y="365012"/>
                </a:cubicBezTo>
                <a:cubicBezTo>
                  <a:pt x="2404269" y="356915"/>
                  <a:pt x="2407552" y="345651"/>
                  <a:pt x="2411684" y="331222"/>
                </a:cubicBezTo>
                <a:cubicBezTo>
                  <a:pt x="2424175" y="290963"/>
                  <a:pt x="2432214" y="259667"/>
                  <a:pt x="2435801" y="237332"/>
                </a:cubicBezTo>
                <a:cubicBezTo>
                  <a:pt x="2440514" y="211886"/>
                  <a:pt x="2445929" y="194571"/>
                  <a:pt x="2452047" y="185389"/>
                </a:cubicBezTo>
                <a:cubicBezTo>
                  <a:pt x="2468357" y="179376"/>
                  <a:pt x="2482798" y="185836"/>
                  <a:pt x="2495371" y="204770"/>
                </a:cubicBezTo>
                <a:cubicBezTo>
                  <a:pt x="2498250" y="208740"/>
                  <a:pt x="2500226" y="213466"/>
                  <a:pt x="2501300" y="218948"/>
                </a:cubicBezTo>
                <a:lnTo>
                  <a:pt x="2501467" y="225062"/>
                </a:lnTo>
                <a:lnTo>
                  <a:pt x="2520228" y="206302"/>
                </a:lnTo>
                <a:cubicBezTo>
                  <a:pt x="2527047" y="199476"/>
                  <a:pt x="2530457" y="196063"/>
                  <a:pt x="2530457" y="196063"/>
                </a:cubicBezTo>
                <a:cubicBezTo>
                  <a:pt x="2531189" y="196063"/>
                  <a:pt x="2532750" y="194873"/>
                  <a:pt x="2535141" y="192493"/>
                </a:cubicBezTo>
                <a:cubicBezTo>
                  <a:pt x="2538317" y="189313"/>
                  <a:pt x="2541209" y="186927"/>
                  <a:pt x="2543817" y="185337"/>
                </a:cubicBezTo>
                <a:lnTo>
                  <a:pt x="2543852" y="185325"/>
                </a:lnTo>
                <a:lnTo>
                  <a:pt x="2544906" y="182455"/>
                </a:lnTo>
                <a:cubicBezTo>
                  <a:pt x="2546946" y="180603"/>
                  <a:pt x="2550007" y="179678"/>
                  <a:pt x="2554086" y="179678"/>
                </a:cubicBezTo>
                <a:cubicBezTo>
                  <a:pt x="2552299" y="179678"/>
                  <a:pt x="2552641" y="178810"/>
                  <a:pt x="2555114" y="177074"/>
                </a:cubicBezTo>
                <a:cubicBezTo>
                  <a:pt x="2557587" y="175339"/>
                  <a:pt x="2559746" y="173705"/>
                  <a:pt x="2561592" y="172173"/>
                </a:cubicBezTo>
                <a:cubicBezTo>
                  <a:pt x="2576079" y="160599"/>
                  <a:pt x="2586092" y="152966"/>
                  <a:pt x="2591629" y="149275"/>
                </a:cubicBezTo>
                <a:cubicBezTo>
                  <a:pt x="2601763" y="143052"/>
                  <a:pt x="2609782" y="137808"/>
                  <a:pt x="2615685" y="133542"/>
                </a:cubicBezTo>
                <a:cubicBezTo>
                  <a:pt x="2621588" y="129276"/>
                  <a:pt x="2624986" y="126696"/>
                  <a:pt x="2625880" y="125802"/>
                </a:cubicBezTo>
                <a:cubicBezTo>
                  <a:pt x="2630419" y="121263"/>
                  <a:pt x="2639317" y="116782"/>
                  <a:pt x="2652574" y="112359"/>
                </a:cubicBezTo>
                <a:cubicBezTo>
                  <a:pt x="2655784" y="111550"/>
                  <a:pt x="2659230" y="111099"/>
                  <a:pt x="2662912" y="111008"/>
                </a:cubicBezTo>
                <a:close/>
                <a:moveTo>
                  <a:pt x="624444" y="95486"/>
                </a:moveTo>
                <a:cubicBezTo>
                  <a:pt x="642913" y="95486"/>
                  <a:pt x="663170" y="103473"/>
                  <a:pt x="685215" y="119446"/>
                </a:cubicBezTo>
                <a:cubicBezTo>
                  <a:pt x="708014" y="133795"/>
                  <a:pt x="721445" y="148700"/>
                  <a:pt x="725508" y="164163"/>
                </a:cubicBezTo>
                <a:cubicBezTo>
                  <a:pt x="730430" y="178116"/>
                  <a:pt x="732891" y="187357"/>
                  <a:pt x="732891" y="191884"/>
                </a:cubicBezTo>
                <a:cubicBezTo>
                  <a:pt x="732891" y="203110"/>
                  <a:pt x="728938" y="209506"/>
                  <a:pt x="721033" y="211073"/>
                </a:cubicBezTo>
                <a:cubicBezTo>
                  <a:pt x="716528" y="213731"/>
                  <a:pt x="708112" y="213888"/>
                  <a:pt x="695784" y="211543"/>
                </a:cubicBezTo>
                <a:cubicBezTo>
                  <a:pt x="686451" y="207329"/>
                  <a:pt x="673397" y="208136"/>
                  <a:pt x="656623" y="213963"/>
                </a:cubicBezTo>
                <a:cubicBezTo>
                  <a:pt x="625430" y="221451"/>
                  <a:pt x="604836" y="229525"/>
                  <a:pt x="594841" y="238185"/>
                </a:cubicBezTo>
                <a:cubicBezTo>
                  <a:pt x="582722" y="246822"/>
                  <a:pt x="574207" y="249825"/>
                  <a:pt x="569297" y="247196"/>
                </a:cubicBezTo>
                <a:cubicBezTo>
                  <a:pt x="564386" y="244567"/>
                  <a:pt x="565884" y="235387"/>
                  <a:pt x="573789" y="219657"/>
                </a:cubicBezTo>
                <a:cubicBezTo>
                  <a:pt x="589867" y="198890"/>
                  <a:pt x="600257" y="182789"/>
                  <a:pt x="604959" y="171354"/>
                </a:cubicBezTo>
                <a:cubicBezTo>
                  <a:pt x="605748" y="167442"/>
                  <a:pt x="607937" y="162607"/>
                  <a:pt x="611524" y="156849"/>
                </a:cubicBezTo>
                <a:cubicBezTo>
                  <a:pt x="616352" y="152763"/>
                  <a:pt x="618697" y="151498"/>
                  <a:pt x="618559" y="153053"/>
                </a:cubicBezTo>
                <a:cubicBezTo>
                  <a:pt x="614437" y="146564"/>
                  <a:pt x="608592" y="142814"/>
                  <a:pt x="601023" y="141804"/>
                </a:cubicBezTo>
                <a:cubicBezTo>
                  <a:pt x="592120" y="141804"/>
                  <a:pt x="585497" y="138537"/>
                  <a:pt x="581155" y="132001"/>
                </a:cubicBezTo>
                <a:cubicBezTo>
                  <a:pt x="579994" y="122424"/>
                  <a:pt x="586066" y="112946"/>
                  <a:pt x="599369" y="103566"/>
                </a:cubicBezTo>
                <a:cubicBezTo>
                  <a:pt x="607971" y="98179"/>
                  <a:pt x="616329" y="95486"/>
                  <a:pt x="624444" y="95486"/>
                </a:cubicBezTo>
                <a:close/>
                <a:moveTo>
                  <a:pt x="1515667" y="42972"/>
                </a:moveTo>
                <a:cubicBezTo>
                  <a:pt x="1522502" y="42916"/>
                  <a:pt x="1529560" y="43998"/>
                  <a:pt x="1536842" y="46217"/>
                </a:cubicBezTo>
                <a:cubicBezTo>
                  <a:pt x="1555007" y="54211"/>
                  <a:pt x="1571186" y="63527"/>
                  <a:pt x="1585381" y="74164"/>
                </a:cubicBezTo>
                <a:cubicBezTo>
                  <a:pt x="1588767" y="77551"/>
                  <a:pt x="1592281" y="82164"/>
                  <a:pt x="1595923" y="88003"/>
                </a:cubicBezTo>
                <a:cubicBezTo>
                  <a:pt x="1607664" y="109650"/>
                  <a:pt x="1612532" y="123265"/>
                  <a:pt x="1610526" y="128849"/>
                </a:cubicBezTo>
                <a:cubicBezTo>
                  <a:pt x="1611863" y="137024"/>
                  <a:pt x="1608684" y="144264"/>
                  <a:pt x="1600987" y="150571"/>
                </a:cubicBezTo>
                <a:cubicBezTo>
                  <a:pt x="1597240" y="154329"/>
                  <a:pt x="1590569" y="159661"/>
                  <a:pt x="1580977" y="166567"/>
                </a:cubicBezTo>
                <a:lnTo>
                  <a:pt x="1569802" y="173892"/>
                </a:lnTo>
                <a:lnTo>
                  <a:pt x="1569158" y="175803"/>
                </a:lnTo>
                <a:cubicBezTo>
                  <a:pt x="1567568" y="177730"/>
                  <a:pt x="1565184" y="179224"/>
                  <a:pt x="1562003" y="180286"/>
                </a:cubicBezTo>
                <a:cubicBezTo>
                  <a:pt x="1551398" y="184416"/>
                  <a:pt x="1542899" y="189671"/>
                  <a:pt x="1536508" y="196051"/>
                </a:cubicBezTo>
                <a:cubicBezTo>
                  <a:pt x="1533281" y="199300"/>
                  <a:pt x="1529894" y="200924"/>
                  <a:pt x="1526348" y="200924"/>
                </a:cubicBezTo>
                <a:cubicBezTo>
                  <a:pt x="1527304" y="200924"/>
                  <a:pt x="1524899" y="203228"/>
                  <a:pt x="1519134" y="207836"/>
                </a:cubicBezTo>
                <a:cubicBezTo>
                  <a:pt x="1511438" y="213218"/>
                  <a:pt x="1506177" y="215909"/>
                  <a:pt x="1503353" y="215909"/>
                </a:cubicBezTo>
                <a:cubicBezTo>
                  <a:pt x="1504893" y="215909"/>
                  <a:pt x="1505827" y="215745"/>
                  <a:pt x="1506156" y="215416"/>
                </a:cubicBezTo>
                <a:cubicBezTo>
                  <a:pt x="1503279" y="219747"/>
                  <a:pt x="1499680" y="221913"/>
                  <a:pt x="1495359" y="221913"/>
                </a:cubicBezTo>
                <a:cubicBezTo>
                  <a:pt x="1497556" y="221913"/>
                  <a:pt x="1498730" y="221839"/>
                  <a:pt x="1498879" y="221690"/>
                </a:cubicBezTo>
                <a:cubicBezTo>
                  <a:pt x="1496829" y="223049"/>
                  <a:pt x="1493050" y="225453"/>
                  <a:pt x="1487540" y="228904"/>
                </a:cubicBezTo>
                <a:cubicBezTo>
                  <a:pt x="1482572" y="232630"/>
                  <a:pt x="1478448" y="236134"/>
                  <a:pt x="1475166" y="239414"/>
                </a:cubicBezTo>
                <a:cubicBezTo>
                  <a:pt x="1469880" y="243639"/>
                  <a:pt x="1466089" y="246325"/>
                  <a:pt x="1463796" y="247472"/>
                </a:cubicBezTo>
                <a:cubicBezTo>
                  <a:pt x="1458892" y="250434"/>
                  <a:pt x="1455813" y="252536"/>
                  <a:pt x="1454560" y="253778"/>
                </a:cubicBezTo>
                <a:cubicBezTo>
                  <a:pt x="1440554" y="265721"/>
                  <a:pt x="1423043" y="280152"/>
                  <a:pt x="1402027" y="297070"/>
                </a:cubicBezTo>
                <a:lnTo>
                  <a:pt x="1383808" y="311644"/>
                </a:lnTo>
                <a:lnTo>
                  <a:pt x="1387749" y="311829"/>
                </a:lnTo>
                <a:cubicBezTo>
                  <a:pt x="1390610" y="312364"/>
                  <a:pt x="1393744" y="313312"/>
                  <a:pt x="1397153" y="314674"/>
                </a:cubicBezTo>
                <a:cubicBezTo>
                  <a:pt x="1401462" y="317025"/>
                  <a:pt x="1406029" y="320457"/>
                  <a:pt x="1410851" y="324969"/>
                </a:cubicBezTo>
                <a:lnTo>
                  <a:pt x="1424225" y="339696"/>
                </a:lnTo>
                <a:lnTo>
                  <a:pt x="1428133" y="334142"/>
                </a:lnTo>
                <a:cubicBezTo>
                  <a:pt x="1432162" y="328095"/>
                  <a:pt x="1434177" y="325072"/>
                  <a:pt x="1434177" y="325072"/>
                </a:cubicBezTo>
                <a:cubicBezTo>
                  <a:pt x="1434177" y="324096"/>
                  <a:pt x="1437170" y="320120"/>
                  <a:pt x="1443158" y="313145"/>
                </a:cubicBezTo>
                <a:cubicBezTo>
                  <a:pt x="1445993" y="310300"/>
                  <a:pt x="1448052" y="307285"/>
                  <a:pt x="1449337" y="304100"/>
                </a:cubicBezTo>
                <a:cubicBezTo>
                  <a:pt x="1463807" y="286869"/>
                  <a:pt x="1483490" y="265806"/>
                  <a:pt x="1508385" y="240911"/>
                </a:cubicBezTo>
                <a:cubicBezTo>
                  <a:pt x="1514777" y="233893"/>
                  <a:pt x="1518858" y="229047"/>
                  <a:pt x="1520631" y="226372"/>
                </a:cubicBezTo>
                <a:cubicBezTo>
                  <a:pt x="1524963" y="210479"/>
                  <a:pt x="1538860" y="207124"/>
                  <a:pt x="1562322" y="216307"/>
                </a:cubicBezTo>
                <a:cubicBezTo>
                  <a:pt x="1568129" y="219800"/>
                  <a:pt x="1572254" y="221547"/>
                  <a:pt x="1574695" y="221547"/>
                </a:cubicBezTo>
                <a:cubicBezTo>
                  <a:pt x="1576787" y="223680"/>
                  <a:pt x="1580099" y="226255"/>
                  <a:pt x="1584632" y="229270"/>
                </a:cubicBezTo>
                <a:cubicBezTo>
                  <a:pt x="1600568" y="249749"/>
                  <a:pt x="1608536" y="265562"/>
                  <a:pt x="1608536" y="276709"/>
                </a:cubicBezTo>
                <a:cubicBezTo>
                  <a:pt x="1608536" y="282909"/>
                  <a:pt x="1606858" y="287687"/>
                  <a:pt x="1603503" y="291042"/>
                </a:cubicBezTo>
                <a:cubicBezTo>
                  <a:pt x="1603089" y="291456"/>
                  <a:pt x="1602340" y="293016"/>
                  <a:pt x="1601258" y="295723"/>
                </a:cubicBezTo>
                <a:cubicBezTo>
                  <a:pt x="1599124" y="298929"/>
                  <a:pt x="1597436" y="305188"/>
                  <a:pt x="1596193" y="314499"/>
                </a:cubicBezTo>
                <a:cubicBezTo>
                  <a:pt x="1592265" y="351783"/>
                  <a:pt x="1589043" y="388060"/>
                  <a:pt x="1586527" y="423327"/>
                </a:cubicBezTo>
                <a:lnTo>
                  <a:pt x="1586527" y="428101"/>
                </a:lnTo>
                <a:lnTo>
                  <a:pt x="1589553" y="429556"/>
                </a:lnTo>
                <a:cubicBezTo>
                  <a:pt x="1591947" y="431094"/>
                  <a:pt x="1594267" y="432983"/>
                  <a:pt x="1596512" y="435223"/>
                </a:cubicBezTo>
                <a:lnTo>
                  <a:pt x="1601783" y="440510"/>
                </a:lnTo>
                <a:lnTo>
                  <a:pt x="1613328" y="440510"/>
                </a:lnTo>
                <a:cubicBezTo>
                  <a:pt x="1622235" y="440510"/>
                  <a:pt x="1627549" y="440335"/>
                  <a:pt x="1629269" y="439984"/>
                </a:cubicBezTo>
                <a:cubicBezTo>
                  <a:pt x="1642486" y="436216"/>
                  <a:pt x="1654950" y="431943"/>
                  <a:pt x="1666660" y="427165"/>
                </a:cubicBezTo>
                <a:lnTo>
                  <a:pt x="1672890" y="426098"/>
                </a:lnTo>
                <a:lnTo>
                  <a:pt x="1673177" y="425306"/>
                </a:lnTo>
                <a:cubicBezTo>
                  <a:pt x="1675207" y="423445"/>
                  <a:pt x="1678253" y="422515"/>
                  <a:pt x="1682314" y="422515"/>
                </a:cubicBezTo>
                <a:cubicBezTo>
                  <a:pt x="1682580" y="422515"/>
                  <a:pt x="1684209" y="421767"/>
                  <a:pt x="1687203" y="420270"/>
                </a:cubicBezTo>
                <a:cubicBezTo>
                  <a:pt x="1689984" y="418582"/>
                  <a:pt x="1691747" y="417531"/>
                  <a:pt x="1692490" y="417117"/>
                </a:cubicBezTo>
                <a:cubicBezTo>
                  <a:pt x="1696291" y="415429"/>
                  <a:pt x="1711461" y="408512"/>
                  <a:pt x="1738002" y="396367"/>
                </a:cubicBezTo>
                <a:cubicBezTo>
                  <a:pt x="1743926" y="393681"/>
                  <a:pt x="1746187" y="393039"/>
                  <a:pt x="1744786" y="394440"/>
                </a:cubicBezTo>
                <a:cubicBezTo>
                  <a:pt x="1745009" y="393304"/>
                  <a:pt x="1745120" y="381339"/>
                  <a:pt x="1745120" y="358546"/>
                </a:cubicBezTo>
                <a:cubicBezTo>
                  <a:pt x="1745779" y="333321"/>
                  <a:pt x="1746109" y="316229"/>
                  <a:pt x="1746109" y="307269"/>
                </a:cubicBezTo>
                <a:cubicBezTo>
                  <a:pt x="1747477" y="283435"/>
                  <a:pt x="1748481" y="268131"/>
                  <a:pt x="1749117" y="261358"/>
                </a:cubicBezTo>
                <a:cubicBezTo>
                  <a:pt x="1749117" y="260265"/>
                  <a:pt x="1749803" y="253874"/>
                  <a:pt x="1751172" y="242185"/>
                </a:cubicBezTo>
                <a:cubicBezTo>
                  <a:pt x="1751841" y="230889"/>
                  <a:pt x="1752892" y="219498"/>
                  <a:pt x="1754325" y="208011"/>
                </a:cubicBezTo>
                <a:cubicBezTo>
                  <a:pt x="1755588" y="200096"/>
                  <a:pt x="1756301" y="193237"/>
                  <a:pt x="1756463" y="187432"/>
                </a:cubicBezTo>
                <a:lnTo>
                  <a:pt x="1755380" y="174206"/>
                </a:lnTo>
                <a:lnTo>
                  <a:pt x="1745829" y="181237"/>
                </a:lnTo>
                <a:cubicBezTo>
                  <a:pt x="1741838" y="184892"/>
                  <a:pt x="1738035" y="189124"/>
                  <a:pt x="1734419" y="193933"/>
                </a:cubicBezTo>
                <a:cubicBezTo>
                  <a:pt x="1728474" y="203669"/>
                  <a:pt x="1725501" y="213223"/>
                  <a:pt x="1725501" y="222598"/>
                </a:cubicBezTo>
                <a:cubicBezTo>
                  <a:pt x="1727253" y="231314"/>
                  <a:pt x="1729860" y="240300"/>
                  <a:pt x="1733320" y="249558"/>
                </a:cubicBezTo>
                <a:cubicBezTo>
                  <a:pt x="1735444" y="261119"/>
                  <a:pt x="1732774" y="266900"/>
                  <a:pt x="1725310" y="266900"/>
                </a:cubicBezTo>
                <a:cubicBezTo>
                  <a:pt x="1719344" y="266900"/>
                  <a:pt x="1712151" y="256814"/>
                  <a:pt x="1703732" y="236643"/>
                </a:cubicBezTo>
                <a:cubicBezTo>
                  <a:pt x="1698658" y="217385"/>
                  <a:pt x="1698589" y="199125"/>
                  <a:pt x="1703526" y="181862"/>
                </a:cubicBezTo>
                <a:cubicBezTo>
                  <a:pt x="1710437" y="165280"/>
                  <a:pt x="1719960" y="149031"/>
                  <a:pt x="1732094" y="133117"/>
                </a:cubicBezTo>
                <a:cubicBezTo>
                  <a:pt x="1733442" y="131472"/>
                  <a:pt x="1734117" y="131344"/>
                  <a:pt x="1734117" y="132735"/>
                </a:cubicBezTo>
                <a:cubicBezTo>
                  <a:pt x="1734117" y="130028"/>
                  <a:pt x="1738268" y="123772"/>
                  <a:pt x="1746570" y="113968"/>
                </a:cubicBezTo>
                <a:cubicBezTo>
                  <a:pt x="1754871" y="104164"/>
                  <a:pt x="1762526" y="96077"/>
                  <a:pt x="1769533" y="89707"/>
                </a:cubicBezTo>
                <a:cubicBezTo>
                  <a:pt x="1778514" y="78284"/>
                  <a:pt x="1787103" y="72572"/>
                  <a:pt x="1795299" y="72572"/>
                </a:cubicBezTo>
                <a:cubicBezTo>
                  <a:pt x="1800352" y="72572"/>
                  <a:pt x="1804938" y="74127"/>
                  <a:pt x="1809058" y="77238"/>
                </a:cubicBezTo>
                <a:lnTo>
                  <a:pt x="1801330" y="76579"/>
                </a:lnTo>
                <a:lnTo>
                  <a:pt x="1802760" y="76927"/>
                </a:lnTo>
                <a:cubicBezTo>
                  <a:pt x="1806534" y="77846"/>
                  <a:pt x="1812195" y="79223"/>
                  <a:pt x="1819743" y="81060"/>
                </a:cubicBezTo>
                <a:cubicBezTo>
                  <a:pt x="1823034" y="83257"/>
                  <a:pt x="1826346" y="84690"/>
                  <a:pt x="1829680" y="85359"/>
                </a:cubicBezTo>
                <a:cubicBezTo>
                  <a:pt x="1847548" y="97271"/>
                  <a:pt x="1856481" y="106401"/>
                  <a:pt x="1856481" y="112750"/>
                </a:cubicBezTo>
                <a:cubicBezTo>
                  <a:pt x="1856481" y="112888"/>
                  <a:pt x="1857777" y="115547"/>
                  <a:pt x="1860367" y="120728"/>
                </a:cubicBezTo>
                <a:cubicBezTo>
                  <a:pt x="1867108" y="135187"/>
                  <a:pt x="1868658" y="148203"/>
                  <a:pt x="1865017" y="159775"/>
                </a:cubicBezTo>
                <a:cubicBezTo>
                  <a:pt x="1862278" y="165943"/>
                  <a:pt x="1859597" y="175891"/>
                  <a:pt x="1856975" y="189618"/>
                </a:cubicBezTo>
                <a:cubicBezTo>
                  <a:pt x="1855181" y="194406"/>
                  <a:pt x="1853779" y="198843"/>
                  <a:pt x="1852772" y="202931"/>
                </a:cubicBezTo>
                <a:cubicBezTo>
                  <a:pt x="1851561" y="204725"/>
                  <a:pt x="1850717" y="206933"/>
                  <a:pt x="1850240" y="209555"/>
                </a:cubicBezTo>
                <a:cubicBezTo>
                  <a:pt x="1848784" y="217358"/>
                  <a:pt x="1845961" y="228946"/>
                  <a:pt x="1841767" y="244319"/>
                </a:cubicBezTo>
                <a:cubicBezTo>
                  <a:pt x="1840907" y="246877"/>
                  <a:pt x="1840477" y="248937"/>
                  <a:pt x="1840477" y="250498"/>
                </a:cubicBezTo>
                <a:cubicBezTo>
                  <a:pt x="1839670" y="255434"/>
                  <a:pt x="1837956" y="263142"/>
                  <a:pt x="1835333" y="273620"/>
                </a:cubicBezTo>
                <a:cubicBezTo>
                  <a:pt x="1833274" y="285011"/>
                  <a:pt x="1831661" y="293531"/>
                  <a:pt x="1830492" y="299179"/>
                </a:cubicBezTo>
                <a:cubicBezTo>
                  <a:pt x="1830492" y="305804"/>
                  <a:pt x="1829515" y="311054"/>
                  <a:pt x="1827562" y="314928"/>
                </a:cubicBezTo>
                <a:cubicBezTo>
                  <a:pt x="1827828" y="314663"/>
                  <a:pt x="1827749" y="316627"/>
                  <a:pt x="1827323" y="320821"/>
                </a:cubicBezTo>
                <a:cubicBezTo>
                  <a:pt x="1826665" y="326872"/>
                  <a:pt x="1825975" y="332796"/>
                  <a:pt x="1825253" y="338592"/>
                </a:cubicBezTo>
                <a:lnTo>
                  <a:pt x="1822476" y="357607"/>
                </a:lnTo>
                <a:lnTo>
                  <a:pt x="1835477" y="352240"/>
                </a:lnTo>
                <a:cubicBezTo>
                  <a:pt x="1842027" y="349628"/>
                  <a:pt x="1847585" y="347340"/>
                  <a:pt x="1852150" y="345376"/>
                </a:cubicBezTo>
                <a:cubicBezTo>
                  <a:pt x="1857320" y="343168"/>
                  <a:pt x="1863053" y="341363"/>
                  <a:pt x="1869348" y="339962"/>
                </a:cubicBezTo>
                <a:cubicBezTo>
                  <a:pt x="1875389" y="337945"/>
                  <a:pt x="1880395" y="336198"/>
                  <a:pt x="1884366" y="334723"/>
                </a:cubicBezTo>
                <a:cubicBezTo>
                  <a:pt x="1892774" y="329914"/>
                  <a:pt x="1901543" y="328942"/>
                  <a:pt x="1910673" y="331809"/>
                </a:cubicBezTo>
                <a:cubicBezTo>
                  <a:pt x="1916862" y="333369"/>
                  <a:pt x="1921560" y="334946"/>
                  <a:pt x="1924766" y="336538"/>
                </a:cubicBezTo>
                <a:cubicBezTo>
                  <a:pt x="1956562" y="350998"/>
                  <a:pt x="1972121" y="364613"/>
                  <a:pt x="1971441" y="377385"/>
                </a:cubicBezTo>
                <a:cubicBezTo>
                  <a:pt x="1980784" y="409043"/>
                  <a:pt x="1970852" y="421050"/>
                  <a:pt x="1941646" y="413406"/>
                </a:cubicBezTo>
                <a:cubicBezTo>
                  <a:pt x="1908141" y="407058"/>
                  <a:pt x="1868298" y="413311"/>
                  <a:pt x="1822116" y="432165"/>
                </a:cubicBezTo>
                <a:cubicBezTo>
                  <a:pt x="1815114" y="433402"/>
                  <a:pt x="1809864" y="434330"/>
                  <a:pt x="1806363" y="434948"/>
                </a:cubicBezTo>
                <a:lnTo>
                  <a:pt x="1806071" y="435000"/>
                </a:lnTo>
                <a:lnTo>
                  <a:pt x="1814839" y="434634"/>
                </a:lnTo>
                <a:cubicBezTo>
                  <a:pt x="1815932" y="433540"/>
                  <a:pt x="1816314" y="433654"/>
                  <a:pt x="1815985" y="434976"/>
                </a:cubicBezTo>
                <a:cubicBezTo>
                  <a:pt x="1815656" y="436298"/>
                  <a:pt x="1815491" y="439533"/>
                  <a:pt x="1815491" y="444682"/>
                </a:cubicBezTo>
                <a:cubicBezTo>
                  <a:pt x="1814154" y="455341"/>
                  <a:pt x="1813485" y="459274"/>
                  <a:pt x="1813485" y="456482"/>
                </a:cubicBezTo>
                <a:cubicBezTo>
                  <a:pt x="1812720" y="505838"/>
                  <a:pt x="1812662" y="549089"/>
                  <a:pt x="1813309" y="586236"/>
                </a:cubicBezTo>
                <a:cubicBezTo>
                  <a:pt x="1813947" y="590663"/>
                  <a:pt x="1814611" y="600106"/>
                  <a:pt x="1815301" y="614566"/>
                </a:cubicBezTo>
                <a:cubicBezTo>
                  <a:pt x="1816606" y="629015"/>
                  <a:pt x="1817605" y="641086"/>
                  <a:pt x="1818295" y="650778"/>
                </a:cubicBezTo>
                <a:cubicBezTo>
                  <a:pt x="1819642" y="658210"/>
                  <a:pt x="1820656" y="666639"/>
                  <a:pt x="1821336" y="676067"/>
                </a:cubicBezTo>
                <a:cubicBezTo>
                  <a:pt x="1822047" y="684921"/>
                  <a:pt x="1822429" y="689847"/>
                  <a:pt x="1822482" y="690845"/>
                </a:cubicBezTo>
                <a:cubicBezTo>
                  <a:pt x="1822939" y="691747"/>
                  <a:pt x="1823528" y="695431"/>
                  <a:pt x="1824250" y="701896"/>
                </a:cubicBezTo>
                <a:cubicBezTo>
                  <a:pt x="1825577" y="718426"/>
                  <a:pt x="1827132" y="728772"/>
                  <a:pt x="1828916" y="732934"/>
                </a:cubicBezTo>
                <a:cubicBezTo>
                  <a:pt x="1829967" y="736087"/>
                  <a:pt x="1830492" y="738650"/>
                  <a:pt x="1830492" y="740625"/>
                </a:cubicBezTo>
                <a:cubicBezTo>
                  <a:pt x="1830492" y="741782"/>
                  <a:pt x="1831451" y="748598"/>
                  <a:pt x="1833367" y="761072"/>
                </a:cubicBezTo>
                <a:cubicBezTo>
                  <a:pt x="1835283" y="773547"/>
                  <a:pt x="1836766" y="781881"/>
                  <a:pt x="1837818" y="786074"/>
                </a:cubicBezTo>
                <a:cubicBezTo>
                  <a:pt x="1840259" y="797073"/>
                  <a:pt x="1844480" y="813571"/>
                  <a:pt x="1850478" y="835568"/>
                </a:cubicBezTo>
                <a:cubicBezTo>
                  <a:pt x="1859151" y="872502"/>
                  <a:pt x="1863489" y="897844"/>
                  <a:pt x="1863489" y="911592"/>
                </a:cubicBezTo>
                <a:cubicBezTo>
                  <a:pt x="1863489" y="941052"/>
                  <a:pt x="1849278" y="954737"/>
                  <a:pt x="1820858" y="952645"/>
                </a:cubicBezTo>
                <a:cubicBezTo>
                  <a:pt x="1818543" y="952062"/>
                  <a:pt x="1816601" y="951770"/>
                  <a:pt x="1815029" y="951770"/>
                </a:cubicBezTo>
                <a:cubicBezTo>
                  <a:pt x="1808151" y="950920"/>
                  <a:pt x="1799885" y="947258"/>
                  <a:pt x="1790235" y="940782"/>
                </a:cubicBezTo>
                <a:cubicBezTo>
                  <a:pt x="1744287" y="913848"/>
                  <a:pt x="1698748" y="869487"/>
                  <a:pt x="1653618" y="807700"/>
                </a:cubicBezTo>
                <a:cubicBezTo>
                  <a:pt x="1641272" y="790140"/>
                  <a:pt x="1629269" y="767315"/>
                  <a:pt x="1617612" y="739224"/>
                </a:cubicBezTo>
                <a:cubicBezTo>
                  <a:pt x="1613833" y="731028"/>
                  <a:pt x="1610606" y="723931"/>
                  <a:pt x="1607930" y="717933"/>
                </a:cubicBezTo>
                <a:cubicBezTo>
                  <a:pt x="1599554" y="699757"/>
                  <a:pt x="1593014" y="676539"/>
                  <a:pt x="1588311" y="648278"/>
                </a:cubicBezTo>
                <a:cubicBezTo>
                  <a:pt x="1587610" y="640666"/>
                  <a:pt x="1587074" y="633461"/>
                  <a:pt x="1586702" y="626661"/>
                </a:cubicBezTo>
                <a:lnTo>
                  <a:pt x="1586778" y="625977"/>
                </a:lnTo>
                <a:lnTo>
                  <a:pt x="1586479" y="625807"/>
                </a:lnTo>
                <a:cubicBezTo>
                  <a:pt x="1585587" y="624566"/>
                  <a:pt x="1585142" y="622847"/>
                  <a:pt x="1585142" y="620649"/>
                </a:cubicBezTo>
                <a:cubicBezTo>
                  <a:pt x="1585142" y="611190"/>
                  <a:pt x="1592271" y="609927"/>
                  <a:pt x="1606529" y="616859"/>
                </a:cubicBezTo>
                <a:cubicBezTo>
                  <a:pt x="1606529" y="619386"/>
                  <a:pt x="1606529" y="621785"/>
                  <a:pt x="1606529" y="624057"/>
                </a:cubicBezTo>
                <a:lnTo>
                  <a:pt x="1600016" y="626461"/>
                </a:lnTo>
                <a:lnTo>
                  <a:pt x="1606146" y="632055"/>
                </a:lnTo>
                <a:cubicBezTo>
                  <a:pt x="1608524" y="635110"/>
                  <a:pt x="1610265" y="638469"/>
                  <a:pt x="1611370" y="642131"/>
                </a:cubicBezTo>
                <a:cubicBezTo>
                  <a:pt x="1615818" y="659956"/>
                  <a:pt x="1621976" y="675738"/>
                  <a:pt x="1629842" y="689475"/>
                </a:cubicBezTo>
                <a:cubicBezTo>
                  <a:pt x="1641488" y="714710"/>
                  <a:pt x="1653819" y="735020"/>
                  <a:pt x="1666835" y="750403"/>
                </a:cubicBezTo>
                <a:cubicBezTo>
                  <a:pt x="1696160" y="782220"/>
                  <a:pt x="1721051" y="804351"/>
                  <a:pt x="1741509" y="816797"/>
                </a:cubicBezTo>
                <a:lnTo>
                  <a:pt x="1758206" y="824905"/>
                </a:lnTo>
                <a:lnTo>
                  <a:pt x="1758147" y="822302"/>
                </a:lnTo>
                <a:lnTo>
                  <a:pt x="1762112" y="816761"/>
                </a:lnTo>
                <a:lnTo>
                  <a:pt x="1762112" y="789609"/>
                </a:lnTo>
                <a:cubicBezTo>
                  <a:pt x="1762112" y="779481"/>
                  <a:pt x="1761990" y="772573"/>
                  <a:pt x="1761746" y="768884"/>
                </a:cubicBezTo>
                <a:cubicBezTo>
                  <a:pt x="1761502" y="765194"/>
                  <a:pt x="1761698" y="763668"/>
                  <a:pt x="1762335" y="764305"/>
                </a:cubicBezTo>
                <a:cubicBezTo>
                  <a:pt x="1759522" y="760069"/>
                  <a:pt x="1758115" y="754177"/>
                  <a:pt x="1758115" y="746629"/>
                </a:cubicBezTo>
                <a:cubicBezTo>
                  <a:pt x="1758115" y="742563"/>
                  <a:pt x="1757802" y="739606"/>
                  <a:pt x="1757175" y="737759"/>
                </a:cubicBezTo>
                <a:cubicBezTo>
                  <a:pt x="1756528" y="733926"/>
                  <a:pt x="1755524" y="720369"/>
                  <a:pt x="1754166" y="697087"/>
                </a:cubicBezTo>
                <a:cubicBezTo>
                  <a:pt x="1752902" y="683169"/>
                  <a:pt x="1752350" y="674981"/>
                  <a:pt x="1752509" y="672524"/>
                </a:cubicBezTo>
                <a:lnTo>
                  <a:pt x="1755050" y="670229"/>
                </a:lnTo>
                <a:lnTo>
                  <a:pt x="1751657" y="670461"/>
                </a:lnTo>
                <a:cubicBezTo>
                  <a:pt x="1745442" y="670270"/>
                  <a:pt x="1737652" y="668954"/>
                  <a:pt x="1728288" y="666512"/>
                </a:cubicBezTo>
                <a:cubicBezTo>
                  <a:pt x="1710654" y="660726"/>
                  <a:pt x="1694825" y="659611"/>
                  <a:pt x="1680801" y="663168"/>
                </a:cubicBezTo>
                <a:cubicBezTo>
                  <a:pt x="1660216" y="666278"/>
                  <a:pt x="1648177" y="663964"/>
                  <a:pt x="1644684" y="656225"/>
                </a:cubicBezTo>
                <a:cubicBezTo>
                  <a:pt x="1643654" y="651500"/>
                  <a:pt x="1645448" y="643984"/>
                  <a:pt x="1650067" y="633675"/>
                </a:cubicBezTo>
                <a:cubicBezTo>
                  <a:pt x="1653581" y="627242"/>
                  <a:pt x="1655619" y="621774"/>
                  <a:pt x="1656182" y="617273"/>
                </a:cubicBezTo>
                <a:cubicBezTo>
                  <a:pt x="1657477" y="615235"/>
                  <a:pt x="1657004" y="613717"/>
                  <a:pt x="1654765" y="612719"/>
                </a:cubicBezTo>
                <a:cubicBezTo>
                  <a:pt x="1645220" y="601985"/>
                  <a:pt x="1629502" y="596030"/>
                  <a:pt x="1607612" y="594851"/>
                </a:cubicBezTo>
                <a:cubicBezTo>
                  <a:pt x="1590636" y="593556"/>
                  <a:pt x="1582881" y="587653"/>
                  <a:pt x="1584346" y="577143"/>
                </a:cubicBezTo>
                <a:cubicBezTo>
                  <a:pt x="1590938" y="569722"/>
                  <a:pt x="1606884" y="558426"/>
                  <a:pt x="1632183" y="543256"/>
                </a:cubicBezTo>
                <a:cubicBezTo>
                  <a:pt x="1648108" y="535399"/>
                  <a:pt x="1666899" y="536445"/>
                  <a:pt x="1688556" y="546393"/>
                </a:cubicBezTo>
                <a:cubicBezTo>
                  <a:pt x="1707825" y="557094"/>
                  <a:pt x="1725480" y="568793"/>
                  <a:pt x="1741521" y="581490"/>
                </a:cubicBezTo>
                <a:lnTo>
                  <a:pt x="1746474" y="586488"/>
                </a:lnTo>
                <a:lnTo>
                  <a:pt x="1746333" y="582754"/>
                </a:lnTo>
                <a:cubicBezTo>
                  <a:pt x="1745525" y="557307"/>
                  <a:pt x="1745120" y="522929"/>
                  <a:pt x="1745120" y="479621"/>
                </a:cubicBezTo>
                <a:lnTo>
                  <a:pt x="1744426" y="471532"/>
                </a:lnTo>
                <a:lnTo>
                  <a:pt x="1735122" y="475821"/>
                </a:lnTo>
                <a:lnTo>
                  <a:pt x="1736505" y="473713"/>
                </a:lnTo>
                <a:lnTo>
                  <a:pt x="1731520" y="476967"/>
                </a:lnTo>
                <a:lnTo>
                  <a:pt x="1728320" y="477869"/>
                </a:lnTo>
                <a:lnTo>
                  <a:pt x="1730774" y="477454"/>
                </a:lnTo>
                <a:lnTo>
                  <a:pt x="1720776" y="483980"/>
                </a:lnTo>
                <a:cubicBezTo>
                  <a:pt x="1714987" y="487178"/>
                  <a:pt x="1708653" y="490152"/>
                  <a:pt x="1701774" y="492902"/>
                </a:cubicBezTo>
                <a:cubicBezTo>
                  <a:pt x="1697761" y="494919"/>
                  <a:pt x="1692431" y="497255"/>
                  <a:pt x="1685786" y="499909"/>
                </a:cubicBezTo>
                <a:cubicBezTo>
                  <a:pt x="1680509" y="502542"/>
                  <a:pt x="1669850" y="503858"/>
                  <a:pt x="1653809" y="503858"/>
                </a:cubicBezTo>
                <a:cubicBezTo>
                  <a:pt x="1638935" y="504527"/>
                  <a:pt x="1628128" y="502812"/>
                  <a:pt x="1621386" y="498714"/>
                </a:cubicBezTo>
                <a:cubicBezTo>
                  <a:pt x="1611417" y="494441"/>
                  <a:pt x="1602634" y="489235"/>
                  <a:pt x="1595035" y="483096"/>
                </a:cubicBezTo>
                <a:lnTo>
                  <a:pt x="1584338" y="471302"/>
                </a:lnTo>
                <a:lnTo>
                  <a:pt x="1584247" y="472759"/>
                </a:lnTo>
                <a:cubicBezTo>
                  <a:pt x="1583992" y="476949"/>
                  <a:pt x="1583701" y="481800"/>
                  <a:pt x="1583374" y="487312"/>
                </a:cubicBezTo>
                <a:lnTo>
                  <a:pt x="1581495" y="522012"/>
                </a:lnTo>
                <a:lnTo>
                  <a:pt x="1583916" y="527426"/>
                </a:lnTo>
                <a:cubicBezTo>
                  <a:pt x="1590328" y="534646"/>
                  <a:pt x="1589511" y="545894"/>
                  <a:pt x="1581463" y="561171"/>
                </a:cubicBezTo>
                <a:cubicBezTo>
                  <a:pt x="1580423" y="563283"/>
                  <a:pt x="1579674" y="565587"/>
                  <a:pt x="1579218" y="568082"/>
                </a:cubicBezTo>
                <a:cubicBezTo>
                  <a:pt x="1578761" y="570577"/>
                  <a:pt x="1578533" y="577435"/>
                  <a:pt x="1578533" y="588657"/>
                </a:cubicBezTo>
                <a:cubicBezTo>
                  <a:pt x="1578533" y="604900"/>
                  <a:pt x="1577498" y="615102"/>
                  <a:pt x="1575429" y="619264"/>
                </a:cubicBezTo>
                <a:cubicBezTo>
                  <a:pt x="1575502" y="618213"/>
                  <a:pt x="1575847" y="617937"/>
                  <a:pt x="1576464" y="618436"/>
                </a:cubicBezTo>
                <a:cubicBezTo>
                  <a:pt x="1577487" y="623027"/>
                  <a:pt x="1577868" y="627588"/>
                  <a:pt x="1577606" y="632119"/>
                </a:cubicBezTo>
                <a:lnTo>
                  <a:pt x="1576198" y="639110"/>
                </a:lnTo>
                <a:lnTo>
                  <a:pt x="1577772" y="643232"/>
                </a:lnTo>
                <a:cubicBezTo>
                  <a:pt x="1578279" y="645625"/>
                  <a:pt x="1578533" y="648416"/>
                  <a:pt x="1578533" y="651607"/>
                </a:cubicBezTo>
                <a:cubicBezTo>
                  <a:pt x="1578533" y="657987"/>
                  <a:pt x="1578097" y="663429"/>
                  <a:pt x="1577223" y="667933"/>
                </a:cubicBezTo>
                <a:lnTo>
                  <a:pt x="1575246" y="673316"/>
                </a:lnTo>
                <a:lnTo>
                  <a:pt x="1576026" y="676079"/>
                </a:lnTo>
                <a:lnTo>
                  <a:pt x="1575683" y="677290"/>
                </a:lnTo>
                <a:lnTo>
                  <a:pt x="1577043" y="683118"/>
                </a:lnTo>
                <a:cubicBezTo>
                  <a:pt x="1577386" y="685485"/>
                  <a:pt x="1577612" y="688246"/>
                  <a:pt x="1577721" y="691402"/>
                </a:cubicBezTo>
                <a:cubicBezTo>
                  <a:pt x="1578156" y="704025"/>
                  <a:pt x="1578761" y="719573"/>
                  <a:pt x="1579536" y="738045"/>
                </a:cubicBezTo>
                <a:cubicBezTo>
                  <a:pt x="1579536" y="768047"/>
                  <a:pt x="1579770" y="785124"/>
                  <a:pt x="1580237" y="789275"/>
                </a:cubicBezTo>
                <a:cubicBezTo>
                  <a:pt x="1581098" y="794519"/>
                  <a:pt x="1581527" y="801383"/>
                  <a:pt x="1581527" y="809865"/>
                </a:cubicBezTo>
                <a:cubicBezTo>
                  <a:pt x="1582696" y="829654"/>
                  <a:pt x="1587249" y="864073"/>
                  <a:pt x="1595190" y="913121"/>
                </a:cubicBezTo>
                <a:cubicBezTo>
                  <a:pt x="1598078" y="932580"/>
                  <a:pt x="1598805" y="949131"/>
                  <a:pt x="1597372" y="962774"/>
                </a:cubicBezTo>
                <a:cubicBezTo>
                  <a:pt x="1596342" y="972116"/>
                  <a:pt x="1593582" y="978141"/>
                  <a:pt x="1589091" y="980848"/>
                </a:cubicBezTo>
                <a:cubicBezTo>
                  <a:pt x="1585716" y="986793"/>
                  <a:pt x="1578114" y="989102"/>
                  <a:pt x="1566287" y="987775"/>
                </a:cubicBezTo>
                <a:cubicBezTo>
                  <a:pt x="1551987" y="987775"/>
                  <a:pt x="1533366" y="978985"/>
                  <a:pt x="1510424" y="961404"/>
                </a:cubicBezTo>
                <a:cubicBezTo>
                  <a:pt x="1476759" y="933674"/>
                  <a:pt x="1446592" y="900163"/>
                  <a:pt x="1419924" y="860872"/>
                </a:cubicBezTo>
                <a:cubicBezTo>
                  <a:pt x="1415072" y="853313"/>
                  <a:pt x="1410449" y="847331"/>
                  <a:pt x="1406054" y="842925"/>
                </a:cubicBezTo>
                <a:cubicBezTo>
                  <a:pt x="1400809" y="837680"/>
                  <a:pt x="1398188" y="833243"/>
                  <a:pt x="1398188" y="829612"/>
                </a:cubicBezTo>
                <a:cubicBezTo>
                  <a:pt x="1398188" y="831162"/>
                  <a:pt x="1394434" y="826459"/>
                  <a:pt x="1386928" y="815503"/>
                </a:cubicBezTo>
                <a:cubicBezTo>
                  <a:pt x="1382751" y="809388"/>
                  <a:pt x="1379243" y="804178"/>
                  <a:pt x="1376407" y="799873"/>
                </a:cubicBezTo>
                <a:lnTo>
                  <a:pt x="1375330" y="798185"/>
                </a:lnTo>
                <a:lnTo>
                  <a:pt x="1373313" y="799761"/>
                </a:lnTo>
                <a:cubicBezTo>
                  <a:pt x="1371970" y="800791"/>
                  <a:pt x="1371067" y="801457"/>
                  <a:pt x="1370605" y="801760"/>
                </a:cubicBezTo>
                <a:cubicBezTo>
                  <a:pt x="1362049" y="807047"/>
                  <a:pt x="1352526" y="814276"/>
                  <a:pt x="1342037" y="823449"/>
                </a:cubicBezTo>
                <a:lnTo>
                  <a:pt x="1336317" y="827924"/>
                </a:lnTo>
                <a:lnTo>
                  <a:pt x="1336169" y="828338"/>
                </a:lnTo>
                <a:cubicBezTo>
                  <a:pt x="1334560" y="830371"/>
                  <a:pt x="1332148" y="832192"/>
                  <a:pt x="1328931" y="833800"/>
                </a:cubicBezTo>
                <a:cubicBezTo>
                  <a:pt x="1328336" y="833800"/>
                  <a:pt x="1325995" y="834936"/>
                  <a:pt x="1321908" y="837208"/>
                </a:cubicBezTo>
                <a:cubicBezTo>
                  <a:pt x="1285855" y="862571"/>
                  <a:pt x="1247402" y="885985"/>
                  <a:pt x="1206550" y="907451"/>
                </a:cubicBezTo>
                <a:cubicBezTo>
                  <a:pt x="1198779" y="911050"/>
                  <a:pt x="1192579" y="914288"/>
                  <a:pt x="1187950" y="917165"/>
                </a:cubicBezTo>
                <a:cubicBezTo>
                  <a:pt x="1179712" y="920913"/>
                  <a:pt x="1173531" y="921343"/>
                  <a:pt x="1169406" y="918455"/>
                </a:cubicBezTo>
                <a:cubicBezTo>
                  <a:pt x="1165282" y="915568"/>
                  <a:pt x="1166601" y="909139"/>
                  <a:pt x="1173363" y="899171"/>
                </a:cubicBezTo>
                <a:cubicBezTo>
                  <a:pt x="1200838" y="884138"/>
                  <a:pt x="1223266" y="867608"/>
                  <a:pt x="1240645" y="849581"/>
                </a:cubicBezTo>
                <a:cubicBezTo>
                  <a:pt x="1249414" y="840812"/>
                  <a:pt x="1256001" y="836428"/>
                  <a:pt x="1260407" y="836428"/>
                </a:cubicBezTo>
                <a:cubicBezTo>
                  <a:pt x="1258231" y="836428"/>
                  <a:pt x="1259352" y="834358"/>
                  <a:pt x="1263767" y="830217"/>
                </a:cubicBezTo>
                <a:cubicBezTo>
                  <a:pt x="1268184" y="826077"/>
                  <a:pt x="1272693" y="821841"/>
                  <a:pt x="1277295" y="817509"/>
                </a:cubicBezTo>
                <a:cubicBezTo>
                  <a:pt x="1281897" y="813178"/>
                  <a:pt x="1284198" y="811877"/>
                  <a:pt x="1284198" y="813608"/>
                </a:cubicBezTo>
                <a:cubicBezTo>
                  <a:pt x="1284198" y="810635"/>
                  <a:pt x="1287707" y="805446"/>
                  <a:pt x="1294725" y="798041"/>
                </a:cubicBezTo>
                <a:cubicBezTo>
                  <a:pt x="1301742" y="790636"/>
                  <a:pt x="1306535" y="786085"/>
                  <a:pt x="1309105" y="784386"/>
                </a:cubicBezTo>
                <a:cubicBezTo>
                  <a:pt x="1314020" y="780012"/>
                  <a:pt x="1322577" y="770447"/>
                  <a:pt x="1334776" y="755690"/>
                </a:cubicBezTo>
                <a:cubicBezTo>
                  <a:pt x="1338417" y="751640"/>
                  <a:pt x="1341428" y="748322"/>
                  <a:pt x="1343809" y="745737"/>
                </a:cubicBezTo>
                <a:lnTo>
                  <a:pt x="1348313" y="740969"/>
                </a:lnTo>
                <a:lnTo>
                  <a:pt x="1349451" y="735887"/>
                </a:lnTo>
                <a:cubicBezTo>
                  <a:pt x="1351985" y="731617"/>
                  <a:pt x="1358320" y="731524"/>
                  <a:pt x="1368456" y="735609"/>
                </a:cubicBezTo>
                <a:cubicBezTo>
                  <a:pt x="1364432" y="732827"/>
                  <a:pt x="1363981" y="726845"/>
                  <a:pt x="1367102" y="717662"/>
                </a:cubicBezTo>
                <a:cubicBezTo>
                  <a:pt x="1372410" y="711292"/>
                  <a:pt x="1377750" y="704574"/>
                  <a:pt x="1383122" y="697509"/>
                </a:cubicBezTo>
                <a:cubicBezTo>
                  <a:pt x="1388494" y="690444"/>
                  <a:pt x="1391181" y="687150"/>
                  <a:pt x="1391181" y="687628"/>
                </a:cubicBezTo>
                <a:cubicBezTo>
                  <a:pt x="1391181" y="686105"/>
                  <a:pt x="1391730" y="684413"/>
                  <a:pt x="1392828" y="682552"/>
                </a:cubicBezTo>
                <a:lnTo>
                  <a:pt x="1396278" y="678305"/>
                </a:lnTo>
                <a:lnTo>
                  <a:pt x="1395798" y="678567"/>
                </a:lnTo>
                <a:lnTo>
                  <a:pt x="1393111" y="678690"/>
                </a:lnTo>
                <a:lnTo>
                  <a:pt x="1376522" y="686780"/>
                </a:lnTo>
                <a:cubicBezTo>
                  <a:pt x="1370343" y="688810"/>
                  <a:pt x="1364230" y="689826"/>
                  <a:pt x="1358185" y="689826"/>
                </a:cubicBezTo>
                <a:cubicBezTo>
                  <a:pt x="1348737" y="690494"/>
                  <a:pt x="1340508" y="688822"/>
                  <a:pt x="1333501" y="684809"/>
                </a:cubicBezTo>
                <a:cubicBezTo>
                  <a:pt x="1325152" y="680043"/>
                  <a:pt x="1317685" y="674834"/>
                  <a:pt x="1311103" y="669183"/>
                </a:cubicBezTo>
                <a:lnTo>
                  <a:pt x="1294902" y="651862"/>
                </a:lnTo>
                <a:lnTo>
                  <a:pt x="1294893" y="652738"/>
                </a:lnTo>
                <a:cubicBezTo>
                  <a:pt x="1293772" y="663274"/>
                  <a:pt x="1289549" y="681720"/>
                  <a:pt x="1282224" y="708075"/>
                </a:cubicBezTo>
                <a:cubicBezTo>
                  <a:pt x="1278859" y="724233"/>
                  <a:pt x="1276242" y="735110"/>
                  <a:pt x="1274373" y="740705"/>
                </a:cubicBezTo>
                <a:cubicBezTo>
                  <a:pt x="1272865" y="742701"/>
                  <a:pt x="1271910" y="745546"/>
                  <a:pt x="1271507" y="749240"/>
                </a:cubicBezTo>
                <a:cubicBezTo>
                  <a:pt x="1267738" y="769603"/>
                  <a:pt x="1259675" y="789243"/>
                  <a:pt x="1247317" y="808161"/>
                </a:cubicBezTo>
                <a:cubicBezTo>
                  <a:pt x="1236839" y="822589"/>
                  <a:pt x="1219258" y="823359"/>
                  <a:pt x="1194575" y="810471"/>
                </a:cubicBezTo>
                <a:cubicBezTo>
                  <a:pt x="1170211" y="793718"/>
                  <a:pt x="1153495" y="774019"/>
                  <a:pt x="1144428" y="751374"/>
                </a:cubicBezTo>
                <a:cubicBezTo>
                  <a:pt x="1141625" y="739208"/>
                  <a:pt x="1141891" y="725008"/>
                  <a:pt x="1145224" y="708776"/>
                </a:cubicBezTo>
                <a:cubicBezTo>
                  <a:pt x="1145989" y="703117"/>
                  <a:pt x="1146658" y="697475"/>
                  <a:pt x="1147231" y="691848"/>
                </a:cubicBezTo>
                <a:cubicBezTo>
                  <a:pt x="1147974" y="683748"/>
                  <a:pt x="1148648" y="678466"/>
                  <a:pt x="1149254" y="676003"/>
                </a:cubicBezTo>
                <a:cubicBezTo>
                  <a:pt x="1149901" y="672149"/>
                  <a:pt x="1150225" y="668025"/>
                  <a:pt x="1150225" y="663630"/>
                </a:cubicBezTo>
                <a:cubicBezTo>
                  <a:pt x="1151138" y="656336"/>
                  <a:pt x="1152629" y="651654"/>
                  <a:pt x="1154700" y="649584"/>
                </a:cubicBezTo>
                <a:cubicBezTo>
                  <a:pt x="1154381" y="650232"/>
                  <a:pt x="1154222" y="650253"/>
                  <a:pt x="1154222" y="649648"/>
                </a:cubicBezTo>
                <a:cubicBezTo>
                  <a:pt x="1154222" y="642683"/>
                  <a:pt x="1155889" y="631181"/>
                  <a:pt x="1159222" y="615139"/>
                </a:cubicBezTo>
                <a:cubicBezTo>
                  <a:pt x="1161887" y="596338"/>
                  <a:pt x="1164223" y="574250"/>
                  <a:pt x="1166229" y="548877"/>
                </a:cubicBezTo>
                <a:cubicBezTo>
                  <a:pt x="1167005" y="541106"/>
                  <a:pt x="1167699" y="535378"/>
                  <a:pt x="1168315" y="531694"/>
                </a:cubicBezTo>
                <a:cubicBezTo>
                  <a:pt x="1168920" y="529136"/>
                  <a:pt x="1167944" y="528552"/>
                  <a:pt x="1165385" y="529943"/>
                </a:cubicBezTo>
                <a:cubicBezTo>
                  <a:pt x="1162827" y="531333"/>
                  <a:pt x="1155947" y="537629"/>
                  <a:pt x="1144748" y="548829"/>
                </a:cubicBezTo>
                <a:cubicBezTo>
                  <a:pt x="1120223" y="574723"/>
                  <a:pt x="1100413" y="591980"/>
                  <a:pt x="1085316" y="600600"/>
                </a:cubicBezTo>
                <a:cubicBezTo>
                  <a:pt x="1070687" y="606758"/>
                  <a:pt x="1058728" y="609836"/>
                  <a:pt x="1049438" y="609836"/>
                </a:cubicBezTo>
                <a:cubicBezTo>
                  <a:pt x="1041019" y="609836"/>
                  <a:pt x="1030939" y="605481"/>
                  <a:pt x="1019197" y="596770"/>
                </a:cubicBezTo>
                <a:cubicBezTo>
                  <a:pt x="1007455" y="588059"/>
                  <a:pt x="998925" y="579107"/>
                  <a:pt x="993606" y="569913"/>
                </a:cubicBezTo>
                <a:cubicBezTo>
                  <a:pt x="988713" y="560146"/>
                  <a:pt x="987486" y="551913"/>
                  <a:pt x="989928" y="545214"/>
                </a:cubicBezTo>
                <a:cubicBezTo>
                  <a:pt x="993495" y="534534"/>
                  <a:pt x="998999" y="525096"/>
                  <a:pt x="1006442" y="516900"/>
                </a:cubicBezTo>
                <a:lnTo>
                  <a:pt x="1029644" y="507473"/>
                </a:lnTo>
                <a:lnTo>
                  <a:pt x="1027335" y="525229"/>
                </a:lnTo>
                <a:cubicBezTo>
                  <a:pt x="1026210" y="536801"/>
                  <a:pt x="1026852" y="545920"/>
                  <a:pt x="1029261" y="552587"/>
                </a:cubicBezTo>
                <a:cubicBezTo>
                  <a:pt x="1030047" y="554509"/>
                  <a:pt x="1036651" y="549838"/>
                  <a:pt x="1049072" y="538574"/>
                </a:cubicBezTo>
                <a:lnTo>
                  <a:pt x="1061193" y="529618"/>
                </a:lnTo>
                <a:lnTo>
                  <a:pt x="1060251" y="535660"/>
                </a:lnTo>
                <a:cubicBezTo>
                  <a:pt x="1060251" y="531392"/>
                  <a:pt x="1063437" y="527671"/>
                  <a:pt x="1069805" y="524496"/>
                </a:cubicBezTo>
                <a:cubicBezTo>
                  <a:pt x="1069158" y="524496"/>
                  <a:pt x="1071228" y="522102"/>
                  <a:pt x="1076016" y="517314"/>
                </a:cubicBezTo>
                <a:cubicBezTo>
                  <a:pt x="1090624" y="506751"/>
                  <a:pt x="1099797" y="498975"/>
                  <a:pt x="1103534" y="493985"/>
                </a:cubicBezTo>
                <a:cubicBezTo>
                  <a:pt x="1107271" y="488995"/>
                  <a:pt x="1109607" y="486500"/>
                  <a:pt x="1110541" y="486500"/>
                </a:cubicBezTo>
                <a:cubicBezTo>
                  <a:pt x="1110541" y="486500"/>
                  <a:pt x="1112566" y="484857"/>
                  <a:pt x="1116616" y="481572"/>
                </a:cubicBezTo>
                <a:cubicBezTo>
                  <a:pt x="1120666" y="478286"/>
                  <a:pt x="1124199" y="475130"/>
                  <a:pt x="1127214" y="472104"/>
                </a:cubicBezTo>
                <a:cubicBezTo>
                  <a:pt x="1134773" y="463293"/>
                  <a:pt x="1143558" y="454237"/>
                  <a:pt x="1153569" y="444937"/>
                </a:cubicBezTo>
                <a:cubicBezTo>
                  <a:pt x="1166319" y="433408"/>
                  <a:pt x="1175901" y="421246"/>
                  <a:pt x="1182313" y="408454"/>
                </a:cubicBezTo>
                <a:cubicBezTo>
                  <a:pt x="1185530" y="403613"/>
                  <a:pt x="1189622" y="398708"/>
                  <a:pt x="1194591" y="393739"/>
                </a:cubicBezTo>
                <a:cubicBezTo>
                  <a:pt x="1205727" y="382911"/>
                  <a:pt x="1222337" y="383293"/>
                  <a:pt x="1244419" y="394886"/>
                </a:cubicBezTo>
                <a:cubicBezTo>
                  <a:pt x="1246967" y="396415"/>
                  <a:pt x="1250009" y="397535"/>
                  <a:pt x="1253544" y="398246"/>
                </a:cubicBezTo>
                <a:lnTo>
                  <a:pt x="1258704" y="402134"/>
                </a:lnTo>
                <a:lnTo>
                  <a:pt x="1260328" y="394981"/>
                </a:lnTo>
                <a:cubicBezTo>
                  <a:pt x="1262323" y="393654"/>
                  <a:pt x="1265469" y="390302"/>
                  <a:pt x="1269763" y="384925"/>
                </a:cubicBezTo>
                <a:cubicBezTo>
                  <a:pt x="1274057" y="379548"/>
                  <a:pt x="1276204" y="377470"/>
                  <a:pt x="1276204" y="378691"/>
                </a:cubicBezTo>
                <a:cubicBezTo>
                  <a:pt x="1276204" y="375824"/>
                  <a:pt x="1282198" y="368032"/>
                  <a:pt x="1294184" y="355313"/>
                </a:cubicBezTo>
                <a:cubicBezTo>
                  <a:pt x="1303579" y="342563"/>
                  <a:pt x="1312396" y="331432"/>
                  <a:pt x="1320634" y="321919"/>
                </a:cubicBezTo>
                <a:cubicBezTo>
                  <a:pt x="1327577" y="311515"/>
                  <a:pt x="1333432" y="303585"/>
                  <a:pt x="1338199" y="298128"/>
                </a:cubicBezTo>
                <a:cubicBezTo>
                  <a:pt x="1342244" y="292841"/>
                  <a:pt x="1345652" y="288504"/>
                  <a:pt x="1348422" y="285118"/>
                </a:cubicBezTo>
                <a:cubicBezTo>
                  <a:pt x="1351809" y="280871"/>
                  <a:pt x="1355212" y="276757"/>
                  <a:pt x="1358630" y="272776"/>
                </a:cubicBezTo>
                <a:cubicBezTo>
                  <a:pt x="1368918" y="259261"/>
                  <a:pt x="1380325" y="243236"/>
                  <a:pt x="1392852" y="224700"/>
                </a:cubicBezTo>
                <a:cubicBezTo>
                  <a:pt x="1397014" y="218383"/>
                  <a:pt x="1399758" y="214561"/>
                  <a:pt x="1401085" y="213234"/>
                </a:cubicBezTo>
                <a:cubicBezTo>
                  <a:pt x="1402423" y="211227"/>
                  <a:pt x="1404827" y="208488"/>
                  <a:pt x="1408299" y="205017"/>
                </a:cubicBezTo>
                <a:cubicBezTo>
                  <a:pt x="1409679" y="203286"/>
                  <a:pt x="1411728" y="200043"/>
                  <a:pt x="1414447" y="195287"/>
                </a:cubicBezTo>
                <a:cubicBezTo>
                  <a:pt x="1416989" y="190711"/>
                  <a:pt x="1419120" y="187280"/>
                  <a:pt x="1420840" y="184992"/>
                </a:cubicBezTo>
                <a:lnTo>
                  <a:pt x="1422510" y="183531"/>
                </a:lnTo>
                <a:lnTo>
                  <a:pt x="1423378" y="182119"/>
                </a:lnTo>
                <a:cubicBezTo>
                  <a:pt x="1424258" y="180687"/>
                  <a:pt x="1425577" y="178540"/>
                  <a:pt x="1427337" y="175676"/>
                </a:cubicBezTo>
                <a:cubicBezTo>
                  <a:pt x="1430856" y="169948"/>
                  <a:pt x="1434824" y="163411"/>
                  <a:pt x="1439240" y="156065"/>
                </a:cubicBezTo>
                <a:cubicBezTo>
                  <a:pt x="1439867" y="155449"/>
                  <a:pt x="1440180" y="156006"/>
                  <a:pt x="1440180" y="157737"/>
                </a:cubicBezTo>
                <a:cubicBezTo>
                  <a:pt x="1440180" y="155316"/>
                  <a:pt x="1441640" y="151913"/>
                  <a:pt x="1444560" y="147529"/>
                </a:cubicBezTo>
                <a:cubicBezTo>
                  <a:pt x="1446226" y="146414"/>
                  <a:pt x="1447495" y="144992"/>
                  <a:pt x="1448365" y="143261"/>
                </a:cubicBezTo>
                <a:cubicBezTo>
                  <a:pt x="1450690" y="140140"/>
                  <a:pt x="1452463" y="137565"/>
                  <a:pt x="1453684" y="135538"/>
                </a:cubicBezTo>
                <a:cubicBezTo>
                  <a:pt x="1462007" y="122724"/>
                  <a:pt x="1466169" y="111890"/>
                  <a:pt x="1466169" y="103036"/>
                </a:cubicBezTo>
                <a:cubicBezTo>
                  <a:pt x="1468834" y="101422"/>
                  <a:pt x="1464810" y="98916"/>
                  <a:pt x="1454098" y="95519"/>
                </a:cubicBezTo>
                <a:cubicBezTo>
                  <a:pt x="1444055" y="91220"/>
                  <a:pt x="1436390" y="86599"/>
                  <a:pt x="1431103" y="81657"/>
                </a:cubicBezTo>
                <a:cubicBezTo>
                  <a:pt x="1425816" y="76715"/>
                  <a:pt x="1425121" y="72198"/>
                  <a:pt x="1429017" y="68105"/>
                </a:cubicBezTo>
                <a:cubicBezTo>
                  <a:pt x="1432913" y="64012"/>
                  <a:pt x="1438466" y="61605"/>
                  <a:pt x="1445674" y="60883"/>
                </a:cubicBezTo>
                <a:cubicBezTo>
                  <a:pt x="1455101" y="59535"/>
                  <a:pt x="1461216" y="58510"/>
                  <a:pt x="1464019" y="57810"/>
                </a:cubicBezTo>
                <a:cubicBezTo>
                  <a:pt x="1468478" y="56323"/>
                  <a:pt x="1471923" y="55580"/>
                  <a:pt x="1474354" y="55580"/>
                </a:cubicBezTo>
                <a:cubicBezTo>
                  <a:pt x="1475427" y="55580"/>
                  <a:pt x="1482587" y="52571"/>
                  <a:pt x="1495837" y="46551"/>
                </a:cubicBezTo>
                <a:cubicBezTo>
                  <a:pt x="1502222" y="44221"/>
                  <a:pt x="1508832" y="43028"/>
                  <a:pt x="1515667" y="42972"/>
                </a:cubicBezTo>
                <a:close/>
                <a:moveTo>
                  <a:pt x="3795700" y="20667"/>
                </a:moveTo>
                <a:cubicBezTo>
                  <a:pt x="3801072" y="21367"/>
                  <a:pt x="3806544" y="23008"/>
                  <a:pt x="3812116" y="25591"/>
                </a:cubicBezTo>
                <a:cubicBezTo>
                  <a:pt x="3815866" y="27843"/>
                  <a:pt x="3821595" y="30728"/>
                  <a:pt x="3829302" y="34245"/>
                </a:cubicBezTo>
                <a:cubicBezTo>
                  <a:pt x="3850314" y="46109"/>
                  <a:pt x="3860820" y="58205"/>
                  <a:pt x="3860820" y="70533"/>
                </a:cubicBezTo>
                <a:cubicBezTo>
                  <a:pt x="3860820" y="70951"/>
                  <a:pt x="3861963" y="73737"/>
                  <a:pt x="3864250" y="78892"/>
                </a:cubicBezTo>
                <a:cubicBezTo>
                  <a:pt x="3871436" y="93704"/>
                  <a:pt x="3870281" y="106706"/>
                  <a:pt x="3860785" y="117897"/>
                </a:cubicBezTo>
                <a:cubicBezTo>
                  <a:pt x="3854319" y="124362"/>
                  <a:pt x="3849153" y="127596"/>
                  <a:pt x="3845287" y="127596"/>
                </a:cubicBezTo>
                <a:cubicBezTo>
                  <a:pt x="3847261" y="127596"/>
                  <a:pt x="3846727" y="128861"/>
                  <a:pt x="3843686" y="131392"/>
                </a:cubicBezTo>
                <a:cubicBezTo>
                  <a:pt x="3832692" y="140028"/>
                  <a:pt x="3822674" y="145293"/>
                  <a:pt x="3813631" y="147185"/>
                </a:cubicBezTo>
                <a:cubicBezTo>
                  <a:pt x="3815291" y="147243"/>
                  <a:pt x="3816069" y="147324"/>
                  <a:pt x="3815964" y="147429"/>
                </a:cubicBezTo>
                <a:cubicBezTo>
                  <a:pt x="3813120" y="150261"/>
                  <a:pt x="3807205" y="154020"/>
                  <a:pt x="3798220" y="158704"/>
                </a:cubicBezTo>
                <a:cubicBezTo>
                  <a:pt x="3789236" y="163388"/>
                  <a:pt x="3772490" y="171604"/>
                  <a:pt x="3747985" y="183352"/>
                </a:cubicBezTo>
                <a:cubicBezTo>
                  <a:pt x="3742781" y="186187"/>
                  <a:pt x="3738165" y="188714"/>
                  <a:pt x="3734139" y="190934"/>
                </a:cubicBezTo>
                <a:lnTo>
                  <a:pt x="3733782" y="191132"/>
                </a:lnTo>
                <a:lnTo>
                  <a:pt x="3735552" y="191779"/>
                </a:lnTo>
                <a:cubicBezTo>
                  <a:pt x="3739812" y="193915"/>
                  <a:pt x="3744856" y="196440"/>
                  <a:pt x="3750683" y="199354"/>
                </a:cubicBezTo>
                <a:cubicBezTo>
                  <a:pt x="3757886" y="202953"/>
                  <a:pt x="3763949" y="207409"/>
                  <a:pt x="3768871" y="212723"/>
                </a:cubicBezTo>
                <a:lnTo>
                  <a:pt x="3777715" y="227157"/>
                </a:lnTo>
                <a:lnTo>
                  <a:pt x="3781130" y="224176"/>
                </a:lnTo>
                <a:cubicBezTo>
                  <a:pt x="3788681" y="219596"/>
                  <a:pt x="3794338" y="216192"/>
                  <a:pt x="3798098" y="213963"/>
                </a:cubicBezTo>
                <a:cubicBezTo>
                  <a:pt x="3803253" y="210992"/>
                  <a:pt x="3808912" y="207747"/>
                  <a:pt x="3815076" y="204230"/>
                </a:cubicBezTo>
                <a:cubicBezTo>
                  <a:pt x="3823446" y="199215"/>
                  <a:pt x="3832309" y="192383"/>
                  <a:pt x="3841665" y="183735"/>
                </a:cubicBezTo>
                <a:cubicBezTo>
                  <a:pt x="3845114" y="180287"/>
                  <a:pt x="3849078" y="177443"/>
                  <a:pt x="3853559" y="175202"/>
                </a:cubicBezTo>
                <a:cubicBezTo>
                  <a:pt x="3861626" y="170884"/>
                  <a:pt x="3874709" y="173101"/>
                  <a:pt x="3892807" y="181854"/>
                </a:cubicBezTo>
                <a:cubicBezTo>
                  <a:pt x="3901548" y="186231"/>
                  <a:pt x="3905757" y="188419"/>
                  <a:pt x="3905432" y="188419"/>
                </a:cubicBezTo>
                <a:cubicBezTo>
                  <a:pt x="3913047" y="188419"/>
                  <a:pt x="3919675" y="196881"/>
                  <a:pt x="3925317" y="213807"/>
                </a:cubicBezTo>
                <a:cubicBezTo>
                  <a:pt x="3925317" y="214968"/>
                  <a:pt x="3925921" y="216976"/>
                  <a:pt x="3927128" y="219832"/>
                </a:cubicBezTo>
                <a:cubicBezTo>
                  <a:pt x="3932480" y="232160"/>
                  <a:pt x="3932520" y="243809"/>
                  <a:pt x="3927250" y="254779"/>
                </a:cubicBezTo>
                <a:cubicBezTo>
                  <a:pt x="3924127" y="257914"/>
                  <a:pt x="3919733" y="261176"/>
                  <a:pt x="3914069" y="264565"/>
                </a:cubicBezTo>
                <a:cubicBezTo>
                  <a:pt x="3910899" y="265622"/>
                  <a:pt x="3909535" y="265929"/>
                  <a:pt x="3909976" y="265488"/>
                </a:cubicBezTo>
                <a:cubicBezTo>
                  <a:pt x="3908665" y="266800"/>
                  <a:pt x="3904015" y="269673"/>
                  <a:pt x="3896028" y="274108"/>
                </a:cubicBezTo>
                <a:cubicBezTo>
                  <a:pt x="3890004" y="276789"/>
                  <a:pt x="3884797" y="279593"/>
                  <a:pt x="3880410" y="282518"/>
                </a:cubicBezTo>
                <a:cubicBezTo>
                  <a:pt x="3874094" y="285676"/>
                  <a:pt x="3864175" y="290638"/>
                  <a:pt x="3850651" y="297406"/>
                </a:cubicBezTo>
                <a:cubicBezTo>
                  <a:pt x="3832297" y="306194"/>
                  <a:pt x="3820741" y="311917"/>
                  <a:pt x="3815982" y="314575"/>
                </a:cubicBezTo>
                <a:cubicBezTo>
                  <a:pt x="3790698" y="326938"/>
                  <a:pt x="3775032" y="335671"/>
                  <a:pt x="3768984" y="340773"/>
                </a:cubicBezTo>
                <a:cubicBezTo>
                  <a:pt x="3762936" y="345875"/>
                  <a:pt x="3758490" y="348426"/>
                  <a:pt x="3755646" y="348426"/>
                </a:cubicBezTo>
                <a:cubicBezTo>
                  <a:pt x="3759512" y="348426"/>
                  <a:pt x="3761781" y="347753"/>
                  <a:pt x="3762455" y="346406"/>
                </a:cubicBezTo>
                <a:cubicBezTo>
                  <a:pt x="3761015" y="350690"/>
                  <a:pt x="3758902" y="355281"/>
                  <a:pt x="3756116" y="360179"/>
                </a:cubicBezTo>
                <a:cubicBezTo>
                  <a:pt x="3752831" y="366738"/>
                  <a:pt x="3748681" y="374673"/>
                  <a:pt x="3743666" y="383983"/>
                </a:cubicBezTo>
                <a:lnTo>
                  <a:pt x="3734696" y="399485"/>
                </a:lnTo>
                <a:lnTo>
                  <a:pt x="3739069" y="397491"/>
                </a:lnTo>
                <a:cubicBezTo>
                  <a:pt x="3745175" y="395126"/>
                  <a:pt x="3749609" y="393943"/>
                  <a:pt x="3752372" y="393943"/>
                </a:cubicBezTo>
                <a:cubicBezTo>
                  <a:pt x="3751200" y="393943"/>
                  <a:pt x="3753626" y="392434"/>
                  <a:pt x="3759651" y="389416"/>
                </a:cubicBezTo>
                <a:cubicBezTo>
                  <a:pt x="3775346" y="383008"/>
                  <a:pt x="3799520" y="374359"/>
                  <a:pt x="3832175" y="363471"/>
                </a:cubicBezTo>
                <a:cubicBezTo>
                  <a:pt x="3841288" y="360151"/>
                  <a:pt x="3848469" y="357568"/>
                  <a:pt x="3853715" y="355722"/>
                </a:cubicBezTo>
                <a:cubicBezTo>
                  <a:pt x="3858963" y="353876"/>
                  <a:pt x="3861766" y="352773"/>
                  <a:pt x="3862126" y="352413"/>
                </a:cubicBezTo>
                <a:cubicBezTo>
                  <a:pt x="3866502" y="350219"/>
                  <a:pt x="3870002" y="349122"/>
                  <a:pt x="3872626" y="349122"/>
                </a:cubicBezTo>
                <a:cubicBezTo>
                  <a:pt x="3872196" y="349122"/>
                  <a:pt x="3872701" y="348763"/>
                  <a:pt x="3874141" y="348043"/>
                </a:cubicBezTo>
                <a:cubicBezTo>
                  <a:pt x="3879550" y="346232"/>
                  <a:pt x="3886133" y="344218"/>
                  <a:pt x="3893887" y="342000"/>
                </a:cubicBezTo>
                <a:cubicBezTo>
                  <a:pt x="3932729" y="329811"/>
                  <a:pt x="3955761" y="321755"/>
                  <a:pt x="3962981" y="317831"/>
                </a:cubicBezTo>
                <a:cubicBezTo>
                  <a:pt x="3974555" y="312039"/>
                  <a:pt x="3985310" y="308341"/>
                  <a:pt x="3995247" y="306739"/>
                </a:cubicBezTo>
                <a:cubicBezTo>
                  <a:pt x="4001307" y="305671"/>
                  <a:pt x="4004238" y="305201"/>
                  <a:pt x="4004041" y="305329"/>
                </a:cubicBezTo>
                <a:cubicBezTo>
                  <a:pt x="4005933" y="304702"/>
                  <a:pt x="4004575" y="301800"/>
                  <a:pt x="3999966" y="296623"/>
                </a:cubicBezTo>
                <a:cubicBezTo>
                  <a:pt x="3995833" y="286384"/>
                  <a:pt x="3996890" y="277637"/>
                  <a:pt x="4003135" y="270381"/>
                </a:cubicBezTo>
                <a:cubicBezTo>
                  <a:pt x="4019074" y="276511"/>
                  <a:pt x="4036679" y="286517"/>
                  <a:pt x="4055949" y="300401"/>
                </a:cubicBezTo>
                <a:cubicBezTo>
                  <a:pt x="4075973" y="318104"/>
                  <a:pt x="4091587" y="333311"/>
                  <a:pt x="4102790" y="346023"/>
                </a:cubicBezTo>
                <a:cubicBezTo>
                  <a:pt x="4112018" y="365328"/>
                  <a:pt x="4116632" y="378452"/>
                  <a:pt x="4116632" y="385393"/>
                </a:cubicBezTo>
                <a:cubicBezTo>
                  <a:pt x="4116632" y="403758"/>
                  <a:pt x="4105303" y="411484"/>
                  <a:pt x="4082643" y="408570"/>
                </a:cubicBezTo>
                <a:cubicBezTo>
                  <a:pt x="4069177" y="409290"/>
                  <a:pt x="4048827" y="405807"/>
                  <a:pt x="4021593" y="398122"/>
                </a:cubicBezTo>
                <a:cubicBezTo>
                  <a:pt x="4010344" y="394152"/>
                  <a:pt x="3995671" y="392167"/>
                  <a:pt x="3977573" y="392167"/>
                </a:cubicBezTo>
                <a:cubicBezTo>
                  <a:pt x="3959557" y="392167"/>
                  <a:pt x="3943403" y="393136"/>
                  <a:pt x="3929113" y="395075"/>
                </a:cubicBezTo>
                <a:cubicBezTo>
                  <a:pt x="3895170" y="400427"/>
                  <a:pt x="3869109" y="405575"/>
                  <a:pt x="3850929" y="410520"/>
                </a:cubicBezTo>
                <a:cubicBezTo>
                  <a:pt x="3848016" y="411101"/>
                  <a:pt x="3842374" y="412917"/>
                  <a:pt x="3834004" y="415970"/>
                </a:cubicBezTo>
                <a:cubicBezTo>
                  <a:pt x="3825228" y="418153"/>
                  <a:pt x="3819685" y="419708"/>
                  <a:pt x="3817375" y="420637"/>
                </a:cubicBezTo>
                <a:cubicBezTo>
                  <a:pt x="3814461" y="422100"/>
                  <a:pt x="3812134" y="423255"/>
                  <a:pt x="3810392" y="424102"/>
                </a:cubicBezTo>
                <a:cubicBezTo>
                  <a:pt x="3810392" y="424102"/>
                  <a:pt x="3809498" y="424404"/>
                  <a:pt x="3807711" y="425008"/>
                </a:cubicBezTo>
                <a:cubicBezTo>
                  <a:pt x="3805365" y="426587"/>
                  <a:pt x="3792875" y="431497"/>
                  <a:pt x="3770238" y="439739"/>
                </a:cubicBezTo>
                <a:cubicBezTo>
                  <a:pt x="3766465" y="440958"/>
                  <a:pt x="3762739" y="442490"/>
                  <a:pt x="3759059" y="444336"/>
                </a:cubicBezTo>
                <a:cubicBezTo>
                  <a:pt x="3752140" y="447296"/>
                  <a:pt x="3745123" y="450071"/>
                  <a:pt x="3738007" y="452659"/>
                </a:cubicBezTo>
                <a:cubicBezTo>
                  <a:pt x="3729695" y="456815"/>
                  <a:pt x="3720043" y="461644"/>
                  <a:pt x="3709049" y="467147"/>
                </a:cubicBezTo>
                <a:cubicBezTo>
                  <a:pt x="3697963" y="472069"/>
                  <a:pt x="3692025" y="475714"/>
                  <a:pt x="3691236" y="478082"/>
                </a:cubicBezTo>
                <a:cubicBezTo>
                  <a:pt x="3689135" y="481228"/>
                  <a:pt x="3688084" y="482035"/>
                  <a:pt x="3688084" y="480503"/>
                </a:cubicBezTo>
                <a:cubicBezTo>
                  <a:pt x="3688084" y="483126"/>
                  <a:pt x="3684636" y="490184"/>
                  <a:pt x="3677741" y="501677"/>
                </a:cubicBezTo>
                <a:cubicBezTo>
                  <a:pt x="3671518" y="512763"/>
                  <a:pt x="3668407" y="518991"/>
                  <a:pt x="3668407" y="520361"/>
                </a:cubicBezTo>
                <a:cubicBezTo>
                  <a:pt x="3668407" y="520361"/>
                  <a:pt x="3665616" y="524070"/>
                  <a:pt x="3660032" y="531488"/>
                </a:cubicBezTo>
                <a:cubicBezTo>
                  <a:pt x="3656645" y="535449"/>
                  <a:pt x="3652034" y="542708"/>
                  <a:pt x="3646198" y="553265"/>
                </a:cubicBezTo>
                <a:lnTo>
                  <a:pt x="3643065" y="559114"/>
                </a:lnTo>
                <a:lnTo>
                  <a:pt x="3644761" y="559662"/>
                </a:lnTo>
                <a:cubicBezTo>
                  <a:pt x="3647442" y="561449"/>
                  <a:pt x="3650353" y="563690"/>
                  <a:pt x="3653493" y="566383"/>
                </a:cubicBezTo>
                <a:lnTo>
                  <a:pt x="3663369" y="575604"/>
                </a:lnTo>
                <a:lnTo>
                  <a:pt x="3673148" y="563610"/>
                </a:lnTo>
                <a:cubicBezTo>
                  <a:pt x="3679071" y="557501"/>
                  <a:pt x="3686279" y="550973"/>
                  <a:pt x="3694770" y="544025"/>
                </a:cubicBezTo>
                <a:cubicBezTo>
                  <a:pt x="3701283" y="539474"/>
                  <a:pt x="3708016" y="534587"/>
                  <a:pt x="3714970" y="529363"/>
                </a:cubicBezTo>
                <a:cubicBezTo>
                  <a:pt x="3721006" y="524836"/>
                  <a:pt x="3725470" y="521852"/>
                  <a:pt x="3728360" y="520413"/>
                </a:cubicBezTo>
                <a:cubicBezTo>
                  <a:pt x="3730775" y="518590"/>
                  <a:pt x="3734501" y="516002"/>
                  <a:pt x="3739539" y="512647"/>
                </a:cubicBezTo>
                <a:cubicBezTo>
                  <a:pt x="3756952" y="501050"/>
                  <a:pt x="3772356" y="492094"/>
                  <a:pt x="3785753" y="485779"/>
                </a:cubicBezTo>
                <a:cubicBezTo>
                  <a:pt x="3820567" y="469074"/>
                  <a:pt x="3840807" y="457535"/>
                  <a:pt x="3846472" y="451162"/>
                </a:cubicBezTo>
                <a:cubicBezTo>
                  <a:pt x="3852845" y="446623"/>
                  <a:pt x="3859253" y="443431"/>
                  <a:pt x="3865695" y="441585"/>
                </a:cubicBezTo>
                <a:cubicBezTo>
                  <a:pt x="3886533" y="434596"/>
                  <a:pt x="3908938" y="438149"/>
                  <a:pt x="3932909" y="452241"/>
                </a:cubicBezTo>
                <a:cubicBezTo>
                  <a:pt x="3953352" y="466462"/>
                  <a:pt x="3963573" y="478071"/>
                  <a:pt x="3963573" y="487067"/>
                </a:cubicBezTo>
                <a:cubicBezTo>
                  <a:pt x="3963573" y="484653"/>
                  <a:pt x="3963335" y="483323"/>
                  <a:pt x="3962859" y="483080"/>
                </a:cubicBezTo>
                <a:cubicBezTo>
                  <a:pt x="3971357" y="498206"/>
                  <a:pt x="3975606" y="509373"/>
                  <a:pt x="3975606" y="516582"/>
                </a:cubicBezTo>
                <a:cubicBezTo>
                  <a:pt x="3975606" y="521237"/>
                  <a:pt x="3973475" y="527831"/>
                  <a:pt x="3969215" y="536363"/>
                </a:cubicBezTo>
                <a:cubicBezTo>
                  <a:pt x="3967648" y="536375"/>
                  <a:pt x="3968844" y="540391"/>
                  <a:pt x="3972802" y="548413"/>
                </a:cubicBezTo>
                <a:cubicBezTo>
                  <a:pt x="3978130" y="561345"/>
                  <a:pt x="3982281" y="590523"/>
                  <a:pt x="3985253" y="635947"/>
                </a:cubicBezTo>
                <a:cubicBezTo>
                  <a:pt x="3986739" y="718833"/>
                  <a:pt x="3986378" y="812172"/>
                  <a:pt x="3984173" y="915964"/>
                </a:cubicBezTo>
                <a:cubicBezTo>
                  <a:pt x="3983407" y="949861"/>
                  <a:pt x="3979413" y="974025"/>
                  <a:pt x="3972193" y="988454"/>
                </a:cubicBezTo>
                <a:cubicBezTo>
                  <a:pt x="3962488" y="1010731"/>
                  <a:pt x="3945963" y="1018810"/>
                  <a:pt x="3922618" y="1012693"/>
                </a:cubicBezTo>
                <a:cubicBezTo>
                  <a:pt x="3903034" y="1008781"/>
                  <a:pt x="3880392" y="993614"/>
                  <a:pt x="3854690" y="967193"/>
                </a:cubicBezTo>
                <a:cubicBezTo>
                  <a:pt x="3833586" y="945357"/>
                  <a:pt x="3820602" y="923539"/>
                  <a:pt x="3815738" y="901738"/>
                </a:cubicBezTo>
                <a:lnTo>
                  <a:pt x="3814879" y="897524"/>
                </a:lnTo>
                <a:lnTo>
                  <a:pt x="3811032" y="900153"/>
                </a:lnTo>
                <a:cubicBezTo>
                  <a:pt x="3808702" y="901523"/>
                  <a:pt x="3805714" y="903119"/>
                  <a:pt x="3802068" y="904942"/>
                </a:cubicBezTo>
                <a:cubicBezTo>
                  <a:pt x="3787500" y="912232"/>
                  <a:pt x="3777708" y="916881"/>
                  <a:pt x="3772693" y="918890"/>
                </a:cubicBezTo>
                <a:cubicBezTo>
                  <a:pt x="3771080" y="919284"/>
                  <a:pt x="3769187" y="920300"/>
                  <a:pt x="3767017" y="921937"/>
                </a:cubicBezTo>
                <a:cubicBezTo>
                  <a:pt x="3762037" y="924421"/>
                  <a:pt x="3756697" y="925663"/>
                  <a:pt x="3750997" y="925663"/>
                </a:cubicBezTo>
                <a:cubicBezTo>
                  <a:pt x="3751937" y="924944"/>
                  <a:pt x="3753289" y="924961"/>
                  <a:pt x="3755054" y="925715"/>
                </a:cubicBezTo>
                <a:cubicBezTo>
                  <a:pt x="3744095" y="931206"/>
                  <a:pt x="3727281" y="936599"/>
                  <a:pt x="3704609" y="941892"/>
                </a:cubicBezTo>
                <a:lnTo>
                  <a:pt x="3687353" y="945357"/>
                </a:lnTo>
                <a:lnTo>
                  <a:pt x="3675007" y="939158"/>
                </a:lnTo>
                <a:cubicBezTo>
                  <a:pt x="3662307" y="930359"/>
                  <a:pt x="3655957" y="921055"/>
                  <a:pt x="3655957" y="911245"/>
                </a:cubicBezTo>
                <a:lnTo>
                  <a:pt x="3657381" y="906574"/>
                </a:lnTo>
                <a:lnTo>
                  <a:pt x="3656192" y="906701"/>
                </a:lnTo>
                <a:cubicBezTo>
                  <a:pt x="3648786" y="906434"/>
                  <a:pt x="3639891" y="904216"/>
                  <a:pt x="3629507" y="900049"/>
                </a:cubicBezTo>
                <a:cubicBezTo>
                  <a:pt x="3616505" y="895405"/>
                  <a:pt x="3606859" y="887245"/>
                  <a:pt x="3600567" y="875566"/>
                </a:cubicBezTo>
                <a:cubicBezTo>
                  <a:pt x="3588343" y="857236"/>
                  <a:pt x="3580960" y="842528"/>
                  <a:pt x="3578418" y="831442"/>
                </a:cubicBezTo>
                <a:cubicBezTo>
                  <a:pt x="3577628" y="815991"/>
                  <a:pt x="3578801" y="804017"/>
                  <a:pt x="3581935" y="795519"/>
                </a:cubicBezTo>
                <a:cubicBezTo>
                  <a:pt x="3582191" y="795270"/>
                  <a:pt x="3582382" y="795561"/>
                  <a:pt x="3582510" y="796394"/>
                </a:cubicBezTo>
                <a:lnTo>
                  <a:pt x="3582551" y="797293"/>
                </a:lnTo>
                <a:lnTo>
                  <a:pt x="3583028" y="792959"/>
                </a:lnTo>
                <a:cubicBezTo>
                  <a:pt x="3583611" y="789181"/>
                  <a:pt x="3584669" y="784143"/>
                  <a:pt x="3586201" y="777845"/>
                </a:cubicBezTo>
                <a:cubicBezTo>
                  <a:pt x="3589765" y="768581"/>
                  <a:pt x="3591878" y="761245"/>
                  <a:pt x="3592539" y="755835"/>
                </a:cubicBezTo>
                <a:cubicBezTo>
                  <a:pt x="3593294" y="750460"/>
                  <a:pt x="3594391" y="745887"/>
                  <a:pt x="3595830" y="742114"/>
                </a:cubicBezTo>
                <a:cubicBezTo>
                  <a:pt x="3602436" y="719535"/>
                  <a:pt x="3607230" y="697781"/>
                  <a:pt x="3610213" y="676850"/>
                </a:cubicBezTo>
                <a:cubicBezTo>
                  <a:pt x="3610945" y="675364"/>
                  <a:pt x="3611613" y="672921"/>
                  <a:pt x="3612216" y="669519"/>
                </a:cubicBezTo>
                <a:cubicBezTo>
                  <a:pt x="3613737" y="664064"/>
                  <a:pt x="3614834" y="658666"/>
                  <a:pt x="3615507" y="653326"/>
                </a:cubicBezTo>
                <a:cubicBezTo>
                  <a:pt x="3616377" y="645432"/>
                  <a:pt x="3617834" y="635715"/>
                  <a:pt x="3619878" y="624176"/>
                </a:cubicBezTo>
                <a:cubicBezTo>
                  <a:pt x="3622060" y="611894"/>
                  <a:pt x="3623517" y="603234"/>
                  <a:pt x="3624249" y="598196"/>
                </a:cubicBezTo>
                <a:lnTo>
                  <a:pt x="3625086" y="593762"/>
                </a:lnTo>
                <a:lnTo>
                  <a:pt x="3622547" y="593524"/>
                </a:lnTo>
                <a:lnTo>
                  <a:pt x="3616717" y="603751"/>
                </a:lnTo>
                <a:cubicBezTo>
                  <a:pt x="3613600" y="608940"/>
                  <a:pt x="3611142" y="612434"/>
                  <a:pt x="3609343" y="614234"/>
                </a:cubicBezTo>
                <a:cubicBezTo>
                  <a:pt x="3610086" y="613491"/>
                  <a:pt x="3610457" y="611918"/>
                  <a:pt x="3610457" y="609515"/>
                </a:cubicBezTo>
                <a:cubicBezTo>
                  <a:pt x="3610457" y="612289"/>
                  <a:pt x="3608429" y="617127"/>
                  <a:pt x="3604371" y="624028"/>
                </a:cubicBezTo>
                <a:cubicBezTo>
                  <a:pt x="3600314" y="630930"/>
                  <a:pt x="3595746" y="637912"/>
                  <a:pt x="3590667" y="644976"/>
                </a:cubicBezTo>
                <a:cubicBezTo>
                  <a:pt x="3585589" y="652040"/>
                  <a:pt x="3582127" y="656831"/>
                  <a:pt x="3580281" y="659350"/>
                </a:cubicBezTo>
                <a:cubicBezTo>
                  <a:pt x="3577808" y="662334"/>
                  <a:pt x="3576572" y="662850"/>
                  <a:pt x="3576572" y="660900"/>
                </a:cubicBezTo>
                <a:cubicBezTo>
                  <a:pt x="3576572" y="663884"/>
                  <a:pt x="3573693" y="669688"/>
                  <a:pt x="3567935" y="678313"/>
                </a:cubicBezTo>
                <a:cubicBezTo>
                  <a:pt x="3562467" y="685348"/>
                  <a:pt x="3556657" y="693700"/>
                  <a:pt x="3550505" y="703370"/>
                </a:cubicBezTo>
                <a:cubicBezTo>
                  <a:pt x="3546813" y="708919"/>
                  <a:pt x="3539726" y="718804"/>
                  <a:pt x="3529244" y="733024"/>
                </a:cubicBezTo>
                <a:cubicBezTo>
                  <a:pt x="3518692" y="748452"/>
                  <a:pt x="3512823" y="756950"/>
                  <a:pt x="3511639" y="758517"/>
                </a:cubicBezTo>
                <a:cubicBezTo>
                  <a:pt x="3510188" y="762162"/>
                  <a:pt x="3504837" y="770149"/>
                  <a:pt x="3495584" y="782477"/>
                </a:cubicBezTo>
                <a:cubicBezTo>
                  <a:pt x="3474526" y="810303"/>
                  <a:pt x="3457827" y="832980"/>
                  <a:pt x="3445487" y="850509"/>
                </a:cubicBezTo>
                <a:cubicBezTo>
                  <a:pt x="3438801" y="860539"/>
                  <a:pt x="3429990" y="872844"/>
                  <a:pt x="3419055" y="887424"/>
                </a:cubicBezTo>
                <a:cubicBezTo>
                  <a:pt x="3407586" y="902725"/>
                  <a:pt x="3397062" y="917293"/>
                  <a:pt x="3387485" y="931131"/>
                </a:cubicBezTo>
                <a:cubicBezTo>
                  <a:pt x="3383793" y="936390"/>
                  <a:pt x="3380497" y="940482"/>
                  <a:pt x="3377595" y="943407"/>
                </a:cubicBezTo>
                <a:cubicBezTo>
                  <a:pt x="3370026" y="954249"/>
                  <a:pt x="3364884" y="963066"/>
                  <a:pt x="3362167" y="969857"/>
                </a:cubicBezTo>
                <a:cubicBezTo>
                  <a:pt x="3360124" y="973943"/>
                  <a:pt x="3357471" y="977617"/>
                  <a:pt x="3354209" y="980880"/>
                </a:cubicBezTo>
                <a:cubicBezTo>
                  <a:pt x="3346722" y="986347"/>
                  <a:pt x="3339176" y="988686"/>
                  <a:pt x="3331572" y="987897"/>
                </a:cubicBezTo>
                <a:cubicBezTo>
                  <a:pt x="3326662" y="986875"/>
                  <a:pt x="3322146" y="985343"/>
                  <a:pt x="3318025" y="983300"/>
                </a:cubicBezTo>
                <a:cubicBezTo>
                  <a:pt x="3327127" y="982777"/>
                  <a:pt x="3331677" y="982516"/>
                  <a:pt x="3331677" y="982516"/>
                </a:cubicBezTo>
                <a:cubicBezTo>
                  <a:pt x="3331677" y="983248"/>
                  <a:pt x="3324781" y="982302"/>
                  <a:pt x="3310990" y="979678"/>
                </a:cubicBezTo>
                <a:cubicBezTo>
                  <a:pt x="3308425" y="977971"/>
                  <a:pt x="3306202" y="976555"/>
                  <a:pt x="3304322" y="975429"/>
                </a:cubicBezTo>
                <a:cubicBezTo>
                  <a:pt x="3296485" y="973479"/>
                  <a:pt x="3287407" y="964326"/>
                  <a:pt x="3277088" y="947969"/>
                </a:cubicBezTo>
                <a:cubicBezTo>
                  <a:pt x="3262182" y="928606"/>
                  <a:pt x="3262368" y="906521"/>
                  <a:pt x="3277645" y="881713"/>
                </a:cubicBezTo>
                <a:cubicBezTo>
                  <a:pt x="3286246" y="864521"/>
                  <a:pt x="3292968" y="848280"/>
                  <a:pt x="3297809" y="832992"/>
                </a:cubicBezTo>
                <a:cubicBezTo>
                  <a:pt x="3299341" y="827489"/>
                  <a:pt x="3301361" y="822231"/>
                  <a:pt x="3303869" y="817216"/>
                </a:cubicBezTo>
                <a:cubicBezTo>
                  <a:pt x="3306678" y="811585"/>
                  <a:pt x="3310480" y="802612"/>
                  <a:pt x="3315274" y="790295"/>
                </a:cubicBezTo>
                <a:cubicBezTo>
                  <a:pt x="3320591" y="778153"/>
                  <a:pt x="3324311" y="768843"/>
                  <a:pt x="3326436" y="762365"/>
                </a:cubicBezTo>
                <a:cubicBezTo>
                  <a:pt x="3340134" y="762365"/>
                  <a:pt x="3346414" y="767717"/>
                  <a:pt x="3345277" y="778420"/>
                </a:cubicBezTo>
                <a:cubicBezTo>
                  <a:pt x="3341887" y="791955"/>
                  <a:pt x="3339907" y="810849"/>
                  <a:pt x="3339339" y="835099"/>
                </a:cubicBezTo>
                <a:cubicBezTo>
                  <a:pt x="3339339" y="852721"/>
                  <a:pt x="3339458" y="863093"/>
                  <a:pt x="3339696" y="866216"/>
                </a:cubicBezTo>
                <a:cubicBezTo>
                  <a:pt x="3339933" y="869338"/>
                  <a:pt x="3340453" y="871503"/>
                  <a:pt x="3341254" y="872711"/>
                </a:cubicBezTo>
                <a:cubicBezTo>
                  <a:pt x="3341904" y="874220"/>
                  <a:pt x="3342449" y="874974"/>
                  <a:pt x="3342891" y="874974"/>
                </a:cubicBezTo>
                <a:cubicBezTo>
                  <a:pt x="3342380" y="875694"/>
                  <a:pt x="3345596" y="872101"/>
                  <a:pt x="3352538" y="864196"/>
                </a:cubicBezTo>
                <a:cubicBezTo>
                  <a:pt x="3371088" y="844322"/>
                  <a:pt x="3392384" y="817988"/>
                  <a:pt x="3416426" y="785193"/>
                </a:cubicBezTo>
                <a:cubicBezTo>
                  <a:pt x="3421301" y="778495"/>
                  <a:pt x="3426711" y="770892"/>
                  <a:pt x="3432654" y="762382"/>
                </a:cubicBezTo>
                <a:cubicBezTo>
                  <a:pt x="3437437" y="755557"/>
                  <a:pt x="3441477" y="749509"/>
                  <a:pt x="3444773" y="744238"/>
                </a:cubicBezTo>
                <a:cubicBezTo>
                  <a:pt x="3448546" y="736646"/>
                  <a:pt x="3455302" y="725554"/>
                  <a:pt x="3465043" y="710962"/>
                </a:cubicBezTo>
                <a:cubicBezTo>
                  <a:pt x="3476360" y="694791"/>
                  <a:pt x="3483610" y="684059"/>
                  <a:pt x="3486791" y="678766"/>
                </a:cubicBezTo>
                <a:cubicBezTo>
                  <a:pt x="3491237" y="670767"/>
                  <a:pt x="3495648" y="663646"/>
                  <a:pt x="3500025" y="657400"/>
                </a:cubicBezTo>
                <a:cubicBezTo>
                  <a:pt x="3505736" y="648427"/>
                  <a:pt x="3510061" y="640632"/>
                  <a:pt x="3512997" y="634015"/>
                </a:cubicBezTo>
                <a:cubicBezTo>
                  <a:pt x="3515795" y="628443"/>
                  <a:pt x="3518836" y="623184"/>
                  <a:pt x="3522122" y="618239"/>
                </a:cubicBezTo>
                <a:cubicBezTo>
                  <a:pt x="3525047" y="613862"/>
                  <a:pt x="3527038" y="610879"/>
                  <a:pt x="3528094" y="609288"/>
                </a:cubicBezTo>
                <a:cubicBezTo>
                  <a:pt x="3529139" y="607222"/>
                  <a:pt x="3531089" y="603687"/>
                  <a:pt x="3533945" y="598684"/>
                </a:cubicBezTo>
                <a:cubicBezTo>
                  <a:pt x="3536534" y="593495"/>
                  <a:pt x="3538530" y="589496"/>
                  <a:pt x="3539935" y="586686"/>
                </a:cubicBezTo>
                <a:cubicBezTo>
                  <a:pt x="3550569" y="566940"/>
                  <a:pt x="3558169" y="554362"/>
                  <a:pt x="3562737" y="548953"/>
                </a:cubicBezTo>
                <a:cubicBezTo>
                  <a:pt x="3567305" y="543543"/>
                  <a:pt x="3569589" y="540838"/>
                  <a:pt x="3569589" y="540838"/>
                </a:cubicBezTo>
                <a:cubicBezTo>
                  <a:pt x="3564238" y="549185"/>
                  <a:pt x="3540464" y="567410"/>
                  <a:pt x="3498266" y="595515"/>
                </a:cubicBezTo>
                <a:cubicBezTo>
                  <a:pt x="3462384" y="620462"/>
                  <a:pt x="3435255" y="635733"/>
                  <a:pt x="3416878" y="641328"/>
                </a:cubicBezTo>
                <a:cubicBezTo>
                  <a:pt x="3399535" y="643580"/>
                  <a:pt x="3383318" y="642715"/>
                  <a:pt x="3368226" y="638734"/>
                </a:cubicBezTo>
                <a:cubicBezTo>
                  <a:pt x="3353217" y="632070"/>
                  <a:pt x="3341173" y="624612"/>
                  <a:pt x="3332095" y="616358"/>
                </a:cubicBezTo>
                <a:cubicBezTo>
                  <a:pt x="3322065" y="603577"/>
                  <a:pt x="3317050" y="591428"/>
                  <a:pt x="3317050" y="579913"/>
                </a:cubicBezTo>
                <a:cubicBezTo>
                  <a:pt x="3319488" y="574967"/>
                  <a:pt x="3327004" y="570080"/>
                  <a:pt x="3339600" y="565251"/>
                </a:cubicBezTo>
                <a:cubicBezTo>
                  <a:pt x="3365986" y="554130"/>
                  <a:pt x="3395820" y="537983"/>
                  <a:pt x="3429102" y="516808"/>
                </a:cubicBezTo>
                <a:cubicBezTo>
                  <a:pt x="3446840" y="505583"/>
                  <a:pt x="3463597" y="495513"/>
                  <a:pt x="3479373" y="486597"/>
                </a:cubicBezTo>
                <a:cubicBezTo>
                  <a:pt x="3501615" y="474246"/>
                  <a:pt x="3515963" y="466114"/>
                  <a:pt x="3522418" y="462202"/>
                </a:cubicBezTo>
                <a:cubicBezTo>
                  <a:pt x="3527665" y="458882"/>
                  <a:pt x="3534531" y="454285"/>
                  <a:pt x="3543017" y="448411"/>
                </a:cubicBezTo>
                <a:cubicBezTo>
                  <a:pt x="3557876" y="438758"/>
                  <a:pt x="3570809" y="429909"/>
                  <a:pt x="3581817" y="421865"/>
                </a:cubicBezTo>
                <a:lnTo>
                  <a:pt x="3599308" y="407921"/>
                </a:lnTo>
                <a:lnTo>
                  <a:pt x="3580594" y="410703"/>
                </a:lnTo>
                <a:cubicBezTo>
                  <a:pt x="3571981" y="411069"/>
                  <a:pt x="3562230" y="410688"/>
                  <a:pt x="3551341" y="409562"/>
                </a:cubicBezTo>
                <a:cubicBezTo>
                  <a:pt x="3525152" y="407984"/>
                  <a:pt x="3500576" y="395307"/>
                  <a:pt x="3477614" y="371533"/>
                </a:cubicBezTo>
                <a:cubicBezTo>
                  <a:pt x="3460945" y="354213"/>
                  <a:pt x="3453196" y="340973"/>
                  <a:pt x="3454368" y="331814"/>
                </a:cubicBezTo>
                <a:cubicBezTo>
                  <a:pt x="3463516" y="326578"/>
                  <a:pt x="3471485" y="327577"/>
                  <a:pt x="3478276" y="334809"/>
                </a:cubicBezTo>
                <a:cubicBezTo>
                  <a:pt x="3481050" y="339000"/>
                  <a:pt x="3488271" y="341675"/>
                  <a:pt x="3499937" y="342836"/>
                </a:cubicBezTo>
                <a:cubicBezTo>
                  <a:pt x="3506810" y="344102"/>
                  <a:pt x="3520758" y="339638"/>
                  <a:pt x="3541781" y="329446"/>
                </a:cubicBezTo>
                <a:cubicBezTo>
                  <a:pt x="3554875" y="322887"/>
                  <a:pt x="3562757" y="319608"/>
                  <a:pt x="3565428" y="319608"/>
                </a:cubicBezTo>
                <a:cubicBezTo>
                  <a:pt x="3564255" y="319608"/>
                  <a:pt x="3565132" y="318876"/>
                  <a:pt x="3568057" y="317413"/>
                </a:cubicBezTo>
                <a:cubicBezTo>
                  <a:pt x="3581790" y="311307"/>
                  <a:pt x="3592969" y="307384"/>
                  <a:pt x="3601594" y="305642"/>
                </a:cubicBezTo>
                <a:cubicBezTo>
                  <a:pt x="3604821" y="305062"/>
                  <a:pt x="3606748" y="304615"/>
                  <a:pt x="3607375" y="304302"/>
                </a:cubicBezTo>
                <a:cubicBezTo>
                  <a:pt x="3608617" y="303675"/>
                  <a:pt x="3611363" y="302520"/>
                  <a:pt x="3615611" y="300836"/>
                </a:cubicBezTo>
                <a:cubicBezTo>
                  <a:pt x="3619036" y="299687"/>
                  <a:pt x="3621549" y="298509"/>
                  <a:pt x="3623151" y="297302"/>
                </a:cubicBezTo>
                <a:cubicBezTo>
                  <a:pt x="3626483" y="293947"/>
                  <a:pt x="3630198" y="292269"/>
                  <a:pt x="3634296" y="292269"/>
                </a:cubicBezTo>
                <a:cubicBezTo>
                  <a:pt x="3633622" y="292269"/>
                  <a:pt x="3634844" y="291703"/>
                  <a:pt x="3637961" y="290571"/>
                </a:cubicBezTo>
                <a:cubicBezTo>
                  <a:pt x="3641078" y="289440"/>
                  <a:pt x="3646206" y="287080"/>
                  <a:pt x="3653345" y="283493"/>
                </a:cubicBezTo>
                <a:cubicBezTo>
                  <a:pt x="3659869" y="281334"/>
                  <a:pt x="3664455" y="280254"/>
                  <a:pt x="3667102" y="280254"/>
                </a:cubicBezTo>
                <a:cubicBezTo>
                  <a:pt x="3665917" y="280254"/>
                  <a:pt x="3667513" y="279163"/>
                  <a:pt x="3671890" y="276981"/>
                </a:cubicBezTo>
                <a:lnTo>
                  <a:pt x="3676034" y="274909"/>
                </a:lnTo>
                <a:lnTo>
                  <a:pt x="3683348" y="250844"/>
                </a:lnTo>
                <a:cubicBezTo>
                  <a:pt x="3687318" y="236960"/>
                  <a:pt x="3690063" y="228509"/>
                  <a:pt x="3691584" y="225491"/>
                </a:cubicBezTo>
                <a:lnTo>
                  <a:pt x="3693797" y="226122"/>
                </a:lnTo>
                <a:lnTo>
                  <a:pt x="3690983" y="224019"/>
                </a:lnTo>
                <a:cubicBezTo>
                  <a:pt x="3689872" y="222635"/>
                  <a:pt x="3689038" y="220905"/>
                  <a:pt x="3688482" y="218828"/>
                </a:cubicBezTo>
                <a:lnTo>
                  <a:pt x="3688125" y="215712"/>
                </a:lnTo>
                <a:lnTo>
                  <a:pt x="3667728" y="225561"/>
                </a:lnTo>
                <a:cubicBezTo>
                  <a:pt x="3650780" y="233350"/>
                  <a:pt x="3630407" y="242004"/>
                  <a:pt x="3606609" y="251523"/>
                </a:cubicBezTo>
                <a:cubicBezTo>
                  <a:pt x="3598541" y="254216"/>
                  <a:pt x="3594107" y="255836"/>
                  <a:pt x="3593306" y="256381"/>
                </a:cubicBezTo>
                <a:cubicBezTo>
                  <a:pt x="3589898" y="257147"/>
                  <a:pt x="3586917" y="257563"/>
                  <a:pt x="3584362" y="257627"/>
                </a:cubicBezTo>
                <a:lnTo>
                  <a:pt x="3578673" y="256863"/>
                </a:lnTo>
                <a:lnTo>
                  <a:pt x="3586706" y="258837"/>
                </a:lnTo>
                <a:cubicBezTo>
                  <a:pt x="3575039" y="264664"/>
                  <a:pt x="3559716" y="271368"/>
                  <a:pt x="3540736" y="278948"/>
                </a:cubicBezTo>
                <a:cubicBezTo>
                  <a:pt x="3537381" y="280074"/>
                  <a:pt x="3534224" y="281009"/>
                  <a:pt x="3531263" y="281752"/>
                </a:cubicBezTo>
                <a:cubicBezTo>
                  <a:pt x="3521094" y="281752"/>
                  <a:pt x="3519783" y="274061"/>
                  <a:pt x="3527328" y="258680"/>
                </a:cubicBezTo>
                <a:cubicBezTo>
                  <a:pt x="3531049" y="256033"/>
                  <a:pt x="3534262" y="254048"/>
                  <a:pt x="3536966" y="252725"/>
                </a:cubicBezTo>
                <a:lnTo>
                  <a:pt x="3537151" y="252669"/>
                </a:lnTo>
                <a:lnTo>
                  <a:pt x="3537937" y="250504"/>
                </a:lnTo>
                <a:lnTo>
                  <a:pt x="3541586" y="249388"/>
                </a:lnTo>
                <a:lnTo>
                  <a:pt x="3543130" y="246247"/>
                </a:lnTo>
                <a:cubicBezTo>
                  <a:pt x="3545168" y="244866"/>
                  <a:pt x="3548223" y="244175"/>
                  <a:pt x="3552298" y="244175"/>
                </a:cubicBezTo>
                <a:cubicBezTo>
                  <a:pt x="3549512" y="244175"/>
                  <a:pt x="3548125" y="244157"/>
                  <a:pt x="3548136" y="244123"/>
                </a:cubicBezTo>
                <a:cubicBezTo>
                  <a:pt x="3551352" y="241987"/>
                  <a:pt x="3555424" y="238629"/>
                  <a:pt x="3560352" y="234049"/>
                </a:cubicBezTo>
                <a:cubicBezTo>
                  <a:pt x="3565279" y="229470"/>
                  <a:pt x="3570634" y="224728"/>
                  <a:pt x="3576415" y="219823"/>
                </a:cubicBezTo>
                <a:cubicBezTo>
                  <a:pt x="3582196" y="214918"/>
                  <a:pt x="3586915" y="212466"/>
                  <a:pt x="3590571" y="212466"/>
                </a:cubicBezTo>
                <a:cubicBezTo>
                  <a:pt x="3588227" y="212466"/>
                  <a:pt x="3587774" y="211839"/>
                  <a:pt x="3589213" y="210585"/>
                </a:cubicBezTo>
                <a:cubicBezTo>
                  <a:pt x="3590653" y="209332"/>
                  <a:pt x="3593346" y="207114"/>
                  <a:pt x="3597293" y="203934"/>
                </a:cubicBezTo>
                <a:cubicBezTo>
                  <a:pt x="3605083" y="196806"/>
                  <a:pt x="3614979" y="188094"/>
                  <a:pt x="3626982" y="177797"/>
                </a:cubicBezTo>
                <a:cubicBezTo>
                  <a:pt x="3655145" y="153871"/>
                  <a:pt x="3679656" y="131473"/>
                  <a:pt x="3700517" y="110601"/>
                </a:cubicBezTo>
                <a:cubicBezTo>
                  <a:pt x="3710349" y="101523"/>
                  <a:pt x="3718136" y="93814"/>
                  <a:pt x="3723876" y="87476"/>
                </a:cubicBezTo>
                <a:cubicBezTo>
                  <a:pt x="3729616" y="81138"/>
                  <a:pt x="3732487" y="78770"/>
                  <a:pt x="3732487" y="80372"/>
                </a:cubicBezTo>
                <a:cubicBezTo>
                  <a:pt x="3732487" y="77702"/>
                  <a:pt x="3735674" y="71816"/>
                  <a:pt x="3742047" y="62715"/>
                </a:cubicBezTo>
                <a:cubicBezTo>
                  <a:pt x="3745877" y="57236"/>
                  <a:pt x="3747793" y="54148"/>
                  <a:pt x="3747793" y="53451"/>
                </a:cubicBezTo>
                <a:cubicBezTo>
                  <a:pt x="3747793" y="53451"/>
                  <a:pt x="3749830" y="50393"/>
                  <a:pt x="3753905" y="44275"/>
                </a:cubicBezTo>
                <a:cubicBezTo>
                  <a:pt x="3755657" y="41651"/>
                  <a:pt x="3756534" y="40531"/>
                  <a:pt x="3756534" y="40914"/>
                </a:cubicBezTo>
                <a:cubicBezTo>
                  <a:pt x="3755803" y="29921"/>
                  <a:pt x="3757840" y="24424"/>
                  <a:pt x="3762646" y="24424"/>
                </a:cubicBezTo>
                <a:cubicBezTo>
                  <a:pt x="3763377" y="23693"/>
                  <a:pt x="3765925" y="23327"/>
                  <a:pt x="3770290" y="23327"/>
                </a:cubicBezTo>
                <a:cubicBezTo>
                  <a:pt x="3771938" y="22782"/>
                  <a:pt x="3775137" y="22137"/>
                  <a:pt x="3779885" y="21394"/>
                </a:cubicBezTo>
                <a:cubicBezTo>
                  <a:pt x="3785056" y="20210"/>
                  <a:pt x="3790328" y="19968"/>
                  <a:pt x="3795700" y="20667"/>
                </a:cubicBezTo>
                <a:close/>
                <a:moveTo>
                  <a:pt x="350086" y="534"/>
                </a:moveTo>
                <a:cubicBezTo>
                  <a:pt x="358943" y="1428"/>
                  <a:pt x="366274" y="3326"/>
                  <a:pt x="372079" y="6228"/>
                </a:cubicBezTo>
                <a:cubicBezTo>
                  <a:pt x="389190" y="15491"/>
                  <a:pt x="401112" y="22288"/>
                  <a:pt x="407844" y="26618"/>
                </a:cubicBezTo>
                <a:cubicBezTo>
                  <a:pt x="414578" y="30948"/>
                  <a:pt x="419024" y="37443"/>
                  <a:pt x="421183" y="46103"/>
                </a:cubicBezTo>
                <a:cubicBezTo>
                  <a:pt x="422646" y="49992"/>
                  <a:pt x="424416" y="54026"/>
                  <a:pt x="426494" y="58205"/>
                </a:cubicBezTo>
                <a:cubicBezTo>
                  <a:pt x="429605" y="65426"/>
                  <a:pt x="431160" y="71723"/>
                  <a:pt x="431160" y="77098"/>
                </a:cubicBezTo>
                <a:cubicBezTo>
                  <a:pt x="431160" y="87082"/>
                  <a:pt x="427893" y="94029"/>
                  <a:pt x="421357" y="97941"/>
                </a:cubicBezTo>
                <a:cubicBezTo>
                  <a:pt x="419500" y="99485"/>
                  <a:pt x="418316" y="103339"/>
                  <a:pt x="417806" y="109504"/>
                </a:cubicBezTo>
                <a:cubicBezTo>
                  <a:pt x="417155" y="124502"/>
                  <a:pt x="418234" y="142553"/>
                  <a:pt x="421044" y="163658"/>
                </a:cubicBezTo>
                <a:lnTo>
                  <a:pt x="423248" y="182266"/>
                </a:lnTo>
                <a:lnTo>
                  <a:pt x="435562" y="173228"/>
                </a:lnTo>
                <a:cubicBezTo>
                  <a:pt x="451478" y="164221"/>
                  <a:pt x="466570" y="163841"/>
                  <a:pt x="480839" y="172086"/>
                </a:cubicBezTo>
                <a:cubicBezTo>
                  <a:pt x="490324" y="177205"/>
                  <a:pt x="498258" y="181819"/>
                  <a:pt x="504643" y="185929"/>
                </a:cubicBezTo>
                <a:cubicBezTo>
                  <a:pt x="511028" y="190038"/>
                  <a:pt x="514916" y="193474"/>
                  <a:pt x="516309" y="196237"/>
                </a:cubicBezTo>
                <a:cubicBezTo>
                  <a:pt x="526595" y="218108"/>
                  <a:pt x="529491" y="234836"/>
                  <a:pt x="524998" y="246421"/>
                </a:cubicBezTo>
                <a:cubicBezTo>
                  <a:pt x="508584" y="257635"/>
                  <a:pt x="491711" y="266133"/>
                  <a:pt x="474379" y="271914"/>
                </a:cubicBezTo>
                <a:cubicBezTo>
                  <a:pt x="474704" y="271914"/>
                  <a:pt x="474820" y="271943"/>
                  <a:pt x="474728" y="272001"/>
                </a:cubicBezTo>
                <a:cubicBezTo>
                  <a:pt x="471442" y="274462"/>
                  <a:pt x="463867" y="278461"/>
                  <a:pt x="452004" y="283998"/>
                </a:cubicBezTo>
                <a:cubicBezTo>
                  <a:pt x="449241" y="285658"/>
                  <a:pt x="447146" y="286833"/>
                  <a:pt x="445720" y="287522"/>
                </a:cubicBezTo>
                <a:lnTo>
                  <a:pt x="444638" y="287813"/>
                </a:lnTo>
                <a:lnTo>
                  <a:pt x="452713" y="321135"/>
                </a:lnTo>
                <a:cubicBezTo>
                  <a:pt x="455792" y="332393"/>
                  <a:pt x="458940" y="342482"/>
                  <a:pt x="462155" y="351403"/>
                </a:cubicBezTo>
                <a:cubicBezTo>
                  <a:pt x="464907" y="356209"/>
                  <a:pt x="469283" y="367981"/>
                  <a:pt x="475285" y="386717"/>
                </a:cubicBezTo>
                <a:cubicBezTo>
                  <a:pt x="478883" y="397455"/>
                  <a:pt x="482337" y="406968"/>
                  <a:pt x="485645" y="415256"/>
                </a:cubicBezTo>
                <a:cubicBezTo>
                  <a:pt x="488675" y="426099"/>
                  <a:pt x="492013" y="435844"/>
                  <a:pt x="495658" y="444493"/>
                </a:cubicBezTo>
                <a:lnTo>
                  <a:pt x="503007" y="460741"/>
                </a:lnTo>
                <a:lnTo>
                  <a:pt x="513489" y="443148"/>
                </a:lnTo>
                <a:cubicBezTo>
                  <a:pt x="518591" y="433904"/>
                  <a:pt x="522787" y="425501"/>
                  <a:pt x="526079" y="417938"/>
                </a:cubicBezTo>
                <a:cubicBezTo>
                  <a:pt x="529726" y="405766"/>
                  <a:pt x="533028" y="397144"/>
                  <a:pt x="535984" y="392070"/>
                </a:cubicBezTo>
                <a:lnTo>
                  <a:pt x="538320" y="388870"/>
                </a:lnTo>
                <a:lnTo>
                  <a:pt x="538872" y="386447"/>
                </a:lnTo>
                <a:cubicBezTo>
                  <a:pt x="539542" y="384723"/>
                  <a:pt x="540548" y="382747"/>
                  <a:pt x="541889" y="380518"/>
                </a:cubicBezTo>
                <a:cubicBezTo>
                  <a:pt x="543201" y="376571"/>
                  <a:pt x="544048" y="374029"/>
                  <a:pt x="544431" y="372891"/>
                </a:cubicBezTo>
                <a:cubicBezTo>
                  <a:pt x="544431" y="370523"/>
                  <a:pt x="546254" y="364330"/>
                  <a:pt x="549899" y="354311"/>
                </a:cubicBezTo>
                <a:cubicBezTo>
                  <a:pt x="552220" y="347335"/>
                  <a:pt x="554055" y="340822"/>
                  <a:pt x="555401" y="334774"/>
                </a:cubicBezTo>
                <a:cubicBezTo>
                  <a:pt x="556911" y="321865"/>
                  <a:pt x="559319" y="311296"/>
                  <a:pt x="562628" y="303065"/>
                </a:cubicBezTo>
                <a:cubicBezTo>
                  <a:pt x="563615" y="301057"/>
                  <a:pt x="563742" y="297598"/>
                  <a:pt x="563011" y="292687"/>
                </a:cubicBezTo>
                <a:cubicBezTo>
                  <a:pt x="562291" y="278560"/>
                  <a:pt x="566371" y="271496"/>
                  <a:pt x="575252" y="271496"/>
                </a:cubicBezTo>
                <a:cubicBezTo>
                  <a:pt x="578375" y="271496"/>
                  <a:pt x="585230" y="273942"/>
                  <a:pt x="595817" y="278835"/>
                </a:cubicBezTo>
                <a:cubicBezTo>
                  <a:pt x="606404" y="283728"/>
                  <a:pt x="615656" y="288839"/>
                  <a:pt x="623573" y="294167"/>
                </a:cubicBezTo>
                <a:cubicBezTo>
                  <a:pt x="632209" y="299647"/>
                  <a:pt x="641288" y="311122"/>
                  <a:pt x="650807" y="328593"/>
                </a:cubicBezTo>
                <a:cubicBezTo>
                  <a:pt x="659617" y="341037"/>
                  <a:pt x="663292" y="352553"/>
                  <a:pt x="661829" y="363140"/>
                </a:cubicBezTo>
                <a:cubicBezTo>
                  <a:pt x="662560" y="370720"/>
                  <a:pt x="661208" y="378010"/>
                  <a:pt x="657772" y="385010"/>
                </a:cubicBezTo>
                <a:cubicBezTo>
                  <a:pt x="654336" y="392010"/>
                  <a:pt x="646355" y="404902"/>
                  <a:pt x="633829" y="423684"/>
                </a:cubicBezTo>
                <a:cubicBezTo>
                  <a:pt x="626922" y="433656"/>
                  <a:pt x="623149" y="439600"/>
                  <a:pt x="622511" y="441515"/>
                </a:cubicBezTo>
                <a:cubicBezTo>
                  <a:pt x="621083" y="444348"/>
                  <a:pt x="618877" y="447261"/>
                  <a:pt x="615894" y="450256"/>
                </a:cubicBezTo>
                <a:cubicBezTo>
                  <a:pt x="615186" y="450965"/>
                  <a:pt x="614831" y="450117"/>
                  <a:pt x="614831" y="447714"/>
                </a:cubicBezTo>
                <a:cubicBezTo>
                  <a:pt x="614831" y="450953"/>
                  <a:pt x="612795" y="455283"/>
                  <a:pt x="608720" y="460704"/>
                </a:cubicBezTo>
                <a:cubicBezTo>
                  <a:pt x="606293" y="463130"/>
                  <a:pt x="604448" y="465603"/>
                  <a:pt x="603182" y="468122"/>
                </a:cubicBezTo>
                <a:cubicBezTo>
                  <a:pt x="599108" y="473845"/>
                  <a:pt x="592158" y="481806"/>
                  <a:pt x="582330" y="492004"/>
                </a:cubicBezTo>
                <a:cubicBezTo>
                  <a:pt x="572504" y="502202"/>
                  <a:pt x="562326" y="512162"/>
                  <a:pt x="551798" y="521884"/>
                </a:cubicBezTo>
                <a:cubicBezTo>
                  <a:pt x="546532" y="526745"/>
                  <a:pt x="542028" y="530391"/>
                  <a:pt x="538285" y="532822"/>
                </a:cubicBezTo>
                <a:lnTo>
                  <a:pt x="537527" y="533130"/>
                </a:lnTo>
                <a:lnTo>
                  <a:pt x="537200" y="534417"/>
                </a:lnTo>
                <a:cubicBezTo>
                  <a:pt x="536467" y="535871"/>
                  <a:pt x="535365" y="537332"/>
                  <a:pt x="533896" y="538801"/>
                </a:cubicBezTo>
                <a:cubicBezTo>
                  <a:pt x="535371" y="535701"/>
                  <a:pt x="539001" y="538694"/>
                  <a:pt x="544788" y="547777"/>
                </a:cubicBezTo>
                <a:cubicBezTo>
                  <a:pt x="550575" y="556861"/>
                  <a:pt x="558147" y="568235"/>
                  <a:pt x="567503" y="581898"/>
                </a:cubicBezTo>
                <a:cubicBezTo>
                  <a:pt x="571955" y="589101"/>
                  <a:pt x="575147" y="594517"/>
                  <a:pt x="577078" y="598146"/>
                </a:cubicBezTo>
                <a:lnTo>
                  <a:pt x="578369" y="600859"/>
                </a:lnTo>
                <a:lnTo>
                  <a:pt x="578391" y="600843"/>
                </a:lnTo>
                <a:cubicBezTo>
                  <a:pt x="581493" y="598661"/>
                  <a:pt x="585479" y="595886"/>
                  <a:pt x="590349" y="592520"/>
                </a:cubicBezTo>
                <a:cubicBezTo>
                  <a:pt x="599032" y="586924"/>
                  <a:pt x="603513" y="583581"/>
                  <a:pt x="603793" y="582490"/>
                </a:cubicBezTo>
                <a:cubicBezTo>
                  <a:pt x="607832" y="574120"/>
                  <a:pt x="613444" y="570373"/>
                  <a:pt x="620631" y="571250"/>
                </a:cubicBezTo>
                <a:cubicBezTo>
                  <a:pt x="627816" y="572126"/>
                  <a:pt x="636894" y="575525"/>
                  <a:pt x="647864" y="581445"/>
                </a:cubicBezTo>
                <a:cubicBezTo>
                  <a:pt x="667564" y="590094"/>
                  <a:pt x="682574" y="603554"/>
                  <a:pt x="692894" y="621826"/>
                </a:cubicBezTo>
                <a:cubicBezTo>
                  <a:pt x="712268" y="655421"/>
                  <a:pt x="715455" y="683688"/>
                  <a:pt x="702453" y="706626"/>
                </a:cubicBezTo>
                <a:lnTo>
                  <a:pt x="683505" y="733103"/>
                </a:lnTo>
                <a:lnTo>
                  <a:pt x="689942" y="738170"/>
                </a:lnTo>
                <a:cubicBezTo>
                  <a:pt x="696287" y="743585"/>
                  <a:pt x="702436" y="748882"/>
                  <a:pt x="708392" y="754059"/>
                </a:cubicBezTo>
                <a:cubicBezTo>
                  <a:pt x="721091" y="762522"/>
                  <a:pt x="728457" y="766753"/>
                  <a:pt x="730488" y="766753"/>
                </a:cubicBezTo>
                <a:cubicBezTo>
                  <a:pt x="732752" y="766753"/>
                  <a:pt x="734938" y="767078"/>
                  <a:pt x="737048" y="767728"/>
                </a:cubicBezTo>
                <a:lnTo>
                  <a:pt x="739256" y="768787"/>
                </a:lnTo>
                <a:lnTo>
                  <a:pt x="743234" y="766283"/>
                </a:lnTo>
                <a:cubicBezTo>
                  <a:pt x="743432" y="766213"/>
                  <a:pt x="743519" y="766190"/>
                  <a:pt x="743495" y="766213"/>
                </a:cubicBezTo>
                <a:cubicBezTo>
                  <a:pt x="744273" y="763857"/>
                  <a:pt x="746746" y="761013"/>
                  <a:pt x="750913" y="757681"/>
                </a:cubicBezTo>
                <a:cubicBezTo>
                  <a:pt x="760479" y="749392"/>
                  <a:pt x="765262" y="745556"/>
                  <a:pt x="765262" y="746171"/>
                </a:cubicBezTo>
                <a:cubicBezTo>
                  <a:pt x="765262" y="743164"/>
                  <a:pt x="765935" y="740326"/>
                  <a:pt x="767281" y="737656"/>
                </a:cubicBezTo>
                <a:cubicBezTo>
                  <a:pt x="770416" y="732641"/>
                  <a:pt x="772685" y="718531"/>
                  <a:pt x="774090" y="695325"/>
                </a:cubicBezTo>
                <a:cubicBezTo>
                  <a:pt x="777363" y="677332"/>
                  <a:pt x="783766" y="669073"/>
                  <a:pt x="793296" y="670547"/>
                </a:cubicBezTo>
                <a:cubicBezTo>
                  <a:pt x="783359" y="670547"/>
                  <a:pt x="778391" y="669879"/>
                  <a:pt x="778391" y="668544"/>
                </a:cubicBezTo>
                <a:cubicBezTo>
                  <a:pt x="778391" y="653093"/>
                  <a:pt x="782375" y="647446"/>
                  <a:pt x="790345" y="651602"/>
                </a:cubicBezTo>
                <a:cubicBezTo>
                  <a:pt x="798314" y="655758"/>
                  <a:pt x="803831" y="664319"/>
                  <a:pt x="806896" y="677286"/>
                </a:cubicBezTo>
                <a:cubicBezTo>
                  <a:pt x="816241" y="716082"/>
                  <a:pt x="826004" y="743960"/>
                  <a:pt x="836184" y="760920"/>
                </a:cubicBezTo>
                <a:cubicBezTo>
                  <a:pt x="839713" y="767003"/>
                  <a:pt x="843672" y="776284"/>
                  <a:pt x="848060" y="788763"/>
                </a:cubicBezTo>
                <a:cubicBezTo>
                  <a:pt x="853678" y="801382"/>
                  <a:pt x="859018" y="813867"/>
                  <a:pt x="864080" y="826218"/>
                </a:cubicBezTo>
                <a:cubicBezTo>
                  <a:pt x="885950" y="872525"/>
                  <a:pt x="892080" y="902057"/>
                  <a:pt x="882468" y="914815"/>
                </a:cubicBezTo>
                <a:cubicBezTo>
                  <a:pt x="874910" y="925692"/>
                  <a:pt x="861950" y="929587"/>
                  <a:pt x="843585" y="926499"/>
                </a:cubicBezTo>
                <a:cubicBezTo>
                  <a:pt x="821006" y="920277"/>
                  <a:pt x="802101" y="912354"/>
                  <a:pt x="786871" y="902730"/>
                </a:cubicBezTo>
                <a:cubicBezTo>
                  <a:pt x="785118" y="900989"/>
                  <a:pt x="783284" y="899544"/>
                  <a:pt x="781369" y="898395"/>
                </a:cubicBezTo>
                <a:cubicBezTo>
                  <a:pt x="768065" y="892126"/>
                  <a:pt x="750583" y="879652"/>
                  <a:pt x="728921" y="860974"/>
                </a:cubicBezTo>
                <a:cubicBezTo>
                  <a:pt x="691297" y="827100"/>
                  <a:pt x="658085" y="793662"/>
                  <a:pt x="629284" y="760659"/>
                </a:cubicBezTo>
                <a:cubicBezTo>
                  <a:pt x="631432" y="761343"/>
                  <a:pt x="630556" y="762272"/>
                  <a:pt x="626655" y="763445"/>
                </a:cubicBezTo>
                <a:cubicBezTo>
                  <a:pt x="621152" y="765813"/>
                  <a:pt x="613351" y="767554"/>
                  <a:pt x="603252" y="768669"/>
                </a:cubicBezTo>
                <a:cubicBezTo>
                  <a:pt x="593153" y="769783"/>
                  <a:pt x="576041" y="771077"/>
                  <a:pt x="551919" y="772552"/>
                </a:cubicBezTo>
                <a:cubicBezTo>
                  <a:pt x="525321" y="775738"/>
                  <a:pt x="507303" y="777700"/>
                  <a:pt x="497865" y="778438"/>
                </a:cubicBezTo>
                <a:lnTo>
                  <a:pt x="495817" y="778541"/>
                </a:lnTo>
                <a:lnTo>
                  <a:pt x="499458" y="779615"/>
                </a:lnTo>
                <a:cubicBezTo>
                  <a:pt x="501701" y="780797"/>
                  <a:pt x="504532" y="782674"/>
                  <a:pt x="507951" y="785246"/>
                </a:cubicBezTo>
                <a:cubicBezTo>
                  <a:pt x="550416" y="820884"/>
                  <a:pt x="572832" y="851769"/>
                  <a:pt x="575201" y="877900"/>
                </a:cubicBezTo>
                <a:cubicBezTo>
                  <a:pt x="576837" y="889230"/>
                  <a:pt x="573969" y="897385"/>
                  <a:pt x="566598" y="902365"/>
                </a:cubicBezTo>
                <a:cubicBezTo>
                  <a:pt x="562616" y="905546"/>
                  <a:pt x="558026" y="907995"/>
                  <a:pt x="552825" y="909713"/>
                </a:cubicBezTo>
                <a:cubicBezTo>
                  <a:pt x="548088" y="911756"/>
                  <a:pt x="542847" y="914055"/>
                  <a:pt x="537100" y="916609"/>
                </a:cubicBezTo>
                <a:cubicBezTo>
                  <a:pt x="532533" y="919098"/>
                  <a:pt x="527578" y="921343"/>
                  <a:pt x="522239" y="923343"/>
                </a:cubicBezTo>
                <a:lnTo>
                  <a:pt x="506826" y="928065"/>
                </a:lnTo>
                <a:lnTo>
                  <a:pt x="505988" y="929167"/>
                </a:lnTo>
                <a:cubicBezTo>
                  <a:pt x="503402" y="931208"/>
                  <a:pt x="499523" y="932228"/>
                  <a:pt x="494352" y="932228"/>
                </a:cubicBezTo>
                <a:cubicBezTo>
                  <a:pt x="492715" y="932228"/>
                  <a:pt x="492204" y="932123"/>
                  <a:pt x="492819" y="931914"/>
                </a:cubicBezTo>
                <a:cubicBezTo>
                  <a:pt x="489441" y="933586"/>
                  <a:pt x="485320" y="934056"/>
                  <a:pt x="480456" y="933325"/>
                </a:cubicBezTo>
                <a:cubicBezTo>
                  <a:pt x="484844" y="933325"/>
                  <a:pt x="487299" y="933064"/>
                  <a:pt x="487822" y="932541"/>
                </a:cubicBezTo>
                <a:cubicBezTo>
                  <a:pt x="483794" y="934515"/>
                  <a:pt x="480143" y="935502"/>
                  <a:pt x="476869" y="935502"/>
                </a:cubicBezTo>
                <a:cubicBezTo>
                  <a:pt x="474675" y="935502"/>
                  <a:pt x="473410" y="935502"/>
                  <a:pt x="473073" y="935502"/>
                </a:cubicBezTo>
                <a:cubicBezTo>
                  <a:pt x="446977" y="941341"/>
                  <a:pt x="414403" y="942409"/>
                  <a:pt x="375352" y="938705"/>
                </a:cubicBezTo>
                <a:cubicBezTo>
                  <a:pt x="363186" y="937185"/>
                  <a:pt x="355890" y="936117"/>
                  <a:pt x="353464" y="935502"/>
                </a:cubicBezTo>
                <a:cubicBezTo>
                  <a:pt x="353371" y="935502"/>
                  <a:pt x="351868" y="935502"/>
                  <a:pt x="348955" y="935502"/>
                </a:cubicBezTo>
                <a:cubicBezTo>
                  <a:pt x="344148" y="935502"/>
                  <a:pt x="340544" y="934889"/>
                  <a:pt x="338141" y="933664"/>
                </a:cubicBezTo>
                <a:lnTo>
                  <a:pt x="336282" y="932086"/>
                </a:lnTo>
                <a:lnTo>
                  <a:pt x="334946" y="931435"/>
                </a:lnTo>
                <a:lnTo>
                  <a:pt x="330357" y="931501"/>
                </a:lnTo>
                <a:cubicBezTo>
                  <a:pt x="327356" y="930941"/>
                  <a:pt x="324692" y="929773"/>
                  <a:pt x="322365" y="927997"/>
                </a:cubicBezTo>
                <a:cubicBezTo>
                  <a:pt x="322400" y="928020"/>
                  <a:pt x="319881" y="927468"/>
                  <a:pt x="314807" y="926342"/>
                </a:cubicBezTo>
                <a:cubicBezTo>
                  <a:pt x="299798" y="921838"/>
                  <a:pt x="285211" y="916045"/>
                  <a:pt x="271049" y="908964"/>
                </a:cubicBezTo>
                <a:cubicBezTo>
                  <a:pt x="222421" y="880407"/>
                  <a:pt x="192981" y="845639"/>
                  <a:pt x="182731" y="804661"/>
                </a:cubicBezTo>
                <a:cubicBezTo>
                  <a:pt x="179701" y="772900"/>
                  <a:pt x="182133" y="748591"/>
                  <a:pt x="190027" y="731736"/>
                </a:cubicBezTo>
                <a:cubicBezTo>
                  <a:pt x="200904" y="736936"/>
                  <a:pt x="207585" y="742018"/>
                  <a:pt x="210069" y="746981"/>
                </a:cubicBezTo>
                <a:cubicBezTo>
                  <a:pt x="212553" y="751943"/>
                  <a:pt x="215774" y="760363"/>
                  <a:pt x="219733" y="772238"/>
                </a:cubicBezTo>
                <a:cubicBezTo>
                  <a:pt x="223181" y="784671"/>
                  <a:pt x="226820" y="795479"/>
                  <a:pt x="230651" y="804661"/>
                </a:cubicBezTo>
                <a:cubicBezTo>
                  <a:pt x="233913" y="811823"/>
                  <a:pt x="237288" y="818229"/>
                  <a:pt x="240777" y="823876"/>
                </a:cubicBezTo>
                <a:cubicBezTo>
                  <a:pt x="244265" y="829524"/>
                  <a:pt x="244610" y="832348"/>
                  <a:pt x="241813" y="832348"/>
                </a:cubicBezTo>
                <a:cubicBezTo>
                  <a:pt x="246514" y="832348"/>
                  <a:pt x="250021" y="833503"/>
                  <a:pt x="252331" y="835813"/>
                </a:cubicBezTo>
                <a:cubicBezTo>
                  <a:pt x="258935" y="839667"/>
                  <a:pt x="277817" y="843666"/>
                  <a:pt x="308974" y="847810"/>
                </a:cubicBezTo>
                <a:cubicBezTo>
                  <a:pt x="314279" y="848658"/>
                  <a:pt x="319938" y="849383"/>
                  <a:pt x="325952" y="849987"/>
                </a:cubicBezTo>
                <a:lnTo>
                  <a:pt x="352434" y="849509"/>
                </a:lnTo>
                <a:lnTo>
                  <a:pt x="358457" y="850376"/>
                </a:lnTo>
                <a:lnTo>
                  <a:pt x="360612" y="849362"/>
                </a:lnTo>
                <a:lnTo>
                  <a:pt x="378813" y="849033"/>
                </a:lnTo>
                <a:cubicBezTo>
                  <a:pt x="396368" y="846999"/>
                  <a:pt x="413858" y="843248"/>
                  <a:pt x="431283" y="837780"/>
                </a:cubicBezTo>
                <a:cubicBezTo>
                  <a:pt x="440640" y="834878"/>
                  <a:pt x="446722" y="833427"/>
                  <a:pt x="449531" y="833427"/>
                </a:cubicBezTo>
                <a:cubicBezTo>
                  <a:pt x="449345" y="833427"/>
                  <a:pt x="453710" y="829498"/>
                  <a:pt x="462625" y="821639"/>
                </a:cubicBezTo>
                <a:cubicBezTo>
                  <a:pt x="463960" y="819468"/>
                  <a:pt x="460994" y="812056"/>
                  <a:pt x="453727" y="799402"/>
                </a:cubicBezTo>
                <a:lnTo>
                  <a:pt x="453195" y="798129"/>
                </a:lnTo>
                <a:lnTo>
                  <a:pt x="443770" y="801043"/>
                </a:lnTo>
                <a:cubicBezTo>
                  <a:pt x="440561" y="801772"/>
                  <a:pt x="437679" y="802136"/>
                  <a:pt x="435122" y="802136"/>
                </a:cubicBezTo>
                <a:cubicBezTo>
                  <a:pt x="430008" y="802136"/>
                  <a:pt x="430023" y="794916"/>
                  <a:pt x="435165" y="780474"/>
                </a:cubicBezTo>
                <a:lnTo>
                  <a:pt x="440127" y="777662"/>
                </a:lnTo>
                <a:lnTo>
                  <a:pt x="436201" y="772316"/>
                </a:lnTo>
                <a:lnTo>
                  <a:pt x="434649" y="770427"/>
                </a:lnTo>
                <a:lnTo>
                  <a:pt x="419855" y="792122"/>
                </a:lnTo>
                <a:cubicBezTo>
                  <a:pt x="402634" y="816436"/>
                  <a:pt x="389030" y="832622"/>
                  <a:pt x="379044" y="840680"/>
                </a:cubicBezTo>
                <a:lnTo>
                  <a:pt x="360612" y="849362"/>
                </a:lnTo>
                <a:lnTo>
                  <a:pt x="352434" y="849509"/>
                </a:lnTo>
                <a:lnTo>
                  <a:pt x="336643" y="847236"/>
                </a:lnTo>
                <a:cubicBezTo>
                  <a:pt x="310245" y="836358"/>
                  <a:pt x="287017" y="816949"/>
                  <a:pt x="266958" y="789007"/>
                </a:cubicBezTo>
                <a:cubicBezTo>
                  <a:pt x="252424" y="769934"/>
                  <a:pt x="244726" y="755243"/>
                  <a:pt x="243867" y="744935"/>
                </a:cubicBezTo>
                <a:cubicBezTo>
                  <a:pt x="242358" y="737192"/>
                  <a:pt x="242567" y="730325"/>
                  <a:pt x="244494" y="724335"/>
                </a:cubicBezTo>
                <a:lnTo>
                  <a:pt x="245832" y="722306"/>
                </a:lnTo>
                <a:lnTo>
                  <a:pt x="244298" y="722346"/>
                </a:lnTo>
                <a:cubicBezTo>
                  <a:pt x="238329" y="721763"/>
                  <a:pt x="231382" y="719727"/>
                  <a:pt x="223459" y="716238"/>
                </a:cubicBezTo>
                <a:cubicBezTo>
                  <a:pt x="210899" y="712651"/>
                  <a:pt x="200544" y="703115"/>
                  <a:pt x="192395" y="687629"/>
                </a:cubicBezTo>
                <a:cubicBezTo>
                  <a:pt x="177827" y="672619"/>
                  <a:pt x="171999" y="651776"/>
                  <a:pt x="174912" y="625099"/>
                </a:cubicBezTo>
                <a:cubicBezTo>
                  <a:pt x="174181" y="601534"/>
                  <a:pt x="176143" y="585827"/>
                  <a:pt x="180798" y="577980"/>
                </a:cubicBezTo>
                <a:cubicBezTo>
                  <a:pt x="184513" y="569088"/>
                  <a:pt x="187688" y="562001"/>
                  <a:pt x="190323" y="556719"/>
                </a:cubicBezTo>
                <a:cubicBezTo>
                  <a:pt x="191716" y="553468"/>
                  <a:pt x="192412" y="552116"/>
                  <a:pt x="192412" y="552662"/>
                </a:cubicBezTo>
                <a:cubicBezTo>
                  <a:pt x="192412" y="547734"/>
                  <a:pt x="195573" y="538558"/>
                  <a:pt x="201894" y="525135"/>
                </a:cubicBezTo>
                <a:lnTo>
                  <a:pt x="208169" y="512507"/>
                </a:lnTo>
                <a:lnTo>
                  <a:pt x="194989" y="518985"/>
                </a:lnTo>
                <a:lnTo>
                  <a:pt x="182800" y="513918"/>
                </a:lnTo>
                <a:lnTo>
                  <a:pt x="173743" y="508268"/>
                </a:lnTo>
                <a:lnTo>
                  <a:pt x="171617" y="542149"/>
                </a:lnTo>
                <a:cubicBezTo>
                  <a:pt x="169862" y="556030"/>
                  <a:pt x="167227" y="569802"/>
                  <a:pt x="163716" y="583465"/>
                </a:cubicBezTo>
                <a:cubicBezTo>
                  <a:pt x="156112" y="607019"/>
                  <a:pt x="147673" y="630578"/>
                  <a:pt x="138397" y="654144"/>
                </a:cubicBezTo>
                <a:cubicBezTo>
                  <a:pt x="137167" y="657209"/>
                  <a:pt x="135461" y="662380"/>
                  <a:pt x="133278" y="669659"/>
                </a:cubicBezTo>
                <a:cubicBezTo>
                  <a:pt x="122517" y="696556"/>
                  <a:pt x="111292" y="718409"/>
                  <a:pt x="99602" y="735218"/>
                </a:cubicBezTo>
                <a:cubicBezTo>
                  <a:pt x="90733" y="746305"/>
                  <a:pt x="84203" y="751848"/>
                  <a:pt x="80012" y="751848"/>
                </a:cubicBezTo>
                <a:cubicBezTo>
                  <a:pt x="82415" y="751848"/>
                  <a:pt x="82450" y="753014"/>
                  <a:pt x="80117" y="755348"/>
                </a:cubicBezTo>
                <a:cubicBezTo>
                  <a:pt x="69530" y="765401"/>
                  <a:pt x="55762" y="765500"/>
                  <a:pt x="38813" y="755644"/>
                </a:cubicBezTo>
                <a:cubicBezTo>
                  <a:pt x="27820" y="749712"/>
                  <a:pt x="20449" y="743002"/>
                  <a:pt x="16699" y="735514"/>
                </a:cubicBezTo>
                <a:cubicBezTo>
                  <a:pt x="14366" y="732009"/>
                  <a:pt x="11185" y="727023"/>
                  <a:pt x="7157" y="720557"/>
                </a:cubicBezTo>
                <a:cubicBezTo>
                  <a:pt x="2386" y="711990"/>
                  <a:pt x="0" y="705222"/>
                  <a:pt x="0" y="700253"/>
                </a:cubicBezTo>
                <a:cubicBezTo>
                  <a:pt x="0" y="697223"/>
                  <a:pt x="729" y="690557"/>
                  <a:pt x="2185" y="680255"/>
                </a:cubicBezTo>
                <a:cubicBezTo>
                  <a:pt x="3642" y="669952"/>
                  <a:pt x="5355" y="659800"/>
                  <a:pt x="7322" y="649799"/>
                </a:cubicBezTo>
                <a:cubicBezTo>
                  <a:pt x="9290" y="639799"/>
                  <a:pt x="15671" y="631397"/>
                  <a:pt x="26468" y="624594"/>
                </a:cubicBezTo>
                <a:cubicBezTo>
                  <a:pt x="26468" y="624594"/>
                  <a:pt x="29079" y="630340"/>
                  <a:pt x="34304" y="641833"/>
                </a:cubicBezTo>
                <a:cubicBezTo>
                  <a:pt x="36306" y="654196"/>
                  <a:pt x="38115" y="663828"/>
                  <a:pt x="39732" y="670730"/>
                </a:cubicBezTo>
                <a:lnTo>
                  <a:pt x="41169" y="675963"/>
                </a:lnTo>
                <a:lnTo>
                  <a:pt x="41813" y="674992"/>
                </a:lnTo>
                <a:cubicBezTo>
                  <a:pt x="44207" y="670217"/>
                  <a:pt x="46667" y="664185"/>
                  <a:pt x="49192" y="656895"/>
                </a:cubicBezTo>
                <a:cubicBezTo>
                  <a:pt x="58223" y="626132"/>
                  <a:pt x="63691" y="606618"/>
                  <a:pt x="65594" y="598353"/>
                </a:cubicBezTo>
                <a:cubicBezTo>
                  <a:pt x="64863" y="595811"/>
                  <a:pt x="65211" y="592235"/>
                  <a:pt x="66639" y="587627"/>
                </a:cubicBezTo>
                <a:cubicBezTo>
                  <a:pt x="66662" y="587569"/>
                  <a:pt x="66674" y="587574"/>
                  <a:pt x="66674" y="587644"/>
                </a:cubicBezTo>
                <a:cubicBezTo>
                  <a:pt x="66674" y="586181"/>
                  <a:pt x="66674" y="584202"/>
                  <a:pt x="66674" y="581706"/>
                </a:cubicBezTo>
                <a:cubicBezTo>
                  <a:pt x="69646" y="572803"/>
                  <a:pt x="72223" y="551605"/>
                  <a:pt x="74405" y="518114"/>
                </a:cubicBezTo>
                <a:cubicBezTo>
                  <a:pt x="76541" y="502396"/>
                  <a:pt x="77609" y="461435"/>
                  <a:pt x="77609" y="395232"/>
                </a:cubicBezTo>
                <a:cubicBezTo>
                  <a:pt x="77609" y="361497"/>
                  <a:pt x="77801" y="339493"/>
                  <a:pt x="78184" y="329219"/>
                </a:cubicBezTo>
                <a:cubicBezTo>
                  <a:pt x="78567" y="318946"/>
                  <a:pt x="79583" y="310947"/>
                  <a:pt x="81231" y="305224"/>
                </a:cubicBezTo>
                <a:cubicBezTo>
                  <a:pt x="82694" y="297133"/>
                  <a:pt x="84157" y="290534"/>
                  <a:pt x="85619" y="285426"/>
                </a:cubicBezTo>
                <a:cubicBezTo>
                  <a:pt x="87128" y="280179"/>
                  <a:pt x="88347" y="276168"/>
                  <a:pt x="89276" y="273394"/>
                </a:cubicBezTo>
                <a:cubicBezTo>
                  <a:pt x="91110" y="269737"/>
                  <a:pt x="92723" y="266278"/>
                  <a:pt x="94117" y="263016"/>
                </a:cubicBezTo>
                <a:cubicBezTo>
                  <a:pt x="99027" y="249120"/>
                  <a:pt x="105040" y="237430"/>
                  <a:pt x="112157" y="227946"/>
                </a:cubicBezTo>
                <a:cubicBezTo>
                  <a:pt x="117090" y="220540"/>
                  <a:pt x="119557" y="216837"/>
                  <a:pt x="119557" y="216837"/>
                </a:cubicBezTo>
                <a:cubicBezTo>
                  <a:pt x="131966" y="216837"/>
                  <a:pt x="137341" y="223959"/>
                  <a:pt x="135681" y="238202"/>
                </a:cubicBezTo>
                <a:cubicBezTo>
                  <a:pt x="132187" y="258517"/>
                  <a:pt x="131125" y="280974"/>
                  <a:pt x="132495" y="305573"/>
                </a:cubicBezTo>
                <a:cubicBezTo>
                  <a:pt x="132672" y="310855"/>
                  <a:pt x="133180" y="316433"/>
                  <a:pt x="134020" y="322306"/>
                </a:cubicBezTo>
                <a:lnTo>
                  <a:pt x="135662" y="330961"/>
                </a:lnTo>
                <a:lnTo>
                  <a:pt x="144227" y="331605"/>
                </a:lnTo>
                <a:cubicBezTo>
                  <a:pt x="148315" y="332313"/>
                  <a:pt x="151782" y="333375"/>
                  <a:pt x="154626" y="334792"/>
                </a:cubicBezTo>
                <a:cubicBezTo>
                  <a:pt x="161464" y="337044"/>
                  <a:pt x="168151" y="336858"/>
                  <a:pt x="174686" y="334234"/>
                </a:cubicBezTo>
                <a:cubicBezTo>
                  <a:pt x="196824" y="322440"/>
                  <a:pt x="212489" y="313716"/>
                  <a:pt x="221683" y="308063"/>
                </a:cubicBezTo>
                <a:cubicBezTo>
                  <a:pt x="227058" y="304824"/>
                  <a:pt x="229745" y="303204"/>
                  <a:pt x="229745" y="303204"/>
                </a:cubicBezTo>
                <a:cubicBezTo>
                  <a:pt x="229978" y="303204"/>
                  <a:pt x="230552" y="302862"/>
                  <a:pt x="231469" y="302177"/>
                </a:cubicBezTo>
                <a:cubicBezTo>
                  <a:pt x="243751" y="295270"/>
                  <a:pt x="257902" y="287620"/>
                  <a:pt x="273922" y="279227"/>
                </a:cubicBezTo>
                <a:cubicBezTo>
                  <a:pt x="278101" y="277439"/>
                  <a:pt x="282170" y="275135"/>
                  <a:pt x="286128" y="272314"/>
                </a:cubicBezTo>
                <a:cubicBezTo>
                  <a:pt x="293256" y="267555"/>
                  <a:pt x="307477" y="259022"/>
                  <a:pt x="328790" y="246717"/>
                </a:cubicBezTo>
                <a:cubicBezTo>
                  <a:pt x="343672" y="238591"/>
                  <a:pt x="356668" y="231063"/>
                  <a:pt x="367777" y="224133"/>
                </a:cubicBezTo>
                <a:lnTo>
                  <a:pt x="369791" y="224169"/>
                </a:lnTo>
                <a:lnTo>
                  <a:pt x="367441" y="215256"/>
                </a:lnTo>
                <a:cubicBezTo>
                  <a:pt x="364374" y="202911"/>
                  <a:pt x="360325" y="184701"/>
                  <a:pt x="355292" y="160628"/>
                </a:cubicBezTo>
                <a:cubicBezTo>
                  <a:pt x="353888" y="153163"/>
                  <a:pt x="352596" y="147060"/>
                  <a:pt x="351418" y="142318"/>
                </a:cubicBezTo>
                <a:cubicBezTo>
                  <a:pt x="350240" y="137576"/>
                  <a:pt x="349569" y="135130"/>
                  <a:pt x="349407" y="134979"/>
                </a:cubicBezTo>
                <a:cubicBezTo>
                  <a:pt x="347678" y="131508"/>
                  <a:pt x="346441" y="127549"/>
                  <a:pt x="345698" y="123103"/>
                </a:cubicBezTo>
                <a:cubicBezTo>
                  <a:pt x="344885" y="116544"/>
                  <a:pt x="343794" y="110891"/>
                  <a:pt x="342424" y="106143"/>
                </a:cubicBezTo>
                <a:cubicBezTo>
                  <a:pt x="340161" y="100095"/>
                  <a:pt x="338652" y="93298"/>
                  <a:pt x="337897" y="85752"/>
                </a:cubicBezTo>
                <a:cubicBezTo>
                  <a:pt x="336991" y="78509"/>
                  <a:pt x="334797" y="74364"/>
                  <a:pt x="331316" y="73320"/>
                </a:cubicBezTo>
                <a:cubicBezTo>
                  <a:pt x="318616" y="68641"/>
                  <a:pt x="301719" y="65960"/>
                  <a:pt x="280626" y="65275"/>
                </a:cubicBezTo>
                <a:cubicBezTo>
                  <a:pt x="271316" y="65275"/>
                  <a:pt x="263759" y="64915"/>
                  <a:pt x="257954" y="64195"/>
                </a:cubicBezTo>
                <a:lnTo>
                  <a:pt x="242701" y="58954"/>
                </a:lnTo>
                <a:lnTo>
                  <a:pt x="251651" y="39086"/>
                </a:lnTo>
                <a:cubicBezTo>
                  <a:pt x="257467" y="34918"/>
                  <a:pt x="264455" y="31024"/>
                  <a:pt x="272617" y="27402"/>
                </a:cubicBezTo>
                <a:cubicBezTo>
                  <a:pt x="283493" y="23025"/>
                  <a:pt x="293250" y="19067"/>
                  <a:pt x="301887" y="15526"/>
                </a:cubicBezTo>
                <a:cubicBezTo>
                  <a:pt x="310524" y="11986"/>
                  <a:pt x="316375" y="10215"/>
                  <a:pt x="319439" y="10215"/>
                </a:cubicBezTo>
                <a:cubicBezTo>
                  <a:pt x="318616" y="10215"/>
                  <a:pt x="320287" y="8915"/>
                  <a:pt x="324454" y="6315"/>
                </a:cubicBezTo>
                <a:cubicBezTo>
                  <a:pt x="332278" y="882"/>
                  <a:pt x="340822" y="-1045"/>
                  <a:pt x="350086" y="534"/>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8800" b="1" dirty="0">
              <a:solidFill>
                <a:schemeClr val="accent1"/>
              </a:solidFill>
              <a:latin typeface="Arial" panose="020B0604020202020204" pitchFamily="34" charset="0"/>
              <a:ea typeface="微软雅黑" panose="020B0503020204020204" pitchFamily="34" charset="-122"/>
              <a:cs typeface="演示流云楷" panose="02000600000000000000" pitchFamily="2" charset="-122"/>
              <a:sym typeface="Arial" panose="020B0604020202020204" pitchFamily="34" charset="0"/>
            </a:endParaRPr>
          </a:p>
        </p:txBody>
      </p:sp>
      <p:pic>
        <p:nvPicPr>
          <p:cNvPr id="24" name="图片 23" descr="形状&#10;&#10;中度可信度描述已自动生成">
            <a:extLst>
              <a:ext uri="{FF2B5EF4-FFF2-40B4-BE49-F238E27FC236}">
                <a16:creationId xmlns:a16="http://schemas.microsoft.com/office/drawing/2014/main" id="{51EE76FA-8932-439A-6C98-FDDD1838CE88}"/>
              </a:ext>
            </a:extLst>
          </p:cNvPr>
          <p:cNvPicPr>
            <a:picLocks noChangeAspect="1"/>
          </p:cNvPicPr>
          <p:nvPr/>
        </p:nvPicPr>
        <p:blipFill>
          <a:blip r:embed="rId11"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630064" y="138819"/>
            <a:ext cx="1230926" cy="984741"/>
          </a:xfrm>
          <a:prstGeom prst="rect">
            <a:avLst/>
          </a:prstGeom>
        </p:spPr>
      </p:pic>
    </p:spTree>
    <p:extLst>
      <p:ext uri="{BB962C8B-B14F-4D97-AF65-F5344CB8AC3E}">
        <p14:creationId xmlns:p14="http://schemas.microsoft.com/office/powerpoint/2010/main" val="1612393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15130" y="63001"/>
            <a:ext cx="12192000" cy="6794999"/>
          </a:xfrm>
          <a:prstGeom prst="rect">
            <a:avLst/>
          </a:prstGeom>
        </p:spPr>
      </p:pic>
      <p:cxnSp>
        <p:nvCxnSpPr>
          <p:cNvPr id="69" name="直接连接符 68">
            <a:extLst>
              <a:ext uri="{FF2B5EF4-FFF2-40B4-BE49-F238E27FC236}">
                <a16:creationId xmlns:a16="http://schemas.microsoft.com/office/drawing/2014/main" id="{7E0434B9-7697-019B-3732-E7D8828881A9}"/>
              </a:ext>
            </a:extLst>
          </p:cNvPr>
          <p:cNvCxnSpPr>
            <a:cxnSpLocks/>
          </p:cNvCxnSpPr>
          <p:nvPr/>
        </p:nvCxnSpPr>
        <p:spPr>
          <a:xfrm>
            <a:off x="7535993" y="2169008"/>
            <a:ext cx="3984485"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0" name="直接连接符 69">
            <a:extLst>
              <a:ext uri="{FF2B5EF4-FFF2-40B4-BE49-F238E27FC236}">
                <a16:creationId xmlns:a16="http://schemas.microsoft.com/office/drawing/2014/main" id="{136071DF-D896-EB97-13A4-7513B6D64ACB}"/>
              </a:ext>
            </a:extLst>
          </p:cNvPr>
          <p:cNvCxnSpPr>
            <a:cxnSpLocks/>
          </p:cNvCxnSpPr>
          <p:nvPr/>
        </p:nvCxnSpPr>
        <p:spPr>
          <a:xfrm>
            <a:off x="7535993" y="3553307"/>
            <a:ext cx="3984485"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1" name="直接连接符 70">
            <a:extLst>
              <a:ext uri="{FF2B5EF4-FFF2-40B4-BE49-F238E27FC236}">
                <a16:creationId xmlns:a16="http://schemas.microsoft.com/office/drawing/2014/main" id="{00746162-B0CA-9F08-27AC-BC7AB52D2E8C}"/>
              </a:ext>
            </a:extLst>
          </p:cNvPr>
          <p:cNvCxnSpPr>
            <a:cxnSpLocks/>
          </p:cNvCxnSpPr>
          <p:nvPr/>
        </p:nvCxnSpPr>
        <p:spPr>
          <a:xfrm>
            <a:off x="7535993" y="4937606"/>
            <a:ext cx="3984485"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72" name="矩形 71">
            <a:extLst>
              <a:ext uri="{FF2B5EF4-FFF2-40B4-BE49-F238E27FC236}">
                <a16:creationId xmlns:a16="http://schemas.microsoft.com/office/drawing/2014/main" id="{0C3407A3-0F77-74B2-1181-392247B933C7}"/>
              </a:ext>
            </a:extLst>
          </p:cNvPr>
          <p:cNvSpPr/>
          <p:nvPr/>
        </p:nvSpPr>
        <p:spPr>
          <a:xfrm>
            <a:off x="7704933" y="1602443"/>
            <a:ext cx="3231654" cy="430887"/>
          </a:xfrm>
          <a:prstGeom prst="rect">
            <a:avLst/>
          </a:prstGeom>
        </p:spPr>
        <p:txBody>
          <a:bodyPr wrap="none" lIns="0" tIns="0" rIns="0" bIns="0" anchor="ctr"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研究背景与问题陈述</a:t>
            </a:r>
          </a:p>
        </p:txBody>
      </p:sp>
      <p:sp>
        <p:nvSpPr>
          <p:cNvPr id="73" name="矩形 72">
            <a:extLst>
              <a:ext uri="{FF2B5EF4-FFF2-40B4-BE49-F238E27FC236}">
                <a16:creationId xmlns:a16="http://schemas.microsoft.com/office/drawing/2014/main" id="{D04D587E-190A-0A4C-18D9-E39716977A73}"/>
              </a:ext>
            </a:extLst>
          </p:cNvPr>
          <p:cNvSpPr/>
          <p:nvPr/>
        </p:nvSpPr>
        <p:spPr>
          <a:xfrm>
            <a:off x="7704933" y="4203151"/>
            <a:ext cx="2513509" cy="430887"/>
          </a:xfrm>
          <a:prstGeom prst="rect">
            <a:avLst/>
          </a:prstGeom>
        </p:spPr>
        <p:txBody>
          <a:bodyPr wrap="none" lIns="0" tIns="0" rIns="0" bIns="0" anchor="ctr"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研究方法与结果</a:t>
            </a:r>
          </a:p>
        </p:txBody>
      </p:sp>
      <p:sp>
        <p:nvSpPr>
          <p:cNvPr id="74" name="矩形 73">
            <a:extLst>
              <a:ext uri="{FF2B5EF4-FFF2-40B4-BE49-F238E27FC236}">
                <a16:creationId xmlns:a16="http://schemas.microsoft.com/office/drawing/2014/main" id="{A35F9BD0-328B-1EB8-432F-C8C4167810CB}"/>
              </a:ext>
            </a:extLst>
          </p:cNvPr>
          <p:cNvSpPr/>
          <p:nvPr/>
        </p:nvSpPr>
        <p:spPr>
          <a:xfrm>
            <a:off x="7704933" y="2979788"/>
            <a:ext cx="1436291" cy="430887"/>
          </a:xfrm>
          <a:prstGeom prst="rect">
            <a:avLst/>
          </a:prstGeom>
        </p:spPr>
        <p:txBody>
          <a:bodyPr wrap="none" lIns="0" tIns="0" rIns="0" bIns="0" anchor="ctr"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文献综述</a:t>
            </a:r>
          </a:p>
        </p:txBody>
      </p:sp>
      <p:sp>
        <p:nvSpPr>
          <p:cNvPr id="75" name="矩形 74">
            <a:extLst>
              <a:ext uri="{FF2B5EF4-FFF2-40B4-BE49-F238E27FC236}">
                <a16:creationId xmlns:a16="http://schemas.microsoft.com/office/drawing/2014/main" id="{14C16354-B8F0-7F76-D30F-E40B3065EB97}"/>
              </a:ext>
            </a:extLst>
          </p:cNvPr>
          <p:cNvSpPr/>
          <p:nvPr/>
        </p:nvSpPr>
        <p:spPr>
          <a:xfrm>
            <a:off x="7704933" y="5682530"/>
            <a:ext cx="1795363" cy="430887"/>
          </a:xfrm>
          <a:prstGeom prst="rect">
            <a:avLst/>
          </a:prstGeom>
        </p:spPr>
        <p:txBody>
          <a:bodyPr wrap="none" lIns="0" tIns="0" rIns="0" bIns="0" anchor="ctr"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结论与建议</a:t>
            </a:r>
          </a:p>
        </p:txBody>
      </p:sp>
      <p:pic>
        <p:nvPicPr>
          <p:cNvPr id="76" name="图形 17">
            <a:extLst>
              <a:ext uri="{FF2B5EF4-FFF2-40B4-BE49-F238E27FC236}">
                <a16:creationId xmlns:a16="http://schemas.microsoft.com/office/drawing/2014/main" id="{81628AEA-E722-EC05-7B1B-5FA59A7C6C54}"/>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460235" y="1021972"/>
            <a:ext cx="1154497" cy="1154497"/>
          </a:xfrm>
          <a:prstGeom prst="rect">
            <a:avLst/>
          </a:prstGeom>
        </p:spPr>
      </p:pic>
      <p:pic>
        <p:nvPicPr>
          <p:cNvPr id="77" name="图形 17">
            <a:extLst>
              <a:ext uri="{FF2B5EF4-FFF2-40B4-BE49-F238E27FC236}">
                <a16:creationId xmlns:a16="http://schemas.microsoft.com/office/drawing/2014/main" id="{ECF51E9B-7234-E2B7-840A-1FFC9B5614EE}"/>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460235" y="2432422"/>
            <a:ext cx="1154497" cy="1154497"/>
          </a:xfrm>
          <a:prstGeom prst="rect">
            <a:avLst/>
          </a:prstGeom>
        </p:spPr>
      </p:pic>
      <p:pic>
        <p:nvPicPr>
          <p:cNvPr id="78" name="图形 17">
            <a:extLst>
              <a:ext uri="{FF2B5EF4-FFF2-40B4-BE49-F238E27FC236}">
                <a16:creationId xmlns:a16="http://schemas.microsoft.com/office/drawing/2014/main" id="{37148DF8-2292-0618-7C54-E27464EC1C82}"/>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460235" y="3742939"/>
            <a:ext cx="1154497" cy="1154497"/>
          </a:xfrm>
          <a:prstGeom prst="rect">
            <a:avLst/>
          </a:prstGeom>
        </p:spPr>
      </p:pic>
      <p:pic>
        <p:nvPicPr>
          <p:cNvPr id="79" name="图形 17">
            <a:extLst>
              <a:ext uri="{FF2B5EF4-FFF2-40B4-BE49-F238E27FC236}">
                <a16:creationId xmlns:a16="http://schemas.microsoft.com/office/drawing/2014/main" id="{0753524B-2547-F74C-D98C-11D06902CBB5}"/>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460235" y="5178090"/>
            <a:ext cx="1154497" cy="1154497"/>
          </a:xfrm>
          <a:prstGeom prst="rect">
            <a:avLst/>
          </a:prstGeom>
        </p:spPr>
      </p:pic>
      <p:sp>
        <p:nvSpPr>
          <p:cNvPr id="80" name="文本框 7">
            <a:extLst>
              <a:ext uri="{FF2B5EF4-FFF2-40B4-BE49-F238E27FC236}">
                <a16:creationId xmlns:a16="http://schemas.microsoft.com/office/drawing/2014/main" id="{B53FACBE-BB48-3633-4D3A-8C3C76354A6C}"/>
              </a:ext>
            </a:extLst>
          </p:cNvPr>
          <p:cNvSpPr txBox="1"/>
          <p:nvPr/>
        </p:nvSpPr>
        <p:spPr>
          <a:xfrm>
            <a:off x="6786481" y="1463991"/>
            <a:ext cx="855023" cy="584775"/>
          </a:xfrm>
          <a:prstGeom prst="rect">
            <a:avLst/>
          </a:prstGeom>
          <a:noFill/>
        </p:spPr>
        <p:txBody>
          <a:bodyPr wrap="square" lIns="0" rIns="0" rtlCol="0" anchor="ctr"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01</a:t>
            </a:r>
            <a:endParaRPr kumimoji="0" lang="zh-CN" altLang="en-US"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文本框 8">
            <a:extLst>
              <a:ext uri="{FF2B5EF4-FFF2-40B4-BE49-F238E27FC236}">
                <a16:creationId xmlns:a16="http://schemas.microsoft.com/office/drawing/2014/main" id="{E0658D4F-EDEF-0366-324A-E9390DF80B36}"/>
              </a:ext>
            </a:extLst>
          </p:cNvPr>
          <p:cNvSpPr txBox="1"/>
          <p:nvPr/>
        </p:nvSpPr>
        <p:spPr>
          <a:xfrm>
            <a:off x="6796452" y="2840940"/>
            <a:ext cx="855023" cy="584775"/>
          </a:xfrm>
          <a:prstGeom prst="rect">
            <a:avLst/>
          </a:prstGeom>
          <a:noFill/>
        </p:spPr>
        <p:txBody>
          <a:bodyPr wrap="square" lIns="0" rIns="0" rtlCol="0" anchor="ctr"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02</a:t>
            </a:r>
            <a:endParaRPr kumimoji="0" lang="zh-CN" altLang="en-US"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文本框 9">
            <a:extLst>
              <a:ext uri="{FF2B5EF4-FFF2-40B4-BE49-F238E27FC236}">
                <a16:creationId xmlns:a16="http://schemas.microsoft.com/office/drawing/2014/main" id="{BC1406BF-DDA3-E66B-55D3-8D865BD416C9}"/>
              </a:ext>
            </a:extLst>
          </p:cNvPr>
          <p:cNvSpPr txBox="1"/>
          <p:nvPr/>
        </p:nvSpPr>
        <p:spPr>
          <a:xfrm>
            <a:off x="6786480" y="4145769"/>
            <a:ext cx="855023" cy="584775"/>
          </a:xfrm>
          <a:prstGeom prst="rect">
            <a:avLst/>
          </a:prstGeom>
          <a:noFill/>
        </p:spPr>
        <p:txBody>
          <a:bodyPr wrap="square" lIns="0" rIns="0" rtlCol="0" anchor="ctr"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03</a:t>
            </a:r>
            <a:endParaRPr kumimoji="0" lang="zh-CN" altLang="en-US"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文本框 10">
            <a:extLst>
              <a:ext uri="{FF2B5EF4-FFF2-40B4-BE49-F238E27FC236}">
                <a16:creationId xmlns:a16="http://schemas.microsoft.com/office/drawing/2014/main" id="{93831DDC-1A30-F3F5-7290-1BDEFE99D138}"/>
              </a:ext>
            </a:extLst>
          </p:cNvPr>
          <p:cNvSpPr txBox="1"/>
          <p:nvPr/>
        </p:nvSpPr>
        <p:spPr>
          <a:xfrm>
            <a:off x="6796452" y="5605585"/>
            <a:ext cx="855023" cy="584775"/>
          </a:xfrm>
          <a:prstGeom prst="rect">
            <a:avLst/>
          </a:prstGeom>
          <a:noFill/>
        </p:spPr>
        <p:txBody>
          <a:bodyPr wrap="square" lIns="0" rIns="0" rtlCol="0" anchor="ctr"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04</a:t>
            </a:r>
            <a:endParaRPr kumimoji="0" lang="zh-CN" altLang="en-US" sz="3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90" name="图片 89" descr="形状&#10;&#10;中度可信度描述已自动生成">
            <a:extLst>
              <a:ext uri="{FF2B5EF4-FFF2-40B4-BE49-F238E27FC236}">
                <a16:creationId xmlns:a16="http://schemas.microsoft.com/office/drawing/2014/main" id="{13B4750D-198A-6CA3-7C5D-E054BB1A7CCA}"/>
              </a:ext>
            </a:extLst>
          </p:cNvPr>
          <p:cNvPicPr>
            <a:picLocks noChangeAspect="1"/>
          </p:cNvPicPr>
          <p:nvPr/>
        </p:nvPicPr>
        <p:blipFill>
          <a:blip r:embed="rId8"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pic>
        <p:nvPicPr>
          <p:cNvPr id="108" name="图片 107">
            <a:extLst>
              <a:ext uri="{FF2B5EF4-FFF2-40B4-BE49-F238E27FC236}">
                <a16:creationId xmlns:a16="http://schemas.microsoft.com/office/drawing/2014/main" id="{4C7A8319-9159-9FA9-7829-027856AD2D7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66640" y="2768962"/>
            <a:ext cx="5213905" cy="4089039"/>
          </a:xfrm>
          <a:prstGeom prst="rect">
            <a:avLst/>
          </a:prstGeom>
        </p:spPr>
      </p:pic>
      <p:sp>
        <p:nvSpPr>
          <p:cNvPr id="47" name="任意多边形: 形状 46">
            <a:extLst>
              <a:ext uri="{FF2B5EF4-FFF2-40B4-BE49-F238E27FC236}">
                <a16:creationId xmlns:a16="http://schemas.microsoft.com/office/drawing/2014/main" id="{5DFBBA48-FCA0-D4DD-22A0-A86D59D4493C}"/>
              </a:ext>
            </a:extLst>
          </p:cNvPr>
          <p:cNvSpPr/>
          <p:nvPr/>
        </p:nvSpPr>
        <p:spPr bwMode="auto">
          <a:xfrm>
            <a:off x="559075" y="-3283"/>
            <a:ext cx="5214509" cy="6857995"/>
          </a:xfrm>
          <a:custGeom>
            <a:avLst/>
            <a:gdLst>
              <a:gd name="connsiteX0" fmla="*/ 0 w 4841075"/>
              <a:gd name="connsiteY0" fmla="*/ 0 h 6858000"/>
              <a:gd name="connsiteX1" fmla="*/ 4256075 w 4841075"/>
              <a:gd name="connsiteY1" fmla="*/ 0 h 6858000"/>
              <a:gd name="connsiteX2" fmla="*/ 4256075 w 4841075"/>
              <a:gd name="connsiteY2" fmla="*/ 3089700 h 6858000"/>
              <a:gd name="connsiteX3" fmla="*/ 4841075 w 4841075"/>
              <a:gd name="connsiteY3" fmla="*/ 3429000 h 6858000"/>
              <a:gd name="connsiteX4" fmla="*/ 4256075 w 4841075"/>
              <a:gd name="connsiteY4" fmla="*/ 3768300 h 6858000"/>
              <a:gd name="connsiteX5" fmla="*/ 4256075 w 4841075"/>
              <a:gd name="connsiteY5" fmla="*/ 6858000 h 6858000"/>
              <a:gd name="connsiteX6" fmla="*/ 0 w 484107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41075" h="6858000">
                <a:moveTo>
                  <a:pt x="0" y="0"/>
                </a:moveTo>
                <a:lnTo>
                  <a:pt x="4256075" y="0"/>
                </a:lnTo>
                <a:lnTo>
                  <a:pt x="4256075" y="3089700"/>
                </a:lnTo>
                <a:lnTo>
                  <a:pt x="4841075" y="3429000"/>
                </a:lnTo>
                <a:lnTo>
                  <a:pt x="4256075" y="3768300"/>
                </a:lnTo>
                <a:lnTo>
                  <a:pt x="4256075" y="6858000"/>
                </a:lnTo>
                <a:lnTo>
                  <a:pt x="0" y="6858000"/>
                </a:lnTo>
                <a:close/>
              </a:path>
            </a:pathLst>
          </a:custGeom>
          <a:gradFill>
            <a:gsLst>
              <a:gs pos="48000">
                <a:schemeClr val="accent1">
                  <a:lumMod val="60000"/>
                  <a:lumOff val="40000"/>
                </a:schemeClr>
              </a:gs>
              <a:gs pos="0">
                <a:schemeClr val="accent1"/>
              </a:gs>
              <a:gs pos="100000">
                <a:schemeClr val="accent1">
                  <a:alpha val="0"/>
                </a:schemeClr>
              </a:gs>
            </a:gsLst>
            <a:lin ang="5400000" scaled="0"/>
          </a:gra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矩形 48">
            <a:extLst>
              <a:ext uri="{FF2B5EF4-FFF2-40B4-BE49-F238E27FC236}">
                <a16:creationId xmlns:a16="http://schemas.microsoft.com/office/drawing/2014/main" id="{69D65A2B-3CA1-9DCC-B9E9-022CEA9C6F8A}"/>
              </a:ext>
            </a:extLst>
          </p:cNvPr>
          <p:cNvSpPr/>
          <p:nvPr/>
        </p:nvSpPr>
        <p:spPr>
          <a:xfrm>
            <a:off x="1484998" y="936849"/>
            <a:ext cx="2540998" cy="562911"/>
          </a:xfrm>
          <a:prstGeom prst="rect">
            <a:avLst/>
          </a:prstGeom>
          <a:noFill/>
        </p:spPr>
        <p:txBody>
          <a:bodyPr wrap="none" anchor="ctr">
            <a:noAutofit/>
          </a:bodyPr>
          <a:lstStyle/>
          <a:p>
            <a:pPr algn="ctr"/>
            <a:r>
              <a:rPr lang="en-US" altLang="zh-CN" sz="3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CONTENTS</a:t>
            </a:r>
          </a:p>
        </p:txBody>
      </p:sp>
      <p:sp>
        <p:nvSpPr>
          <p:cNvPr id="50" name="文本框 49">
            <a:extLst>
              <a:ext uri="{FF2B5EF4-FFF2-40B4-BE49-F238E27FC236}">
                <a16:creationId xmlns:a16="http://schemas.microsoft.com/office/drawing/2014/main" id="{0F7732FC-3ED1-5BF4-7489-E82F458BE602}"/>
              </a:ext>
            </a:extLst>
          </p:cNvPr>
          <p:cNvSpPr txBox="1"/>
          <p:nvPr/>
        </p:nvSpPr>
        <p:spPr>
          <a:xfrm>
            <a:off x="1712179" y="1499759"/>
            <a:ext cx="2170881" cy="941137"/>
          </a:xfrm>
          <a:prstGeom prst="rect">
            <a:avLst/>
          </a:prstGeom>
          <a:noFill/>
        </p:spPr>
        <p:txBody>
          <a:bodyPr wrap="none" rtlCol="0" anchor="ctr">
            <a:noAutofit/>
          </a:bodyPr>
          <a:lstStyle/>
          <a:p>
            <a:pPr algn="ctr"/>
            <a:r>
              <a:rPr lang="zh-CN" altLang="en-US" sz="6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目录</a:t>
            </a:r>
            <a:endParaRPr lang="en-US" altLang="zh-CN" sz="6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1" name="直接连接符 50">
            <a:extLst>
              <a:ext uri="{FF2B5EF4-FFF2-40B4-BE49-F238E27FC236}">
                <a16:creationId xmlns:a16="http://schemas.microsoft.com/office/drawing/2014/main" id="{600085CA-16E7-F440-909E-9325BA7FC776}"/>
              </a:ext>
            </a:extLst>
          </p:cNvPr>
          <p:cNvCxnSpPr>
            <a:cxnSpLocks/>
          </p:cNvCxnSpPr>
          <p:nvPr/>
        </p:nvCxnSpPr>
        <p:spPr>
          <a:xfrm flipH="1">
            <a:off x="1277642" y="1970327"/>
            <a:ext cx="585000"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id="{4D2F14B8-A5B9-B241-3145-6EE0AB3250CF}"/>
              </a:ext>
            </a:extLst>
          </p:cNvPr>
          <p:cNvCxnSpPr>
            <a:cxnSpLocks/>
          </p:cNvCxnSpPr>
          <p:nvPr/>
        </p:nvCxnSpPr>
        <p:spPr>
          <a:xfrm>
            <a:off x="3732596" y="1970327"/>
            <a:ext cx="586800"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0965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22105" y="0"/>
            <a:ext cx="12192000" cy="6858000"/>
          </a:xfrm>
          <a:prstGeom prst="rect">
            <a:avLst/>
          </a:prstGeom>
        </p:spPr>
      </p:pic>
      <p:sp>
        <p:nvSpPr>
          <p:cNvPr id="10" name="文本框 9">
            <a:extLst>
              <a:ext uri="{FF2B5EF4-FFF2-40B4-BE49-F238E27FC236}">
                <a16:creationId xmlns:a16="http://schemas.microsoft.com/office/drawing/2014/main" id="{75FF961C-CA4C-F72B-5B7C-80D3F08F9A6E}"/>
              </a:ext>
            </a:extLst>
          </p:cNvPr>
          <p:cNvSpPr txBox="1"/>
          <p:nvPr/>
        </p:nvSpPr>
        <p:spPr>
          <a:xfrm>
            <a:off x="4267278" y="1423655"/>
            <a:ext cx="3592650" cy="377026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3900" dirty="0">
                <a:ln w="12700">
                  <a:gradFill>
                    <a:gsLst>
                      <a:gs pos="0">
                        <a:schemeClr val="accent1"/>
                      </a:gs>
                      <a:gs pos="45000">
                        <a:schemeClr val="accent1">
                          <a:alpha val="0"/>
                        </a:schemeClr>
                      </a:gs>
                    </a:gsLst>
                    <a:lin ang="5400000" scaled="1"/>
                  </a:gradFill>
                </a:ln>
                <a:gradFill>
                  <a:gsLst>
                    <a:gs pos="0">
                      <a:schemeClr val="accent1">
                        <a:alpha val="20000"/>
                      </a:schemeClr>
                    </a:gs>
                    <a:gs pos="78000">
                      <a:schemeClr val="accent1">
                        <a:alpha val="0"/>
                      </a:schemeClr>
                    </a:gs>
                  </a:gsLst>
                  <a:lin ang="5400000" scaled="1"/>
                </a:gra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23900" dirty="0">
              <a:ln w="12700">
                <a:gradFill>
                  <a:gsLst>
                    <a:gs pos="0">
                      <a:schemeClr val="accent1"/>
                    </a:gs>
                    <a:gs pos="45000">
                      <a:schemeClr val="accent1">
                        <a:alpha val="0"/>
                      </a:schemeClr>
                    </a:gs>
                  </a:gsLst>
                  <a:lin ang="5400000" scaled="1"/>
                </a:gradFill>
              </a:ln>
              <a:gradFill>
                <a:gsLst>
                  <a:gs pos="0">
                    <a:schemeClr val="accent1">
                      <a:alpha val="20000"/>
                    </a:schemeClr>
                  </a:gs>
                  <a:gs pos="78000">
                    <a:schemeClr val="accent1">
                      <a:alpha val="0"/>
                    </a:schemeClr>
                  </a:gs>
                </a:gsLst>
                <a:lin ang="540000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文本框 11">
            <a:extLst>
              <a:ext uri="{FF2B5EF4-FFF2-40B4-BE49-F238E27FC236}">
                <a16:creationId xmlns:a16="http://schemas.microsoft.com/office/drawing/2014/main" id="{9DF02460-D9A8-B674-D238-FA1A36899C0E}"/>
              </a:ext>
            </a:extLst>
          </p:cNvPr>
          <p:cNvSpPr txBox="1"/>
          <p:nvPr/>
        </p:nvSpPr>
        <p:spPr>
          <a:xfrm>
            <a:off x="1917700" y="3704763"/>
            <a:ext cx="8356600"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60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研究背景与问题陈述</a:t>
            </a:r>
          </a:p>
        </p:txBody>
      </p:sp>
      <p:pic>
        <p:nvPicPr>
          <p:cNvPr id="50" name="图片 49" descr="形状&#10;&#10;中度可信度描述已自动生成">
            <a:extLst>
              <a:ext uri="{FF2B5EF4-FFF2-40B4-BE49-F238E27FC236}">
                <a16:creationId xmlns:a16="http://schemas.microsoft.com/office/drawing/2014/main" id="{2C98A674-F3F7-22E1-5322-3F46712AFAC3}"/>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822399" y="126205"/>
            <a:ext cx="1230926" cy="984741"/>
          </a:xfrm>
          <a:prstGeom prst="rect">
            <a:avLst/>
          </a:prstGeom>
        </p:spPr>
      </p:pic>
      <p:grpSp>
        <p:nvGrpSpPr>
          <p:cNvPr id="5" name="组合 4">
            <a:extLst>
              <a:ext uri="{FF2B5EF4-FFF2-40B4-BE49-F238E27FC236}">
                <a16:creationId xmlns:a16="http://schemas.microsoft.com/office/drawing/2014/main" id="{F674E1D5-07FE-D4D1-2559-3DA6B74F80C9}"/>
              </a:ext>
            </a:extLst>
          </p:cNvPr>
          <p:cNvGrpSpPr/>
          <p:nvPr/>
        </p:nvGrpSpPr>
        <p:grpSpPr>
          <a:xfrm>
            <a:off x="-22106" y="410497"/>
            <a:ext cx="8150942" cy="4504403"/>
            <a:chOff x="-10162" y="521954"/>
            <a:chExt cx="5602607" cy="1639586"/>
          </a:xfrm>
        </p:grpSpPr>
        <p:sp>
          <p:nvSpPr>
            <p:cNvPr id="47" name="直角三角形 2">
              <a:extLst>
                <a:ext uri="{FF2B5EF4-FFF2-40B4-BE49-F238E27FC236}">
                  <a16:creationId xmlns:a16="http://schemas.microsoft.com/office/drawing/2014/main" id="{BE5CE5C6-1EB3-038D-9B15-18EC84210ADF}"/>
                </a:ext>
              </a:extLst>
            </p:cNvPr>
            <p:cNvSpPr/>
            <p:nvPr/>
          </p:nvSpPr>
          <p:spPr>
            <a:xfrm flipV="1">
              <a:off x="0" y="597694"/>
              <a:ext cx="5592445" cy="156384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20320 w 5592445"/>
                <a:gd name="connsiteY0-82" fmla="*/ 935196 h 1563846"/>
                <a:gd name="connsiteX1-83" fmla="*/ 0 w 5592445"/>
                <a:gd name="connsiteY1-84" fmla="*/ 0 h 1563846"/>
                <a:gd name="connsiteX2-85" fmla="*/ 5592445 w 5592445"/>
                <a:gd name="connsiteY2-86" fmla="*/ 1563846 h 1563846"/>
                <a:gd name="connsiteX3-87" fmla="*/ 20320 w 5592445"/>
                <a:gd name="connsiteY3-88" fmla="*/ 935196 h 1563846"/>
              </a:gdLst>
              <a:ahLst/>
              <a:cxnLst>
                <a:cxn ang="0">
                  <a:pos x="connsiteX0-1" y="connsiteY0-2"/>
                </a:cxn>
                <a:cxn ang="0">
                  <a:pos x="connsiteX1-3" y="connsiteY1-4"/>
                </a:cxn>
                <a:cxn ang="0">
                  <a:pos x="connsiteX2-5" y="connsiteY2-6"/>
                </a:cxn>
                <a:cxn ang="0">
                  <a:pos x="connsiteX3-7" y="connsiteY3-8"/>
                </a:cxn>
              </a:cxnLst>
              <a:rect l="l" t="t" r="r" b="b"/>
              <a:pathLst>
                <a:path w="5592445" h="1563846">
                  <a:moveTo>
                    <a:pt x="20320" y="935196"/>
                  </a:moveTo>
                  <a:lnTo>
                    <a:pt x="0" y="0"/>
                  </a:lnTo>
                  <a:cubicBezTo>
                    <a:pt x="1123950" y="546894"/>
                    <a:pt x="2601595" y="1483677"/>
                    <a:pt x="5592445" y="1563846"/>
                  </a:cubicBezTo>
                  <a:cubicBezTo>
                    <a:pt x="2277745" y="1487646"/>
                    <a:pt x="1334770" y="1230471"/>
                    <a:pt x="20320" y="935196"/>
                  </a:cubicBezTo>
                  <a:close/>
                </a:path>
              </a:pathLst>
            </a:custGeom>
            <a:gradFill>
              <a:gsLst>
                <a:gs pos="0">
                  <a:schemeClr val="bg1"/>
                </a:gs>
                <a:gs pos="100000">
                  <a:schemeClr val="bg1">
                    <a:alpha val="0"/>
                  </a:schemeClr>
                </a:gs>
              </a:gsLst>
              <a:lin ang="5400000" scaled="1"/>
            </a:gradFill>
            <a:ln>
              <a:noFill/>
            </a:ln>
            <a:effectLst>
              <a:outerShdw blurRad="329406" dist="98821" dir="2700000" algn="tl" rotWithShape="0">
                <a:schemeClr val="accent1">
                  <a:lumMod val="50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直角三角形 2">
              <a:extLst>
                <a:ext uri="{FF2B5EF4-FFF2-40B4-BE49-F238E27FC236}">
                  <a16:creationId xmlns:a16="http://schemas.microsoft.com/office/drawing/2014/main" id="{923F7917-34EB-9C64-E415-71B788C34587}"/>
                </a:ext>
              </a:extLst>
            </p:cNvPr>
            <p:cNvSpPr/>
            <p:nvPr/>
          </p:nvSpPr>
          <p:spPr>
            <a:xfrm flipV="1">
              <a:off x="-1" y="597694"/>
              <a:ext cx="5572125" cy="126920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Lst>
              <a:ahLst/>
              <a:cxnLst>
                <a:cxn ang="0">
                  <a:pos x="connsiteX0-1" y="connsiteY0-2"/>
                </a:cxn>
                <a:cxn ang="0">
                  <a:pos x="connsiteX1-3" y="connsiteY1-4"/>
                </a:cxn>
                <a:cxn ang="0">
                  <a:pos x="connsiteX2-5" y="connsiteY2-6"/>
                </a:cxn>
                <a:cxn ang="0">
                  <a:pos x="connsiteX3-7" y="connsiteY3-8"/>
                </a:cxn>
              </a:cxnLst>
              <a:rect l="l" t="t" r="r" b="b"/>
              <a:pathLst>
                <a:path w="5572125" h="1269206">
                  <a:moveTo>
                    <a:pt x="0" y="640556"/>
                  </a:moveTo>
                  <a:lnTo>
                    <a:pt x="0" y="0"/>
                  </a:lnTo>
                  <a:cubicBezTo>
                    <a:pt x="1123950" y="546894"/>
                    <a:pt x="2581275" y="1189037"/>
                    <a:pt x="5572125" y="1269206"/>
                  </a:cubicBezTo>
                  <a:cubicBezTo>
                    <a:pt x="2257425" y="1193006"/>
                    <a:pt x="1314450" y="935831"/>
                    <a:pt x="0" y="640556"/>
                  </a:cubicBezTo>
                  <a:close/>
                </a:path>
              </a:pathLst>
            </a:custGeom>
            <a:gradFill flip="none" rotWithShape="1">
              <a:gsLst>
                <a:gs pos="0">
                  <a:schemeClr val="accent1"/>
                </a:gs>
                <a:gs pos="100000">
                  <a:schemeClr val="accent2"/>
                </a:gs>
              </a:gsLst>
              <a:path path="circle">
                <a:fillToRect r="100000" b="100000"/>
              </a:path>
              <a:tileRect l="-100000" t="-10000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600">
                <a:solidFill>
                  <a:schemeClr val="lt1">
                    <a:alpha val="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直角三角形 2">
              <a:extLst>
                <a:ext uri="{FF2B5EF4-FFF2-40B4-BE49-F238E27FC236}">
                  <a16:creationId xmlns:a16="http://schemas.microsoft.com/office/drawing/2014/main" id="{811282BB-1088-9344-8B20-D6AD65F0FA3F}"/>
                </a:ext>
              </a:extLst>
            </p:cNvPr>
            <p:cNvSpPr/>
            <p:nvPr/>
          </p:nvSpPr>
          <p:spPr>
            <a:xfrm flipV="1">
              <a:off x="-10162" y="521954"/>
              <a:ext cx="5572125" cy="628650"/>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0 w 5572125"/>
                <a:gd name="connsiteY0-82" fmla="*/ 0 h 1269206"/>
                <a:gd name="connsiteX1-83" fmla="*/ 5572125 w 5572125"/>
                <a:gd name="connsiteY1-84" fmla="*/ 1269206 h 1269206"/>
                <a:gd name="connsiteX2-85" fmla="*/ 0 w 5572125"/>
                <a:gd name="connsiteY2-86" fmla="*/ 640556 h 1269206"/>
                <a:gd name="connsiteX3-87" fmla="*/ 91440 w 5572125"/>
                <a:gd name="connsiteY3-88" fmla="*/ 91440 h 1269206"/>
                <a:gd name="connsiteX0-89" fmla="*/ 0 w 5572125"/>
                <a:gd name="connsiteY0-90" fmla="*/ 0 h 1269206"/>
                <a:gd name="connsiteX1-91" fmla="*/ 5572125 w 5572125"/>
                <a:gd name="connsiteY1-92" fmla="*/ 1269206 h 1269206"/>
                <a:gd name="connsiteX2-93" fmla="*/ 0 w 5572125"/>
                <a:gd name="connsiteY2-94" fmla="*/ 640556 h 1269206"/>
                <a:gd name="connsiteX0-95" fmla="*/ 5572125 w 5572125"/>
                <a:gd name="connsiteY0-96" fmla="*/ 628650 h 628650"/>
                <a:gd name="connsiteX1-97" fmla="*/ 0 w 5572125"/>
                <a:gd name="connsiteY1-98" fmla="*/ 0 h 628650"/>
              </a:gdLst>
              <a:ahLst/>
              <a:cxnLst>
                <a:cxn ang="0">
                  <a:pos x="connsiteX0-1" y="connsiteY0-2"/>
                </a:cxn>
                <a:cxn ang="0">
                  <a:pos x="connsiteX1-3" y="connsiteY1-4"/>
                </a:cxn>
              </a:cxnLst>
              <a:rect l="l" t="t" r="r" b="b"/>
              <a:pathLst>
                <a:path w="5572125" h="628650">
                  <a:moveTo>
                    <a:pt x="5572125" y="628650"/>
                  </a:moveTo>
                  <a:cubicBezTo>
                    <a:pt x="2257425" y="552450"/>
                    <a:pt x="1314450" y="295275"/>
                    <a:pt x="0" y="0"/>
                  </a:cubicBezTo>
                </a:path>
              </a:pathLst>
            </a:custGeom>
            <a:noFill/>
            <a:ln w="32939">
              <a:gradFill>
                <a:gsLst>
                  <a:gs pos="0">
                    <a:schemeClr val="accent1"/>
                  </a:gs>
                  <a:gs pos="100000">
                    <a:schemeClr val="accent1">
                      <a:alpha val="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组合 8">
            <a:extLst>
              <a:ext uri="{FF2B5EF4-FFF2-40B4-BE49-F238E27FC236}">
                <a16:creationId xmlns:a16="http://schemas.microsoft.com/office/drawing/2014/main" id="{65C0421A-9628-59C3-D2A1-32A28C01ADE6}"/>
              </a:ext>
            </a:extLst>
          </p:cNvPr>
          <p:cNvGrpSpPr/>
          <p:nvPr/>
        </p:nvGrpSpPr>
        <p:grpSpPr>
          <a:xfrm flipH="1" flipV="1">
            <a:off x="4063163" y="2324100"/>
            <a:ext cx="8150942" cy="4504403"/>
            <a:chOff x="-10162" y="521954"/>
            <a:chExt cx="5602607" cy="1639586"/>
          </a:xfrm>
        </p:grpSpPr>
        <p:sp>
          <p:nvSpPr>
            <p:cNvPr id="34" name="直角三角形 2">
              <a:extLst>
                <a:ext uri="{FF2B5EF4-FFF2-40B4-BE49-F238E27FC236}">
                  <a16:creationId xmlns:a16="http://schemas.microsoft.com/office/drawing/2014/main" id="{4579C8F7-6285-DB77-D7E1-5E8E202A3AD2}"/>
                </a:ext>
              </a:extLst>
            </p:cNvPr>
            <p:cNvSpPr/>
            <p:nvPr/>
          </p:nvSpPr>
          <p:spPr>
            <a:xfrm flipV="1">
              <a:off x="0" y="597694"/>
              <a:ext cx="5592445" cy="156384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20320 w 5592445"/>
                <a:gd name="connsiteY0-82" fmla="*/ 935196 h 1563846"/>
                <a:gd name="connsiteX1-83" fmla="*/ 0 w 5592445"/>
                <a:gd name="connsiteY1-84" fmla="*/ 0 h 1563846"/>
                <a:gd name="connsiteX2-85" fmla="*/ 5592445 w 5592445"/>
                <a:gd name="connsiteY2-86" fmla="*/ 1563846 h 1563846"/>
                <a:gd name="connsiteX3-87" fmla="*/ 20320 w 5592445"/>
                <a:gd name="connsiteY3-88" fmla="*/ 935196 h 1563846"/>
              </a:gdLst>
              <a:ahLst/>
              <a:cxnLst>
                <a:cxn ang="0">
                  <a:pos x="connsiteX0-1" y="connsiteY0-2"/>
                </a:cxn>
                <a:cxn ang="0">
                  <a:pos x="connsiteX1-3" y="connsiteY1-4"/>
                </a:cxn>
                <a:cxn ang="0">
                  <a:pos x="connsiteX2-5" y="connsiteY2-6"/>
                </a:cxn>
                <a:cxn ang="0">
                  <a:pos x="connsiteX3-7" y="connsiteY3-8"/>
                </a:cxn>
              </a:cxnLst>
              <a:rect l="l" t="t" r="r" b="b"/>
              <a:pathLst>
                <a:path w="5592445" h="1563846">
                  <a:moveTo>
                    <a:pt x="20320" y="935196"/>
                  </a:moveTo>
                  <a:lnTo>
                    <a:pt x="0" y="0"/>
                  </a:lnTo>
                  <a:cubicBezTo>
                    <a:pt x="1123950" y="546894"/>
                    <a:pt x="2601595" y="1483677"/>
                    <a:pt x="5592445" y="1563846"/>
                  </a:cubicBezTo>
                  <a:cubicBezTo>
                    <a:pt x="2277745" y="1487646"/>
                    <a:pt x="1334770" y="1230471"/>
                    <a:pt x="20320" y="935196"/>
                  </a:cubicBezTo>
                  <a:close/>
                </a:path>
              </a:pathLst>
            </a:custGeom>
            <a:gradFill>
              <a:gsLst>
                <a:gs pos="0">
                  <a:schemeClr val="bg1"/>
                </a:gs>
                <a:gs pos="100000">
                  <a:schemeClr val="bg1">
                    <a:alpha val="0"/>
                  </a:schemeClr>
                </a:gs>
              </a:gsLst>
              <a:lin ang="5400000" scaled="1"/>
            </a:gradFill>
            <a:ln>
              <a:noFill/>
            </a:ln>
            <a:effectLst>
              <a:outerShdw blurRad="329406" dist="98821" dir="2700000" algn="tl" rotWithShape="0">
                <a:schemeClr val="accent1">
                  <a:lumMod val="50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直角三角形 2">
              <a:extLst>
                <a:ext uri="{FF2B5EF4-FFF2-40B4-BE49-F238E27FC236}">
                  <a16:creationId xmlns:a16="http://schemas.microsoft.com/office/drawing/2014/main" id="{1DDA40FA-302C-ED91-43CE-3BDBF8261532}"/>
                </a:ext>
              </a:extLst>
            </p:cNvPr>
            <p:cNvSpPr/>
            <p:nvPr/>
          </p:nvSpPr>
          <p:spPr>
            <a:xfrm flipV="1">
              <a:off x="-1" y="597694"/>
              <a:ext cx="5572125" cy="126920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Lst>
              <a:ahLst/>
              <a:cxnLst>
                <a:cxn ang="0">
                  <a:pos x="connsiteX0-1" y="connsiteY0-2"/>
                </a:cxn>
                <a:cxn ang="0">
                  <a:pos x="connsiteX1-3" y="connsiteY1-4"/>
                </a:cxn>
                <a:cxn ang="0">
                  <a:pos x="connsiteX2-5" y="connsiteY2-6"/>
                </a:cxn>
                <a:cxn ang="0">
                  <a:pos x="connsiteX3-7" y="connsiteY3-8"/>
                </a:cxn>
              </a:cxnLst>
              <a:rect l="l" t="t" r="r" b="b"/>
              <a:pathLst>
                <a:path w="5572125" h="1269206">
                  <a:moveTo>
                    <a:pt x="0" y="640556"/>
                  </a:moveTo>
                  <a:lnTo>
                    <a:pt x="0" y="0"/>
                  </a:lnTo>
                  <a:cubicBezTo>
                    <a:pt x="1123950" y="546894"/>
                    <a:pt x="2581275" y="1189037"/>
                    <a:pt x="5572125" y="1269206"/>
                  </a:cubicBezTo>
                  <a:cubicBezTo>
                    <a:pt x="2257425" y="1193006"/>
                    <a:pt x="1314450" y="935831"/>
                    <a:pt x="0" y="640556"/>
                  </a:cubicBezTo>
                  <a:close/>
                </a:path>
              </a:pathLst>
            </a:custGeom>
            <a:gradFill flip="none" rotWithShape="1">
              <a:gsLst>
                <a:gs pos="0">
                  <a:schemeClr val="accent1"/>
                </a:gs>
                <a:gs pos="100000">
                  <a:schemeClr val="accent2"/>
                </a:gs>
              </a:gsLst>
              <a:path path="circle">
                <a:fillToRect r="100000" b="100000"/>
              </a:path>
              <a:tileRect l="-100000" t="-10000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600">
                <a:solidFill>
                  <a:schemeClr val="lt1">
                    <a:alpha val="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直角三角形 2">
              <a:extLst>
                <a:ext uri="{FF2B5EF4-FFF2-40B4-BE49-F238E27FC236}">
                  <a16:creationId xmlns:a16="http://schemas.microsoft.com/office/drawing/2014/main" id="{088F6FF1-C78D-791A-5985-519D78463C22}"/>
                </a:ext>
              </a:extLst>
            </p:cNvPr>
            <p:cNvSpPr/>
            <p:nvPr/>
          </p:nvSpPr>
          <p:spPr>
            <a:xfrm flipV="1">
              <a:off x="-10162" y="521954"/>
              <a:ext cx="5572125" cy="628650"/>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0 w 5572125"/>
                <a:gd name="connsiteY0-82" fmla="*/ 0 h 1269206"/>
                <a:gd name="connsiteX1-83" fmla="*/ 5572125 w 5572125"/>
                <a:gd name="connsiteY1-84" fmla="*/ 1269206 h 1269206"/>
                <a:gd name="connsiteX2-85" fmla="*/ 0 w 5572125"/>
                <a:gd name="connsiteY2-86" fmla="*/ 640556 h 1269206"/>
                <a:gd name="connsiteX3-87" fmla="*/ 91440 w 5572125"/>
                <a:gd name="connsiteY3-88" fmla="*/ 91440 h 1269206"/>
                <a:gd name="connsiteX0-89" fmla="*/ 0 w 5572125"/>
                <a:gd name="connsiteY0-90" fmla="*/ 0 h 1269206"/>
                <a:gd name="connsiteX1-91" fmla="*/ 5572125 w 5572125"/>
                <a:gd name="connsiteY1-92" fmla="*/ 1269206 h 1269206"/>
                <a:gd name="connsiteX2-93" fmla="*/ 0 w 5572125"/>
                <a:gd name="connsiteY2-94" fmla="*/ 640556 h 1269206"/>
                <a:gd name="connsiteX0-95" fmla="*/ 5572125 w 5572125"/>
                <a:gd name="connsiteY0-96" fmla="*/ 628650 h 628650"/>
                <a:gd name="connsiteX1-97" fmla="*/ 0 w 5572125"/>
                <a:gd name="connsiteY1-98" fmla="*/ 0 h 628650"/>
              </a:gdLst>
              <a:ahLst/>
              <a:cxnLst>
                <a:cxn ang="0">
                  <a:pos x="connsiteX0-1" y="connsiteY0-2"/>
                </a:cxn>
                <a:cxn ang="0">
                  <a:pos x="connsiteX1-3" y="connsiteY1-4"/>
                </a:cxn>
              </a:cxnLst>
              <a:rect l="l" t="t" r="r" b="b"/>
              <a:pathLst>
                <a:path w="5572125" h="628650">
                  <a:moveTo>
                    <a:pt x="5572125" y="628650"/>
                  </a:moveTo>
                  <a:cubicBezTo>
                    <a:pt x="2257425" y="552450"/>
                    <a:pt x="1314450" y="295275"/>
                    <a:pt x="0" y="0"/>
                  </a:cubicBezTo>
                </a:path>
              </a:pathLst>
            </a:custGeom>
            <a:noFill/>
            <a:ln w="32939">
              <a:gradFill>
                <a:gsLst>
                  <a:gs pos="0">
                    <a:schemeClr val="accent1"/>
                  </a:gs>
                  <a:gs pos="100000">
                    <a:schemeClr val="accent1">
                      <a:alpha val="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2479493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descr="图片包含 户外, 水, 草, 沙滩&#10;&#10;描述已自动生成">
            <a:extLst>
              <a:ext uri="{FF2B5EF4-FFF2-40B4-BE49-F238E27FC236}">
                <a16:creationId xmlns:a16="http://schemas.microsoft.com/office/drawing/2014/main" id="{7F5B243D-DDEE-4C32-6405-F00895EF6C4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1" name="矩形 20">
            <a:extLst>
              <a:ext uri="{FF2B5EF4-FFF2-40B4-BE49-F238E27FC236}">
                <a16:creationId xmlns:a16="http://schemas.microsoft.com/office/drawing/2014/main" id="{0F9FBA37-4CC8-5131-22B3-767FEBFDC523}"/>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50" name="图片 49" descr="形状&#10;&#10;中度可信度描述已自动生成">
            <a:extLst>
              <a:ext uri="{FF2B5EF4-FFF2-40B4-BE49-F238E27FC236}">
                <a16:creationId xmlns:a16="http://schemas.microsoft.com/office/drawing/2014/main" id="{2C98A674-F3F7-22E1-5322-3F46712AFAC3}"/>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6" name="文本框 11">
            <a:extLst>
              <a:ext uri="{FF2B5EF4-FFF2-40B4-BE49-F238E27FC236}">
                <a16:creationId xmlns:a16="http://schemas.microsoft.com/office/drawing/2014/main" id="{146915D1-37C7-529B-6145-DCC7691014BE}"/>
              </a:ext>
            </a:extLst>
          </p:cNvPr>
          <p:cNvSpPr txBox="1"/>
          <p:nvPr/>
        </p:nvSpPr>
        <p:spPr>
          <a:xfrm>
            <a:off x="221235" y="150149"/>
            <a:ext cx="3910927"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研究背景与问题陈述</a:t>
            </a:r>
          </a:p>
        </p:txBody>
      </p:sp>
      <p:cxnSp>
        <p:nvCxnSpPr>
          <p:cNvPr id="24" name="直接连接符 23">
            <a:extLst>
              <a:ext uri="{FF2B5EF4-FFF2-40B4-BE49-F238E27FC236}">
                <a16:creationId xmlns:a16="http://schemas.microsoft.com/office/drawing/2014/main" id="{A97D8A4B-CAFB-457D-5B4D-0FE8FEBAE50D}"/>
              </a:ext>
            </a:extLst>
          </p:cNvPr>
          <p:cNvCxnSpPr>
            <a:cxnSpLocks/>
          </p:cNvCxnSpPr>
          <p:nvPr/>
        </p:nvCxnSpPr>
        <p:spPr>
          <a:xfrm>
            <a:off x="334963" y="822071"/>
            <a:ext cx="115570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E2F8E809-7B40-7D17-D1C8-9446B1EBE4F9}"/>
              </a:ext>
            </a:extLst>
          </p:cNvPr>
          <p:cNvCxnSpPr>
            <a:cxnSpLocks/>
          </p:cNvCxnSpPr>
          <p:nvPr/>
        </p:nvCxnSpPr>
        <p:spPr>
          <a:xfrm>
            <a:off x="334963" y="822071"/>
            <a:ext cx="3623579"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4" name="任意多边形: 形状 3">
            <a:extLst>
              <a:ext uri="{FF2B5EF4-FFF2-40B4-BE49-F238E27FC236}">
                <a16:creationId xmlns:a16="http://schemas.microsoft.com/office/drawing/2014/main" id="{EA629732-E613-02EF-2943-A4AB0C9383EB}"/>
              </a:ext>
            </a:extLst>
          </p:cNvPr>
          <p:cNvSpPr/>
          <p:nvPr/>
        </p:nvSpPr>
        <p:spPr>
          <a:xfrm flipH="1">
            <a:off x="6546990" y="1706415"/>
            <a:ext cx="5643879" cy="4535348"/>
          </a:xfrm>
          <a:custGeom>
            <a:avLst/>
            <a:gdLst>
              <a:gd name="connsiteX0" fmla="*/ 0 w 2474300"/>
              <a:gd name="connsiteY0" fmla="*/ 0 h 1805348"/>
              <a:gd name="connsiteX1" fmla="*/ 1571625 w 2474300"/>
              <a:gd name="connsiteY1" fmla="*/ 0 h 1805348"/>
              <a:gd name="connsiteX2" fmla="*/ 1571625 w 2474300"/>
              <a:gd name="connsiteY2" fmla="*/ 0 h 1805348"/>
              <a:gd name="connsiteX3" fmla="*/ 1571626 w 2474300"/>
              <a:gd name="connsiteY3" fmla="*/ 0 h 1805348"/>
              <a:gd name="connsiteX4" fmla="*/ 2474300 w 2474300"/>
              <a:gd name="connsiteY4" fmla="*/ 902674 h 1805348"/>
              <a:gd name="connsiteX5" fmla="*/ 1571626 w 2474300"/>
              <a:gd name="connsiteY5" fmla="*/ 1805348 h 1805348"/>
              <a:gd name="connsiteX6" fmla="*/ 1571607 w 2474300"/>
              <a:gd name="connsiteY6" fmla="*/ 1805347 h 1805348"/>
              <a:gd name="connsiteX7" fmla="*/ 0 w 2474300"/>
              <a:gd name="connsiteY7" fmla="*/ 1805347 h 1805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74300" h="1805348">
                <a:moveTo>
                  <a:pt x="0" y="0"/>
                </a:moveTo>
                <a:lnTo>
                  <a:pt x="1571625" y="0"/>
                </a:lnTo>
                <a:lnTo>
                  <a:pt x="1571625" y="0"/>
                </a:lnTo>
                <a:lnTo>
                  <a:pt x="1571626" y="0"/>
                </a:lnTo>
                <a:cubicBezTo>
                  <a:pt x="2070159" y="0"/>
                  <a:pt x="2474300" y="404141"/>
                  <a:pt x="2474300" y="902674"/>
                </a:cubicBezTo>
                <a:cubicBezTo>
                  <a:pt x="2474300" y="1401207"/>
                  <a:pt x="2070159" y="1805348"/>
                  <a:pt x="1571626" y="1805348"/>
                </a:cubicBezTo>
                <a:lnTo>
                  <a:pt x="1571607" y="1805347"/>
                </a:lnTo>
                <a:lnTo>
                  <a:pt x="0" y="1805347"/>
                </a:lnTo>
                <a:close/>
              </a:path>
            </a:pathLst>
          </a:custGeom>
          <a:gradFill>
            <a:gsLst>
              <a:gs pos="0">
                <a:schemeClr val="bg1">
                  <a:alpha val="0"/>
                </a:schemeClr>
              </a:gs>
              <a:gs pos="100000">
                <a:schemeClr val="bg1"/>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形状 4">
            <a:extLst>
              <a:ext uri="{FF2B5EF4-FFF2-40B4-BE49-F238E27FC236}">
                <a16:creationId xmlns:a16="http://schemas.microsoft.com/office/drawing/2014/main" id="{B118EA97-C3A8-9FF7-16A1-209209131719}"/>
              </a:ext>
            </a:extLst>
          </p:cNvPr>
          <p:cNvSpPr/>
          <p:nvPr/>
        </p:nvSpPr>
        <p:spPr>
          <a:xfrm>
            <a:off x="1130" y="1706416"/>
            <a:ext cx="5643879" cy="4535348"/>
          </a:xfrm>
          <a:custGeom>
            <a:avLst/>
            <a:gdLst>
              <a:gd name="connsiteX0" fmla="*/ 0 w 2474300"/>
              <a:gd name="connsiteY0" fmla="*/ 0 h 1805348"/>
              <a:gd name="connsiteX1" fmla="*/ 1571625 w 2474300"/>
              <a:gd name="connsiteY1" fmla="*/ 0 h 1805348"/>
              <a:gd name="connsiteX2" fmla="*/ 1571625 w 2474300"/>
              <a:gd name="connsiteY2" fmla="*/ 0 h 1805348"/>
              <a:gd name="connsiteX3" fmla="*/ 1571626 w 2474300"/>
              <a:gd name="connsiteY3" fmla="*/ 0 h 1805348"/>
              <a:gd name="connsiteX4" fmla="*/ 2474300 w 2474300"/>
              <a:gd name="connsiteY4" fmla="*/ 902674 h 1805348"/>
              <a:gd name="connsiteX5" fmla="*/ 1571626 w 2474300"/>
              <a:gd name="connsiteY5" fmla="*/ 1805348 h 1805348"/>
              <a:gd name="connsiteX6" fmla="*/ 1571607 w 2474300"/>
              <a:gd name="connsiteY6" fmla="*/ 1805347 h 1805348"/>
              <a:gd name="connsiteX7" fmla="*/ 0 w 2474300"/>
              <a:gd name="connsiteY7" fmla="*/ 1805347 h 1805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74300" h="1805348">
                <a:moveTo>
                  <a:pt x="0" y="0"/>
                </a:moveTo>
                <a:lnTo>
                  <a:pt x="1571625" y="0"/>
                </a:lnTo>
                <a:lnTo>
                  <a:pt x="1571625" y="0"/>
                </a:lnTo>
                <a:lnTo>
                  <a:pt x="1571626" y="0"/>
                </a:lnTo>
                <a:cubicBezTo>
                  <a:pt x="2070159" y="0"/>
                  <a:pt x="2474300" y="404141"/>
                  <a:pt x="2474300" y="902674"/>
                </a:cubicBezTo>
                <a:cubicBezTo>
                  <a:pt x="2474300" y="1401207"/>
                  <a:pt x="2070159" y="1805348"/>
                  <a:pt x="1571626" y="1805348"/>
                </a:cubicBezTo>
                <a:lnTo>
                  <a:pt x="1571607" y="1805347"/>
                </a:lnTo>
                <a:lnTo>
                  <a:pt x="0" y="1805347"/>
                </a:lnTo>
                <a:close/>
              </a:path>
            </a:pathLst>
          </a:custGeom>
          <a:gradFill>
            <a:gsLst>
              <a:gs pos="0">
                <a:schemeClr val="bg1">
                  <a:alpha val="0"/>
                </a:schemeClr>
              </a:gs>
              <a:gs pos="100000">
                <a:schemeClr val="bg1"/>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椭圆 6">
            <a:extLst>
              <a:ext uri="{FF2B5EF4-FFF2-40B4-BE49-F238E27FC236}">
                <a16:creationId xmlns:a16="http://schemas.microsoft.com/office/drawing/2014/main" id="{505F9BB2-27B9-6264-3BEC-2B346FA11979}"/>
              </a:ext>
            </a:extLst>
          </p:cNvPr>
          <p:cNvSpPr/>
          <p:nvPr/>
        </p:nvSpPr>
        <p:spPr>
          <a:xfrm>
            <a:off x="3987311" y="1824759"/>
            <a:ext cx="4264542" cy="4264542"/>
          </a:xfrm>
          <a:prstGeom prst="ellipse">
            <a:avLst/>
          </a:prstGeom>
          <a:gradFill>
            <a:gsLst>
              <a:gs pos="100000">
                <a:schemeClr val="accent1">
                  <a:lumMod val="60000"/>
                  <a:lumOff val="40000"/>
                </a:schemeClr>
              </a:gs>
              <a:gs pos="0">
                <a:schemeClr val="accent1"/>
              </a:gs>
            </a:gsLst>
            <a:lin ang="3000000" scaled="0"/>
          </a:gradFill>
          <a:ln>
            <a:noFill/>
          </a:ln>
          <a:effectLst>
            <a:outerShdw blurRad="127000" dist="63500" dir="2700000" sx="101000" sy="101000" algn="tl" rotWithShape="0">
              <a:schemeClr val="accent1">
                <a:alpha val="27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矩形 8">
            <a:extLst>
              <a:ext uri="{FF2B5EF4-FFF2-40B4-BE49-F238E27FC236}">
                <a16:creationId xmlns:a16="http://schemas.microsoft.com/office/drawing/2014/main" id="{5286320E-3D4C-2B1B-18E8-D7F4988DDA6D}"/>
              </a:ext>
            </a:extLst>
          </p:cNvPr>
          <p:cNvSpPr/>
          <p:nvPr/>
        </p:nvSpPr>
        <p:spPr>
          <a:xfrm>
            <a:off x="282845" y="3213167"/>
            <a:ext cx="3449496" cy="255659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lnSpc>
                <a:spcPct val="150000"/>
              </a:lnSpc>
              <a:buFont typeface="Arial" panose="020B0604020202020204" pitchFamily="34" charset="0"/>
              <a:buChar char="•"/>
              <a:defRPr/>
            </a:pPr>
            <a:r>
              <a:rPr kumimoji="0" lang="zh-CN" altLang="en-US" sz="1200" b="0" i="0" u="none" strike="noStrike" kern="120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海洋科学作为一门综合性学科，近年来在全球范围内得到了迅速发展。随着对海洋资源的深入探索和海洋环境保护意识的增强，海洋科学在经济、生态、气候变化等多个领域发挥着越来越重要的作用。</a:t>
            </a:r>
            <a:endParaRPr kumimoji="0" lang="en-US" altLang="zh-CN" sz="1200" b="0" i="0" u="none" strike="noStrike" kern="120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a:p>
            <a:pPr marL="285750" indent="-285750" algn="just">
              <a:lnSpc>
                <a:spcPct val="150000"/>
              </a:lnSpc>
              <a:buFont typeface="Arial" panose="020B0604020202020204" pitchFamily="34" charset="0"/>
              <a:buChar char="•"/>
              <a:defRPr/>
            </a:pPr>
            <a:endParaRPr kumimoji="0" lang="en-US" altLang="zh-CN" sz="1200" b="0" i="0" u="none" strike="noStrike" kern="120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a:p>
            <a:pPr marL="285750" indent="-285750" algn="just">
              <a:lnSpc>
                <a:spcPct val="150000"/>
              </a:lnSpc>
              <a:buFont typeface="Arial" panose="020B0604020202020204" pitchFamily="34" charset="0"/>
              <a:buChar char="•"/>
              <a:defRPr/>
            </a:pPr>
            <a:r>
              <a:rPr kumimoji="0" lang="zh-CN" altLang="en-US" sz="1200" b="0" i="0" u="none" strike="noStrike" kern="120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海洋科学研究不仅有助于我们更好地理解海洋生态系统的复杂性，也为海洋资源的可持续利用和海洋环境的保护提供了科学依据。</a:t>
            </a:r>
          </a:p>
        </p:txBody>
      </p:sp>
      <p:sp>
        <p:nvSpPr>
          <p:cNvPr id="10" name="矩形: 圆角 9">
            <a:extLst>
              <a:ext uri="{FF2B5EF4-FFF2-40B4-BE49-F238E27FC236}">
                <a16:creationId xmlns:a16="http://schemas.microsoft.com/office/drawing/2014/main" id="{1AF207A5-FF65-9B0B-F5C6-79C1E6E5100E}"/>
              </a:ext>
            </a:extLst>
          </p:cNvPr>
          <p:cNvSpPr/>
          <p:nvPr/>
        </p:nvSpPr>
        <p:spPr>
          <a:xfrm>
            <a:off x="359381" y="2403011"/>
            <a:ext cx="2725948" cy="430888"/>
          </a:xfrm>
          <a:prstGeom prst="roundRect">
            <a:avLst>
              <a:gd name="adj" fmla="val 50000"/>
            </a:avLst>
          </a:prstGeom>
          <a:gradFill>
            <a:gsLst>
              <a:gs pos="100000">
                <a:schemeClr val="accent2"/>
              </a:gs>
              <a:gs pos="0">
                <a:schemeClr val="accent1"/>
              </a:gs>
            </a:gsLst>
            <a:lin ang="3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矩形: 圆角 10">
            <a:extLst>
              <a:ext uri="{FF2B5EF4-FFF2-40B4-BE49-F238E27FC236}">
                <a16:creationId xmlns:a16="http://schemas.microsoft.com/office/drawing/2014/main" id="{544223A7-06F4-486A-5DF1-2A28BDC4C6B8}"/>
              </a:ext>
            </a:extLst>
          </p:cNvPr>
          <p:cNvSpPr/>
          <p:nvPr/>
        </p:nvSpPr>
        <p:spPr>
          <a:xfrm>
            <a:off x="9977377" y="2403011"/>
            <a:ext cx="1893520" cy="430888"/>
          </a:xfrm>
          <a:prstGeom prst="roundRect">
            <a:avLst>
              <a:gd name="adj" fmla="val 50000"/>
            </a:avLst>
          </a:prstGeom>
          <a:gradFill>
            <a:gsLst>
              <a:gs pos="100000">
                <a:schemeClr val="accent2"/>
              </a:gs>
              <a:gs pos="0">
                <a:schemeClr val="accent1"/>
              </a:gs>
            </a:gsLst>
            <a:lin ang="30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文本框 13">
            <a:extLst>
              <a:ext uri="{FF2B5EF4-FFF2-40B4-BE49-F238E27FC236}">
                <a16:creationId xmlns:a16="http://schemas.microsoft.com/office/drawing/2014/main" id="{CE11D7C2-D6E4-BC99-9B19-E3786C3B59C4}"/>
              </a:ext>
            </a:extLst>
          </p:cNvPr>
          <p:cNvSpPr txBox="1"/>
          <p:nvPr/>
        </p:nvSpPr>
        <p:spPr>
          <a:xfrm>
            <a:off x="444382" y="2418400"/>
            <a:ext cx="2640947" cy="40011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600"/>
              </a:spcAft>
              <a:buClrTx/>
              <a:buSzTx/>
              <a:buFontTx/>
              <a:buNone/>
              <a:defRPr/>
            </a:pPr>
            <a:r>
              <a:rPr lang="zh-CN" altLang="en-US"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海洋科学的发展现状</a:t>
            </a:r>
            <a:endParaRPr kumimoji="0" lang="zh-CN" altLang="en-US" sz="20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文本框 24">
            <a:extLst>
              <a:ext uri="{FF2B5EF4-FFF2-40B4-BE49-F238E27FC236}">
                <a16:creationId xmlns:a16="http://schemas.microsoft.com/office/drawing/2014/main" id="{E932FA22-86AF-EDF0-D88A-FB3642A1D118}"/>
              </a:ext>
            </a:extLst>
          </p:cNvPr>
          <p:cNvSpPr txBox="1"/>
          <p:nvPr/>
        </p:nvSpPr>
        <p:spPr>
          <a:xfrm>
            <a:off x="9968681" y="2418400"/>
            <a:ext cx="1841779" cy="40011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60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研究的重要性</a:t>
            </a:r>
          </a:p>
        </p:txBody>
      </p:sp>
      <p:sp>
        <p:nvSpPr>
          <p:cNvPr id="15" name="矩形 14">
            <a:extLst>
              <a:ext uri="{FF2B5EF4-FFF2-40B4-BE49-F238E27FC236}">
                <a16:creationId xmlns:a16="http://schemas.microsoft.com/office/drawing/2014/main" id="{4A91AE94-D8EA-3974-1850-74D0E1162749}"/>
              </a:ext>
            </a:extLst>
          </p:cNvPr>
          <p:cNvSpPr/>
          <p:nvPr/>
        </p:nvSpPr>
        <p:spPr>
          <a:xfrm>
            <a:off x="8553289" y="3213167"/>
            <a:ext cx="3396335" cy="255659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r">
              <a:lnSpc>
                <a:spcPct val="150000"/>
              </a:lnSpc>
              <a:buFont typeface="Arial" panose="020B0604020202020204" pitchFamily="34" charset="0"/>
              <a:buChar char="•"/>
              <a:defRPr/>
            </a:pPr>
            <a:r>
              <a:rPr kumimoji="0" lang="zh-CN" altLang="en-US" sz="1200" b="0" i="0" u="none" strike="noStrike" kern="120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海洋覆盖了地球表面的</a:t>
            </a:r>
            <a:r>
              <a:rPr kumimoji="0" lang="en-US" altLang="zh-CN" sz="1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70%</a:t>
            </a:r>
            <a:r>
              <a:rPr kumimoji="0" lang="zh-CN" altLang="en-US" sz="1200" b="1" i="0" u="none" strike="noStrike" kern="1200" cap="none" spc="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以上</a:t>
            </a:r>
            <a:r>
              <a:rPr kumimoji="0" lang="zh-CN" altLang="en-US" sz="1200" b="0" i="0" u="none" strike="noStrike" kern="120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，是全球气候调节的关键因素，同时也是生物多样性的宝库。然而，过度捕捞、污染和气候变化等问题对海洋生态系统构成了严重威胁</a:t>
            </a:r>
            <a:endParaRPr kumimoji="0" lang="en-US" altLang="zh-CN" sz="1200" b="0" i="0" u="none" strike="noStrike" kern="120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a:p>
            <a:pPr marL="285750" indent="-285750" algn="r">
              <a:lnSpc>
                <a:spcPct val="150000"/>
              </a:lnSpc>
              <a:buFont typeface="Arial" panose="020B0604020202020204" pitchFamily="34" charset="0"/>
              <a:buChar char="•"/>
              <a:defRPr/>
            </a:pPr>
            <a:endParaRPr kumimoji="0" lang="en-US" altLang="zh-CN" sz="1200" b="0" i="0" u="none" strike="noStrike" kern="120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a:p>
            <a:pPr marL="285750" indent="-285750" algn="r">
              <a:lnSpc>
                <a:spcPct val="150000"/>
              </a:lnSpc>
              <a:buFont typeface="Arial" panose="020B0604020202020204" pitchFamily="34" charset="0"/>
              <a:buChar char="•"/>
              <a:defRPr/>
            </a:pPr>
            <a:r>
              <a:rPr kumimoji="0" lang="zh-CN" altLang="en-US" sz="1200" b="0" i="0" u="none" strike="noStrike" kern="120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开展海洋科学研究，探索海洋环境变化的规律，评估人类活动对海洋的影响，对于保护海洋环境、实现海洋资源的可持续利用具有重要意义</a:t>
            </a:r>
          </a:p>
        </p:txBody>
      </p:sp>
      <p:pic>
        <p:nvPicPr>
          <p:cNvPr id="17" name="图片 16" descr="背景图案&#10;&#10;描述已自动生成">
            <a:extLst>
              <a:ext uri="{FF2B5EF4-FFF2-40B4-BE49-F238E27FC236}">
                <a16:creationId xmlns:a16="http://schemas.microsoft.com/office/drawing/2014/main" id="{E6824A32-E34B-414D-FC49-505A5ECA75A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994153" y="1824759"/>
            <a:ext cx="4264541" cy="4264541"/>
          </a:xfrm>
          <a:prstGeom prst="ellipse">
            <a:avLst/>
          </a:prstGeom>
        </p:spPr>
      </p:pic>
    </p:spTree>
    <p:extLst>
      <p:ext uri="{BB962C8B-B14F-4D97-AF65-F5344CB8AC3E}">
        <p14:creationId xmlns:p14="http://schemas.microsoft.com/office/powerpoint/2010/main" val="863811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 name="图片 179" descr="图片包含 户外, 水, 草, 沙滩&#10;&#10;描述已自动生成">
            <a:extLst>
              <a:ext uri="{FF2B5EF4-FFF2-40B4-BE49-F238E27FC236}">
                <a16:creationId xmlns:a16="http://schemas.microsoft.com/office/drawing/2014/main" id="{95874689-6E83-C199-C892-D19B22A9131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181" name="矩形 180">
            <a:extLst>
              <a:ext uri="{FF2B5EF4-FFF2-40B4-BE49-F238E27FC236}">
                <a16:creationId xmlns:a16="http://schemas.microsoft.com/office/drawing/2014/main" id="{6C39B64A-9157-0987-CD2D-41A3BBB1A70A}"/>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3910927"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研究背景与问题陈述</a:t>
            </a: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334963" y="822071"/>
            <a:ext cx="115570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3623579"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65" name="矩形 64">
            <a:extLst>
              <a:ext uri="{FF2B5EF4-FFF2-40B4-BE49-F238E27FC236}">
                <a16:creationId xmlns:a16="http://schemas.microsoft.com/office/drawing/2014/main" id="{8DF9A376-F030-FD1F-1F7F-DA74B7482926}"/>
              </a:ext>
            </a:extLst>
          </p:cNvPr>
          <p:cNvSpPr/>
          <p:nvPr/>
        </p:nvSpPr>
        <p:spPr>
          <a:xfrm>
            <a:off x="334963" y="4256077"/>
            <a:ext cx="5371524" cy="2233621"/>
          </a:xfrm>
          <a:prstGeom prst="rect">
            <a:avLst/>
          </a:prstGeom>
          <a:solidFill>
            <a:schemeClr val="bg1">
              <a:alpha val="80000"/>
            </a:schemeClr>
          </a:solidFill>
          <a:ln>
            <a:solidFill>
              <a:schemeClr val="bg1"/>
            </a:solidFill>
          </a:ln>
          <a:effectLst>
            <a:outerShdw blurRad="215900" dist="38100" dir="16200000"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六边形 65">
            <a:extLst>
              <a:ext uri="{FF2B5EF4-FFF2-40B4-BE49-F238E27FC236}">
                <a16:creationId xmlns:a16="http://schemas.microsoft.com/office/drawing/2014/main" id="{30A0E8F1-F4BA-64A4-59F9-12BCF3AD21DD}"/>
              </a:ext>
            </a:extLst>
          </p:cNvPr>
          <p:cNvSpPr/>
          <p:nvPr/>
        </p:nvSpPr>
        <p:spPr>
          <a:xfrm>
            <a:off x="334963" y="4040865"/>
            <a:ext cx="2398578" cy="400110"/>
          </a:xfrm>
          <a:prstGeom prst="hexagon">
            <a:avLst>
              <a:gd name="adj" fmla="val 58042"/>
              <a:gd name="vf" fmla="val 115470"/>
            </a:avLst>
          </a:prstGeom>
          <a:gradFill flip="none" rotWithShape="1">
            <a:gsLst>
              <a:gs pos="0">
                <a:schemeClr val="accent2"/>
              </a:gs>
              <a:gs pos="78000">
                <a:schemeClr val="accent1"/>
              </a:gs>
            </a:gsLst>
            <a:lin ang="2700000" scaled="1"/>
            <a:tileRect/>
          </a:gradFill>
          <a:ln>
            <a:noFill/>
          </a:ln>
          <a:effectLst>
            <a:outerShdw blurRad="304800" dist="152400" dir="5400000" algn="t" rotWithShape="0">
              <a:schemeClr val="accent1">
                <a:lumMod val="7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研究的现实意义</a:t>
            </a:r>
          </a:p>
        </p:txBody>
      </p:sp>
      <p:sp>
        <p:nvSpPr>
          <p:cNvPr id="79" name="矩形 78">
            <a:extLst>
              <a:ext uri="{FF2B5EF4-FFF2-40B4-BE49-F238E27FC236}">
                <a16:creationId xmlns:a16="http://schemas.microsoft.com/office/drawing/2014/main" id="{6BE1FD13-ED24-7176-7BAA-93C51C126F95}"/>
              </a:ext>
            </a:extLst>
          </p:cNvPr>
          <p:cNvSpPr/>
          <p:nvPr/>
        </p:nvSpPr>
        <p:spPr>
          <a:xfrm>
            <a:off x="334963" y="1612637"/>
            <a:ext cx="5371524" cy="1971518"/>
          </a:xfrm>
          <a:prstGeom prst="rect">
            <a:avLst/>
          </a:prstGeom>
          <a:solidFill>
            <a:schemeClr val="bg1">
              <a:alpha val="80000"/>
            </a:schemeClr>
          </a:solidFill>
          <a:ln>
            <a:solidFill>
              <a:schemeClr val="bg1"/>
            </a:solidFill>
          </a:ln>
          <a:effectLst>
            <a:outerShdw blurRad="215900" dist="38100" dir="16200000"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六边形 79">
            <a:extLst>
              <a:ext uri="{FF2B5EF4-FFF2-40B4-BE49-F238E27FC236}">
                <a16:creationId xmlns:a16="http://schemas.microsoft.com/office/drawing/2014/main" id="{B952C23E-5864-28CC-DD57-750EA35E60AF}"/>
              </a:ext>
            </a:extLst>
          </p:cNvPr>
          <p:cNvSpPr/>
          <p:nvPr/>
        </p:nvSpPr>
        <p:spPr>
          <a:xfrm>
            <a:off x="334963" y="1397425"/>
            <a:ext cx="2728725" cy="400110"/>
          </a:xfrm>
          <a:prstGeom prst="hexagon">
            <a:avLst>
              <a:gd name="adj" fmla="val 58042"/>
              <a:gd name="vf" fmla="val 115470"/>
            </a:avLst>
          </a:prstGeom>
          <a:gradFill flip="none" rotWithShape="1">
            <a:gsLst>
              <a:gs pos="0">
                <a:schemeClr val="accent2"/>
              </a:gs>
              <a:gs pos="78000">
                <a:schemeClr val="accent1"/>
              </a:gs>
            </a:gsLst>
            <a:lin ang="2700000" scaled="1"/>
            <a:tileRect/>
          </a:gradFill>
          <a:ln>
            <a:noFill/>
          </a:ln>
          <a:effectLst>
            <a:outerShdw blurRad="304800" dist="152400" dir="5400000" algn="t" rotWithShape="0">
              <a:schemeClr val="accent1">
                <a:lumMod val="7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选择该课题的原因</a:t>
            </a:r>
          </a:p>
        </p:txBody>
      </p:sp>
      <p:sp>
        <p:nvSpPr>
          <p:cNvPr id="154" name="文本框 153">
            <a:extLst>
              <a:ext uri="{FF2B5EF4-FFF2-40B4-BE49-F238E27FC236}">
                <a16:creationId xmlns:a16="http://schemas.microsoft.com/office/drawing/2014/main" id="{A4EA92A0-A42E-6899-118E-5E17A59BD07D}"/>
              </a:ext>
            </a:extLst>
          </p:cNvPr>
          <p:cNvSpPr txBox="1"/>
          <p:nvPr/>
        </p:nvSpPr>
        <p:spPr>
          <a:xfrm>
            <a:off x="452337" y="1997408"/>
            <a:ext cx="5022488" cy="1350819"/>
          </a:xfrm>
          <a:prstGeom prst="rect">
            <a:avLst/>
          </a:prstGeom>
          <a:noFill/>
        </p:spPr>
        <p:txBody>
          <a:bodyPr wrap="square">
            <a:spAutoFit/>
          </a:bodyPr>
          <a:lstStyle/>
          <a:p>
            <a:pPr algn="just">
              <a:lnSpc>
                <a:spcPct val="150000"/>
              </a:lnSpc>
            </a:pP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鉴于海洋科学的紧迫性和重要性，我选择了</a:t>
            </a:r>
            <a:r>
              <a:rPr lang="en-US"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具体研究课题</a:t>
            </a:r>
            <a:r>
              <a:rPr lang="en-US"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作为我的研究方向。该课题关注的是</a:t>
            </a:r>
            <a:r>
              <a:rPr lang="en-US"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具体问题描述</a:t>
            </a:r>
            <a:r>
              <a:rPr lang="en-US"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，这是当前海洋科学研究中的一个热点问题，对于理解和解决</a:t>
            </a:r>
            <a:r>
              <a:rPr lang="en-US"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相关海洋问题</a:t>
            </a:r>
            <a:r>
              <a:rPr lang="en-US"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具有重要的理论和实践价值。</a:t>
            </a:r>
          </a:p>
        </p:txBody>
      </p:sp>
      <p:sp>
        <p:nvSpPr>
          <p:cNvPr id="155" name="文本框 154">
            <a:extLst>
              <a:ext uri="{FF2B5EF4-FFF2-40B4-BE49-F238E27FC236}">
                <a16:creationId xmlns:a16="http://schemas.microsoft.com/office/drawing/2014/main" id="{2704E807-6678-8291-B015-DC01537149F7}"/>
              </a:ext>
            </a:extLst>
          </p:cNvPr>
          <p:cNvSpPr txBox="1"/>
          <p:nvPr/>
        </p:nvSpPr>
        <p:spPr>
          <a:xfrm>
            <a:off x="454253" y="4678275"/>
            <a:ext cx="5020572" cy="1351460"/>
          </a:xfrm>
          <a:prstGeom prst="rect">
            <a:avLst/>
          </a:prstGeom>
          <a:noFill/>
        </p:spPr>
        <p:txBody>
          <a:bodyPr wrap="square">
            <a:spAutoFit/>
          </a:bodyPr>
          <a:lstStyle/>
          <a:p>
            <a:pPr algn="just">
              <a:lnSpc>
                <a:spcPct val="150000"/>
              </a:lnSpc>
            </a:pP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本研究旨在探讨</a:t>
            </a:r>
            <a:r>
              <a:rPr lang="en-US"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具体研究问题</a:t>
            </a:r>
            <a:r>
              <a:rPr lang="en-US"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，这不仅有助于丰富海洋科学的理论体系，而且对于指导实际的海洋资源管理和环境保护工作具有重要意义。通过本研究，我们期望能够为政策制定者提供科学的决策支持，为海洋环境的可持续发展贡献力量。</a:t>
            </a:r>
          </a:p>
        </p:txBody>
      </p:sp>
      <p:pic>
        <p:nvPicPr>
          <p:cNvPr id="174" name="图片 173" descr="水中的倒影&#10;&#10;描述已自动生成">
            <a:extLst>
              <a:ext uri="{FF2B5EF4-FFF2-40B4-BE49-F238E27FC236}">
                <a16:creationId xmlns:a16="http://schemas.microsoft.com/office/drawing/2014/main" id="{20AF9EE3-F8AB-DE75-2C56-1DF1404A8CE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92551" y="1977751"/>
            <a:ext cx="1885197" cy="3352098"/>
          </a:xfrm>
          <a:prstGeom prst="roundRect">
            <a:avLst>
              <a:gd name="adj" fmla="val 5615"/>
            </a:avLst>
          </a:prstGeom>
          <a:effectLst>
            <a:reflection blurRad="139700" stA="50000" endA="300" endPos="17000" dir="5400000" sy="-100000" algn="bl" rotWithShape="0"/>
          </a:effectLst>
        </p:spPr>
      </p:pic>
      <p:pic>
        <p:nvPicPr>
          <p:cNvPr id="179" name="图片 178" descr="海上有许多云&#10;&#10;描述已自动生成">
            <a:extLst>
              <a:ext uri="{FF2B5EF4-FFF2-40B4-BE49-F238E27FC236}">
                <a16:creationId xmlns:a16="http://schemas.microsoft.com/office/drawing/2014/main" id="{E4C13624-D9B8-8470-BE8F-7D666FDF0D47}"/>
              </a:ext>
            </a:extLst>
          </p:cNvPr>
          <p:cNvPicPr>
            <a:picLocks/>
          </p:cNvPicPr>
          <p:nvPr/>
        </p:nvPicPr>
        <p:blipFill>
          <a:blip r:embed="rId6" cstate="email">
            <a:extLst>
              <a:ext uri="{28A0092B-C50C-407E-A947-70E740481C1C}">
                <a14:useLocalDpi xmlns:a14="http://schemas.microsoft.com/office/drawing/2010/main"/>
              </a:ext>
            </a:extLst>
          </a:blip>
          <a:stretch>
            <a:fillRect/>
          </a:stretch>
        </p:blipFill>
        <p:spPr>
          <a:xfrm>
            <a:off x="8113175" y="2944532"/>
            <a:ext cx="1885197" cy="3352098"/>
          </a:xfrm>
          <a:prstGeom prst="roundRect">
            <a:avLst>
              <a:gd name="adj" fmla="val 5615"/>
            </a:avLst>
          </a:prstGeom>
          <a:effectLst>
            <a:reflection blurRad="139700" stA="50000" endA="300" endPos="17000" dir="5400000" sy="-100000" algn="bl" rotWithShape="0"/>
          </a:effectLst>
        </p:spPr>
      </p:pic>
      <p:pic>
        <p:nvPicPr>
          <p:cNvPr id="176" name="图片 175" descr="水中的倒影&#10;&#10;描述已自动生成">
            <a:extLst>
              <a:ext uri="{FF2B5EF4-FFF2-40B4-BE49-F238E27FC236}">
                <a16:creationId xmlns:a16="http://schemas.microsoft.com/office/drawing/2014/main" id="{C4AD6844-07A5-8086-AB79-05E78139BB8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33799" y="2240888"/>
            <a:ext cx="1885197" cy="3352098"/>
          </a:xfrm>
          <a:prstGeom prst="roundRect">
            <a:avLst>
              <a:gd name="adj" fmla="val 8071"/>
            </a:avLst>
          </a:prstGeom>
          <a:effectLst>
            <a:reflection blurRad="139700" stA="50000" endA="300" endPos="17000" dir="5400000" sy="-100000" algn="bl" rotWithShape="0"/>
          </a:effectLst>
        </p:spPr>
      </p:pic>
    </p:spTree>
    <p:extLst>
      <p:ext uri="{BB962C8B-B14F-4D97-AF65-F5344CB8AC3E}">
        <p14:creationId xmlns:p14="http://schemas.microsoft.com/office/powerpoint/2010/main" val="4095188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7565" y="-63001"/>
            <a:ext cx="12192000" cy="6858000"/>
          </a:xfrm>
          <a:prstGeom prst="rect">
            <a:avLst/>
          </a:prstGeom>
        </p:spPr>
      </p:pic>
      <p:pic>
        <p:nvPicPr>
          <p:cNvPr id="2" name="图片 1" descr="形状&#10;&#10;中度可信度描述已自动生成">
            <a:extLst>
              <a:ext uri="{FF2B5EF4-FFF2-40B4-BE49-F238E27FC236}">
                <a16:creationId xmlns:a16="http://schemas.microsoft.com/office/drawing/2014/main" id="{B76E0F69-3B66-3419-277A-3E186D58A7D0}"/>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7" name="文本框 11">
            <a:extLst>
              <a:ext uri="{FF2B5EF4-FFF2-40B4-BE49-F238E27FC236}">
                <a16:creationId xmlns:a16="http://schemas.microsoft.com/office/drawing/2014/main" id="{753A41B1-E412-04B8-DEE2-194290A29C23}"/>
              </a:ext>
            </a:extLst>
          </p:cNvPr>
          <p:cNvSpPr txBox="1"/>
          <p:nvPr/>
        </p:nvSpPr>
        <p:spPr>
          <a:xfrm>
            <a:off x="221235" y="150149"/>
            <a:ext cx="3910927"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研究背景与问题陈述</a:t>
            </a:r>
          </a:p>
        </p:txBody>
      </p:sp>
      <p:cxnSp>
        <p:nvCxnSpPr>
          <p:cNvPr id="8" name="直接连接符 7">
            <a:extLst>
              <a:ext uri="{FF2B5EF4-FFF2-40B4-BE49-F238E27FC236}">
                <a16:creationId xmlns:a16="http://schemas.microsoft.com/office/drawing/2014/main" id="{CB2A05FA-FED1-2C75-764C-28FC81474698}"/>
              </a:ext>
            </a:extLst>
          </p:cNvPr>
          <p:cNvCxnSpPr>
            <a:cxnSpLocks/>
          </p:cNvCxnSpPr>
          <p:nvPr/>
        </p:nvCxnSpPr>
        <p:spPr>
          <a:xfrm>
            <a:off x="334963" y="822071"/>
            <a:ext cx="115570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8B39A97C-BCC4-70D2-5818-2C910565A7D4}"/>
              </a:ext>
            </a:extLst>
          </p:cNvPr>
          <p:cNvCxnSpPr>
            <a:cxnSpLocks/>
          </p:cNvCxnSpPr>
          <p:nvPr/>
        </p:nvCxnSpPr>
        <p:spPr>
          <a:xfrm>
            <a:off x="334963" y="822071"/>
            <a:ext cx="3623579"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88" name="椭圆 87">
            <a:extLst>
              <a:ext uri="{FF2B5EF4-FFF2-40B4-BE49-F238E27FC236}">
                <a16:creationId xmlns:a16="http://schemas.microsoft.com/office/drawing/2014/main" id="{6D6ED5A5-6525-706B-4FC5-ECB931EABB4B}"/>
              </a:ext>
            </a:extLst>
          </p:cNvPr>
          <p:cNvSpPr/>
          <p:nvPr/>
        </p:nvSpPr>
        <p:spPr>
          <a:xfrm>
            <a:off x="902424" y="4725150"/>
            <a:ext cx="10367828" cy="2132851"/>
          </a:xfrm>
          <a:prstGeom prst="ellipse">
            <a:avLst/>
          </a:prstGeom>
          <a:gradFill flip="none" rotWithShape="1">
            <a:gsLst>
              <a:gs pos="3000">
                <a:schemeClr val="accent1">
                  <a:alpha val="10000"/>
                </a:schemeClr>
              </a:gs>
              <a:gs pos="80000">
                <a:schemeClr val="accent1">
                  <a:lumMod val="60000"/>
                  <a:lumOff val="40000"/>
                  <a:alpha val="8000"/>
                </a:schemeClr>
              </a:gs>
              <a:gs pos="22000">
                <a:schemeClr val="accent1">
                  <a:lumMod val="60000"/>
                  <a:lumOff val="40000"/>
                  <a:alpha val="8000"/>
                </a:schemeClr>
              </a:gs>
              <a:gs pos="100000">
                <a:schemeClr val="accent1">
                  <a:alpha val="10000"/>
                </a:schemeClr>
              </a:gs>
            </a:gsLst>
            <a:lin ang="10800000" scaled="1"/>
            <a:tileRect/>
          </a:gradFill>
          <a:ln w="6350" cap="flat" cmpd="sng" algn="ctr">
            <a:gradFill>
              <a:gsLst>
                <a:gs pos="13000">
                  <a:schemeClr val="accent1">
                    <a:lumMod val="60000"/>
                    <a:lumOff val="40000"/>
                    <a:alpha val="0"/>
                  </a:schemeClr>
                </a:gs>
                <a:gs pos="100000">
                  <a:schemeClr val="accent1">
                    <a:alpha val="20000"/>
                  </a:schemeClr>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椭圆 88">
            <a:extLst>
              <a:ext uri="{FF2B5EF4-FFF2-40B4-BE49-F238E27FC236}">
                <a16:creationId xmlns:a16="http://schemas.microsoft.com/office/drawing/2014/main" id="{23AC28DD-6CB6-58B0-D209-5C6E32465AC3}"/>
              </a:ext>
            </a:extLst>
          </p:cNvPr>
          <p:cNvSpPr/>
          <p:nvPr/>
        </p:nvSpPr>
        <p:spPr>
          <a:xfrm>
            <a:off x="1950779" y="4779287"/>
            <a:ext cx="8271118" cy="1600672"/>
          </a:xfrm>
          <a:prstGeom prst="ellipse">
            <a:avLst/>
          </a:prstGeom>
          <a:gradFill flip="none" rotWithShape="1">
            <a:gsLst>
              <a:gs pos="3000">
                <a:schemeClr val="accent1">
                  <a:alpha val="5000"/>
                </a:schemeClr>
              </a:gs>
              <a:gs pos="80000">
                <a:schemeClr val="accent1">
                  <a:lumMod val="60000"/>
                  <a:lumOff val="40000"/>
                  <a:alpha val="3000"/>
                </a:schemeClr>
              </a:gs>
              <a:gs pos="22000">
                <a:schemeClr val="accent1">
                  <a:lumMod val="60000"/>
                  <a:lumOff val="40000"/>
                  <a:alpha val="3000"/>
                </a:schemeClr>
              </a:gs>
              <a:gs pos="100000">
                <a:schemeClr val="accent1">
                  <a:alpha val="5000"/>
                </a:schemeClr>
              </a:gs>
            </a:gsLst>
            <a:lin ang="10800000" scaled="1"/>
            <a:tileRect/>
          </a:gradFill>
          <a:ln w="6350" cap="flat" cmpd="sng" algn="ctr">
            <a:gradFill>
              <a:gsLst>
                <a:gs pos="13000">
                  <a:schemeClr val="accent1">
                    <a:alpha val="0"/>
                  </a:schemeClr>
                </a:gs>
                <a:gs pos="100000">
                  <a:schemeClr val="accent1">
                    <a:alpha val="20000"/>
                  </a:schemeClr>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椭圆 89">
            <a:extLst>
              <a:ext uri="{FF2B5EF4-FFF2-40B4-BE49-F238E27FC236}">
                <a16:creationId xmlns:a16="http://schemas.microsoft.com/office/drawing/2014/main" id="{28F98D00-4201-4434-F081-57515C82FDA3}"/>
              </a:ext>
            </a:extLst>
          </p:cNvPr>
          <p:cNvSpPr/>
          <p:nvPr/>
        </p:nvSpPr>
        <p:spPr>
          <a:xfrm>
            <a:off x="3031035" y="4944887"/>
            <a:ext cx="6110606" cy="958596"/>
          </a:xfrm>
          <a:prstGeom prst="ellipse">
            <a:avLst/>
          </a:prstGeom>
          <a:gradFill flip="none" rotWithShape="1">
            <a:gsLst>
              <a:gs pos="0">
                <a:schemeClr val="accent1">
                  <a:alpha val="15000"/>
                </a:schemeClr>
              </a:gs>
              <a:gs pos="80000">
                <a:schemeClr val="accent1">
                  <a:lumMod val="60000"/>
                  <a:lumOff val="40000"/>
                  <a:alpha val="4000"/>
                </a:schemeClr>
              </a:gs>
              <a:gs pos="20000">
                <a:schemeClr val="accent1">
                  <a:lumMod val="60000"/>
                  <a:lumOff val="40000"/>
                  <a:alpha val="7000"/>
                </a:schemeClr>
              </a:gs>
              <a:gs pos="100000">
                <a:schemeClr val="accent1">
                  <a:alpha val="13000"/>
                </a:schemeClr>
              </a:gs>
            </a:gsLst>
            <a:lin ang="10800000" scaled="1"/>
            <a:tileRect/>
          </a:gradFill>
          <a:ln w="6350" cap="flat" cmpd="sng" algn="ctr">
            <a:gradFill>
              <a:gsLst>
                <a:gs pos="13000">
                  <a:schemeClr val="accent1">
                    <a:alpha val="0"/>
                  </a:schemeClr>
                </a:gs>
                <a:gs pos="100000">
                  <a:schemeClr val="accent1">
                    <a:lumMod val="60000"/>
                    <a:lumOff val="40000"/>
                    <a:alpha val="20000"/>
                  </a:schemeClr>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矩形 90">
            <a:extLst>
              <a:ext uri="{FF2B5EF4-FFF2-40B4-BE49-F238E27FC236}">
                <a16:creationId xmlns:a16="http://schemas.microsoft.com/office/drawing/2014/main" id="{1B944B56-8BAD-64C3-3354-152577061BFB}"/>
              </a:ext>
            </a:extLst>
          </p:cNvPr>
          <p:cNvSpPr/>
          <p:nvPr/>
        </p:nvSpPr>
        <p:spPr>
          <a:xfrm flipH="1">
            <a:off x="1452981" y="4614527"/>
            <a:ext cx="92334" cy="1404151"/>
          </a:xfrm>
          <a:prstGeom prst="rect">
            <a:avLst/>
          </a:prstGeom>
          <a:gradFill>
            <a:gsLst>
              <a:gs pos="0">
                <a:schemeClr val="accent1">
                  <a:alpha val="92000"/>
                </a:schemeClr>
              </a:gs>
              <a:gs pos="99000">
                <a:schemeClr val="accent1">
                  <a:lumMod val="60000"/>
                  <a:lumOff val="40000"/>
                  <a:alpha val="0"/>
                </a:schemeClr>
              </a:gs>
            </a:gsLst>
            <a:lin ang="5400000" scaled="1"/>
          </a:gradFill>
          <a:ln w="12700" cap="flat" cmpd="sng" algn="ctr">
            <a:noFill/>
            <a:prstDash val="solid"/>
            <a:miter lim="800000"/>
          </a:ln>
          <a:effectLst>
            <a:softEdge rad="25400"/>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矩形 91">
            <a:extLst>
              <a:ext uri="{FF2B5EF4-FFF2-40B4-BE49-F238E27FC236}">
                <a16:creationId xmlns:a16="http://schemas.microsoft.com/office/drawing/2014/main" id="{4A0C12B8-D833-46CD-FD63-D92E433D45DE}"/>
              </a:ext>
            </a:extLst>
          </p:cNvPr>
          <p:cNvSpPr/>
          <p:nvPr/>
        </p:nvSpPr>
        <p:spPr>
          <a:xfrm flipH="1">
            <a:off x="2051482" y="4536687"/>
            <a:ext cx="58962" cy="964320"/>
          </a:xfrm>
          <a:prstGeom prst="rect">
            <a:avLst/>
          </a:prstGeom>
          <a:gradFill>
            <a:gsLst>
              <a:gs pos="0">
                <a:schemeClr val="accent1">
                  <a:alpha val="92000"/>
                </a:schemeClr>
              </a:gs>
              <a:gs pos="99000">
                <a:schemeClr val="accent1">
                  <a:lumMod val="60000"/>
                  <a:lumOff val="40000"/>
                  <a:alpha val="0"/>
                </a:schemeClr>
              </a:gs>
            </a:gsLst>
            <a:lin ang="5400000" scaled="1"/>
          </a:gradFill>
          <a:ln w="12700" cap="flat" cmpd="sng" algn="ctr">
            <a:noFill/>
            <a:prstDash val="solid"/>
            <a:miter lim="800000"/>
          </a:ln>
          <a:effectLst>
            <a:softEdge rad="25400"/>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矩形 92">
            <a:extLst>
              <a:ext uri="{FF2B5EF4-FFF2-40B4-BE49-F238E27FC236}">
                <a16:creationId xmlns:a16="http://schemas.microsoft.com/office/drawing/2014/main" id="{B18A0390-1004-1799-E9BB-879C16F2D22E}"/>
              </a:ext>
            </a:extLst>
          </p:cNvPr>
          <p:cNvSpPr/>
          <p:nvPr/>
        </p:nvSpPr>
        <p:spPr>
          <a:xfrm flipH="1">
            <a:off x="10691605" y="4614527"/>
            <a:ext cx="92334" cy="1404151"/>
          </a:xfrm>
          <a:prstGeom prst="rect">
            <a:avLst/>
          </a:prstGeom>
          <a:gradFill>
            <a:gsLst>
              <a:gs pos="0">
                <a:schemeClr val="accent1">
                  <a:alpha val="92000"/>
                </a:schemeClr>
              </a:gs>
              <a:gs pos="100000">
                <a:schemeClr val="accent1">
                  <a:lumMod val="60000"/>
                  <a:lumOff val="40000"/>
                  <a:alpha val="0"/>
                </a:schemeClr>
              </a:gs>
            </a:gsLst>
            <a:lin ang="5400000" scaled="1"/>
          </a:gradFill>
          <a:ln w="12700" cap="flat" cmpd="sng" algn="ctr">
            <a:noFill/>
            <a:prstDash val="solid"/>
            <a:miter lim="800000"/>
          </a:ln>
          <a:effectLst>
            <a:softEdge rad="25400"/>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矩形 93">
            <a:extLst>
              <a:ext uri="{FF2B5EF4-FFF2-40B4-BE49-F238E27FC236}">
                <a16:creationId xmlns:a16="http://schemas.microsoft.com/office/drawing/2014/main" id="{968A8303-4EA5-58E0-B9DE-CBC55FE2F49F}"/>
              </a:ext>
            </a:extLst>
          </p:cNvPr>
          <p:cNvSpPr/>
          <p:nvPr/>
        </p:nvSpPr>
        <p:spPr>
          <a:xfrm flipH="1">
            <a:off x="10087489" y="4536687"/>
            <a:ext cx="58962" cy="964320"/>
          </a:xfrm>
          <a:prstGeom prst="rect">
            <a:avLst/>
          </a:prstGeom>
          <a:gradFill>
            <a:gsLst>
              <a:gs pos="0">
                <a:schemeClr val="accent1">
                  <a:alpha val="92000"/>
                </a:schemeClr>
              </a:gs>
              <a:gs pos="100000">
                <a:schemeClr val="accent1">
                  <a:lumMod val="60000"/>
                  <a:lumOff val="40000"/>
                  <a:alpha val="0"/>
                </a:schemeClr>
              </a:gs>
            </a:gsLst>
            <a:lin ang="5400000" scaled="1"/>
          </a:gradFill>
          <a:ln w="12700" cap="flat" cmpd="sng" algn="ctr">
            <a:noFill/>
            <a:prstDash val="solid"/>
            <a:miter lim="800000"/>
          </a:ln>
          <a:effectLst>
            <a:softEdge rad="25400"/>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矩形 95">
            <a:extLst>
              <a:ext uri="{FF2B5EF4-FFF2-40B4-BE49-F238E27FC236}">
                <a16:creationId xmlns:a16="http://schemas.microsoft.com/office/drawing/2014/main" id="{EA9A2502-58D0-A1E8-A771-D1BC0AC8C9AF}"/>
              </a:ext>
            </a:extLst>
          </p:cNvPr>
          <p:cNvSpPr/>
          <p:nvPr/>
        </p:nvSpPr>
        <p:spPr>
          <a:xfrm>
            <a:off x="788103" y="1439477"/>
            <a:ext cx="2654328" cy="4249225"/>
          </a:xfrm>
          <a:prstGeom prst="rect">
            <a:avLst/>
          </a:prstGeom>
          <a:gradFill flip="none" rotWithShape="1">
            <a:gsLst>
              <a:gs pos="0">
                <a:schemeClr val="bg1"/>
              </a:gs>
              <a:gs pos="100000">
                <a:schemeClr val="bg1">
                  <a:lumMod val="95000"/>
                  <a:alpha val="0"/>
                </a:schemeClr>
              </a:gs>
            </a:gsLst>
            <a:lin ang="5400000" scaled="1"/>
            <a:tileRect/>
          </a:gradFill>
          <a:ln w="12700" cap="flat" cmpd="sng" algn="ctr">
            <a:gradFill flip="none" rotWithShape="1">
              <a:gsLst>
                <a:gs pos="0">
                  <a:schemeClr val="accent1"/>
                </a:gs>
                <a:gs pos="82000">
                  <a:schemeClr val="accent2">
                    <a:alpha val="0"/>
                  </a:schemeClr>
                </a:gs>
              </a:gsLst>
              <a:lin ang="5400000" scaled="1"/>
              <a:tileRect/>
            </a:gradFill>
            <a:prstDash val="solid"/>
            <a:miter lim="800000"/>
          </a:ln>
          <a:effectLst>
            <a:outerShdw blurRad="254000" dist="165100" dir="5400000" sx="101000" sy="101000" algn="t" rotWithShape="0">
              <a:srgbClr val="004BEB">
                <a:alpha val="20000"/>
              </a:srgbClr>
            </a:outerShdw>
          </a:effectLst>
          <a:scene3d>
            <a:camera prst="perspectiveRight">
              <a:rot lat="0" lon="20099999" rev="0"/>
            </a:camera>
            <a:lightRig rig="threePt" dir="t"/>
          </a:scene3d>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矩形 96">
            <a:extLst>
              <a:ext uri="{FF2B5EF4-FFF2-40B4-BE49-F238E27FC236}">
                <a16:creationId xmlns:a16="http://schemas.microsoft.com/office/drawing/2014/main" id="{9B466343-63FE-27BF-707A-BE2D64ACC6CD}"/>
              </a:ext>
            </a:extLst>
          </p:cNvPr>
          <p:cNvSpPr/>
          <p:nvPr/>
        </p:nvSpPr>
        <p:spPr>
          <a:xfrm>
            <a:off x="3403941" y="1557266"/>
            <a:ext cx="2654328" cy="4013646"/>
          </a:xfrm>
          <a:prstGeom prst="rect">
            <a:avLst/>
          </a:prstGeom>
          <a:gradFill flip="none" rotWithShape="1">
            <a:gsLst>
              <a:gs pos="0">
                <a:schemeClr val="bg1"/>
              </a:gs>
              <a:gs pos="100000">
                <a:schemeClr val="bg1">
                  <a:lumMod val="95000"/>
                  <a:alpha val="0"/>
                </a:schemeClr>
              </a:gs>
            </a:gsLst>
            <a:lin ang="5400000" scaled="1"/>
            <a:tileRect/>
          </a:gradFill>
          <a:ln w="12700" cap="flat" cmpd="sng" algn="ctr">
            <a:gradFill flip="none" rotWithShape="1">
              <a:gsLst>
                <a:gs pos="0">
                  <a:schemeClr val="accent1"/>
                </a:gs>
                <a:gs pos="82000">
                  <a:schemeClr val="accent2">
                    <a:alpha val="0"/>
                  </a:schemeClr>
                </a:gs>
              </a:gsLst>
              <a:lin ang="5400000" scaled="1"/>
              <a:tileRect/>
            </a:gradFill>
            <a:prstDash val="solid"/>
            <a:miter lim="800000"/>
          </a:ln>
          <a:effectLst>
            <a:outerShdw blurRad="254000" dist="165100" dir="5400000" sx="101000" sy="101000" algn="t" rotWithShape="0">
              <a:srgbClr val="004BEB">
                <a:alpha val="20000"/>
              </a:srgbClr>
            </a:outerShdw>
          </a:effectLst>
          <a:scene3d>
            <a:camera prst="perspectiveRight">
              <a:rot lat="0" lon="20999988" rev="0"/>
            </a:camera>
            <a:lightRig rig="threePt" dir="t"/>
          </a:scene3d>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矩形 97">
            <a:extLst>
              <a:ext uri="{FF2B5EF4-FFF2-40B4-BE49-F238E27FC236}">
                <a16:creationId xmlns:a16="http://schemas.microsoft.com/office/drawing/2014/main" id="{909A0818-0584-C84B-8796-397020C7C2DB}"/>
              </a:ext>
            </a:extLst>
          </p:cNvPr>
          <p:cNvSpPr/>
          <p:nvPr/>
        </p:nvSpPr>
        <p:spPr>
          <a:xfrm>
            <a:off x="6084579" y="1557266"/>
            <a:ext cx="2654328" cy="4013646"/>
          </a:xfrm>
          <a:prstGeom prst="rect">
            <a:avLst/>
          </a:prstGeom>
          <a:gradFill flip="none" rotWithShape="1">
            <a:gsLst>
              <a:gs pos="0">
                <a:schemeClr val="bg1"/>
              </a:gs>
              <a:gs pos="100000">
                <a:schemeClr val="bg1">
                  <a:lumMod val="95000"/>
                  <a:alpha val="0"/>
                </a:schemeClr>
              </a:gs>
            </a:gsLst>
            <a:lin ang="5400000" scaled="1"/>
            <a:tileRect/>
          </a:gradFill>
          <a:ln w="12700" cap="flat" cmpd="sng" algn="ctr">
            <a:gradFill flip="none" rotWithShape="1">
              <a:gsLst>
                <a:gs pos="0">
                  <a:schemeClr val="accent1"/>
                </a:gs>
                <a:gs pos="82000">
                  <a:schemeClr val="accent2">
                    <a:alpha val="0"/>
                  </a:schemeClr>
                </a:gs>
              </a:gsLst>
              <a:lin ang="5400000" scaled="1"/>
              <a:tileRect/>
            </a:gradFill>
            <a:prstDash val="solid"/>
            <a:miter lim="800000"/>
          </a:ln>
          <a:effectLst>
            <a:outerShdw blurRad="254000" dist="165100" dir="5400000" sx="101000" sy="101000" algn="t" rotWithShape="0">
              <a:srgbClr val="004BEB">
                <a:alpha val="20000"/>
              </a:srgbClr>
            </a:outerShdw>
          </a:effectLst>
          <a:scene3d>
            <a:camera prst="perspectiveLeft">
              <a:rot lat="0" lon="600000" rev="0"/>
            </a:camera>
            <a:lightRig rig="threePt" dir="t"/>
          </a:scene3d>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矩形 98">
            <a:extLst>
              <a:ext uri="{FF2B5EF4-FFF2-40B4-BE49-F238E27FC236}">
                <a16:creationId xmlns:a16="http://schemas.microsoft.com/office/drawing/2014/main" id="{28E72D77-CB7F-E71F-D73B-327BA8AF22F4}"/>
              </a:ext>
            </a:extLst>
          </p:cNvPr>
          <p:cNvSpPr/>
          <p:nvPr/>
        </p:nvSpPr>
        <p:spPr>
          <a:xfrm>
            <a:off x="8700417" y="1439477"/>
            <a:ext cx="2654328" cy="4249225"/>
          </a:xfrm>
          <a:prstGeom prst="rect">
            <a:avLst/>
          </a:prstGeom>
          <a:gradFill flip="none" rotWithShape="1">
            <a:gsLst>
              <a:gs pos="0">
                <a:schemeClr val="bg1"/>
              </a:gs>
              <a:gs pos="100000">
                <a:schemeClr val="bg1">
                  <a:lumMod val="95000"/>
                  <a:alpha val="0"/>
                </a:schemeClr>
              </a:gs>
            </a:gsLst>
            <a:lin ang="5400000" scaled="1"/>
            <a:tileRect/>
          </a:gradFill>
          <a:ln w="12700" cap="flat" cmpd="sng" algn="ctr">
            <a:gradFill flip="none" rotWithShape="1">
              <a:gsLst>
                <a:gs pos="0">
                  <a:schemeClr val="accent1"/>
                </a:gs>
                <a:gs pos="82000">
                  <a:schemeClr val="accent2">
                    <a:alpha val="0"/>
                  </a:schemeClr>
                </a:gs>
              </a:gsLst>
              <a:lin ang="5400000" scaled="1"/>
              <a:tileRect/>
            </a:gradFill>
            <a:prstDash val="solid"/>
            <a:miter lim="800000"/>
          </a:ln>
          <a:effectLst>
            <a:outerShdw blurRad="254000" dist="165100" dir="5400000" sx="101000" sy="101000" algn="t" rotWithShape="0">
              <a:srgbClr val="004BEB">
                <a:alpha val="20000"/>
              </a:srgbClr>
            </a:outerShdw>
          </a:effectLst>
          <a:scene3d>
            <a:camera prst="perspectiveLeft">
              <a:rot lat="0" lon="1500000" rev="0"/>
            </a:camera>
            <a:lightRig rig="threePt" dir="t"/>
          </a:scene3d>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文本框 30">
            <a:extLst>
              <a:ext uri="{FF2B5EF4-FFF2-40B4-BE49-F238E27FC236}">
                <a16:creationId xmlns:a16="http://schemas.microsoft.com/office/drawing/2014/main" id="{86ED963C-5517-C4FB-9372-DD1737B50131}"/>
              </a:ext>
            </a:extLst>
          </p:cNvPr>
          <p:cNvSpPr txBox="1"/>
          <p:nvPr/>
        </p:nvSpPr>
        <p:spPr>
          <a:xfrm>
            <a:off x="1112971" y="2725841"/>
            <a:ext cx="2004592" cy="706219"/>
          </a:xfrm>
          <a:prstGeom prst="rect">
            <a:avLst/>
          </a:prstGeom>
          <a:noFill/>
          <a:scene3d>
            <a:camera prst="perspectiveRight">
              <a:rot lat="0" lon="20399994" rev="0"/>
            </a:camera>
            <a:lightRig rig="threePt" dir="t"/>
          </a:scene3d>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分析</a:t>
            </a:r>
            <a:r>
              <a:rPr kumimoji="0" lang="en-US" altLang="zh-CN"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具体问题</a:t>
            </a:r>
            <a:r>
              <a:rPr kumimoji="0" lang="en-US" altLang="zh-CN"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的现状和趋势</a:t>
            </a:r>
          </a:p>
        </p:txBody>
      </p:sp>
      <p:sp>
        <p:nvSpPr>
          <p:cNvPr id="113" name="椭圆 112">
            <a:extLst>
              <a:ext uri="{FF2B5EF4-FFF2-40B4-BE49-F238E27FC236}">
                <a16:creationId xmlns:a16="http://schemas.microsoft.com/office/drawing/2014/main" id="{7EAA9141-472B-AB81-06E5-CB026A10FD8F}"/>
              </a:ext>
            </a:extLst>
          </p:cNvPr>
          <p:cNvSpPr/>
          <p:nvPr/>
        </p:nvSpPr>
        <p:spPr>
          <a:xfrm>
            <a:off x="1732096" y="1842454"/>
            <a:ext cx="828000" cy="828000"/>
          </a:xfrm>
          <a:prstGeom prst="ellipse">
            <a:avLst/>
          </a:prstGeom>
          <a:gradFill flip="none" rotWithShape="1">
            <a:gsLst>
              <a:gs pos="2000">
                <a:schemeClr val="accent2"/>
              </a:gs>
              <a:gs pos="100000">
                <a:schemeClr val="accent1"/>
              </a:gs>
            </a:gsLst>
            <a:lin ang="16200000" scaled="1"/>
            <a:tileRect/>
          </a:gradFill>
          <a:ln w="12700" cap="flat" cmpd="sng" algn="ctr">
            <a:gradFill>
              <a:gsLst>
                <a:gs pos="0">
                  <a:schemeClr val="accent1">
                    <a:lumMod val="40000"/>
                    <a:lumOff val="60000"/>
                  </a:schemeClr>
                </a:gs>
                <a:gs pos="100000">
                  <a:schemeClr val="accent1">
                    <a:lumMod val="60000"/>
                    <a:lumOff val="40000"/>
                  </a:schemeClr>
                </a:gs>
              </a:gsLst>
              <a:lin ang="5400000" scaled="1"/>
            </a:gradFill>
            <a:prstDash val="solid"/>
            <a:miter lim="800000"/>
          </a:ln>
          <a:effectLst>
            <a:outerShdw blurRad="292100" dist="152400" dir="5400000" sx="95000" sy="95000" algn="t" rotWithShape="0">
              <a:schemeClr val="accent1">
                <a:lumMod val="75000"/>
                <a:alpha val="20000"/>
              </a:schemeClr>
            </a:outerShdw>
          </a:effectLst>
          <a:scene3d>
            <a:camera prst="perspectiveRight">
              <a:rot lat="0" lon="20399994" rev="0"/>
            </a:camera>
            <a:lightRig rig="threePt" dir="t"/>
          </a:scene3d>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uLnTx/>
                <a:uFillTx/>
                <a:latin typeface="Arial" panose="020B0604020202020204" pitchFamily="34" charset="0"/>
                <a:ea typeface="微软雅黑" panose="020B0503020204020204" pitchFamily="34" charset="-122"/>
                <a:cs typeface="+mn-ea"/>
                <a:sym typeface="Arial" panose="020B0604020202020204" pitchFamily="34" charset="0"/>
              </a:rPr>
              <a:t>01</a:t>
            </a:r>
            <a:endParaRPr kumimoji="0" lang="zh-CN" altLang="en-US" sz="2400" b="1" i="0" u="none" strike="noStrike" kern="0" cap="none" spc="0" normalizeH="0" baseline="0" noProof="0" dirty="0">
              <a:ln>
                <a:noFill/>
              </a:ln>
              <a:solidFill>
                <a:prstClr val="white"/>
              </a:solidFill>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文本框 33">
            <a:extLst>
              <a:ext uri="{FF2B5EF4-FFF2-40B4-BE49-F238E27FC236}">
                <a16:creationId xmlns:a16="http://schemas.microsoft.com/office/drawing/2014/main" id="{8395813B-BD1B-0B44-A5A1-2A2893595D18}"/>
              </a:ext>
            </a:extLst>
          </p:cNvPr>
          <p:cNvSpPr txBox="1"/>
          <p:nvPr/>
        </p:nvSpPr>
        <p:spPr>
          <a:xfrm>
            <a:off x="3647329" y="2725841"/>
            <a:ext cx="2167552" cy="706219"/>
          </a:xfrm>
          <a:prstGeom prst="rect">
            <a:avLst/>
          </a:prstGeom>
          <a:noFill/>
          <a:scene3d>
            <a:camera prst="perspectiveRight">
              <a:rot lat="0" lon="20999994" rev="0"/>
            </a:camera>
            <a:lightRig rig="threePt" dir="t"/>
          </a:scene3d>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评估人类活动对</a:t>
            </a:r>
            <a:r>
              <a:rPr kumimoji="0" lang="en-US" altLang="zh-CN"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具体海洋环境问题</a:t>
            </a:r>
            <a:r>
              <a:rPr kumimoji="0" lang="en-US" altLang="zh-CN"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的影响</a:t>
            </a:r>
            <a:endParaRPr kumimoji="0" lang="en-US" altLang="zh-CN"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椭圆 110">
            <a:extLst>
              <a:ext uri="{FF2B5EF4-FFF2-40B4-BE49-F238E27FC236}">
                <a16:creationId xmlns:a16="http://schemas.microsoft.com/office/drawing/2014/main" id="{D7686114-B18D-4DB3-666C-E76C00B82087}"/>
              </a:ext>
            </a:extLst>
          </p:cNvPr>
          <p:cNvSpPr/>
          <p:nvPr/>
        </p:nvSpPr>
        <p:spPr>
          <a:xfrm>
            <a:off x="4347934" y="1842454"/>
            <a:ext cx="828000" cy="828000"/>
          </a:xfrm>
          <a:prstGeom prst="ellipse">
            <a:avLst/>
          </a:prstGeom>
          <a:gradFill flip="none" rotWithShape="1">
            <a:gsLst>
              <a:gs pos="2000">
                <a:schemeClr val="accent2"/>
              </a:gs>
              <a:gs pos="100000">
                <a:schemeClr val="accent1"/>
              </a:gs>
            </a:gsLst>
            <a:lin ang="16200000" scaled="1"/>
            <a:tileRect/>
          </a:gradFill>
          <a:ln w="12700" cap="flat" cmpd="sng" algn="ctr">
            <a:gradFill flip="none" rotWithShape="1">
              <a:gsLst>
                <a:gs pos="0">
                  <a:schemeClr val="accent1">
                    <a:lumMod val="40000"/>
                    <a:lumOff val="60000"/>
                  </a:schemeClr>
                </a:gs>
                <a:gs pos="100000">
                  <a:schemeClr val="accent1">
                    <a:lumMod val="60000"/>
                    <a:lumOff val="40000"/>
                  </a:schemeClr>
                </a:gs>
              </a:gsLst>
              <a:lin ang="5400000" scaled="1"/>
              <a:tileRect/>
            </a:gradFill>
            <a:prstDash val="solid"/>
            <a:miter lim="800000"/>
          </a:ln>
          <a:effectLst>
            <a:outerShdw blurRad="292100" dist="152400" dir="5400000" sx="95000" sy="95000" algn="t" rotWithShape="0">
              <a:schemeClr val="accent1">
                <a:lumMod val="75000"/>
                <a:alpha val="20000"/>
              </a:schemeClr>
            </a:outerShdw>
          </a:effectLst>
          <a:scene3d>
            <a:camera prst="perspectiveRight">
              <a:rot lat="0" lon="20999994" rev="0"/>
            </a:camera>
            <a:lightRig rig="threePt" dir="t"/>
          </a:scene3d>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uLnTx/>
                <a:uFillTx/>
                <a:latin typeface="Arial" panose="020B0604020202020204" pitchFamily="34" charset="0"/>
                <a:ea typeface="微软雅黑" panose="020B0503020204020204" pitchFamily="34" charset="-122"/>
                <a:cs typeface="+mn-ea"/>
                <a:sym typeface="Arial" panose="020B0604020202020204" pitchFamily="34" charset="0"/>
              </a:rPr>
              <a:t>02</a:t>
            </a:r>
            <a:endParaRPr kumimoji="0" lang="zh-CN" altLang="en-US" sz="2400" b="1" i="0" u="none" strike="noStrike" kern="0" cap="none" spc="0" normalizeH="0" baseline="0" noProof="0" dirty="0">
              <a:ln>
                <a:noFill/>
              </a:ln>
              <a:solidFill>
                <a:prstClr val="white"/>
              </a:solidFill>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文本框 36">
            <a:extLst>
              <a:ext uri="{FF2B5EF4-FFF2-40B4-BE49-F238E27FC236}">
                <a16:creationId xmlns:a16="http://schemas.microsoft.com/office/drawing/2014/main" id="{4A0C6FA6-11CC-9FED-58CE-CB777FEE1CFC}"/>
              </a:ext>
            </a:extLst>
          </p:cNvPr>
          <p:cNvSpPr txBox="1"/>
          <p:nvPr/>
        </p:nvSpPr>
        <p:spPr>
          <a:xfrm>
            <a:off x="6392767" y="2725841"/>
            <a:ext cx="2281340" cy="1021433"/>
          </a:xfrm>
          <a:prstGeom prst="rect">
            <a:avLst/>
          </a:prstGeom>
          <a:noFill/>
          <a:scene3d>
            <a:camera prst="perspectiveLeft">
              <a:rot lat="0" lon="600000" rev="0"/>
            </a:camera>
            <a:lightRig rig="threePt" dir="t"/>
          </a:scene3d>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提出针对</a:t>
            </a:r>
            <a:r>
              <a:rPr kumimoji="0" lang="en-US" altLang="zh-CN"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具体问题</a:t>
            </a:r>
            <a:r>
              <a:rPr kumimoji="0" lang="en-US" altLang="zh-CN"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r>
              <a:rPr kumimoji="0" lang="zh-CN" altLang="en-US"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的解决方案和管理策略</a:t>
            </a:r>
            <a:r>
              <a:rPr kumimoji="0" lang="en-US" altLang="zh-CN"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	</a:t>
            </a:r>
          </a:p>
        </p:txBody>
      </p:sp>
      <p:sp>
        <p:nvSpPr>
          <p:cNvPr id="109" name="椭圆 108">
            <a:extLst>
              <a:ext uri="{FF2B5EF4-FFF2-40B4-BE49-F238E27FC236}">
                <a16:creationId xmlns:a16="http://schemas.microsoft.com/office/drawing/2014/main" id="{737C1F3C-88E0-E09F-5947-6BC535AD1225}"/>
              </a:ext>
            </a:extLst>
          </p:cNvPr>
          <p:cNvSpPr/>
          <p:nvPr/>
        </p:nvSpPr>
        <p:spPr>
          <a:xfrm>
            <a:off x="7104505" y="1842454"/>
            <a:ext cx="828000" cy="828000"/>
          </a:xfrm>
          <a:prstGeom prst="ellipse">
            <a:avLst/>
          </a:prstGeom>
          <a:gradFill flip="none" rotWithShape="1">
            <a:gsLst>
              <a:gs pos="2000">
                <a:schemeClr val="accent2"/>
              </a:gs>
              <a:gs pos="100000">
                <a:schemeClr val="accent1"/>
              </a:gs>
            </a:gsLst>
            <a:lin ang="16200000" scaled="1"/>
            <a:tileRect/>
          </a:gradFill>
          <a:ln w="12700" cap="flat" cmpd="sng" algn="ctr">
            <a:gradFill flip="none" rotWithShape="1">
              <a:gsLst>
                <a:gs pos="0">
                  <a:schemeClr val="accent1">
                    <a:lumMod val="40000"/>
                    <a:lumOff val="60000"/>
                  </a:schemeClr>
                </a:gs>
                <a:gs pos="100000">
                  <a:schemeClr val="accent1">
                    <a:lumMod val="60000"/>
                    <a:lumOff val="40000"/>
                  </a:schemeClr>
                </a:gs>
              </a:gsLst>
              <a:lin ang="5400000" scaled="1"/>
              <a:tileRect/>
            </a:gradFill>
            <a:prstDash val="solid"/>
            <a:miter lim="800000"/>
          </a:ln>
          <a:effectLst>
            <a:outerShdw blurRad="292100" dist="152400" dir="5400000" sx="95000" sy="95000" algn="t" rotWithShape="0">
              <a:schemeClr val="accent1">
                <a:lumMod val="75000"/>
                <a:alpha val="20000"/>
              </a:schemeClr>
            </a:outerShdw>
          </a:effectLst>
          <a:scene3d>
            <a:camera prst="perspectiveLeft">
              <a:rot lat="0" lon="600000" rev="0"/>
            </a:camera>
            <a:lightRig rig="threePt" dir="t"/>
          </a:scene3d>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uLnTx/>
                <a:uFillTx/>
                <a:latin typeface="Arial" panose="020B0604020202020204" pitchFamily="34" charset="0"/>
                <a:ea typeface="微软雅黑" panose="020B0503020204020204" pitchFamily="34" charset="-122"/>
                <a:cs typeface="+mn-ea"/>
                <a:sym typeface="Arial" panose="020B0604020202020204" pitchFamily="34" charset="0"/>
              </a:rPr>
              <a:t>03</a:t>
            </a:r>
            <a:endParaRPr kumimoji="0" lang="zh-CN" altLang="en-US" sz="2400" b="1" i="0" u="none" strike="noStrike" kern="0" cap="none" spc="0" normalizeH="0" baseline="0" noProof="0" dirty="0">
              <a:ln>
                <a:noFill/>
              </a:ln>
              <a:solidFill>
                <a:prstClr val="white"/>
              </a:solidFill>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文本框 39">
            <a:extLst>
              <a:ext uri="{FF2B5EF4-FFF2-40B4-BE49-F238E27FC236}">
                <a16:creationId xmlns:a16="http://schemas.microsoft.com/office/drawing/2014/main" id="{6144F106-D3A0-EC93-5E3D-8C77C9AC5540}"/>
              </a:ext>
            </a:extLst>
          </p:cNvPr>
          <p:cNvSpPr txBox="1"/>
          <p:nvPr/>
        </p:nvSpPr>
        <p:spPr>
          <a:xfrm>
            <a:off x="9025285" y="2725841"/>
            <a:ext cx="2290970" cy="1026563"/>
          </a:xfrm>
          <a:prstGeom prst="rect">
            <a:avLst/>
          </a:prstGeom>
          <a:noFill/>
          <a:scene3d>
            <a:camera prst="perspectiveLeft">
              <a:rot lat="0" lon="1500000" rev="0"/>
            </a:camera>
            <a:lightRig rig="threePt" dir="t"/>
          </a:scene3d>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为未来的海洋科学研究和海洋资源管理提供新的视角和方法</a:t>
            </a:r>
            <a:endParaRPr kumimoji="0" lang="en-US" altLang="zh-CN" sz="1600"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椭圆 106">
            <a:extLst>
              <a:ext uri="{FF2B5EF4-FFF2-40B4-BE49-F238E27FC236}">
                <a16:creationId xmlns:a16="http://schemas.microsoft.com/office/drawing/2014/main" id="{A2EEB96F-A6D4-4389-9AAB-3CC1C0C3CC8C}"/>
              </a:ext>
            </a:extLst>
          </p:cNvPr>
          <p:cNvSpPr/>
          <p:nvPr/>
        </p:nvSpPr>
        <p:spPr>
          <a:xfrm>
            <a:off x="9689143" y="1842454"/>
            <a:ext cx="871716" cy="828000"/>
          </a:xfrm>
          <a:prstGeom prst="ellipse">
            <a:avLst/>
          </a:prstGeom>
          <a:gradFill flip="none" rotWithShape="1">
            <a:gsLst>
              <a:gs pos="2000">
                <a:schemeClr val="accent2"/>
              </a:gs>
              <a:gs pos="100000">
                <a:schemeClr val="accent1"/>
              </a:gs>
            </a:gsLst>
            <a:lin ang="16200000" scaled="1"/>
            <a:tileRect/>
          </a:gradFill>
          <a:ln w="19050" cap="flat" cmpd="sng" algn="ctr">
            <a:gradFill flip="none" rotWithShape="1">
              <a:gsLst>
                <a:gs pos="0">
                  <a:schemeClr val="accent1">
                    <a:lumMod val="40000"/>
                    <a:lumOff val="60000"/>
                  </a:schemeClr>
                </a:gs>
                <a:gs pos="100000">
                  <a:schemeClr val="accent1">
                    <a:lumMod val="60000"/>
                    <a:lumOff val="40000"/>
                  </a:schemeClr>
                </a:gs>
              </a:gsLst>
              <a:lin ang="5400000" scaled="1"/>
              <a:tileRect/>
            </a:gradFill>
            <a:prstDash val="solid"/>
            <a:miter lim="800000"/>
          </a:ln>
          <a:effectLst>
            <a:outerShdw blurRad="292100" dist="152400" dir="5400000" sx="95000" sy="95000" algn="t" rotWithShape="0">
              <a:schemeClr val="accent1">
                <a:lumMod val="75000"/>
                <a:alpha val="20000"/>
              </a:schemeClr>
            </a:outerShdw>
          </a:effectLst>
          <a:scene3d>
            <a:camera prst="perspectiveLeft">
              <a:rot lat="0" lon="1500000" rev="0"/>
            </a:camera>
            <a:lightRig rig="threePt" dir="t"/>
          </a:scene3d>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uLnTx/>
                <a:uFillTx/>
                <a:latin typeface="Arial" panose="020B0604020202020204" pitchFamily="34" charset="0"/>
                <a:ea typeface="微软雅黑" panose="020B0503020204020204" pitchFamily="34" charset="-122"/>
                <a:cs typeface="+mn-ea"/>
                <a:sym typeface="Arial" panose="020B0604020202020204" pitchFamily="34" charset="0"/>
              </a:rPr>
              <a:t>04</a:t>
            </a:r>
            <a:endParaRPr kumimoji="0" lang="zh-CN" altLang="en-US" sz="2400" b="1" i="0" u="none" strike="noStrike" kern="0" cap="none" spc="0" normalizeH="0" baseline="0" noProof="0" dirty="0">
              <a:ln>
                <a:noFill/>
              </a:ln>
              <a:solidFill>
                <a:prstClr val="white"/>
              </a:solidFill>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矩形 103">
            <a:extLst>
              <a:ext uri="{FF2B5EF4-FFF2-40B4-BE49-F238E27FC236}">
                <a16:creationId xmlns:a16="http://schemas.microsoft.com/office/drawing/2014/main" id="{2C9648A8-AE6D-12EF-7228-800ABC63E014}"/>
              </a:ext>
            </a:extLst>
          </p:cNvPr>
          <p:cNvSpPr/>
          <p:nvPr/>
        </p:nvSpPr>
        <p:spPr>
          <a:xfrm flipH="1">
            <a:off x="462523" y="3249001"/>
            <a:ext cx="92334" cy="1932325"/>
          </a:xfrm>
          <a:prstGeom prst="rect">
            <a:avLst/>
          </a:prstGeom>
          <a:gradFill>
            <a:gsLst>
              <a:gs pos="0">
                <a:schemeClr val="accent1">
                  <a:alpha val="92000"/>
                </a:schemeClr>
              </a:gs>
              <a:gs pos="99000">
                <a:schemeClr val="accent1">
                  <a:lumMod val="60000"/>
                  <a:lumOff val="40000"/>
                  <a:alpha val="0"/>
                </a:schemeClr>
              </a:gs>
            </a:gsLst>
            <a:lin ang="5400000" scaled="1"/>
          </a:gradFill>
          <a:ln w="12700" cap="flat" cmpd="sng" algn="ctr">
            <a:noFill/>
            <a:prstDash val="solid"/>
            <a:miter lim="800000"/>
          </a:ln>
          <a:effectLst>
            <a:softEdge rad="25400"/>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矩形 104">
            <a:extLst>
              <a:ext uri="{FF2B5EF4-FFF2-40B4-BE49-F238E27FC236}">
                <a16:creationId xmlns:a16="http://schemas.microsoft.com/office/drawing/2014/main" id="{E6B2B6C8-D065-00DA-D0BE-E9A277A3D1F9}"/>
              </a:ext>
            </a:extLst>
          </p:cNvPr>
          <p:cNvSpPr/>
          <p:nvPr/>
        </p:nvSpPr>
        <p:spPr>
          <a:xfrm flipH="1">
            <a:off x="11637143" y="3249001"/>
            <a:ext cx="92334" cy="1932325"/>
          </a:xfrm>
          <a:prstGeom prst="rect">
            <a:avLst/>
          </a:prstGeom>
          <a:gradFill>
            <a:gsLst>
              <a:gs pos="0">
                <a:schemeClr val="accent1">
                  <a:alpha val="92000"/>
                </a:schemeClr>
              </a:gs>
              <a:gs pos="100000">
                <a:schemeClr val="accent1">
                  <a:lumMod val="60000"/>
                  <a:lumOff val="40000"/>
                  <a:alpha val="0"/>
                </a:schemeClr>
              </a:gs>
            </a:gsLst>
            <a:lin ang="5400000" scaled="1"/>
          </a:gradFill>
          <a:ln w="12700" cap="flat" cmpd="sng" algn="ctr">
            <a:noFill/>
            <a:prstDash val="solid"/>
            <a:miter lim="800000"/>
          </a:ln>
          <a:effectLst>
            <a:softEdge rad="25400"/>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文本框 24">
            <a:extLst>
              <a:ext uri="{FF2B5EF4-FFF2-40B4-BE49-F238E27FC236}">
                <a16:creationId xmlns:a16="http://schemas.microsoft.com/office/drawing/2014/main" id="{081E2EBC-2187-1EBE-D3E7-8ABFBDC74013}"/>
              </a:ext>
            </a:extLst>
          </p:cNvPr>
          <p:cNvSpPr txBox="1"/>
          <p:nvPr/>
        </p:nvSpPr>
        <p:spPr>
          <a:xfrm>
            <a:off x="4416145" y="4830010"/>
            <a:ext cx="3334036" cy="861774"/>
          </a:xfrm>
          <a:prstGeom prst="rect">
            <a:avLst/>
          </a:prstGeom>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5000" b="0" i="0" u="none" strike="noStrike" kern="1200" cap="none" spc="0" normalizeH="0" baseline="0" noProof="0" dirty="0">
                <a:ln>
                  <a:noFill/>
                </a:ln>
                <a:gradFill flip="none" rotWithShape="1">
                  <a:gsLst>
                    <a:gs pos="0">
                      <a:schemeClr val="accent2"/>
                    </a:gs>
                    <a:gs pos="94000">
                      <a:schemeClr val="accent1"/>
                    </a:gs>
                  </a:gsLst>
                  <a:lin ang="5400000" scaled="1"/>
                  <a:tileRect/>
                </a:gradFill>
                <a:effectLst>
                  <a:reflection blurRad="114300" stA="60000" endA="900" endPos="42000" dist="63500" dir="5400000" sy="-100000" algn="bl" rotWithShape="0"/>
                </a:effectLst>
                <a:uLnTx/>
                <a:uFillTx/>
                <a:latin typeface="Arial" panose="020B0604020202020204" pitchFamily="34" charset="0"/>
                <a:ea typeface="微软雅黑" panose="020B0503020204020204" pitchFamily="34" charset="-122"/>
                <a:cs typeface="+mn-ea"/>
                <a:sym typeface="Arial" panose="020B0604020202020204" pitchFamily="34" charset="0"/>
              </a:rPr>
              <a:t>研究目标</a:t>
            </a:r>
          </a:p>
        </p:txBody>
      </p:sp>
    </p:spTree>
    <p:extLst>
      <p:ext uri="{BB962C8B-B14F-4D97-AF65-F5344CB8AC3E}">
        <p14:creationId xmlns:p14="http://schemas.microsoft.com/office/powerpoint/2010/main" val="622079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descr="图片包含 户外, 水, 草, 沙滩&#10;&#10;描述已自动生成">
            <a:extLst>
              <a:ext uri="{FF2B5EF4-FFF2-40B4-BE49-F238E27FC236}">
                <a16:creationId xmlns:a16="http://schemas.microsoft.com/office/drawing/2014/main" id="{7F5B243D-DDEE-4C32-6405-F00895EF6C4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1" name="矩形 20">
            <a:extLst>
              <a:ext uri="{FF2B5EF4-FFF2-40B4-BE49-F238E27FC236}">
                <a16:creationId xmlns:a16="http://schemas.microsoft.com/office/drawing/2014/main" id="{0F9FBA37-4CC8-5131-22B3-767FEBFDC523}"/>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50" name="图片 49" descr="形状&#10;&#10;中度可信度描述已自动生成">
            <a:extLst>
              <a:ext uri="{FF2B5EF4-FFF2-40B4-BE49-F238E27FC236}">
                <a16:creationId xmlns:a16="http://schemas.microsoft.com/office/drawing/2014/main" id="{2C98A674-F3F7-22E1-5322-3F46712AFAC3}"/>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964777" y="63001"/>
            <a:ext cx="948837" cy="759070"/>
          </a:xfrm>
          <a:prstGeom prst="rect">
            <a:avLst/>
          </a:prstGeom>
        </p:spPr>
      </p:pic>
      <p:sp>
        <p:nvSpPr>
          <p:cNvPr id="6" name="文本框 11">
            <a:extLst>
              <a:ext uri="{FF2B5EF4-FFF2-40B4-BE49-F238E27FC236}">
                <a16:creationId xmlns:a16="http://schemas.microsoft.com/office/drawing/2014/main" id="{146915D1-37C7-529B-6145-DCC7691014BE}"/>
              </a:ext>
            </a:extLst>
          </p:cNvPr>
          <p:cNvSpPr txBox="1"/>
          <p:nvPr/>
        </p:nvSpPr>
        <p:spPr>
          <a:xfrm>
            <a:off x="221235" y="150149"/>
            <a:ext cx="3910927"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研究背景与问题陈述</a:t>
            </a:r>
          </a:p>
        </p:txBody>
      </p:sp>
      <p:cxnSp>
        <p:nvCxnSpPr>
          <p:cNvPr id="24" name="直接连接符 23">
            <a:extLst>
              <a:ext uri="{FF2B5EF4-FFF2-40B4-BE49-F238E27FC236}">
                <a16:creationId xmlns:a16="http://schemas.microsoft.com/office/drawing/2014/main" id="{A97D8A4B-CAFB-457D-5B4D-0FE8FEBAE50D}"/>
              </a:ext>
            </a:extLst>
          </p:cNvPr>
          <p:cNvCxnSpPr>
            <a:cxnSpLocks/>
          </p:cNvCxnSpPr>
          <p:nvPr/>
        </p:nvCxnSpPr>
        <p:spPr>
          <a:xfrm>
            <a:off x="334963" y="822071"/>
            <a:ext cx="11557000" cy="0"/>
          </a:xfrm>
          <a:prstGeom prst="line">
            <a:avLst/>
          </a:prstGeom>
          <a:ln w="127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E2F8E809-7B40-7D17-D1C8-9446B1EBE4F9}"/>
              </a:ext>
            </a:extLst>
          </p:cNvPr>
          <p:cNvCxnSpPr>
            <a:cxnSpLocks/>
          </p:cNvCxnSpPr>
          <p:nvPr/>
        </p:nvCxnSpPr>
        <p:spPr>
          <a:xfrm>
            <a:off x="334963" y="822071"/>
            <a:ext cx="3623579" cy="0"/>
          </a:xfrm>
          <a:prstGeom prst="line">
            <a:avLst/>
          </a:prstGeom>
          <a:ln w="4445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a16="http://schemas.microsoft.com/office/drawing/2014/main" id="{D6CB4A07-6892-DB27-161F-153E9C517B2B}"/>
              </a:ext>
            </a:extLst>
          </p:cNvPr>
          <p:cNvSpPr/>
          <p:nvPr/>
        </p:nvSpPr>
        <p:spPr>
          <a:xfrm>
            <a:off x="3386319" y="1181841"/>
            <a:ext cx="5419364" cy="5419364"/>
          </a:xfrm>
          <a:prstGeom prst="ellipse">
            <a:avLst/>
          </a:prstGeom>
          <a:gradFill flip="none" rotWithShape="1">
            <a:gsLst>
              <a:gs pos="9000">
                <a:schemeClr val="accent1">
                  <a:alpha val="20000"/>
                </a:schemeClr>
              </a:gs>
              <a:gs pos="88000">
                <a:schemeClr val="accent2">
                  <a:alpha val="15000"/>
                </a:schemeClr>
              </a:gs>
            </a:gsLst>
            <a:lin ang="5400000" scaled="1"/>
            <a:tileRect/>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a:extLst>
              <a:ext uri="{FF2B5EF4-FFF2-40B4-BE49-F238E27FC236}">
                <a16:creationId xmlns:a16="http://schemas.microsoft.com/office/drawing/2014/main" id="{57E24CCA-3351-ABD7-D1BE-0C6E90D9B6C1}"/>
              </a:ext>
            </a:extLst>
          </p:cNvPr>
          <p:cNvGrpSpPr/>
          <p:nvPr/>
        </p:nvGrpSpPr>
        <p:grpSpPr>
          <a:xfrm>
            <a:off x="3078811" y="2109108"/>
            <a:ext cx="2433701" cy="3564830"/>
            <a:chOff x="3030828" y="2220335"/>
            <a:chExt cx="2226549" cy="3261398"/>
          </a:xfrm>
        </p:grpSpPr>
        <p:sp>
          <p:nvSpPr>
            <p:cNvPr id="74" name="右大括号 73">
              <a:extLst>
                <a:ext uri="{FF2B5EF4-FFF2-40B4-BE49-F238E27FC236}">
                  <a16:creationId xmlns:a16="http://schemas.microsoft.com/office/drawing/2014/main" id="{DE79E9B7-9B6B-B74C-7635-71FD878A34B4}"/>
                </a:ext>
              </a:extLst>
            </p:cNvPr>
            <p:cNvSpPr/>
            <p:nvPr/>
          </p:nvSpPr>
          <p:spPr>
            <a:xfrm>
              <a:off x="3030828" y="2220335"/>
              <a:ext cx="2226549" cy="3261398"/>
            </a:xfrm>
            <a:prstGeom prst="rightBrace">
              <a:avLst>
                <a:gd name="adj1" fmla="val 36619"/>
                <a:gd name="adj2" fmla="val 50000"/>
              </a:avLst>
            </a:prstGeom>
            <a:noFill/>
            <a:ln w="203200" cap="flat" cmpd="sng" algn="ctr">
              <a:gradFill flip="none" rotWithShape="1">
                <a:gsLst>
                  <a:gs pos="0">
                    <a:schemeClr val="accent2">
                      <a:alpha val="0"/>
                    </a:schemeClr>
                  </a:gs>
                  <a:gs pos="100000">
                    <a:schemeClr val="accent1"/>
                  </a:gs>
                </a:gsLst>
                <a:lin ang="0" scaled="1"/>
                <a:tileRect/>
              </a:grad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5" name="直接连接符 74">
              <a:extLst>
                <a:ext uri="{FF2B5EF4-FFF2-40B4-BE49-F238E27FC236}">
                  <a16:creationId xmlns:a16="http://schemas.microsoft.com/office/drawing/2014/main" id="{C98AA705-C935-03B2-9285-ADF9620AAD54}"/>
                </a:ext>
              </a:extLst>
            </p:cNvPr>
            <p:cNvCxnSpPr>
              <a:endCxn id="74" idx="1"/>
            </p:cNvCxnSpPr>
            <p:nvPr/>
          </p:nvCxnSpPr>
          <p:spPr>
            <a:xfrm>
              <a:off x="3030828" y="3851034"/>
              <a:ext cx="2226549" cy="0"/>
            </a:xfrm>
            <a:prstGeom prst="line">
              <a:avLst/>
            </a:prstGeom>
            <a:noFill/>
            <a:ln w="203200" cap="flat" cmpd="sng" algn="ctr">
              <a:gradFill flip="none" rotWithShape="1">
                <a:gsLst>
                  <a:gs pos="0">
                    <a:schemeClr val="accent2">
                      <a:alpha val="44000"/>
                    </a:schemeClr>
                  </a:gs>
                  <a:gs pos="100000">
                    <a:schemeClr val="accent1">
                      <a:alpha val="0"/>
                    </a:schemeClr>
                  </a:gs>
                </a:gsLst>
                <a:lin ang="0" scaled="1"/>
                <a:tileRect/>
              </a:gradFill>
              <a:prstDash val="solid"/>
              <a:miter lim="800000"/>
            </a:ln>
            <a:effectLst/>
          </p:spPr>
        </p:cxnSp>
      </p:grpSp>
      <p:grpSp>
        <p:nvGrpSpPr>
          <p:cNvPr id="10" name="组合 9">
            <a:extLst>
              <a:ext uri="{FF2B5EF4-FFF2-40B4-BE49-F238E27FC236}">
                <a16:creationId xmlns:a16="http://schemas.microsoft.com/office/drawing/2014/main" id="{30E5AA64-225D-F83C-15EE-BC2E9B28ED9F}"/>
              </a:ext>
            </a:extLst>
          </p:cNvPr>
          <p:cNvGrpSpPr/>
          <p:nvPr/>
        </p:nvGrpSpPr>
        <p:grpSpPr>
          <a:xfrm flipH="1">
            <a:off x="6570679" y="2109108"/>
            <a:ext cx="2433701" cy="3564830"/>
            <a:chOff x="3030828" y="2220335"/>
            <a:chExt cx="2226549" cy="3261398"/>
          </a:xfrm>
        </p:grpSpPr>
        <p:sp>
          <p:nvSpPr>
            <p:cNvPr id="72" name="右大括号 71">
              <a:extLst>
                <a:ext uri="{FF2B5EF4-FFF2-40B4-BE49-F238E27FC236}">
                  <a16:creationId xmlns:a16="http://schemas.microsoft.com/office/drawing/2014/main" id="{C4ED4098-B9B5-7F0A-3F6F-5AAF2CD3F7C6}"/>
                </a:ext>
              </a:extLst>
            </p:cNvPr>
            <p:cNvSpPr/>
            <p:nvPr/>
          </p:nvSpPr>
          <p:spPr>
            <a:xfrm>
              <a:off x="3030828" y="2220335"/>
              <a:ext cx="2226549" cy="3261398"/>
            </a:xfrm>
            <a:prstGeom prst="rightBrace">
              <a:avLst>
                <a:gd name="adj1" fmla="val 36619"/>
                <a:gd name="adj2" fmla="val 50000"/>
              </a:avLst>
            </a:prstGeom>
            <a:noFill/>
            <a:ln w="203200" cap="flat" cmpd="sng" algn="ctr">
              <a:gradFill flip="none" rotWithShape="1">
                <a:gsLst>
                  <a:gs pos="0">
                    <a:schemeClr val="accent2">
                      <a:alpha val="0"/>
                    </a:schemeClr>
                  </a:gs>
                  <a:gs pos="100000">
                    <a:schemeClr val="accent1"/>
                  </a:gs>
                </a:gsLst>
                <a:lin ang="0" scaled="1"/>
                <a:tileRect/>
              </a:grad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3" name="直接连接符 72">
              <a:extLst>
                <a:ext uri="{FF2B5EF4-FFF2-40B4-BE49-F238E27FC236}">
                  <a16:creationId xmlns:a16="http://schemas.microsoft.com/office/drawing/2014/main" id="{079CD2BD-E386-A110-EB31-784221D7783B}"/>
                </a:ext>
              </a:extLst>
            </p:cNvPr>
            <p:cNvCxnSpPr>
              <a:endCxn id="72" idx="1"/>
            </p:cNvCxnSpPr>
            <p:nvPr/>
          </p:nvCxnSpPr>
          <p:spPr>
            <a:xfrm>
              <a:off x="3030828" y="3851034"/>
              <a:ext cx="2226549" cy="0"/>
            </a:xfrm>
            <a:prstGeom prst="line">
              <a:avLst/>
            </a:prstGeom>
            <a:noFill/>
            <a:ln w="203200" cap="flat" cmpd="sng" algn="ctr">
              <a:gradFill flip="none" rotWithShape="1">
                <a:gsLst>
                  <a:gs pos="0">
                    <a:schemeClr val="accent2">
                      <a:alpha val="44000"/>
                    </a:schemeClr>
                  </a:gs>
                  <a:gs pos="100000">
                    <a:schemeClr val="accent1">
                      <a:alpha val="0"/>
                    </a:schemeClr>
                  </a:gs>
                </a:gsLst>
                <a:lin ang="0" scaled="1"/>
                <a:tileRect/>
              </a:gradFill>
              <a:prstDash val="solid"/>
              <a:miter lim="800000"/>
            </a:ln>
            <a:effectLst/>
          </p:spPr>
        </p:cxnSp>
      </p:grpSp>
      <p:sp>
        <p:nvSpPr>
          <p:cNvPr id="11" name="椭圆 10">
            <a:extLst>
              <a:ext uri="{FF2B5EF4-FFF2-40B4-BE49-F238E27FC236}">
                <a16:creationId xmlns:a16="http://schemas.microsoft.com/office/drawing/2014/main" id="{1A246F3A-4A4D-D600-8EF3-F3D98C058F22}"/>
              </a:ext>
            </a:extLst>
          </p:cNvPr>
          <p:cNvSpPr/>
          <p:nvPr/>
        </p:nvSpPr>
        <p:spPr>
          <a:xfrm>
            <a:off x="4718948" y="2514470"/>
            <a:ext cx="2754104" cy="2754104"/>
          </a:xfrm>
          <a:prstGeom prst="ellipse">
            <a:avLst/>
          </a:prstGeom>
          <a:gradFill flip="none" rotWithShape="1">
            <a:gsLst>
              <a:gs pos="0">
                <a:schemeClr val="accent2"/>
              </a:gs>
              <a:gs pos="98000">
                <a:schemeClr val="accent1"/>
              </a:gs>
            </a:gsLst>
            <a:lin ang="5400000" scaled="1"/>
            <a:tileRect/>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矩形 14">
            <a:extLst>
              <a:ext uri="{FF2B5EF4-FFF2-40B4-BE49-F238E27FC236}">
                <a16:creationId xmlns:a16="http://schemas.microsoft.com/office/drawing/2014/main" id="{9B0C0660-D04A-040A-A1F7-5386BDCDE96B}"/>
              </a:ext>
            </a:extLst>
          </p:cNvPr>
          <p:cNvSpPr/>
          <p:nvPr/>
        </p:nvSpPr>
        <p:spPr>
          <a:xfrm>
            <a:off x="9004380" y="1560624"/>
            <a:ext cx="2798682" cy="1059638"/>
          </a:xfrm>
          <a:custGeom>
            <a:avLst/>
            <a:gdLst>
              <a:gd name="connsiteX0" fmla="*/ 108000 w 2560464"/>
              <a:gd name="connsiteY0" fmla="*/ 0 h 969444"/>
              <a:gd name="connsiteX1" fmla="*/ 2452464 w 2560464"/>
              <a:gd name="connsiteY1" fmla="*/ 0 h 969444"/>
              <a:gd name="connsiteX2" fmla="*/ 2560464 w 2560464"/>
              <a:gd name="connsiteY2" fmla="*/ 108000 h 969444"/>
              <a:gd name="connsiteX3" fmla="*/ 2560464 w 2560464"/>
              <a:gd name="connsiteY3" fmla="*/ 861444 h 969444"/>
              <a:gd name="connsiteX4" fmla="*/ 2452464 w 2560464"/>
              <a:gd name="connsiteY4" fmla="*/ 969444 h 969444"/>
              <a:gd name="connsiteX5" fmla="*/ 108000 w 2560464"/>
              <a:gd name="connsiteY5" fmla="*/ 969444 h 969444"/>
              <a:gd name="connsiteX6" fmla="*/ 0 w 2560464"/>
              <a:gd name="connsiteY6" fmla="*/ 861444 h 969444"/>
              <a:gd name="connsiteX7" fmla="*/ 0 w 2560464"/>
              <a:gd name="connsiteY7" fmla="*/ 108000 h 969444"/>
              <a:gd name="connsiteX8" fmla="*/ 108000 w 2560464"/>
              <a:gd name="connsiteY8" fmla="*/ 0 h 969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0464" h="969444">
                <a:moveTo>
                  <a:pt x="108000" y="0"/>
                </a:moveTo>
                <a:lnTo>
                  <a:pt x="2452464" y="0"/>
                </a:lnTo>
                <a:cubicBezTo>
                  <a:pt x="2512080" y="0"/>
                  <a:pt x="2560464" y="48384"/>
                  <a:pt x="2560464" y="108000"/>
                </a:cubicBezTo>
                <a:lnTo>
                  <a:pt x="2560464" y="861444"/>
                </a:lnTo>
                <a:cubicBezTo>
                  <a:pt x="2560464" y="921060"/>
                  <a:pt x="2512080" y="969444"/>
                  <a:pt x="2452464" y="969444"/>
                </a:cubicBezTo>
                <a:lnTo>
                  <a:pt x="108000" y="969444"/>
                </a:lnTo>
                <a:cubicBezTo>
                  <a:pt x="48384" y="969444"/>
                  <a:pt x="0" y="921060"/>
                  <a:pt x="0" y="861444"/>
                </a:cubicBezTo>
                <a:lnTo>
                  <a:pt x="0" y="108000"/>
                </a:lnTo>
                <a:cubicBezTo>
                  <a:pt x="0" y="48384"/>
                  <a:pt x="48384" y="0"/>
                  <a:pt x="108000" y="0"/>
                </a:cubicBezTo>
              </a:path>
            </a:pathLst>
          </a:custGeom>
          <a:solidFill>
            <a:srgbClr val="FFFFFF">
              <a:alpha val="75000"/>
            </a:srgbClr>
          </a:solidFill>
          <a:ln w="6350" cap="flat" cmpd="sng" algn="ctr">
            <a:gradFill flip="none" rotWithShape="1">
              <a:gsLst>
                <a:gs pos="0">
                  <a:schemeClr val="accent1"/>
                </a:gs>
                <a:gs pos="100000">
                  <a:schemeClr val="accent2">
                    <a:alpha val="0"/>
                  </a:schemeClr>
                </a:gs>
              </a:gsLst>
              <a:lin ang="2700000" scaled="1"/>
              <a:tileRect/>
            </a:gradFill>
            <a:prstDash val="solid"/>
            <a:miter lim="800000"/>
          </a:ln>
          <a:effectLst>
            <a:outerShdw blurRad="254000" dist="165100" dir="5400000" sx="101000" sy="101000" algn="t" rotWithShape="0">
              <a:schemeClr val="accent1">
                <a:alpha val="2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15">
            <a:extLst>
              <a:ext uri="{FF2B5EF4-FFF2-40B4-BE49-F238E27FC236}">
                <a16:creationId xmlns:a16="http://schemas.microsoft.com/office/drawing/2014/main" id="{C5B87CE0-6C65-D18D-97E5-6F9F1F564754}"/>
              </a:ext>
            </a:extLst>
          </p:cNvPr>
          <p:cNvSpPr/>
          <p:nvPr/>
        </p:nvSpPr>
        <p:spPr>
          <a:xfrm>
            <a:off x="9004380" y="3361704"/>
            <a:ext cx="2798682" cy="1059638"/>
          </a:xfrm>
          <a:custGeom>
            <a:avLst/>
            <a:gdLst>
              <a:gd name="connsiteX0" fmla="*/ 108000 w 2560464"/>
              <a:gd name="connsiteY0" fmla="*/ 0 h 969444"/>
              <a:gd name="connsiteX1" fmla="*/ 2452464 w 2560464"/>
              <a:gd name="connsiteY1" fmla="*/ 0 h 969444"/>
              <a:gd name="connsiteX2" fmla="*/ 2560464 w 2560464"/>
              <a:gd name="connsiteY2" fmla="*/ 108000 h 969444"/>
              <a:gd name="connsiteX3" fmla="*/ 2560464 w 2560464"/>
              <a:gd name="connsiteY3" fmla="*/ 861444 h 969444"/>
              <a:gd name="connsiteX4" fmla="*/ 2452464 w 2560464"/>
              <a:gd name="connsiteY4" fmla="*/ 969444 h 969444"/>
              <a:gd name="connsiteX5" fmla="*/ 108000 w 2560464"/>
              <a:gd name="connsiteY5" fmla="*/ 969444 h 969444"/>
              <a:gd name="connsiteX6" fmla="*/ 0 w 2560464"/>
              <a:gd name="connsiteY6" fmla="*/ 861444 h 969444"/>
              <a:gd name="connsiteX7" fmla="*/ 0 w 2560464"/>
              <a:gd name="connsiteY7" fmla="*/ 108000 h 969444"/>
              <a:gd name="connsiteX8" fmla="*/ 108000 w 2560464"/>
              <a:gd name="connsiteY8" fmla="*/ 0 h 969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0464" h="969444">
                <a:moveTo>
                  <a:pt x="108000" y="0"/>
                </a:moveTo>
                <a:lnTo>
                  <a:pt x="2452464" y="0"/>
                </a:lnTo>
                <a:cubicBezTo>
                  <a:pt x="2512080" y="0"/>
                  <a:pt x="2560464" y="48384"/>
                  <a:pt x="2560464" y="108000"/>
                </a:cubicBezTo>
                <a:lnTo>
                  <a:pt x="2560464" y="861444"/>
                </a:lnTo>
                <a:cubicBezTo>
                  <a:pt x="2560464" y="921060"/>
                  <a:pt x="2512080" y="969444"/>
                  <a:pt x="2452464" y="969444"/>
                </a:cubicBezTo>
                <a:lnTo>
                  <a:pt x="108000" y="969444"/>
                </a:lnTo>
                <a:cubicBezTo>
                  <a:pt x="48384" y="969444"/>
                  <a:pt x="0" y="921060"/>
                  <a:pt x="0" y="861444"/>
                </a:cubicBezTo>
                <a:lnTo>
                  <a:pt x="0" y="108000"/>
                </a:lnTo>
                <a:cubicBezTo>
                  <a:pt x="0" y="48384"/>
                  <a:pt x="48384" y="0"/>
                  <a:pt x="108000" y="0"/>
                </a:cubicBezTo>
              </a:path>
            </a:pathLst>
          </a:custGeom>
          <a:solidFill>
            <a:srgbClr val="FFFFFF">
              <a:alpha val="75000"/>
            </a:srgbClr>
          </a:solidFill>
          <a:ln w="6350" cap="flat" cmpd="sng" algn="ctr">
            <a:gradFill flip="none" rotWithShape="1">
              <a:gsLst>
                <a:gs pos="0">
                  <a:schemeClr val="accent1"/>
                </a:gs>
                <a:gs pos="100000">
                  <a:schemeClr val="accent2">
                    <a:alpha val="0"/>
                  </a:schemeClr>
                </a:gs>
              </a:gsLst>
              <a:lin ang="2700000" scaled="1"/>
              <a:tileRect/>
            </a:gradFill>
            <a:prstDash val="solid"/>
            <a:miter lim="800000"/>
          </a:ln>
          <a:effectLst>
            <a:outerShdw blurRad="254000" dist="165100" dir="5400000" sx="101000" sy="101000" algn="t" rotWithShape="0">
              <a:schemeClr val="accent1">
                <a:alpha val="2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矩形 16">
            <a:extLst>
              <a:ext uri="{FF2B5EF4-FFF2-40B4-BE49-F238E27FC236}">
                <a16:creationId xmlns:a16="http://schemas.microsoft.com/office/drawing/2014/main" id="{D6ABE447-93C6-8C10-6734-20E1D15440ED}"/>
              </a:ext>
            </a:extLst>
          </p:cNvPr>
          <p:cNvSpPr/>
          <p:nvPr/>
        </p:nvSpPr>
        <p:spPr>
          <a:xfrm>
            <a:off x="9004380" y="5162783"/>
            <a:ext cx="2798682" cy="1059638"/>
          </a:xfrm>
          <a:custGeom>
            <a:avLst/>
            <a:gdLst>
              <a:gd name="connsiteX0" fmla="*/ 108000 w 2560464"/>
              <a:gd name="connsiteY0" fmla="*/ 0 h 969444"/>
              <a:gd name="connsiteX1" fmla="*/ 2452464 w 2560464"/>
              <a:gd name="connsiteY1" fmla="*/ 0 h 969444"/>
              <a:gd name="connsiteX2" fmla="*/ 2560464 w 2560464"/>
              <a:gd name="connsiteY2" fmla="*/ 108000 h 969444"/>
              <a:gd name="connsiteX3" fmla="*/ 2560464 w 2560464"/>
              <a:gd name="connsiteY3" fmla="*/ 861444 h 969444"/>
              <a:gd name="connsiteX4" fmla="*/ 2452464 w 2560464"/>
              <a:gd name="connsiteY4" fmla="*/ 969444 h 969444"/>
              <a:gd name="connsiteX5" fmla="*/ 108000 w 2560464"/>
              <a:gd name="connsiteY5" fmla="*/ 969444 h 969444"/>
              <a:gd name="connsiteX6" fmla="*/ 0 w 2560464"/>
              <a:gd name="connsiteY6" fmla="*/ 861444 h 969444"/>
              <a:gd name="connsiteX7" fmla="*/ 0 w 2560464"/>
              <a:gd name="connsiteY7" fmla="*/ 108000 h 969444"/>
              <a:gd name="connsiteX8" fmla="*/ 108000 w 2560464"/>
              <a:gd name="connsiteY8" fmla="*/ 0 h 969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0464" h="969444">
                <a:moveTo>
                  <a:pt x="108000" y="0"/>
                </a:moveTo>
                <a:lnTo>
                  <a:pt x="2452464" y="0"/>
                </a:lnTo>
                <a:cubicBezTo>
                  <a:pt x="2512080" y="0"/>
                  <a:pt x="2560464" y="48384"/>
                  <a:pt x="2560464" y="108000"/>
                </a:cubicBezTo>
                <a:lnTo>
                  <a:pt x="2560464" y="861444"/>
                </a:lnTo>
                <a:cubicBezTo>
                  <a:pt x="2560464" y="921060"/>
                  <a:pt x="2512080" y="969444"/>
                  <a:pt x="2452464" y="969444"/>
                </a:cubicBezTo>
                <a:lnTo>
                  <a:pt x="108000" y="969444"/>
                </a:lnTo>
                <a:cubicBezTo>
                  <a:pt x="48384" y="969444"/>
                  <a:pt x="0" y="921060"/>
                  <a:pt x="0" y="861444"/>
                </a:cubicBezTo>
                <a:lnTo>
                  <a:pt x="0" y="108000"/>
                </a:lnTo>
                <a:cubicBezTo>
                  <a:pt x="0" y="48384"/>
                  <a:pt x="48384" y="0"/>
                  <a:pt x="108000" y="0"/>
                </a:cubicBezTo>
              </a:path>
            </a:pathLst>
          </a:custGeom>
          <a:solidFill>
            <a:srgbClr val="FFFFFF">
              <a:alpha val="75000"/>
            </a:srgbClr>
          </a:solidFill>
          <a:ln w="6350" cap="flat" cmpd="sng" algn="ctr">
            <a:gradFill flip="none" rotWithShape="1">
              <a:gsLst>
                <a:gs pos="0">
                  <a:schemeClr val="accent1"/>
                </a:gs>
                <a:gs pos="100000">
                  <a:schemeClr val="accent2">
                    <a:alpha val="0"/>
                  </a:schemeClr>
                </a:gs>
              </a:gsLst>
              <a:lin ang="2700000" scaled="1"/>
              <a:tileRect/>
            </a:gradFill>
            <a:prstDash val="solid"/>
            <a:miter lim="800000"/>
          </a:ln>
          <a:effectLst>
            <a:outerShdw blurRad="254000" dist="165100" dir="5400000" sx="101000" sy="101000" algn="t" rotWithShape="0">
              <a:schemeClr val="accent1">
                <a:alpha val="2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矩形 9">
            <a:extLst>
              <a:ext uri="{FF2B5EF4-FFF2-40B4-BE49-F238E27FC236}">
                <a16:creationId xmlns:a16="http://schemas.microsoft.com/office/drawing/2014/main" id="{E611804C-2EA8-9103-0FB4-D01A8C415192}"/>
              </a:ext>
            </a:extLst>
          </p:cNvPr>
          <p:cNvSpPr/>
          <p:nvPr/>
        </p:nvSpPr>
        <p:spPr>
          <a:xfrm>
            <a:off x="388938" y="1560624"/>
            <a:ext cx="2689873" cy="1059638"/>
          </a:xfrm>
          <a:custGeom>
            <a:avLst/>
            <a:gdLst>
              <a:gd name="connsiteX0" fmla="*/ 108000 w 2460916"/>
              <a:gd name="connsiteY0" fmla="*/ 0 h 969444"/>
              <a:gd name="connsiteX1" fmla="*/ 2352916 w 2460916"/>
              <a:gd name="connsiteY1" fmla="*/ 0 h 969444"/>
              <a:gd name="connsiteX2" fmla="*/ 2460916 w 2460916"/>
              <a:gd name="connsiteY2" fmla="*/ 108000 h 969444"/>
              <a:gd name="connsiteX3" fmla="*/ 2460916 w 2460916"/>
              <a:gd name="connsiteY3" fmla="*/ 861444 h 969444"/>
              <a:gd name="connsiteX4" fmla="*/ 2352916 w 2460916"/>
              <a:gd name="connsiteY4" fmla="*/ 969444 h 969444"/>
              <a:gd name="connsiteX5" fmla="*/ 108000 w 2460916"/>
              <a:gd name="connsiteY5" fmla="*/ 969444 h 969444"/>
              <a:gd name="connsiteX6" fmla="*/ 0 w 2460916"/>
              <a:gd name="connsiteY6" fmla="*/ 861444 h 969444"/>
              <a:gd name="connsiteX7" fmla="*/ 0 w 2460916"/>
              <a:gd name="connsiteY7" fmla="*/ 108000 h 969444"/>
              <a:gd name="connsiteX8" fmla="*/ 108000 w 2460916"/>
              <a:gd name="connsiteY8" fmla="*/ 0 h 969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916" h="969444">
                <a:moveTo>
                  <a:pt x="108000" y="0"/>
                </a:moveTo>
                <a:lnTo>
                  <a:pt x="2352916" y="0"/>
                </a:lnTo>
                <a:cubicBezTo>
                  <a:pt x="2412532" y="0"/>
                  <a:pt x="2460916" y="48384"/>
                  <a:pt x="2460916" y="108000"/>
                </a:cubicBezTo>
                <a:lnTo>
                  <a:pt x="2460916" y="861444"/>
                </a:lnTo>
                <a:cubicBezTo>
                  <a:pt x="2460916" y="921060"/>
                  <a:pt x="2412532" y="969444"/>
                  <a:pt x="2352916" y="969444"/>
                </a:cubicBezTo>
                <a:lnTo>
                  <a:pt x="108000" y="969444"/>
                </a:lnTo>
                <a:cubicBezTo>
                  <a:pt x="48384" y="969444"/>
                  <a:pt x="0" y="921060"/>
                  <a:pt x="0" y="861444"/>
                </a:cubicBezTo>
                <a:lnTo>
                  <a:pt x="0" y="108000"/>
                </a:lnTo>
                <a:cubicBezTo>
                  <a:pt x="0" y="48384"/>
                  <a:pt x="48384" y="0"/>
                  <a:pt x="108000" y="0"/>
                </a:cubicBezTo>
              </a:path>
            </a:pathLst>
          </a:custGeom>
          <a:solidFill>
            <a:srgbClr val="FFFFFF">
              <a:alpha val="75000"/>
            </a:srgbClr>
          </a:solidFill>
          <a:ln w="6350" cap="flat" cmpd="sng" algn="ctr">
            <a:gradFill flip="none" rotWithShape="1">
              <a:gsLst>
                <a:gs pos="0">
                  <a:schemeClr val="accent1"/>
                </a:gs>
                <a:gs pos="100000">
                  <a:schemeClr val="accent2">
                    <a:alpha val="0"/>
                  </a:schemeClr>
                </a:gs>
              </a:gsLst>
              <a:lin ang="2700000" scaled="1"/>
              <a:tileRect/>
            </a:gradFill>
            <a:prstDash val="solid"/>
            <a:miter lim="800000"/>
          </a:ln>
          <a:effectLst>
            <a:outerShdw blurRad="254000" dist="165100" dir="5400000" sx="101000" sy="101000" algn="t" rotWithShape="0">
              <a:schemeClr val="accent1">
                <a:alpha val="2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矩形 10">
            <a:extLst>
              <a:ext uri="{FF2B5EF4-FFF2-40B4-BE49-F238E27FC236}">
                <a16:creationId xmlns:a16="http://schemas.microsoft.com/office/drawing/2014/main" id="{BF35ED13-C60F-E173-978B-FDE51C535E17}"/>
              </a:ext>
            </a:extLst>
          </p:cNvPr>
          <p:cNvSpPr/>
          <p:nvPr/>
        </p:nvSpPr>
        <p:spPr>
          <a:xfrm>
            <a:off x="388938" y="3361704"/>
            <a:ext cx="2689873" cy="1059638"/>
          </a:xfrm>
          <a:custGeom>
            <a:avLst/>
            <a:gdLst>
              <a:gd name="connsiteX0" fmla="*/ 108000 w 2460916"/>
              <a:gd name="connsiteY0" fmla="*/ 0 h 969444"/>
              <a:gd name="connsiteX1" fmla="*/ 2352916 w 2460916"/>
              <a:gd name="connsiteY1" fmla="*/ 0 h 969444"/>
              <a:gd name="connsiteX2" fmla="*/ 2460916 w 2460916"/>
              <a:gd name="connsiteY2" fmla="*/ 108000 h 969444"/>
              <a:gd name="connsiteX3" fmla="*/ 2460916 w 2460916"/>
              <a:gd name="connsiteY3" fmla="*/ 861444 h 969444"/>
              <a:gd name="connsiteX4" fmla="*/ 2352916 w 2460916"/>
              <a:gd name="connsiteY4" fmla="*/ 969444 h 969444"/>
              <a:gd name="connsiteX5" fmla="*/ 108000 w 2460916"/>
              <a:gd name="connsiteY5" fmla="*/ 969444 h 969444"/>
              <a:gd name="connsiteX6" fmla="*/ 0 w 2460916"/>
              <a:gd name="connsiteY6" fmla="*/ 861444 h 969444"/>
              <a:gd name="connsiteX7" fmla="*/ 0 w 2460916"/>
              <a:gd name="connsiteY7" fmla="*/ 108000 h 969444"/>
              <a:gd name="connsiteX8" fmla="*/ 108000 w 2460916"/>
              <a:gd name="connsiteY8" fmla="*/ 0 h 969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916" h="969444">
                <a:moveTo>
                  <a:pt x="108000" y="0"/>
                </a:moveTo>
                <a:lnTo>
                  <a:pt x="2352916" y="0"/>
                </a:lnTo>
                <a:cubicBezTo>
                  <a:pt x="2412532" y="0"/>
                  <a:pt x="2460916" y="48384"/>
                  <a:pt x="2460916" y="108000"/>
                </a:cubicBezTo>
                <a:lnTo>
                  <a:pt x="2460916" y="861444"/>
                </a:lnTo>
                <a:cubicBezTo>
                  <a:pt x="2460916" y="921060"/>
                  <a:pt x="2412532" y="969444"/>
                  <a:pt x="2352916" y="969444"/>
                </a:cubicBezTo>
                <a:lnTo>
                  <a:pt x="108000" y="969444"/>
                </a:lnTo>
                <a:cubicBezTo>
                  <a:pt x="48384" y="969444"/>
                  <a:pt x="0" y="921060"/>
                  <a:pt x="0" y="861444"/>
                </a:cubicBezTo>
                <a:lnTo>
                  <a:pt x="0" y="108000"/>
                </a:lnTo>
                <a:cubicBezTo>
                  <a:pt x="0" y="48384"/>
                  <a:pt x="48384" y="0"/>
                  <a:pt x="108000" y="0"/>
                </a:cubicBezTo>
              </a:path>
            </a:pathLst>
          </a:custGeom>
          <a:solidFill>
            <a:srgbClr val="FFFFFF">
              <a:alpha val="75000"/>
            </a:srgbClr>
          </a:solidFill>
          <a:ln w="6350" cap="flat" cmpd="sng" algn="ctr">
            <a:gradFill flip="none" rotWithShape="1">
              <a:gsLst>
                <a:gs pos="0">
                  <a:schemeClr val="accent1"/>
                </a:gs>
                <a:gs pos="100000">
                  <a:schemeClr val="accent2">
                    <a:alpha val="0"/>
                  </a:schemeClr>
                </a:gs>
              </a:gsLst>
              <a:lin ang="2700000" scaled="1"/>
              <a:tileRect/>
            </a:gradFill>
            <a:prstDash val="solid"/>
            <a:miter lim="800000"/>
          </a:ln>
          <a:effectLst>
            <a:outerShdw blurRad="254000" dist="165100" dir="5400000" sx="101000" sy="101000" algn="t" rotWithShape="0">
              <a:schemeClr val="accent1">
                <a:alpha val="2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矩形 11">
            <a:extLst>
              <a:ext uri="{FF2B5EF4-FFF2-40B4-BE49-F238E27FC236}">
                <a16:creationId xmlns:a16="http://schemas.microsoft.com/office/drawing/2014/main" id="{3A3770AA-66F3-9353-91BC-462A06B17154}"/>
              </a:ext>
            </a:extLst>
          </p:cNvPr>
          <p:cNvSpPr/>
          <p:nvPr/>
        </p:nvSpPr>
        <p:spPr>
          <a:xfrm>
            <a:off x="388938" y="5162783"/>
            <a:ext cx="2689873" cy="1059638"/>
          </a:xfrm>
          <a:custGeom>
            <a:avLst/>
            <a:gdLst>
              <a:gd name="connsiteX0" fmla="*/ 108000 w 2460916"/>
              <a:gd name="connsiteY0" fmla="*/ 0 h 969444"/>
              <a:gd name="connsiteX1" fmla="*/ 2352916 w 2460916"/>
              <a:gd name="connsiteY1" fmla="*/ 0 h 969444"/>
              <a:gd name="connsiteX2" fmla="*/ 2460916 w 2460916"/>
              <a:gd name="connsiteY2" fmla="*/ 108000 h 969444"/>
              <a:gd name="connsiteX3" fmla="*/ 2460916 w 2460916"/>
              <a:gd name="connsiteY3" fmla="*/ 861444 h 969444"/>
              <a:gd name="connsiteX4" fmla="*/ 2352916 w 2460916"/>
              <a:gd name="connsiteY4" fmla="*/ 969444 h 969444"/>
              <a:gd name="connsiteX5" fmla="*/ 108000 w 2460916"/>
              <a:gd name="connsiteY5" fmla="*/ 969444 h 969444"/>
              <a:gd name="connsiteX6" fmla="*/ 0 w 2460916"/>
              <a:gd name="connsiteY6" fmla="*/ 861444 h 969444"/>
              <a:gd name="connsiteX7" fmla="*/ 0 w 2460916"/>
              <a:gd name="connsiteY7" fmla="*/ 108000 h 969444"/>
              <a:gd name="connsiteX8" fmla="*/ 108000 w 2460916"/>
              <a:gd name="connsiteY8" fmla="*/ 0 h 969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916" h="969444">
                <a:moveTo>
                  <a:pt x="108000" y="0"/>
                </a:moveTo>
                <a:lnTo>
                  <a:pt x="2352916" y="0"/>
                </a:lnTo>
                <a:cubicBezTo>
                  <a:pt x="2412532" y="0"/>
                  <a:pt x="2460916" y="48384"/>
                  <a:pt x="2460916" y="108000"/>
                </a:cubicBezTo>
                <a:lnTo>
                  <a:pt x="2460916" y="861444"/>
                </a:lnTo>
                <a:cubicBezTo>
                  <a:pt x="2460916" y="921060"/>
                  <a:pt x="2412532" y="969444"/>
                  <a:pt x="2352916" y="969444"/>
                </a:cubicBezTo>
                <a:lnTo>
                  <a:pt x="108000" y="969444"/>
                </a:lnTo>
                <a:cubicBezTo>
                  <a:pt x="48384" y="969444"/>
                  <a:pt x="0" y="921060"/>
                  <a:pt x="0" y="861444"/>
                </a:cubicBezTo>
                <a:lnTo>
                  <a:pt x="0" y="108000"/>
                </a:lnTo>
                <a:cubicBezTo>
                  <a:pt x="0" y="48384"/>
                  <a:pt x="48384" y="0"/>
                  <a:pt x="108000" y="0"/>
                </a:cubicBezTo>
              </a:path>
            </a:pathLst>
          </a:custGeom>
          <a:solidFill>
            <a:srgbClr val="FFFFFF">
              <a:alpha val="75000"/>
            </a:srgbClr>
          </a:solidFill>
          <a:ln w="6350" cap="flat" cmpd="sng" algn="ctr">
            <a:gradFill flip="none" rotWithShape="1">
              <a:gsLst>
                <a:gs pos="0">
                  <a:schemeClr val="accent1"/>
                </a:gs>
                <a:gs pos="100000">
                  <a:schemeClr val="accent2">
                    <a:alpha val="0"/>
                  </a:schemeClr>
                </a:gs>
              </a:gsLst>
              <a:lin ang="2700000" scaled="1"/>
              <a:tileRect/>
            </a:gradFill>
            <a:prstDash val="solid"/>
            <a:miter lim="800000"/>
          </a:ln>
          <a:effectLst>
            <a:outerShdw blurRad="254000" dist="165100" dir="5400000" sx="101000" sy="101000" algn="t" rotWithShape="0">
              <a:schemeClr val="accent1">
                <a:alpha val="20000"/>
              </a:scheme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组合 35">
            <a:extLst>
              <a:ext uri="{FF2B5EF4-FFF2-40B4-BE49-F238E27FC236}">
                <a16:creationId xmlns:a16="http://schemas.microsoft.com/office/drawing/2014/main" id="{870F6542-245C-BCE0-0E4C-6B787249EA6E}"/>
              </a:ext>
            </a:extLst>
          </p:cNvPr>
          <p:cNvGrpSpPr/>
          <p:nvPr/>
        </p:nvGrpSpPr>
        <p:grpSpPr>
          <a:xfrm>
            <a:off x="5024668" y="3424192"/>
            <a:ext cx="2134291" cy="1030291"/>
            <a:chOff x="5114925" y="3248194"/>
            <a:chExt cx="1952624" cy="942595"/>
          </a:xfrm>
        </p:grpSpPr>
        <p:sp>
          <p:nvSpPr>
            <p:cNvPr id="66" name="文本框 40">
              <a:extLst>
                <a:ext uri="{FF2B5EF4-FFF2-40B4-BE49-F238E27FC236}">
                  <a16:creationId xmlns:a16="http://schemas.microsoft.com/office/drawing/2014/main" id="{7A5F0CB8-2EE7-2B65-2AF9-2239AA3A1A94}"/>
                </a:ext>
              </a:extLst>
            </p:cNvPr>
            <p:cNvSpPr txBox="1"/>
            <p:nvPr/>
          </p:nvSpPr>
          <p:spPr>
            <a:xfrm>
              <a:off x="5114925" y="3599472"/>
              <a:ext cx="1952624" cy="59131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微软雅黑" panose="020B0503020204020204" pitchFamily="34" charset="-122"/>
                  <a:cs typeface="+mn-ea"/>
                  <a:sym typeface="Arial" panose="020B0604020202020204" pitchFamily="34" charset="0"/>
                </a:rPr>
                <a:t>研究方法</a:t>
              </a:r>
            </a:p>
          </p:txBody>
        </p:sp>
        <p:sp>
          <p:nvSpPr>
            <p:cNvPr id="67" name="图形 46">
              <a:extLst>
                <a:ext uri="{FF2B5EF4-FFF2-40B4-BE49-F238E27FC236}">
                  <a16:creationId xmlns:a16="http://schemas.microsoft.com/office/drawing/2014/main" id="{FE1CDD20-E01C-DCD0-1FD7-CA2583C38227}"/>
                </a:ext>
              </a:extLst>
            </p:cNvPr>
            <p:cNvSpPr/>
            <p:nvPr/>
          </p:nvSpPr>
          <p:spPr>
            <a:xfrm>
              <a:off x="5951545" y="3248194"/>
              <a:ext cx="289261" cy="288431"/>
            </a:xfrm>
            <a:custGeom>
              <a:avLst/>
              <a:gdLst>
                <a:gd name="connsiteX0" fmla="*/ 95439 w 289261"/>
                <a:gd name="connsiteY0" fmla="*/ 135636 h 288431"/>
                <a:gd name="connsiteX1" fmla="*/ 40208 w 289261"/>
                <a:gd name="connsiteY1" fmla="*/ 135636 h 288431"/>
                <a:gd name="connsiteX2" fmla="*/ 0 w 289261"/>
                <a:gd name="connsiteY2" fmla="*/ 95439 h 288431"/>
                <a:gd name="connsiteX3" fmla="*/ 0 w 289261"/>
                <a:gd name="connsiteY3" fmla="*/ 40208 h 288431"/>
                <a:gd name="connsiteX4" fmla="*/ 40208 w 289261"/>
                <a:gd name="connsiteY4" fmla="*/ 0 h 288431"/>
                <a:gd name="connsiteX5" fmla="*/ 95439 w 289261"/>
                <a:gd name="connsiteY5" fmla="*/ 0 h 288431"/>
                <a:gd name="connsiteX6" fmla="*/ 135647 w 289261"/>
                <a:gd name="connsiteY6" fmla="*/ 40208 h 288431"/>
                <a:gd name="connsiteX7" fmla="*/ 135647 w 289261"/>
                <a:gd name="connsiteY7" fmla="*/ 95439 h 288431"/>
                <a:gd name="connsiteX8" fmla="*/ 95439 w 289261"/>
                <a:gd name="connsiteY8" fmla="*/ 135636 h 288431"/>
                <a:gd name="connsiteX9" fmla="*/ 40208 w 289261"/>
                <a:gd name="connsiteY9" fmla="*/ 15015 h 288431"/>
                <a:gd name="connsiteX10" fmla="*/ 15012 w 289261"/>
                <a:gd name="connsiteY10" fmla="*/ 40208 h 288431"/>
                <a:gd name="connsiteX11" fmla="*/ 15012 w 289261"/>
                <a:gd name="connsiteY11" fmla="*/ 95439 h 288431"/>
                <a:gd name="connsiteX12" fmla="*/ 40208 w 289261"/>
                <a:gd name="connsiteY12" fmla="*/ 120632 h 288431"/>
                <a:gd name="connsiteX13" fmla="*/ 95439 w 289261"/>
                <a:gd name="connsiteY13" fmla="*/ 120632 h 288431"/>
                <a:gd name="connsiteX14" fmla="*/ 120635 w 289261"/>
                <a:gd name="connsiteY14" fmla="*/ 95439 h 288431"/>
                <a:gd name="connsiteX15" fmla="*/ 120635 w 289261"/>
                <a:gd name="connsiteY15" fmla="*/ 40208 h 288431"/>
                <a:gd name="connsiteX16" fmla="*/ 95439 w 289261"/>
                <a:gd name="connsiteY16" fmla="*/ 15015 h 288431"/>
                <a:gd name="connsiteX17" fmla="*/ 249053 w 289261"/>
                <a:gd name="connsiteY17" fmla="*/ 135636 h 288431"/>
                <a:gd name="connsiteX18" fmla="*/ 193823 w 289261"/>
                <a:gd name="connsiteY18" fmla="*/ 135636 h 288431"/>
                <a:gd name="connsiteX19" fmla="*/ 153611 w 289261"/>
                <a:gd name="connsiteY19" fmla="*/ 95439 h 288431"/>
                <a:gd name="connsiteX20" fmla="*/ 153611 w 289261"/>
                <a:gd name="connsiteY20" fmla="*/ 40208 h 288431"/>
                <a:gd name="connsiteX21" fmla="*/ 193823 w 289261"/>
                <a:gd name="connsiteY21" fmla="*/ 0 h 288431"/>
                <a:gd name="connsiteX22" fmla="*/ 249053 w 289261"/>
                <a:gd name="connsiteY22" fmla="*/ 0 h 288431"/>
                <a:gd name="connsiteX23" fmla="*/ 289261 w 289261"/>
                <a:gd name="connsiteY23" fmla="*/ 40208 h 288431"/>
                <a:gd name="connsiteX24" fmla="*/ 289261 w 289261"/>
                <a:gd name="connsiteY24" fmla="*/ 95439 h 288431"/>
                <a:gd name="connsiteX25" fmla="*/ 249053 w 289261"/>
                <a:gd name="connsiteY25" fmla="*/ 135636 h 288431"/>
                <a:gd name="connsiteX26" fmla="*/ 193823 w 289261"/>
                <a:gd name="connsiteY26" fmla="*/ 15015 h 288431"/>
                <a:gd name="connsiteX27" fmla="*/ 168626 w 289261"/>
                <a:gd name="connsiteY27" fmla="*/ 40208 h 288431"/>
                <a:gd name="connsiteX28" fmla="*/ 168626 w 289261"/>
                <a:gd name="connsiteY28" fmla="*/ 95439 h 288431"/>
                <a:gd name="connsiteX29" fmla="*/ 193823 w 289261"/>
                <a:gd name="connsiteY29" fmla="*/ 120632 h 288431"/>
                <a:gd name="connsiteX30" fmla="*/ 249053 w 289261"/>
                <a:gd name="connsiteY30" fmla="*/ 120632 h 288431"/>
                <a:gd name="connsiteX31" fmla="*/ 274246 w 289261"/>
                <a:gd name="connsiteY31" fmla="*/ 95439 h 288431"/>
                <a:gd name="connsiteX32" fmla="*/ 274246 w 289261"/>
                <a:gd name="connsiteY32" fmla="*/ 40208 h 288431"/>
                <a:gd name="connsiteX33" fmla="*/ 249053 w 289261"/>
                <a:gd name="connsiteY33" fmla="*/ 15015 h 288431"/>
                <a:gd name="connsiteX34" fmla="*/ 95439 w 289261"/>
                <a:gd name="connsiteY34" fmla="*/ 288431 h 288431"/>
                <a:gd name="connsiteX35" fmla="*/ 40208 w 289261"/>
                <a:gd name="connsiteY35" fmla="*/ 288431 h 288431"/>
                <a:gd name="connsiteX36" fmla="*/ 0 w 289261"/>
                <a:gd name="connsiteY36" fmla="*/ 248220 h 288431"/>
                <a:gd name="connsiteX37" fmla="*/ 0 w 289261"/>
                <a:gd name="connsiteY37" fmla="*/ 192993 h 288431"/>
                <a:gd name="connsiteX38" fmla="*/ 40208 w 289261"/>
                <a:gd name="connsiteY38" fmla="*/ 152781 h 288431"/>
                <a:gd name="connsiteX39" fmla="*/ 95439 w 289261"/>
                <a:gd name="connsiteY39" fmla="*/ 152781 h 288431"/>
                <a:gd name="connsiteX40" fmla="*/ 135647 w 289261"/>
                <a:gd name="connsiteY40" fmla="*/ 192993 h 288431"/>
                <a:gd name="connsiteX41" fmla="*/ 135647 w 289261"/>
                <a:gd name="connsiteY41" fmla="*/ 248223 h 288431"/>
                <a:gd name="connsiteX42" fmla="*/ 95439 w 289261"/>
                <a:gd name="connsiteY42" fmla="*/ 288431 h 288431"/>
                <a:gd name="connsiteX43" fmla="*/ 40208 w 289261"/>
                <a:gd name="connsiteY43" fmla="*/ 167796 h 288431"/>
                <a:gd name="connsiteX44" fmla="*/ 15012 w 289261"/>
                <a:gd name="connsiteY44" fmla="*/ 192989 h 288431"/>
                <a:gd name="connsiteX45" fmla="*/ 15012 w 289261"/>
                <a:gd name="connsiteY45" fmla="*/ 248220 h 288431"/>
                <a:gd name="connsiteX46" fmla="*/ 40208 w 289261"/>
                <a:gd name="connsiteY46" fmla="*/ 273413 h 288431"/>
                <a:gd name="connsiteX47" fmla="*/ 95439 w 289261"/>
                <a:gd name="connsiteY47" fmla="*/ 273413 h 288431"/>
                <a:gd name="connsiteX48" fmla="*/ 120635 w 289261"/>
                <a:gd name="connsiteY48" fmla="*/ 248220 h 288431"/>
                <a:gd name="connsiteX49" fmla="*/ 120635 w 289261"/>
                <a:gd name="connsiteY49" fmla="*/ 192993 h 288431"/>
                <a:gd name="connsiteX50" fmla="*/ 95439 w 289261"/>
                <a:gd name="connsiteY50" fmla="*/ 167800 h 288431"/>
                <a:gd name="connsiteX51" fmla="*/ 249053 w 289261"/>
                <a:gd name="connsiteY51" fmla="*/ 288431 h 288431"/>
                <a:gd name="connsiteX52" fmla="*/ 193823 w 289261"/>
                <a:gd name="connsiteY52" fmla="*/ 288431 h 288431"/>
                <a:gd name="connsiteX53" fmla="*/ 153611 w 289261"/>
                <a:gd name="connsiteY53" fmla="*/ 248223 h 288431"/>
                <a:gd name="connsiteX54" fmla="*/ 153611 w 289261"/>
                <a:gd name="connsiteY54" fmla="*/ 192993 h 288431"/>
                <a:gd name="connsiteX55" fmla="*/ 193823 w 289261"/>
                <a:gd name="connsiteY55" fmla="*/ 152785 h 288431"/>
                <a:gd name="connsiteX56" fmla="*/ 249053 w 289261"/>
                <a:gd name="connsiteY56" fmla="*/ 152785 h 288431"/>
                <a:gd name="connsiteX57" fmla="*/ 289261 w 289261"/>
                <a:gd name="connsiteY57" fmla="*/ 192993 h 288431"/>
                <a:gd name="connsiteX58" fmla="*/ 289261 w 289261"/>
                <a:gd name="connsiteY58" fmla="*/ 248223 h 288431"/>
                <a:gd name="connsiteX59" fmla="*/ 249053 w 289261"/>
                <a:gd name="connsiteY59" fmla="*/ 288431 h 288431"/>
                <a:gd name="connsiteX60" fmla="*/ 193823 w 289261"/>
                <a:gd name="connsiteY60" fmla="*/ 167800 h 288431"/>
                <a:gd name="connsiteX61" fmla="*/ 168630 w 289261"/>
                <a:gd name="connsiteY61" fmla="*/ 192993 h 288431"/>
                <a:gd name="connsiteX62" fmla="*/ 168630 w 289261"/>
                <a:gd name="connsiteY62" fmla="*/ 248223 h 288431"/>
                <a:gd name="connsiteX63" fmla="*/ 193823 w 289261"/>
                <a:gd name="connsiteY63" fmla="*/ 273416 h 288431"/>
                <a:gd name="connsiteX64" fmla="*/ 249053 w 289261"/>
                <a:gd name="connsiteY64" fmla="*/ 273416 h 288431"/>
                <a:gd name="connsiteX65" fmla="*/ 274246 w 289261"/>
                <a:gd name="connsiteY65" fmla="*/ 248220 h 288431"/>
                <a:gd name="connsiteX66" fmla="*/ 274246 w 289261"/>
                <a:gd name="connsiteY66" fmla="*/ 192993 h 288431"/>
                <a:gd name="connsiteX67" fmla="*/ 249053 w 289261"/>
                <a:gd name="connsiteY67" fmla="*/ 167800 h 288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89261" h="288431">
                  <a:moveTo>
                    <a:pt x="95439" y="135636"/>
                  </a:moveTo>
                  <a:lnTo>
                    <a:pt x="40208" y="135636"/>
                  </a:lnTo>
                  <a:cubicBezTo>
                    <a:pt x="18017" y="135609"/>
                    <a:pt x="33" y="117629"/>
                    <a:pt x="0" y="95439"/>
                  </a:cubicBezTo>
                  <a:lnTo>
                    <a:pt x="0" y="40208"/>
                  </a:lnTo>
                  <a:cubicBezTo>
                    <a:pt x="27" y="18013"/>
                    <a:pt x="18013" y="27"/>
                    <a:pt x="40208" y="0"/>
                  </a:cubicBezTo>
                  <a:lnTo>
                    <a:pt x="95439" y="0"/>
                  </a:lnTo>
                  <a:cubicBezTo>
                    <a:pt x="117634" y="27"/>
                    <a:pt x="135620" y="18013"/>
                    <a:pt x="135647" y="40208"/>
                  </a:cubicBezTo>
                  <a:lnTo>
                    <a:pt x="135647" y="95439"/>
                  </a:lnTo>
                  <a:cubicBezTo>
                    <a:pt x="135614" y="117629"/>
                    <a:pt x="117629" y="135609"/>
                    <a:pt x="95439" y="135636"/>
                  </a:cubicBezTo>
                  <a:close/>
                  <a:moveTo>
                    <a:pt x="40208" y="15015"/>
                  </a:moveTo>
                  <a:cubicBezTo>
                    <a:pt x="26301" y="15031"/>
                    <a:pt x="15029" y="26301"/>
                    <a:pt x="15012" y="40208"/>
                  </a:cubicBezTo>
                  <a:lnTo>
                    <a:pt x="15012" y="95439"/>
                  </a:lnTo>
                  <a:cubicBezTo>
                    <a:pt x="15029" y="109346"/>
                    <a:pt x="26301" y="120616"/>
                    <a:pt x="40208" y="120632"/>
                  </a:cubicBezTo>
                  <a:lnTo>
                    <a:pt x="95439" y="120632"/>
                  </a:lnTo>
                  <a:cubicBezTo>
                    <a:pt x="109346" y="120616"/>
                    <a:pt x="120617" y="109346"/>
                    <a:pt x="120635" y="95439"/>
                  </a:cubicBezTo>
                  <a:lnTo>
                    <a:pt x="120635" y="40208"/>
                  </a:lnTo>
                  <a:cubicBezTo>
                    <a:pt x="120617" y="26301"/>
                    <a:pt x="109346" y="15031"/>
                    <a:pt x="95439" y="15015"/>
                  </a:cubicBezTo>
                  <a:close/>
                  <a:moveTo>
                    <a:pt x="249053" y="135636"/>
                  </a:moveTo>
                  <a:lnTo>
                    <a:pt x="193823" y="135636"/>
                  </a:lnTo>
                  <a:cubicBezTo>
                    <a:pt x="171630" y="135611"/>
                    <a:pt x="153644" y="117631"/>
                    <a:pt x="153611" y="95439"/>
                  </a:cubicBezTo>
                  <a:lnTo>
                    <a:pt x="153611" y="40208"/>
                  </a:lnTo>
                  <a:cubicBezTo>
                    <a:pt x="153638" y="18012"/>
                    <a:pt x="171626" y="25"/>
                    <a:pt x="193823" y="0"/>
                  </a:cubicBezTo>
                  <a:lnTo>
                    <a:pt x="249053" y="0"/>
                  </a:lnTo>
                  <a:cubicBezTo>
                    <a:pt x="271248" y="27"/>
                    <a:pt x="289234" y="18013"/>
                    <a:pt x="289261" y="40208"/>
                  </a:cubicBezTo>
                  <a:lnTo>
                    <a:pt x="289261" y="95439"/>
                  </a:lnTo>
                  <a:cubicBezTo>
                    <a:pt x="289228" y="117629"/>
                    <a:pt x="271244" y="135609"/>
                    <a:pt x="249053" y="135636"/>
                  </a:cubicBezTo>
                  <a:close/>
                  <a:moveTo>
                    <a:pt x="193823" y="15015"/>
                  </a:moveTo>
                  <a:cubicBezTo>
                    <a:pt x="179915" y="15031"/>
                    <a:pt x="168644" y="26301"/>
                    <a:pt x="168626" y="40208"/>
                  </a:cubicBezTo>
                  <a:lnTo>
                    <a:pt x="168626" y="95439"/>
                  </a:lnTo>
                  <a:cubicBezTo>
                    <a:pt x="168644" y="109346"/>
                    <a:pt x="179915" y="120616"/>
                    <a:pt x="193823" y="120632"/>
                  </a:cubicBezTo>
                  <a:lnTo>
                    <a:pt x="249053" y="120632"/>
                  </a:lnTo>
                  <a:cubicBezTo>
                    <a:pt x="262960" y="120616"/>
                    <a:pt x="274230" y="109346"/>
                    <a:pt x="274246" y="95439"/>
                  </a:cubicBezTo>
                  <a:lnTo>
                    <a:pt x="274246" y="40208"/>
                  </a:lnTo>
                  <a:cubicBezTo>
                    <a:pt x="274230" y="26301"/>
                    <a:pt x="262960" y="15031"/>
                    <a:pt x="249053" y="15015"/>
                  </a:cubicBezTo>
                  <a:close/>
                  <a:moveTo>
                    <a:pt x="95439" y="288431"/>
                  </a:moveTo>
                  <a:lnTo>
                    <a:pt x="40208" y="288431"/>
                  </a:lnTo>
                  <a:cubicBezTo>
                    <a:pt x="18012" y="288404"/>
                    <a:pt x="25" y="270416"/>
                    <a:pt x="0" y="248220"/>
                  </a:cubicBezTo>
                  <a:lnTo>
                    <a:pt x="0" y="192993"/>
                  </a:lnTo>
                  <a:cubicBezTo>
                    <a:pt x="25" y="170796"/>
                    <a:pt x="18012" y="152808"/>
                    <a:pt x="40208" y="152781"/>
                  </a:cubicBezTo>
                  <a:lnTo>
                    <a:pt x="95439" y="152781"/>
                  </a:lnTo>
                  <a:cubicBezTo>
                    <a:pt x="117635" y="152808"/>
                    <a:pt x="135621" y="170796"/>
                    <a:pt x="135647" y="192993"/>
                  </a:cubicBezTo>
                  <a:lnTo>
                    <a:pt x="135647" y="248223"/>
                  </a:lnTo>
                  <a:cubicBezTo>
                    <a:pt x="135620" y="270418"/>
                    <a:pt x="117634" y="288404"/>
                    <a:pt x="95439" y="288431"/>
                  </a:cubicBezTo>
                  <a:close/>
                  <a:moveTo>
                    <a:pt x="40208" y="167796"/>
                  </a:moveTo>
                  <a:cubicBezTo>
                    <a:pt x="26301" y="167812"/>
                    <a:pt x="15029" y="179082"/>
                    <a:pt x="15012" y="192989"/>
                  </a:cubicBezTo>
                  <a:lnTo>
                    <a:pt x="15012" y="248220"/>
                  </a:lnTo>
                  <a:cubicBezTo>
                    <a:pt x="15029" y="262127"/>
                    <a:pt x="26301" y="273397"/>
                    <a:pt x="40208" y="273413"/>
                  </a:cubicBezTo>
                  <a:lnTo>
                    <a:pt x="95439" y="273413"/>
                  </a:lnTo>
                  <a:cubicBezTo>
                    <a:pt x="109346" y="273397"/>
                    <a:pt x="120617" y="262127"/>
                    <a:pt x="120635" y="248220"/>
                  </a:cubicBezTo>
                  <a:lnTo>
                    <a:pt x="120635" y="192993"/>
                  </a:lnTo>
                  <a:cubicBezTo>
                    <a:pt x="120617" y="179085"/>
                    <a:pt x="109346" y="167816"/>
                    <a:pt x="95439" y="167800"/>
                  </a:cubicBezTo>
                  <a:close/>
                  <a:moveTo>
                    <a:pt x="249053" y="288431"/>
                  </a:moveTo>
                  <a:lnTo>
                    <a:pt x="193823" y="288431"/>
                  </a:lnTo>
                  <a:cubicBezTo>
                    <a:pt x="171626" y="288406"/>
                    <a:pt x="153638" y="270420"/>
                    <a:pt x="153611" y="248223"/>
                  </a:cubicBezTo>
                  <a:lnTo>
                    <a:pt x="153611" y="192993"/>
                  </a:lnTo>
                  <a:cubicBezTo>
                    <a:pt x="153638" y="170796"/>
                    <a:pt x="171626" y="152810"/>
                    <a:pt x="193823" y="152785"/>
                  </a:cubicBezTo>
                  <a:lnTo>
                    <a:pt x="249053" y="152785"/>
                  </a:lnTo>
                  <a:cubicBezTo>
                    <a:pt x="271248" y="152812"/>
                    <a:pt x="289234" y="170798"/>
                    <a:pt x="289261" y="192993"/>
                  </a:cubicBezTo>
                  <a:lnTo>
                    <a:pt x="289261" y="248223"/>
                  </a:lnTo>
                  <a:cubicBezTo>
                    <a:pt x="289234" y="270418"/>
                    <a:pt x="271248" y="288404"/>
                    <a:pt x="249053" y="288431"/>
                  </a:cubicBezTo>
                  <a:close/>
                  <a:moveTo>
                    <a:pt x="193823" y="167800"/>
                  </a:moveTo>
                  <a:cubicBezTo>
                    <a:pt x="179915" y="167816"/>
                    <a:pt x="168645" y="179086"/>
                    <a:pt x="168630" y="192993"/>
                  </a:cubicBezTo>
                  <a:lnTo>
                    <a:pt x="168630" y="248223"/>
                  </a:lnTo>
                  <a:cubicBezTo>
                    <a:pt x="168645" y="262131"/>
                    <a:pt x="179915" y="273401"/>
                    <a:pt x="193823" y="273416"/>
                  </a:cubicBezTo>
                  <a:lnTo>
                    <a:pt x="249053" y="273416"/>
                  </a:lnTo>
                  <a:cubicBezTo>
                    <a:pt x="262961" y="273398"/>
                    <a:pt x="274230" y="262127"/>
                    <a:pt x="274246" y="248220"/>
                  </a:cubicBezTo>
                  <a:lnTo>
                    <a:pt x="274246" y="192993"/>
                  </a:lnTo>
                  <a:cubicBezTo>
                    <a:pt x="274230" y="179086"/>
                    <a:pt x="262960" y="167816"/>
                    <a:pt x="249053" y="167800"/>
                  </a:cubicBezTo>
                  <a:close/>
                </a:path>
              </a:pathLst>
            </a:custGeom>
            <a:solidFill>
              <a:schemeClr val="bg1"/>
            </a:solidFill>
            <a:ln w="344"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7" name="矩形: 圆角 36">
            <a:extLst>
              <a:ext uri="{FF2B5EF4-FFF2-40B4-BE49-F238E27FC236}">
                <a16:creationId xmlns:a16="http://schemas.microsoft.com/office/drawing/2014/main" id="{D883BBC5-F9C3-805A-FDBF-9BC744D820D1}"/>
              </a:ext>
            </a:extLst>
          </p:cNvPr>
          <p:cNvSpPr/>
          <p:nvPr/>
        </p:nvSpPr>
        <p:spPr>
          <a:xfrm>
            <a:off x="913835" y="1710991"/>
            <a:ext cx="1640078" cy="343569"/>
          </a:xfrm>
          <a:prstGeom prst="roundRect">
            <a:avLst>
              <a:gd name="adj" fmla="val 50000"/>
            </a:avLst>
          </a:prstGeom>
          <a:gradFill flip="none" rotWithShape="1">
            <a:gsLst>
              <a:gs pos="0">
                <a:schemeClr val="accent2"/>
              </a:gs>
              <a:gs pos="98000">
                <a:schemeClr val="accent1"/>
              </a:gs>
            </a:gsLst>
            <a:lin ang="5400000" scaled="1"/>
            <a:tileRect/>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文本框 43">
            <a:extLst>
              <a:ext uri="{FF2B5EF4-FFF2-40B4-BE49-F238E27FC236}">
                <a16:creationId xmlns:a16="http://schemas.microsoft.com/office/drawing/2014/main" id="{ACBDF1B3-881E-2975-FA50-F642E8D56246}"/>
              </a:ext>
            </a:extLst>
          </p:cNvPr>
          <p:cNvSpPr txBox="1"/>
          <p:nvPr/>
        </p:nvSpPr>
        <p:spPr>
          <a:xfrm>
            <a:off x="1029226" y="1698845"/>
            <a:ext cx="14092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微软雅黑" panose="020B0503020204020204" pitchFamily="34" charset="-122"/>
                <a:cs typeface="+mn-ea"/>
                <a:sym typeface="Arial" panose="020B0604020202020204" pitchFamily="34" charset="0"/>
              </a:rPr>
              <a:t>文献研究法</a:t>
            </a:r>
          </a:p>
        </p:txBody>
      </p:sp>
      <p:sp>
        <p:nvSpPr>
          <p:cNvPr id="39" name="文本框 44">
            <a:extLst>
              <a:ext uri="{FF2B5EF4-FFF2-40B4-BE49-F238E27FC236}">
                <a16:creationId xmlns:a16="http://schemas.microsoft.com/office/drawing/2014/main" id="{7627352B-B1B1-0893-CF72-41FE612B7B3A}"/>
              </a:ext>
            </a:extLst>
          </p:cNvPr>
          <p:cNvSpPr txBox="1"/>
          <p:nvPr/>
        </p:nvSpPr>
        <p:spPr>
          <a:xfrm>
            <a:off x="713421" y="2132971"/>
            <a:ext cx="2040906" cy="3231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输入你的内容</a:t>
            </a:r>
            <a:r>
              <a:rPr kumimoji="0" lang="en-US" altLang="zh-CN"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矩形: 圆角 39">
            <a:extLst>
              <a:ext uri="{FF2B5EF4-FFF2-40B4-BE49-F238E27FC236}">
                <a16:creationId xmlns:a16="http://schemas.microsoft.com/office/drawing/2014/main" id="{345172A4-6A86-A148-75A0-274DA47C6EB6}"/>
              </a:ext>
            </a:extLst>
          </p:cNvPr>
          <p:cNvSpPr/>
          <p:nvPr/>
        </p:nvSpPr>
        <p:spPr>
          <a:xfrm>
            <a:off x="9583682" y="1710991"/>
            <a:ext cx="1640078" cy="343569"/>
          </a:xfrm>
          <a:prstGeom prst="roundRect">
            <a:avLst>
              <a:gd name="adj" fmla="val 50000"/>
            </a:avLst>
          </a:prstGeom>
          <a:gradFill flip="none" rotWithShape="1">
            <a:gsLst>
              <a:gs pos="0">
                <a:schemeClr val="accent2"/>
              </a:gs>
              <a:gs pos="98000">
                <a:schemeClr val="accent1"/>
              </a:gs>
            </a:gsLst>
            <a:lin ang="5400000" scaled="1"/>
            <a:tileRect/>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6">
            <a:extLst>
              <a:ext uri="{FF2B5EF4-FFF2-40B4-BE49-F238E27FC236}">
                <a16:creationId xmlns:a16="http://schemas.microsoft.com/office/drawing/2014/main" id="{E638E8F7-C107-F50B-B404-62C1DE41C40D}"/>
              </a:ext>
            </a:extLst>
          </p:cNvPr>
          <p:cNvSpPr txBox="1"/>
          <p:nvPr/>
        </p:nvSpPr>
        <p:spPr>
          <a:xfrm>
            <a:off x="9699073" y="1698845"/>
            <a:ext cx="14092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微软雅黑" panose="020B0503020204020204" pitchFamily="34" charset="-122"/>
                <a:cs typeface="+mn-ea"/>
                <a:sym typeface="Arial" panose="020B0604020202020204" pitchFamily="34" charset="0"/>
              </a:rPr>
              <a:t>实证研究法</a:t>
            </a:r>
          </a:p>
        </p:txBody>
      </p:sp>
      <p:sp>
        <p:nvSpPr>
          <p:cNvPr id="42" name="文本框 47">
            <a:extLst>
              <a:ext uri="{FF2B5EF4-FFF2-40B4-BE49-F238E27FC236}">
                <a16:creationId xmlns:a16="http://schemas.microsoft.com/office/drawing/2014/main" id="{3E90198B-BB6C-249F-D9BB-D7080FDB9DD1}"/>
              </a:ext>
            </a:extLst>
          </p:cNvPr>
          <p:cNvSpPr txBox="1"/>
          <p:nvPr/>
        </p:nvSpPr>
        <p:spPr>
          <a:xfrm>
            <a:off x="9383268" y="2132971"/>
            <a:ext cx="2040906" cy="3231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输入你的内容</a:t>
            </a:r>
            <a:r>
              <a:rPr kumimoji="0" lang="en-US" altLang="zh-CN"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矩形: 圆角 42">
            <a:extLst>
              <a:ext uri="{FF2B5EF4-FFF2-40B4-BE49-F238E27FC236}">
                <a16:creationId xmlns:a16="http://schemas.microsoft.com/office/drawing/2014/main" id="{C5605D40-4FFC-C567-268B-0FAC3AF2179D}"/>
              </a:ext>
            </a:extLst>
          </p:cNvPr>
          <p:cNvSpPr/>
          <p:nvPr/>
        </p:nvSpPr>
        <p:spPr>
          <a:xfrm>
            <a:off x="913835" y="3517358"/>
            <a:ext cx="1640078" cy="343569"/>
          </a:xfrm>
          <a:prstGeom prst="roundRect">
            <a:avLst>
              <a:gd name="adj" fmla="val 50000"/>
            </a:avLst>
          </a:prstGeom>
          <a:gradFill flip="none" rotWithShape="1">
            <a:gsLst>
              <a:gs pos="0">
                <a:schemeClr val="accent2"/>
              </a:gs>
              <a:gs pos="98000">
                <a:schemeClr val="accent1"/>
              </a:gs>
            </a:gsLst>
            <a:lin ang="5400000" scaled="1"/>
            <a:tileRect/>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文本框 49">
            <a:extLst>
              <a:ext uri="{FF2B5EF4-FFF2-40B4-BE49-F238E27FC236}">
                <a16:creationId xmlns:a16="http://schemas.microsoft.com/office/drawing/2014/main" id="{9B098D73-10E7-3809-3342-5BF42B7B7FF5}"/>
              </a:ext>
            </a:extLst>
          </p:cNvPr>
          <p:cNvSpPr txBox="1"/>
          <p:nvPr/>
        </p:nvSpPr>
        <p:spPr>
          <a:xfrm>
            <a:off x="1029226" y="3505212"/>
            <a:ext cx="14092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微软雅黑" panose="020B0503020204020204" pitchFamily="34" charset="-122"/>
                <a:cs typeface="+mn-ea"/>
                <a:sym typeface="Arial" panose="020B0604020202020204" pitchFamily="34" charset="0"/>
              </a:rPr>
              <a:t>定量分析法</a:t>
            </a:r>
          </a:p>
        </p:txBody>
      </p:sp>
      <p:sp>
        <p:nvSpPr>
          <p:cNvPr id="45" name="文本框 50">
            <a:extLst>
              <a:ext uri="{FF2B5EF4-FFF2-40B4-BE49-F238E27FC236}">
                <a16:creationId xmlns:a16="http://schemas.microsoft.com/office/drawing/2014/main" id="{5C3C9390-6F57-778E-29A1-E531D1108B88}"/>
              </a:ext>
            </a:extLst>
          </p:cNvPr>
          <p:cNvSpPr txBox="1"/>
          <p:nvPr/>
        </p:nvSpPr>
        <p:spPr>
          <a:xfrm>
            <a:off x="713421" y="3939338"/>
            <a:ext cx="2040906" cy="3231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输入你的内容</a:t>
            </a:r>
            <a:r>
              <a:rPr kumimoji="0" lang="en-US" altLang="zh-CN"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矩形: 圆角 52">
            <a:extLst>
              <a:ext uri="{FF2B5EF4-FFF2-40B4-BE49-F238E27FC236}">
                <a16:creationId xmlns:a16="http://schemas.microsoft.com/office/drawing/2014/main" id="{4F9B372E-FE50-2D17-D3CF-C95C02CD234A}"/>
              </a:ext>
            </a:extLst>
          </p:cNvPr>
          <p:cNvSpPr/>
          <p:nvPr/>
        </p:nvSpPr>
        <p:spPr>
          <a:xfrm>
            <a:off x="9583682" y="3517358"/>
            <a:ext cx="1640078" cy="343569"/>
          </a:xfrm>
          <a:prstGeom prst="roundRect">
            <a:avLst>
              <a:gd name="adj" fmla="val 50000"/>
            </a:avLst>
          </a:prstGeom>
          <a:gradFill flip="none" rotWithShape="1">
            <a:gsLst>
              <a:gs pos="0">
                <a:schemeClr val="accent2"/>
              </a:gs>
              <a:gs pos="98000">
                <a:schemeClr val="accent1"/>
              </a:gs>
            </a:gsLst>
            <a:lin ang="5400000" scaled="1"/>
            <a:tileRect/>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文本框 52">
            <a:extLst>
              <a:ext uri="{FF2B5EF4-FFF2-40B4-BE49-F238E27FC236}">
                <a16:creationId xmlns:a16="http://schemas.microsoft.com/office/drawing/2014/main" id="{D8CF8C57-0D7A-FCD2-0A7B-0B862A075BAC}"/>
              </a:ext>
            </a:extLst>
          </p:cNvPr>
          <p:cNvSpPr txBox="1"/>
          <p:nvPr/>
        </p:nvSpPr>
        <p:spPr>
          <a:xfrm>
            <a:off x="9699073" y="3505212"/>
            <a:ext cx="14092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微软雅黑" panose="020B0503020204020204" pitchFamily="34" charset="-122"/>
                <a:cs typeface="+mn-ea"/>
                <a:sym typeface="Arial" panose="020B0604020202020204" pitchFamily="34" charset="0"/>
              </a:rPr>
              <a:t>定性分析法</a:t>
            </a:r>
          </a:p>
        </p:txBody>
      </p:sp>
      <p:sp>
        <p:nvSpPr>
          <p:cNvPr id="57" name="文本框 53">
            <a:extLst>
              <a:ext uri="{FF2B5EF4-FFF2-40B4-BE49-F238E27FC236}">
                <a16:creationId xmlns:a16="http://schemas.microsoft.com/office/drawing/2014/main" id="{CA15D231-DD7B-A427-9B57-84E8BE36E2E6}"/>
              </a:ext>
            </a:extLst>
          </p:cNvPr>
          <p:cNvSpPr txBox="1"/>
          <p:nvPr/>
        </p:nvSpPr>
        <p:spPr>
          <a:xfrm>
            <a:off x="9383268" y="3939338"/>
            <a:ext cx="2040906" cy="3231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输入你的内容</a:t>
            </a:r>
            <a:r>
              <a:rPr kumimoji="0" lang="en-US" altLang="zh-CN"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矩形: 圆角 57">
            <a:extLst>
              <a:ext uri="{FF2B5EF4-FFF2-40B4-BE49-F238E27FC236}">
                <a16:creationId xmlns:a16="http://schemas.microsoft.com/office/drawing/2014/main" id="{C38D3141-0CD9-F4B3-6107-AAD65B49C6BC}"/>
              </a:ext>
            </a:extLst>
          </p:cNvPr>
          <p:cNvSpPr/>
          <p:nvPr/>
        </p:nvSpPr>
        <p:spPr>
          <a:xfrm>
            <a:off x="913835" y="5313225"/>
            <a:ext cx="1640078" cy="343569"/>
          </a:xfrm>
          <a:prstGeom prst="roundRect">
            <a:avLst>
              <a:gd name="adj" fmla="val 50000"/>
            </a:avLst>
          </a:prstGeom>
          <a:gradFill flip="none" rotWithShape="1">
            <a:gsLst>
              <a:gs pos="0">
                <a:schemeClr val="accent2"/>
              </a:gs>
              <a:gs pos="98000">
                <a:schemeClr val="accent1"/>
              </a:gs>
            </a:gsLst>
            <a:lin ang="5400000" scaled="1"/>
            <a:tileRect/>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文本框 55">
            <a:extLst>
              <a:ext uri="{FF2B5EF4-FFF2-40B4-BE49-F238E27FC236}">
                <a16:creationId xmlns:a16="http://schemas.microsoft.com/office/drawing/2014/main" id="{1EEF2E2B-33B7-C9CF-2B1B-4EBFD3112C8C}"/>
              </a:ext>
            </a:extLst>
          </p:cNvPr>
          <p:cNvSpPr txBox="1"/>
          <p:nvPr/>
        </p:nvSpPr>
        <p:spPr>
          <a:xfrm>
            <a:off x="951718" y="5301079"/>
            <a:ext cx="15643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微软雅黑" panose="020B0503020204020204" pitchFamily="34" charset="-122"/>
                <a:cs typeface="+mn-ea"/>
                <a:sym typeface="Arial" panose="020B0604020202020204" pitchFamily="34" charset="0"/>
              </a:rPr>
              <a:t>跨学科研究法</a:t>
            </a:r>
          </a:p>
        </p:txBody>
      </p:sp>
      <p:sp>
        <p:nvSpPr>
          <p:cNvPr id="61" name="文本框 56">
            <a:extLst>
              <a:ext uri="{FF2B5EF4-FFF2-40B4-BE49-F238E27FC236}">
                <a16:creationId xmlns:a16="http://schemas.microsoft.com/office/drawing/2014/main" id="{E508E5EA-3A11-984A-D790-3CFEC8223B63}"/>
              </a:ext>
            </a:extLst>
          </p:cNvPr>
          <p:cNvSpPr txBox="1"/>
          <p:nvPr/>
        </p:nvSpPr>
        <p:spPr>
          <a:xfrm>
            <a:off x="713421" y="5735205"/>
            <a:ext cx="2040906" cy="3231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输入你的内容</a:t>
            </a:r>
            <a:r>
              <a:rPr kumimoji="0" lang="en-US" altLang="zh-CN"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矩形: 圆角 61">
            <a:extLst>
              <a:ext uri="{FF2B5EF4-FFF2-40B4-BE49-F238E27FC236}">
                <a16:creationId xmlns:a16="http://schemas.microsoft.com/office/drawing/2014/main" id="{50EC3BF9-DB79-FEAB-7759-41347BFF7A49}"/>
              </a:ext>
            </a:extLst>
          </p:cNvPr>
          <p:cNvSpPr/>
          <p:nvPr/>
        </p:nvSpPr>
        <p:spPr>
          <a:xfrm>
            <a:off x="9583682" y="5313225"/>
            <a:ext cx="1640078" cy="343569"/>
          </a:xfrm>
          <a:prstGeom prst="roundRect">
            <a:avLst>
              <a:gd name="adj" fmla="val 50000"/>
            </a:avLst>
          </a:prstGeom>
          <a:gradFill flip="none" rotWithShape="1">
            <a:gsLst>
              <a:gs pos="0">
                <a:schemeClr val="accent2"/>
              </a:gs>
              <a:gs pos="98000">
                <a:schemeClr val="accent1"/>
              </a:gs>
            </a:gsLst>
            <a:lin ang="5400000" scaled="1"/>
            <a:tileRect/>
          </a:gra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文本框 58">
            <a:extLst>
              <a:ext uri="{FF2B5EF4-FFF2-40B4-BE49-F238E27FC236}">
                <a16:creationId xmlns:a16="http://schemas.microsoft.com/office/drawing/2014/main" id="{3B4DA091-BEDA-FD96-B849-21D2B5E56918}"/>
              </a:ext>
            </a:extLst>
          </p:cNvPr>
          <p:cNvSpPr txBox="1"/>
          <p:nvPr/>
        </p:nvSpPr>
        <p:spPr>
          <a:xfrm>
            <a:off x="9699073" y="5301079"/>
            <a:ext cx="1409297"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微软雅黑" panose="020B0503020204020204" pitchFamily="34" charset="-122"/>
                <a:cs typeface="+mn-ea"/>
                <a:sym typeface="Arial" panose="020B0604020202020204" pitchFamily="34" charset="0"/>
              </a:rPr>
              <a:t>个案研究法</a:t>
            </a:r>
          </a:p>
        </p:txBody>
      </p:sp>
      <p:sp>
        <p:nvSpPr>
          <p:cNvPr id="65" name="文本框 59">
            <a:extLst>
              <a:ext uri="{FF2B5EF4-FFF2-40B4-BE49-F238E27FC236}">
                <a16:creationId xmlns:a16="http://schemas.microsoft.com/office/drawing/2014/main" id="{BC421761-2CC0-AC33-261E-BEC4B6425A05}"/>
              </a:ext>
            </a:extLst>
          </p:cNvPr>
          <p:cNvSpPr txBox="1"/>
          <p:nvPr/>
        </p:nvSpPr>
        <p:spPr>
          <a:xfrm>
            <a:off x="9383268" y="5735205"/>
            <a:ext cx="2040906" cy="3231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输入你的内容</a:t>
            </a:r>
            <a:r>
              <a:rPr kumimoji="0" lang="en-US" altLang="zh-CN"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a:t>
            </a:r>
            <a:endParaRPr kumimoji="0" lang="zh-CN" altLang="en-US" sz="1500" b="0" i="0" u="none" strike="noStrike" kern="1200" cap="none" spc="0" normalizeH="0" baseline="0" noProof="0" dirty="0">
              <a:ln>
                <a:noFill/>
              </a:ln>
              <a:solidFill>
                <a:schemeClr val="tx1">
                  <a:lumMod val="75000"/>
                  <a:lumOff val="25000"/>
                </a:scheme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833700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草, 沙滩&#10;&#10;描述已自动生成">
            <a:extLst>
              <a:ext uri="{FF2B5EF4-FFF2-40B4-BE49-F238E27FC236}">
                <a16:creationId xmlns:a16="http://schemas.microsoft.com/office/drawing/2014/main" id="{A33EF2CC-80FF-B79A-4768-A225560C55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65" y="0"/>
            <a:ext cx="12192000" cy="6858000"/>
          </a:xfrm>
          <a:prstGeom prst="rect">
            <a:avLst/>
          </a:prstGeom>
        </p:spPr>
      </p:pic>
      <p:sp>
        <p:nvSpPr>
          <p:cNvPr id="28" name="矩形 27">
            <a:extLst>
              <a:ext uri="{FF2B5EF4-FFF2-40B4-BE49-F238E27FC236}">
                <a16:creationId xmlns:a16="http://schemas.microsoft.com/office/drawing/2014/main" id="{D95B4BEE-7B4C-4959-ACEA-E982C1CE3CE9}"/>
              </a:ext>
            </a:extLst>
          </p:cNvPr>
          <p:cNvSpPr/>
          <p:nvPr/>
        </p:nvSpPr>
        <p:spPr>
          <a:xfrm>
            <a:off x="0" y="0"/>
            <a:ext cx="12199565" cy="6858000"/>
          </a:xfrm>
          <a:prstGeom prst="rect">
            <a:avLst/>
          </a:prstGeom>
          <a:solidFill>
            <a:schemeClr val="bg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descr="草地上有许多云&#10;&#10;描述已自动生成">
            <a:extLst>
              <a:ext uri="{FF2B5EF4-FFF2-40B4-BE49-F238E27FC236}">
                <a16:creationId xmlns:a16="http://schemas.microsoft.com/office/drawing/2014/main" id="{C29713B6-34CB-C17A-D4B3-E9D9911477DB}"/>
              </a:ext>
            </a:extLst>
          </p:cNvPr>
          <p:cNvPicPr>
            <a:picLocks noChangeAspect="1"/>
          </p:cNvPicPr>
          <p:nvPr/>
        </p:nvPicPr>
        <p:blipFill>
          <a:blip r:embed="rId4" cstate="email">
            <a:alphaModFix amt="20000"/>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tretch>
            <a:fillRect/>
          </a:stretch>
        </p:blipFill>
        <p:spPr>
          <a:xfrm>
            <a:off x="22105" y="0"/>
            <a:ext cx="12192000" cy="6858000"/>
          </a:xfrm>
          <a:prstGeom prst="rect">
            <a:avLst/>
          </a:prstGeom>
        </p:spPr>
      </p:pic>
      <p:sp>
        <p:nvSpPr>
          <p:cNvPr id="10" name="文本框 9">
            <a:extLst>
              <a:ext uri="{FF2B5EF4-FFF2-40B4-BE49-F238E27FC236}">
                <a16:creationId xmlns:a16="http://schemas.microsoft.com/office/drawing/2014/main" id="{75FF961C-CA4C-F72B-5B7C-80D3F08F9A6E}"/>
              </a:ext>
            </a:extLst>
          </p:cNvPr>
          <p:cNvSpPr txBox="1"/>
          <p:nvPr/>
        </p:nvSpPr>
        <p:spPr>
          <a:xfrm>
            <a:off x="4267278" y="1423655"/>
            <a:ext cx="3592650" cy="377026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3900" dirty="0">
                <a:ln w="12700">
                  <a:gradFill>
                    <a:gsLst>
                      <a:gs pos="0">
                        <a:schemeClr val="accent1"/>
                      </a:gs>
                      <a:gs pos="45000">
                        <a:schemeClr val="accent1">
                          <a:alpha val="0"/>
                        </a:schemeClr>
                      </a:gs>
                    </a:gsLst>
                    <a:lin ang="5400000" scaled="1"/>
                  </a:gradFill>
                </a:ln>
                <a:gradFill>
                  <a:gsLst>
                    <a:gs pos="0">
                      <a:schemeClr val="accent1">
                        <a:alpha val="20000"/>
                      </a:schemeClr>
                    </a:gs>
                    <a:gs pos="78000">
                      <a:schemeClr val="accent1">
                        <a:alpha val="0"/>
                      </a:schemeClr>
                    </a:gs>
                  </a:gsLst>
                  <a:lin ang="5400000" scaled="1"/>
                </a:gra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23900" dirty="0">
              <a:ln w="12700">
                <a:gradFill>
                  <a:gsLst>
                    <a:gs pos="0">
                      <a:schemeClr val="accent1"/>
                    </a:gs>
                    <a:gs pos="45000">
                      <a:schemeClr val="accent1">
                        <a:alpha val="0"/>
                      </a:schemeClr>
                    </a:gs>
                  </a:gsLst>
                  <a:lin ang="5400000" scaled="1"/>
                </a:gradFill>
              </a:ln>
              <a:gradFill>
                <a:gsLst>
                  <a:gs pos="0">
                    <a:schemeClr val="accent1">
                      <a:alpha val="20000"/>
                    </a:schemeClr>
                  </a:gs>
                  <a:gs pos="78000">
                    <a:schemeClr val="accent1">
                      <a:alpha val="0"/>
                    </a:schemeClr>
                  </a:gs>
                </a:gsLst>
                <a:lin ang="540000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文本框 11">
            <a:extLst>
              <a:ext uri="{FF2B5EF4-FFF2-40B4-BE49-F238E27FC236}">
                <a16:creationId xmlns:a16="http://schemas.microsoft.com/office/drawing/2014/main" id="{9DF02460-D9A8-B674-D238-FA1A36899C0E}"/>
              </a:ext>
            </a:extLst>
          </p:cNvPr>
          <p:cNvSpPr txBox="1"/>
          <p:nvPr/>
        </p:nvSpPr>
        <p:spPr>
          <a:xfrm>
            <a:off x="2558908" y="3704763"/>
            <a:ext cx="7074184"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6000" b="1"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 献 综 述</a:t>
            </a:r>
          </a:p>
        </p:txBody>
      </p:sp>
      <p:pic>
        <p:nvPicPr>
          <p:cNvPr id="50" name="图片 49" descr="形状&#10;&#10;中度可信度描述已自动生成">
            <a:extLst>
              <a:ext uri="{FF2B5EF4-FFF2-40B4-BE49-F238E27FC236}">
                <a16:creationId xmlns:a16="http://schemas.microsoft.com/office/drawing/2014/main" id="{2C98A674-F3F7-22E1-5322-3F46712AFAC3}"/>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822399" y="126205"/>
            <a:ext cx="1230926" cy="984741"/>
          </a:xfrm>
          <a:prstGeom prst="rect">
            <a:avLst/>
          </a:prstGeom>
        </p:spPr>
      </p:pic>
      <p:grpSp>
        <p:nvGrpSpPr>
          <p:cNvPr id="5" name="组合 4">
            <a:extLst>
              <a:ext uri="{FF2B5EF4-FFF2-40B4-BE49-F238E27FC236}">
                <a16:creationId xmlns:a16="http://schemas.microsoft.com/office/drawing/2014/main" id="{F674E1D5-07FE-D4D1-2559-3DA6B74F80C9}"/>
              </a:ext>
            </a:extLst>
          </p:cNvPr>
          <p:cNvGrpSpPr/>
          <p:nvPr/>
        </p:nvGrpSpPr>
        <p:grpSpPr>
          <a:xfrm>
            <a:off x="-22106" y="410497"/>
            <a:ext cx="8150942" cy="4504403"/>
            <a:chOff x="-10162" y="521954"/>
            <a:chExt cx="5602607" cy="1639586"/>
          </a:xfrm>
        </p:grpSpPr>
        <p:sp>
          <p:nvSpPr>
            <p:cNvPr id="47" name="直角三角形 2">
              <a:extLst>
                <a:ext uri="{FF2B5EF4-FFF2-40B4-BE49-F238E27FC236}">
                  <a16:creationId xmlns:a16="http://schemas.microsoft.com/office/drawing/2014/main" id="{BE5CE5C6-1EB3-038D-9B15-18EC84210ADF}"/>
                </a:ext>
              </a:extLst>
            </p:cNvPr>
            <p:cNvSpPr/>
            <p:nvPr/>
          </p:nvSpPr>
          <p:spPr>
            <a:xfrm flipV="1">
              <a:off x="0" y="597694"/>
              <a:ext cx="5592445" cy="156384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20320 w 5592445"/>
                <a:gd name="connsiteY0-82" fmla="*/ 935196 h 1563846"/>
                <a:gd name="connsiteX1-83" fmla="*/ 0 w 5592445"/>
                <a:gd name="connsiteY1-84" fmla="*/ 0 h 1563846"/>
                <a:gd name="connsiteX2-85" fmla="*/ 5592445 w 5592445"/>
                <a:gd name="connsiteY2-86" fmla="*/ 1563846 h 1563846"/>
                <a:gd name="connsiteX3-87" fmla="*/ 20320 w 5592445"/>
                <a:gd name="connsiteY3-88" fmla="*/ 935196 h 1563846"/>
              </a:gdLst>
              <a:ahLst/>
              <a:cxnLst>
                <a:cxn ang="0">
                  <a:pos x="connsiteX0-1" y="connsiteY0-2"/>
                </a:cxn>
                <a:cxn ang="0">
                  <a:pos x="connsiteX1-3" y="connsiteY1-4"/>
                </a:cxn>
                <a:cxn ang="0">
                  <a:pos x="connsiteX2-5" y="connsiteY2-6"/>
                </a:cxn>
                <a:cxn ang="0">
                  <a:pos x="connsiteX3-7" y="connsiteY3-8"/>
                </a:cxn>
              </a:cxnLst>
              <a:rect l="l" t="t" r="r" b="b"/>
              <a:pathLst>
                <a:path w="5592445" h="1563846">
                  <a:moveTo>
                    <a:pt x="20320" y="935196"/>
                  </a:moveTo>
                  <a:lnTo>
                    <a:pt x="0" y="0"/>
                  </a:lnTo>
                  <a:cubicBezTo>
                    <a:pt x="1123950" y="546894"/>
                    <a:pt x="2601595" y="1483677"/>
                    <a:pt x="5592445" y="1563846"/>
                  </a:cubicBezTo>
                  <a:cubicBezTo>
                    <a:pt x="2277745" y="1487646"/>
                    <a:pt x="1334770" y="1230471"/>
                    <a:pt x="20320" y="935196"/>
                  </a:cubicBezTo>
                  <a:close/>
                </a:path>
              </a:pathLst>
            </a:custGeom>
            <a:gradFill>
              <a:gsLst>
                <a:gs pos="0">
                  <a:schemeClr val="bg1"/>
                </a:gs>
                <a:gs pos="100000">
                  <a:schemeClr val="bg1">
                    <a:alpha val="0"/>
                  </a:schemeClr>
                </a:gs>
              </a:gsLst>
              <a:lin ang="5400000" scaled="1"/>
            </a:gradFill>
            <a:ln>
              <a:noFill/>
            </a:ln>
            <a:effectLst>
              <a:outerShdw blurRad="329406" dist="98821" dir="2700000" algn="tl" rotWithShape="0">
                <a:schemeClr val="accent1">
                  <a:lumMod val="50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直角三角形 2">
              <a:extLst>
                <a:ext uri="{FF2B5EF4-FFF2-40B4-BE49-F238E27FC236}">
                  <a16:creationId xmlns:a16="http://schemas.microsoft.com/office/drawing/2014/main" id="{923F7917-34EB-9C64-E415-71B788C34587}"/>
                </a:ext>
              </a:extLst>
            </p:cNvPr>
            <p:cNvSpPr/>
            <p:nvPr/>
          </p:nvSpPr>
          <p:spPr>
            <a:xfrm flipV="1">
              <a:off x="-1" y="597694"/>
              <a:ext cx="5572125" cy="126920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Lst>
              <a:ahLst/>
              <a:cxnLst>
                <a:cxn ang="0">
                  <a:pos x="connsiteX0-1" y="connsiteY0-2"/>
                </a:cxn>
                <a:cxn ang="0">
                  <a:pos x="connsiteX1-3" y="connsiteY1-4"/>
                </a:cxn>
                <a:cxn ang="0">
                  <a:pos x="connsiteX2-5" y="connsiteY2-6"/>
                </a:cxn>
                <a:cxn ang="0">
                  <a:pos x="connsiteX3-7" y="connsiteY3-8"/>
                </a:cxn>
              </a:cxnLst>
              <a:rect l="l" t="t" r="r" b="b"/>
              <a:pathLst>
                <a:path w="5572125" h="1269206">
                  <a:moveTo>
                    <a:pt x="0" y="640556"/>
                  </a:moveTo>
                  <a:lnTo>
                    <a:pt x="0" y="0"/>
                  </a:lnTo>
                  <a:cubicBezTo>
                    <a:pt x="1123950" y="546894"/>
                    <a:pt x="2581275" y="1189037"/>
                    <a:pt x="5572125" y="1269206"/>
                  </a:cubicBezTo>
                  <a:cubicBezTo>
                    <a:pt x="2257425" y="1193006"/>
                    <a:pt x="1314450" y="935831"/>
                    <a:pt x="0" y="640556"/>
                  </a:cubicBezTo>
                  <a:close/>
                </a:path>
              </a:pathLst>
            </a:custGeom>
            <a:gradFill flip="none" rotWithShape="1">
              <a:gsLst>
                <a:gs pos="0">
                  <a:schemeClr val="accent1"/>
                </a:gs>
                <a:gs pos="100000">
                  <a:schemeClr val="accent2"/>
                </a:gs>
              </a:gsLst>
              <a:path path="circle">
                <a:fillToRect r="100000" b="100000"/>
              </a:path>
              <a:tileRect l="-100000" t="-10000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600">
                <a:solidFill>
                  <a:schemeClr val="lt1">
                    <a:alpha val="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直角三角形 2">
              <a:extLst>
                <a:ext uri="{FF2B5EF4-FFF2-40B4-BE49-F238E27FC236}">
                  <a16:creationId xmlns:a16="http://schemas.microsoft.com/office/drawing/2014/main" id="{811282BB-1088-9344-8B20-D6AD65F0FA3F}"/>
                </a:ext>
              </a:extLst>
            </p:cNvPr>
            <p:cNvSpPr/>
            <p:nvPr/>
          </p:nvSpPr>
          <p:spPr>
            <a:xfrm flipV="1">
              <a:off x="-10162" y="521954"/>
              <a:ext cx="5572125" cy="628650"/>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0 w 5572125"/>
                <a:gd name="connsiteY0-82" fmla="*/ 0 h 1269206"/>
                <a:gd name="connsiteX1-83" fmla="*/ 5572125 w 5572125"/>
                <a:gd name="connsiteY1-84" fmla="*/ 1269206 h 1269206"/>
                <a:gd name="connsiteX2-85" fmla="*/ 0 w 5572125"/>
                <a:gd name="connsiteY2-86" fmla="*/ 640556 h 1269206"/>
                <a:gd name="connsiteX3-87" fmla="*/ 91440 w 5572125"/>
                <a:gd name="connsiteY3-88" fmla="*/ 91440 h 1269206"/>
                <a:gd name="connsiteX0-89" fmla="*/ 0 w 5572125"/>
                <a:gd name="connsiteY0-90" fmla="*/ 0 h 1269206"/>
                <a:gd name="connsiteX1-91" fmla="*/ 5572125 w 5572125"/>
                <a:gd name="connsiteY1-92" fmla="*/ 1269206 h 1269206"/>
                <a:gd name="connsiteX2-93" fmla="*/ 0 w 5572125"/>
                <a:gd name="connsiteY2-94" fmla="*/ 640556 h 1269206"/>
                <a:gd name="connsiteX0-95" fmla="*/ 5572125 w 5572125"/>
                <a:gd name="connsiteY0-96" fmla="*/ 628650 h 628650"/>
                <a:gd name="connsiteX1-97" fmla="*/ 0 w 5572125"/>
                <a:gd name="connsiteY1-98" fmla="*/ 0 h 628650"/>
              </a:gdLst>
              <a:ahLst/>
              <a:cxnLst>
                <a:cxn ang="0">
                  <a:pos x="connsiteX0-1" y="connsiteY0-2"/>
                </a:cxn>
                <a:cxn ang="0">
                  <a:pos x="connsiteX1-3" y="connsiteY1-4"/>
                </a:cxn>
              </a:cxnLst>
              <a:rect l="l" t="t" r="r" b="b"/>
              <a:pathLst>
                <a:path w="5572125" h="628650">
                  <a:moveTo>
                    <a:pt x="5572125" y="628650"/>
                  </a:moveTo>
                  <a:cubicBezTo>
                    <a:pt x="2257425" y="552450"/>
                    <a:pt x="1314450" y="295275"/>
                    <a:pt x="0" y="0"/>
                  </a:cubicBezTo>
                </a:path>
              </a:pathLst>
            </a:custGeom>
            <a:noFill/>
            <a:ln w="32939">
              <a:gradFill>
                <a:gsLst>
                  <a:gs pos="0">
                    <a:schemeClr val="accent1"/>
                  </a:gs>
                  <a:gs pos="100000">
                    <a:schemeClr val="accent1">
                      <a:alpha val="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组合 8">
            <a:extLst>
              <a:ext uri="{FF2B5EF4-FFF2-40B4-BE49-F238E27FC236}">
                <a16:creationId xmlns:a16="http://schemas.microsoft.com/office/drawing/2014/main" id="{65C0421A-9628-59C3-D2A1-32A28C01ADE6}"/>
              </a:ext>
            </a:extLst>
          </p:cNvPr>
          <p:cNvGrpSpPr/>
          <p:nvPr/>
        </p:nvGrpSpPr>
        <p:grpSpPr>
          <a:xfrm flipH="1" flipV="1">
            <a:off x="4063163" y="2324100"/>
            <a:ext cx="8150942" cy="4504403"/>
            <a:chOff x="-10162" y="521954"/>
            <a:chExt cx="5602607" cy="1639586"/>
          </a:xfrm>
        </p:grpSpPr>
        <p:sp>
          <p:nvSpPr>
            <p:cNvPr id="34" name="直角三角形 2">
              <a:extLst>
                <a:ext uri="{FF2B5EF4-FFF2-40B4-BE49-F238E27FC236}">
                  <a16:creationId xmlns:a16="http://schemas.microsoft.com/office/drawing/2014/main" id="{4579C8F7-6285-DB77-D7E1-5E8E202A3AD2}"/>
                </a:ext>
              </a:extLst>
            </p:cNvPr>
            <p:cNvSpPr/>
            <p:nvPr/>
          </p:nvSpPr>
          <p:spPr>
            <a:xfrm flipV="1">
              <a:off x="0" y="597694"/>
              <a:ext cx="5592445" cy="156384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20320 w 5592445"/>
                <a:gd name="connsiteY0-82" fmla="*/ 935196 h 1563846"/>
                <a:gd name="connsiteX1-83" fmla="*/ 0 w 5592445"/>
                <a:gd name="connsiteY1-84" fmla="*/ 0 h 1563846"/>
                <a:gd name="connsiteX2-85" fmla="*/ 5592445 w 5592445"/>
                <a:gd name="connsiteY2-86" fmla="*/ 1563846 h 1563846"/>
                <a:gd name="connsiteX3-87" fmla="*/ 20320 w 5592445"/>
                <a:gd name="connsiteY3-88" fmla="*/ 935196 h 1563846"/>
              </a:gdLst>
              <a:ahLst/>
              <a:cxnLst>
                <a:cxn ang="0">
                  <a:pos x="connsiteX0-1" y="connsiteY0-2"/>
                </a:cxn>
                <a:cxn ang="0">
                  <a:pos x="connsiteX1-3" y="connsiteY1-4"/>
                </a:cxn>
                <a:cxn ang="0">
                  <a:pos x="connsiteX2-5" y="connsiteY2-6"/>
                </a:cxn>
                <a:cxn ang="0">
                  <a:pos x="connsiteX3-7" y="connsiteY3-8"/>
                </a:cxn>
              </a:cxnLst>
              <a:rect l="l" t="t" r="r" b="b"/>
              <a:pathLst>
                <a:path w="5592445" h="1563846">
                  <a:moveTo>
                    <a:pt x="20320" y="935196"/>
                  </a:moveTo>
                  <a:lnTo>
                    <a:pt x="0" y="0"/>
                  </a:lnTo>
                  <a:cubicBezTo>
                    <a:pt x="1123950" y="546894"/>
                    <a:pt x="2601595" y="1483677"/>
                    <a:pt x="5592445" y="1563846"/>
                  </a:cubicBezTo>
                  <a:cubicBezTo>
                    <a:pt x="2277745" y="1487646"/>
                    <a:pt x="1334770" y="1230471"/>
                    <a:pt x="20320" y="935196"/>
                  </a:cubicBezTo>
                  <a:close/>
                </a:path>
              </a:pathLst>
            </a:custGeom>
            <a:gradFill>
              <a:gsLst>
                <a:gs pos="0">
                  <a:schemeClr val="bg1"/>
                </a:gs>
                <a:gs pos="100000">
                  <a:schemeClr val="bg1">
                    <a:alpha val="0"/>
                  </a:schemeClr>
                </a:gs>
              </a:gsLst>
              <a:lin ang="5400000" scaled="1"/>
            </a:gradFill>
            <a:ln>
              <a:noFill/>
            </a:ln>
            <a:effectLst>
              <a:outerShdw blurRad="329406" dist="98821" dir="2700000" algn="tl" rotWithShape="0">
                <a:schemeClr val="accent1">
                  <a:lumMod val="50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直角三角形 2">
              <a:extLst>
                <a:ext uri="{FF2B5EF4-FFF2-40B4-BE49-F238E27FC236}">
                  <a16:creationId xmlns:a16="http://schemas.microsoft.com/office/drawing/2014/main" id="{1DDA40FA-302C-ED91-43CE-3BDBF8261532}"/>
                </a:ext>
              </a:extLst>
            </p:cNvPr>
            <p:cNvSpPr/>
            <p:nvPr/>
          </p:nvSpPr>
          <p:spPr>
            <a:xfrm flipV="1">
              <a:off x="-1" y="597694"/>
              <a:ext cx="5572125" cy="1269206"/>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Lst>
              <a:ahLst/>
              <a:cxnLst>
                <a:cxn ang="0">
                  <a:pos x="connsiteX0-1" y="connsiteY0-2"/>
                </a:cxn>
                <a:cxn ang="0">
                  <a:pos x="connsiteX1-3" y="connsiteY1-4"/>
                </a:cxn>
                <a:cxn ang="0">
                  <a:pos x="connsiteX2-5" y="connsiteY2-6"/>
                </a:cxn>
                <a:cxn ang="0">
                  <a:pos x="connsiteX3-7" y="connsiteY3-8"/>
                </a:cxn>
              </a:cxnLst>
              <a:rect l="l" t="t" r="r" b="b"/>
              <a:pathLst>
                <a:path w="5572125" h="1269206">
                  <a:moveTo>
                    <a:pt x="0" y="640556"/>
                  </a:moveTo>
                  <a:lnTo>
                    <a:pt x="0" y="0"/>
                  </a:lnTo>
                  <a:cubicBezTo>
                    <a:pt x="1123950" y="546894"/>
                    <a:pt x="2581275" y="1189037"/>
                    <a:pt x="5572125" y="1269206"/>
                  </a:cubicBezTo>
                  <a:cubicBezTo>
                    <a:pt x="2257425" y="1193006"/>
                    <a:pt x="1314450" y="935831"/>
                    <a:pt x="0" y="640556"/>
                  </a:cubicBezTo>
                  <a:close/>
                </a:path>
              </a:pathLst>
            </a:custGeom>
            <a:gradFill flip="none" rotWithShape="1">
              <a:gsLst>
                <a:gs pos="0">
                  <a:schemeClr val="accent1"/>
                </a:gs>
                <a:gs pos="100000">
                  <a:schemeClr val="accent2"/>
                </a:gs>
              </a:gsLst>
              <a:path path="circle">
                <a:fillToRect r="100000" b="100000"/>
              </a:path>
              <a:tileRect l="-100000" t="-100000"/>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600">
                <a:solidFill>
                  <a:schemeClr val="lt1">
                    <a:alpha val="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直角三角形 2">
              <a:extLst>
                <a:ext uri="{FF2B5EF4-FFF2-40B4-BE49-F238E27FC236}">
                  <a16:creationId xmlns:a16="http://schemas.microsoft.com/office/drawing/2014/main" id="{088F6FF1-C78D-791A-5985-519D78463C22}"/>
                </a:ext>
              </a:extLst>
            </p:cNvPr>
            <p:cNvSpPr/>
            <p:nvPr/>
          </p:nvSpPr>
          <p:spPr>
            <a:xfrm flipV="1">
              <a:off x="-10162" y="521954"/>
              <a:ext cx="5572125" cy="628650"/>
            </a:xfrm>
            <a:custGeom>
              <a:avLst/>
              <a:gdLst>
                <a:gd name="connsiteX0" fmla="*/ 0 w 5791200"/>
                <a:gd name="connsiteY0" fmla="*/ 640556 h 640556"/>
                <a:gd name="connsiteX1" fmla="*/ 0 w 5791200"/>
                <a:gd name="connsiteY1" fmla="*/ 0 h 640556"/>
                <a:gd name="connsiteX2" fmla="*/ 5791200 w 5791200"/>
                <a:gd name="connsiteY2" fmla="*/ 640556 h 640556"/>
                <a:gd name="connsiteX3" fmla="*/ 0 w 5791200"/>
                <a:gd name="connsiteY3" fmla="*/ 640556 h 640556"/>
                <a:gd name="connsiteX0-1" fmla="*/ 0 w 5572125"/>
                <a:gd name="connsiteY0-2" fmla="*/ 640556 h 1269206"/>
                <a:gd name="connsiteX1-3" fmla="*/ 0 w 5572125"/>
                <a:gd name="connsiteY1-4" fmla="*/ 0 h 1269206"/>
                <a:gd name="connsiteX2-5" fmla="*/ 5572125 w 5572125"/>
                <a:gd name="connsiteY2-6" fmla="*/ 1269206 h 1269206"/>
                <a:gd name="connsiteX3-7" fmla="*/ 0 w 5572125"/>
                <a:gd name="connsiteY3-8" fmla="*/ 640556 h 1269206"/>
                <a:gd name="connsiteX0-9" fmla="*/ 0 w 5572125"/>
                <a:gd name="connsiteY0-10" fmla="*/ 640556 h 1269206"/>
                <a:gd name="connsiteX1-11" fmla="*/ 0 w 5572125"/>
                <a:gd name="connsiteY1-12" fmla="*/ 0 h 1269206"/>
                <a:gd name="connsiteX2-13" fmla="*/ 5572125 w 5572125"/>
                <a:gd name="connsiteY2-14" fmla="*/ 1269206 h 1269206"/>
                <a:gd name="connsiteX3-15" fmla="*/ 0 w 5572125"/>
                <a:gd name="connsiteY3-16" fmla="*/ 640556 h 1269206"/>
                <a:gd name="connsiteX0-17" fmla="*/ 0 w 5572125"/>
                <a:gd name="connsiteY0-18" fmla="*/ 640556 h 1269206"/>
                <a:gd name="connsiteX1-19" fmla="*/ 0 w 5572125"/>
                <a:gd name="connsiteY1-20" fmla="*/ 0 h 1269206"/>
                <a:gd name="connsiteX2-21" fmla="*/ 5572125 w 5572125"/>
                <a:gd name="connsiteY2-22" fmla="*/ 1269206 h 1269206"/>
                <a:gd name="connsiteX3-23" fmla="*/ 0 w 5572125"/>
                <a:gd name="connsiteY3-24" fmla="*/ 640556 h 1269206"/>
                <a:gd name="connsiteX0-25" fmla="*/ 0 w 5572125"/>
                <a:gd name="connsiteY0-26" fmla="*/ 640556 h 1269206"/>
                <a:gd name="connsiteX1-27" fmla="*/ 0 w 5572125"/>
                <a:gd name="connsiteY1-28" fmla="*/ 0 h 1269206"/>
                <a:gd name="connsiteX2-29" fmla="*/ 5572125 w 5572125"/>
                <a:gd name="connsiteY2-30" fmla="*/ 1269206 h 1269206"/>
                <a:gd name="connsiteX3-31" fmla="*/ 0 w 5572125"/>
                <a:gd name="connsiteY3-32" fmla="*/ 640556 h 1269206"/>
                <a:gd name="connsiteX0-33" fmla="*/ 0 w 5572125"/>
                <a:gd name="connsiteY0-34" fmla="*/ 640556 h 1269206"/>
                <a:gd name="connsiteX1-35" fmla="*/ 0 w 5572125"/>
                <a:gd name="connsiteY1-36" fmla="*/ 0 h 1269206"/>
                <a:gd name="connsiteX2-37" fmla="*/ 5572125 w 5572125"/>
                <a:gd name="connsiteY2-38" fmla="*/ 1269206 h 1269206"/>
                <a:gd name="connsiteX3-39" fmla="*/ 0 w 5572125"/>
                <a:gd name="connsiteY3-40" fmla="*/ 640556 h 1269206"/>
                <a:gd name="connsiteX0-41" fmla="*/ 0 w 5572125"/>
                <a:gd name="connsiteY0-42" fmla="*/ 640556 h 1269206"/>
                <a:gd name="connsiteX1-43" fmla="*/ 0 w 5572125"/>
                <a:gd name="connsiteY1-44" fmla="*/ 0 h 1269206"/>
                <a:gd name="connsiteX2-45" fmla="*/ 5572125 w 5572125"/>
                <a:gd name="connsiteY2-46" fmla="*/ 1269206 h 1269206"/>
                <a:gd name="connsiteX3-47" fmla="*/ 0 w 5572125"/>
                <a:gd name="connsiteY3-48" fmla="*/ 640556 h 1269206"/>
                <a:gd name="connsiteX0-49" fmla="*/ 0 w 5572125"/>
                <a:gd name="connsiteY0-50" fmla="*/ 640556 h 1269206"/>
                <a:gd name="connsiteX1-51" fmla="*/ 0 w 5572125"/>
                <a:gd name="connsiteY1-52" fmla="*/ 0 h 1269206"/>
                <a:gd name="connsiteX2-53" fmla="*/ 5572125 w 5572125"/>
                <a:gd name="connsiteY2-54" fmla="*/ 1269206 h 1269206"/>
                <a:gd name="connsiteX3-55" fmla="*/ 0 w 5572125"/>
                <a:gd name="connsiteY3-56" fmla="*/ 640556 h 1269206"/>
                <a:gd name="connsiteX0-57" fmla="*/ 0 w 5572125"/>
                <a:gd name="connsiteY0-58" fmla="*/ 640556 h 1269206"/>
                <a:gd name="connsiteX1-59" fmla="*/ 0 w 5572125"/>
                <a:gd name="connsiteY1-60" fmla="*/ 0 h 1269206"/>
                <a:gd name="connsiteX2-61" fmla="*/ 5572125 w 5572125"/>
                <a:gd name="connsiteY2-62" fmla="*/ 1269206 h 1269206"/>
                <a:gd name="connsiteX3-63" fmla="*/ 0 w 5572125"/>
                <a:gd name="connsiteY3-64" fmla="*/ 640556 h 1269206"/>
                <a:gd name="connsiteX0-65" fmla="*/ 0 w 5572125"/>
                <a:gd name="connsiteY0-66" fmla="*/ 640556 h 1269206"/>
                <a:gd name="connsiteX1-67" fmla="*/ 0 w 5572125"/>
                <a:gd name="connsiteY1-68" fmla="*/ 0 h 1269206"/>
                <a:gd name="connsiteX2-69" fmla="*/ 5572125 w 5572125"/>
                <a:gd name="connsiteY2-70" fmla="*/ 1269206 h 1269206"/>
                <a:gd name="connsiteX3-71" fmla="*/ 0 w 5572125"/>
                <a:gd name="connsiteY3-72" fmla="*/ 640556 h 1269206"/>
                <a:gd name="connsiteX0-73" fmla="*/ 0 w 5572125"/>
                <a:gd name="connsiteY0-74" fmla="*/ 640556 h 1269206"/>
                <a:gd name="connsiteX1-75" fmla="*/ 0 w 5572125"/>
                <a:gd name="connsiteY1-76" fmla="*/ 0 h 1269206"/>
                <a:gd name="connsiteX2-77" fmla="*/ 5572125 w 5572125"/>
                <a:gd name="connsiteY2-78" fmla="*/ 1269206 h 1269206"/>
                <a:gd name="connsiteX3-79" fmla="*/ 0 w 5572125"/>
                <a:gd name="connsiteY3-80" fmla="*/ 640556 h 1269206"/>
                <a:gd name="connsiteX0-81" fmla="*/ 0 w 5572125"/>
                <a:gd name="connsiteY0-82" fmla="*/ 0 h 1269206"/>
                <a:gd name="connsiteX1-83" fmla="*/ 5572125 w 5572125"/>
                <a:gd name="connsiteY1-84" fmla="*/ 1269206 h 1269206"/>
                <a:gd name="connsiteX2-85" fmla="*/ 0 w 5572125"/>
                <a:gd name="connsiteY2-86" fmla="*/ 640556 h 1269206"/>
                <a:gd name="connsiteX3-87" fmla="*/ 91440 w 5572125"/>
                <a:gd name="connsiteY3-88" fmla="*/ 91440 h 1269206"/>
                <a:gd name="connsiteX0-89" fmla="*/ 0 w 5572125"/>
                <a:gd name="connsiteY0-90" fmla="*/ 0 h 1269206"/>
                <a:gd name="connsiteX1-91" fmla="*/ 5572125 w 5572125"/>
                <a:gd name="connsiteY1-92" fmla="*/ 1269206 h 1269206"/>
                <a:gd name="connsiteX2-93" fmla="*/ 0 w 5572125"/>
                <a:gd name="connsiteY2-94" fmla="*/ 640556 h 1269206"/>
                <a:gd name="connsiteX0-95" fmla="*/ 5572125 w 5572125"/>
                <a:gd name="connsiteY0-96" fmla="*/ 628650 h 628650"/>
                <a:gd name="connsiteX1-97" fmla="*/ 0 w 5572125"/>
                <a:gd name="connsiteY1-98" fmla="*/ 0 h 628650"/>
              </a:gdLst>
              <a:ahLst/>
              <a:cxnLst>
                <a:cxn ang="0">
                  <a:pos x="connsiteX0-1" y="connsiteY0-2"/>
                </a:cxn>
                <a:cxn ang="0">
                  <a:pos x="connsiteX1-3" y="connsiteY1-4"/>
                </a:cxn>
              </a:cxnLst>
              <a:rect l="l" t="t" r="r" b="b"/>
              <a:pathLst>
                <a:path w="5572125" h="628650">
                  <a:moveTo>
                    <a:pt x="5572125" y="628650"/>
                  </a:moveTo>
                  <a:cubicBezTo>
                    <a:pt x="2257425" y="552450"/>
                    <a:pt x="1314450" y="295275"/>
                    <a:pt x="0" y="0"/>
                  </a:cubicBezTo>
                </a:path>
              </a:pathLst>
            </a:custGeom>
            <a:noFill/>
            <a:ln w="32939">
              <a:gradFill>
                <a:gsLst>
                  <a:gs pos="0">
                    <a:schemeClr val="accent1"/>
                  </a:gs>
                  <a:gs pos="100000">
                    <a:schemeClr val="accent1">
                      <a:alpha val="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9598623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DJUSTMENTS" val="14.47193"/>
</p:tagLst>
</file>

<file path=ppt/tags/tag2.xml><?xml version="1.0" encoding="utf-8"?>
<p:tagLst xmlns:a="http://schemas.openxmlformats.org/drawingml/2006/main" xmlns:r="http://schemas.openxmlformats.org/officeDocument/2006/relationships" xmlns:p="http://schemas.openxmlformats.org/presentationml/2006/main">
  <p:tag name="ADJUSTMENTS" val="14.47193"/>
</p:tagLst>
</file>

<file path=ppt/tags/tag3.xml><?xml version="1.0" encoding="utf-8"?>
<p:tagLst xmlns:a="http://schemas.openxmlformats.org/drawingml/2006/main" xmlns:r="http://schemas.openxmlformats.org/officeDocument/2006/relationships" xmlns:p="http://schemas.openxmlformats.org/presentationml/2006/main">
  <p:tag name="ADJUSTMENTS" val="14.47193"/>
</p:tagLst>
</file>

<file path=ppt/tags/tag4.xml><?xml version="1.0" encoding="utf-8"?>
<p:tagLst xmlns:a="http://schemas.openxmlformats.org/drawingml/2006/main" xmlns:r="http://schemas.openxmlformats.org/officeDocument/2006/relationships" xmlns:p="http://schemas.openxmlformats.org/presentationml/2006/main">
  <p:tag name="ADJUSTMENTS" val="14.47193"/>
</p:tagLst>
</file>

<file path=ppt/theme/theme1.xml><?xml version="1.0" encoding="utf-8"?>
<a:theme xmlns:a="http://schemas.openxmlformats.org/drawingml/2006/main" name="Office 主题​​">
  <a:themeElements>
    <a:clrScheme name="红色企业介绍">
      <a:dk1>
        <a:sysClr val="windowText" lastClr="000000"/>
      </a:dk1>
      <a:lt1>
        <a:sysClr val="window" lastClr="FFFFFF"/>
      </a:lt1>
      <a:dk2>
        <a:srgbClr val="0E2841"/>
      </a:dk2>
      <a:lt2>
        <a:srgbClr val="E8E8E8"/>
      </a:lt2>
      <a:accent1>
        <a:srgbClr val="CD0E0E"/>
      </a:accent1>
      <a:accent2>
        <a:srgbClr val="E62A32"/>
      </a:accent2>
      <a:accent3>
        <a:srgbClr val="CD0E0E"/>
      </a:accent3>
      <a:accent4>
        <a:srgbClr val="F37A81"/>
      </a:accent4>
      <a:accent5>
        <a:srgbClr val="F4F2F4"/>
      </a:accent5>
      <a:accent6>
        <a:srgbClr val="4EA72E"/>
      </a:accent6>
      <a:hlink>
        <a:srgbClr val="467886"/>
      </a:hlink>
      <a:folHlink>
        <a:srgbClr val="96607D"/>
      </a:folHlink>
    </a:clrScheme>
    <a:fontScheme name="a2johx4v">
      <a:majorFont>
        <a:latin typeface="Arial"/>
        <a:ea typeface="思源黑体 CN Regular"/>
        <a:cs typeface=""/>
      </a:majorFont>
      <a:minorFont>
        <a:latin typeface="Arial"/>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1048</TotalTime>
  <Words>2461</Words>
  <Application>Microsoft Office PowerPoint</Application>
  <PresentationFormat>宽屏</PresentationFormat>
  <Paragraphs>236</Paragraphs>
  <Slides>22</Slides>
  <Notes>22</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22</vt:i4>
      </vt:variant>
    </vt:vector>
  </HeadingPairs>
  <TitlesOfParts>
    <vt:vector size="25" baseType="lpstr">
      <vt:lpstr>等线</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jingtao hu</cp:lastModifiedBy>
  <cp:revision>1</cp:revision>
  <dcterms:created xsi:type="dcterms:W3CDTF">2024-03-28T07:31:12Z</dcterms:created>
  <dcterms:modified xsi:type="dcterms:W3CDTF">2024-09-15T02:32:42Z</dcterms:modified>
</cp:coreProperties>
</file>