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22"/>
  </p:notesMasterIdLst>
  <p:handoutMasterIdLst>
    <p:handoutMasterId r:id="rId23"/>
  </p:handoutMasterIdLst>
  <p:sldIdLst>
    <p:sldId id="362" r:id="rId2"/>
    <p:sldId id="363" r:id="rId3"/>
    <p:sldId id="369" r:id="rId4"/>
    <p:sldId id="381" r:id="rId5"/>
    <p:sldId id="386" r:id="rId6"/>
    <p:sldId id="387" r:id="rId7"/>
    <p:sldId id="388" r:id="rId8"/>
    <p:sldId id="383" r:id="rId9"/>
    <p:sldId id="389" r:id="rId10"/>
    <p:sldId id="390" r:id="rId11"/>
    <p:sldId id="391" r:id="rId12"/>
    <p:sldId id="384" r:id="rId13"/>
    <p:sldId id="393" r:id="rId14"/>
    <p:sldId id="392" r:id="rId15"/>
    <p:sldId id="394" r:id="rId16"/>
    <p:sldId id="385" r:id="rId17"/>
    <p:sldId id="395" r:id="rId18"/>
    <p:sldId id="396" r:id="rId19"/>
    <p:sldId id="397" r:id="rId20"/>
    <p:sldId id="382" r:id="rId21"/>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33E1"/>
    <a:srgbClr val="1E6EE7"/>
    <a:srgbClr val="2522AD"/>
    <a:srgbClr val="1FA9E2"/>
    <a:srgbClr val="F3EE0B"/>
    <a:srgbClr val="01527F"/>
    <a:srgbClr val="011C27"/>
    <a:srgbClr val="FCF7DA"/>
    <a:srgbClr val="DF2123"/>
    <a:srgbClr val="F49E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081"/>
    <p:restoredTop sz="96271"/>
  </p:normalViewPr>
  <p:slideViewPr>
    <p:cSldViewPr snapToGrid="0" snapToObjects="1">
      <p:cViewPr varScale="1">
        <p:scale>
          <a:sx n="150" d="100"/>
          <a:sy n="150" d="100"/>
        </p:scale>
        <p:origin x="144" y="27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96" d="100"/>
        <a:sy n="196" d="100"/>
      </p:scale>
      <p:origin x="0" y="0"/>
    </p:cViewPr>
  </p:sorterViewPr>
  <p:notesViewPr>
    <p:cSldViewPr snapToGrid="0" snapToObjects="1">
      <p:cViewPr varScale="1">
        <p:scale>
          <a:sx n="95" d="100"/>
          <a:sy n="95" d="100"/>
        </p:scale>
        <p:origin x="2504" y="19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84B3C7D-7ED1-A34F-BCFC-1C01389AE58C}" type="datetimeFigureOut">
              <a:rPr kumimoji="1" lang="zh-CN" altLang="en-US" smtClean="0"/>
              <a:t>2022/7/23</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8CED8CE-3D9F-CA47-A17E-9AD879C3B1C0}" type="slidenum">
              <a:rPr kumimoji="1" lang="zh-CN" altLang="en-US" smtClean="0"/>
              <a:t>‹#›</a:t>
            </a:fld>
            <a:endParaRPr kumimoji="1"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ACF2CF-5EF1-D24F-8F8B-C67282AA038A}" type="datetimeFigureOut">
              <a:rPr kumimoji="1" lang="zh-CN" altLang="en-US" smtClean="0"/>
              <a:t>2022/7/23</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F70782-008B-5B48-B01C-A994AC4AA046}" type="slidenum">
              <a:rPr kumimoji="1" lang="zh-CN" altLang="en-US" smtClean="0"/>
              <a:t>‹#›</a:t>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20</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rgbClr val="1E6EE7"/>
        </a:solidFill>
        <a:effectLst/>
      </p:bgPr>
    </p:bg>
    <p:spTree>
      <p:nvGrpSpPr>
        <p:cNvPr id="1" name=""/>
        <p:cNvGrpSpPr/>
        <p:nvPr/>
      </p:nvGrpSpPr>
      <p:grpSpPr>
        <a:xfrm>
          <a:off x="0" y="0"/>
          <a:ext cx="0" cy="0"/>
          <a:chOff x="0" y="0"/>
          <a:chExt cx="0" cy="0"/>
        </a:xfrm>
      </p:grpSpPr>
      <p:sp>
        <p:nvSpPr>
          <p:cNvPr id="6" name="矩形 5"/>
          <p:cNvSpPr/>
          <p:nvPr userDrawn="1"/>
        </p:nvSpPr>
        <p:spPr>
          <a:xfrm>
            <a:off x="184368" y="196483"/>
            <a:ext cx="11826097" cy="63717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饼形 1"/>
          <p:cNvSpPr/>
          <p:nvPr userDrawn="1"/>
        </p:nvSpPr>
        <p:spPr>
          <a:xfrm>
            <a:off x="-63801" y="318775"/>
            <a:ext cx="487837" cy="487837"/>
          </a:xfrm>
          <a:prstGeom prst="pie">
            <a:avLst>
              <a:gd name="adj1" fmla="val 5384788"/>
              <a:gd name="adj2" fmla="val 16200000"/>
            </a:avLst>
          </a:prstGeom>
          <a:solidFill>
            <a:srgbClr val="2633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3" name="饼形 2"/>
          <p:cNvSpPr/>
          <p:nvPr userDrawn="1"/>
        </p:nvSpPr>
        <p:spPr>
          <a:xfrm rot="16200000">
            <a:off x="-381159" y="-562694"/>
            <a:ext cx="1125387" cy="1125387"/>
          </a:xfrm>
          <a:prstGeom prst="pie">
            <a:avLst>
              <a:gd name="adj1" fmla="val 5384788"/>
              <a:gd name="adj2" fmla="val 16200000"/>
            </a:avLst>
          </a:prstGeom>
          <a:solidFill>
            <a:srgbClr val="2522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5" name="同心圆 4"/>
          <p:cNvSpPr/>
          <p:nvPr userDrawn="1"/>
        </p:nvSpPr>
        <p:spPr>
          <a:xfrm>
            <a:off x="181534" y="148437"/>
            <a:ext cx="534143" cy="534143"/>
          </a:xfrm>
          <a:prstGeom prst="donut">
            <a:avLst>
              <a:gd name="adj" fmla="val 9943"/>
            </a:avLst>
          </a:prstGeom>
          <a:solidFill>
            <a:srgbClr val="2633E1">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项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12.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6.emf"/><Relationship Id="rId5" Type="http://schemas.openxmlformats.org/officeDocument/2006/relationships/image" Target="../media/image5.emf"/><Relationship Id="rId4" Type="http://schemas.openxmlformats.org/officeDocument/2006/relationships/image" Target="../media/image4.em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E6EE7"/>
        </a:solidFill>
        <a:effectLst/>
      </p:bgPr>
    </p:bg>
    <p:spTree>
      <p:nvGrpSpPr>
        <p:cNvPr id="1" name=""/>
        <p:cNvGrpSpPr/>
        <p:nvPr/>
      </p:nvGrpSpPr>
      <p:grpSpPr>
        <a:xfrm>
          <a:off x="0" y="0"/>
          <a:ext cx="0" cy="0"/>
          <a:chOff x="0" y="0"/>
          <a:chExt cx="0" cy="0"/>
        </a:xfrm>
      </p:grpSpPr>
      <p:sp>
        <p:nvSpPr>
          <p:cNvPr id="6" name="任意形状 5"/>
          <p:cNvSpPr/>
          <p:nvPr/>
        </p:nvSpPr>
        <p:spPr>
          <a:xfrm>
            <a:off x="5737413" y="894754"/>
            <a:ext cx="2120153" cy="2534245"/>
          </a:xfrm>
          <a:custGeom>
            <a:avLst/>
            <a:gdLst>
              <a:gd name="connsiteX0" fmla="*/ 1143023 w 5737412"/>
              <a:gd name="connsiteY0" fmla="*/ 0 h 6857999"/>
              <a:gd name="connsiteX1" fmla="*/ 5737412 w 5737412"/>
              <a:gd name="connsiteY1" fmla="*/ 0 h 6857999"/>
              <a:gd name="connsiteX2" fmla="*/ 5737412 w 5737412"/>
              <a:gd name="connsiteY2" fmla="*/ 6857999 h 6857999"/>
              <a:gd name="connsiteX3" fmla="*/ 1143023 w 5737412"/>
              <a:gd name="connsiteY3" fmla="*/ 6857999 h 6857999"/>
              <a:gd name="connsiteX4" fmla="*/ 0 w 5737412"/>
              <a:gd name="connsiteY4" fmla="*/ 5714976 h 6857999"/>
              <a:gd name="connsiteX5" fmla="*/ 0 w 5737412"/>
              <a:gd name="connsiteY5" fmla="*/ 1143023 h 6857999"/>
              <a:gd name="connsiteX6" fmla="*/ 1143023 w 5737412"/>
              <a:gd name="connsiteY6" fmla="*/ 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37412" h="6857999">
                <a:moveTo>
                  <a:pt x="1143023" y="0"/>
                </a:moveTo>
                <a:lnTo>
                  <a:pt x="5737412" y="0"/>
                </a:lnTo>
                <a:lnTo>
                  <a:pt x="5737412" y="6857999"/>
                </a:lnTo>
                <a:lnTo>
                  <a:pt x="1143023" y="6857999"/>
                </a:lnTo>
                <a:cubicBezTo>
                  <a:pt x="511749" y="6857999"/>
                  <a:pt x="0" y="6346250"/>
                  <a:pt x="0" y="5714976"/>
                </a:cubicBezTo>
                <a:lnTo>
                  <a:pt x="0" y="1143023"/>
                </a:lnTo>
                <a:cubicBezTo>
                  <a:pt x="0" y="511749"/>
                  <a:pt x="511749" y="0"/>
                  <a:pt x="1143023" y="0"/>
                </a:cubicBezTo>
                <a:close/>
              </a:path>
            </a:pathLst>
          </a:custGeom>
          <a:solidFill>
            <a:srgbClr val="F3EE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5" name="任意形状 4"/>
          <p:cNvSpPr/>
          <p:nvPr/>
        </p:nvSpPr>
        <p:spPr>
          <a:xfrm>
            <a:off x="6454588" y="-1"/>
            <a:ext cx="5737412" cy="6857999"/>
          </a:xfrm>
          <a:custGeom>
            <a:avLst/>
            <a:gdLst>
              <a:gd name="connsiteX0" fmla="*/ 1143023 w 5737412"/>
              <a:gd name="connsiteY0" fmla="*/ 0 h 6857999"/>
              <a:gd name="connsiteX1" fmla="*/ 5737412 w 5737412"/>
              <a:gd name="connsiteY1" fmla="*/ 0 h 6857999"/>
              <a:gd name="connsiteX2" fmla="*/ 5737412 w 5737412"/>
              <a:gd name="connsiteY2" fmla="*/ 6857999 h 6857999"/>
              <a:gd name="connsiteX3" fmla="*/ 1143023 w 5737412"/>
              <a:gd name="connsiteY3" fmla="*/ 6857999 h 6857999"/>
              <a:gd name="connsiteX4" fmla="*/ 0 w 5737412"/>
              <a:gd name="connsiteY4" fmla="*/ 5714976 h 6857999"/>
              <a:gd name="connsiteX5" fmla="*/ 0 w 5737412"/>
              <a:gd name="connsiteY5" fmla="*/ 1143023 h 6857999"/>
              <a:gd name="connsiteX6" fmla="*/ 1143023 w 5737412"/>
              <a:gd name="connsiteY6" fmla="*/ 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37412" h="6857999">
                <a:moveTo>
                  <a:pt x="1143023" y="0"/>
                </a:moveTo>
                <a:lnTo>
                  <a:pt x="5737412" y="0"/>
                </a:lnTo>
                <a:lnTo>
                  <a:pt x="5737412" y="6857999"/>
                </a:lnTo>
                <a:lnTo>
                  <a:pt x="1143023" y="6857999"/>
                </a:lnTo>
                <a:cubicBezTo>
                  <a:pt x="511749" y="6857999"/>
                  <a:pt x="0" y="6346250"/>
                  <a:pt x="0" y="5714976"/>
                </a:cubicBezTo>
                <a:lnTo>
                  <a:pt x="0" y="1143023"/>
                </a:lnTo>
                <a:cubicBezTo>
                  <a:pt x="0" y="511749"/>
                  <a:pt x="511749" y="0"/>
                  <a:pt x="1143023" y="0"/>
                </a:cubicBezTo>
                <a:close/>
              </a:path>
            </a:pathLst>
          </a:custGeom>
          <a:solidFill>
            <a:srgbClr val="2522A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7" name="饼形 6"/>
          <p:cNvSpPr/>
          <p:nvPr/>
        </p:nvSpPr>
        <p:spPr>
          <a:xfrm>
            <a:off x="1945340" y="879064"/>
            <a:ext cx="2120153" cy="2120153"/>
          </a:xfrm>
          <a:prstGeom prst="pie">
            <a:avLst>
              <a:gd name="adj1" fmla="val 5384788"/>
              <a:gd name="adj2" fmla="val 16200000"/>
            </a:avLst>
          </a:prstGeom>
          <a:solidFill>
            <a:srgbClr val="2633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8" name="剪去单角的矩形 7"/>
          <p:cNvSpPr/>
          <p:nvPr/>
        </p:nvSpPr>
        <p:spPr>
          <a:xfrm rot="10800000">
            <a:off x="-3" y="4137211"/>
            <a:ext cx="3186953" cy="2720788"/>
          </a:xfrm>
          <a:prstGeom prst="snip1Rect">
            <a:avLst>
              <a:gd name="adj" fmla="val 40031"/>
            </a:avLst>
          </a:prstGeom>
          <a:solidFill>
            <a:srgbClr val="1FA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饼形 8"/>
          <p:cNvSpPr/>
          <p:nvPr/>
        </p:nvSpPr>
        <p:spPr>
          <a:xfrm rot="16200000">
            <a:off x="181534" y="2017058"/>
            <a:ext cx="2823882" cy="2823882"/>
          </a:xfrm>
          <a:prstGeom prst="pie">
            <a:avLst>
              <a:gd name="adj1" fmla="val 5384788"/>
              <a:gd name="adj2" fmla="val 16200000"/>
            </a:avLst>
          </a:prstGeom>
          <a:solidFill>
            <a:srgbClr val="2522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10" name="同心圆 9"/>
          <p:cNvSpPr/>
          <p:nvPr/>
        </p:nvSpPr>
        <p:spPr>
          <a:xfrm>
            <a:off x="816905" y="2624416"/>
            <a:ext cx="1640542" cy="1640542"/>
          </a:xfrm>
          <a:prstGeom prst="donut">
            <a:avLst>
              <a:gd name="adj" fmla="val 994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11" name="同心圆 10"/>
          <p:cNvSpPr/>
          <p:nvPr/>
        </p:nvSpPr>
        <p:spPr>
          <a:xfrm>
            <a:off x="3724829" y="5613622"/>
            <a:ext cx="730627" cy="730627"/>
          </a:xfrm>
          <a:prstGeom prst="donut">
            <a:avLst>
              <a:gd name="adj" fmla="val 9943"/>
            </a:avLst>
          </a:prstGeom>
          <a:solidFill>
            <a:srgbClr val="2633E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12" name="文本框 11"/>
          <p:cNvSpPr txBox="1"/>
          <p:nvPr/>
        </p:nvSpPr>
        <p:spPr>
          <a:xfrm>
            <a:off x="7386919" y="948542"/>
            <a:ext cx="4129400" cy="2585323"/>
          </a:xfrm>
          <a:prstGeom prst="rect">
            <a:avLst/>
          </a:prstGeom>
          <a:noFill/>
        </p:spPr>
        <p:txBody>
          <a:bodyPr wrap="none" rtlCol="0">
            <a:spAutoFit/>
          </a:bodyPr>
          <a:lstStyle/>
          <a:p>
            <a:r>
              <a:rPr kumimoji="1" lang="en-US" altLang="zh-CN" sz="5400" dirty="0">
                <a:solidFill>
                  <a:schemeClr val="bg1"/>
                </a:solidFill>
                <a:latin typeface="+mj-lt"/>
              </a:rPr>
              <a:t>202X</a:t>
            </a:r>
          </a:p>
          <a:p>
            <a:r>
              <a:rPr kumimoji="1" lang="en-US" altLang="zh-CN" sz="5400" dirty="0">
                <a:solidFill>
                  <a:schemeClr val="bg1"/>
                </a:solidFill>
                <a:latin typeface="+mj-lt"/>
              </a:rPr>
              <a:t>BUSINESS</a:t>
            </a:r>
          </a:p>
          <a:p>
            <a:r>
              <a:rPr kumimoji="1" lang="en-US" altLang="zh-CN" sz="5400" dirty="0">
                <a:solidFill>
                  <a:schemeClr val="bg1"/>
                </a:solidFill>
                <a:latin typeface="+mj-lt"/>
              </a:rPr>
              <a:t>PLAN</a:t>
            </a:r>
          </a:p>
        </p:txBody>
      </p:sp>
      <p:sp>
        <p:nvSpPr>
          <p:cNvPr id="13" name="文本框 12"/>
          <p:cNvSpPr txBox="1"/>
          <p:nvPr/>
        </p:nvSpPr>
        <p:spPr>
          <a:xfrm>
            <a:off x="7400365" y="3703402"/>
            <a:ext cx="3688959" cy="646331"/>
          </a:xfrm>
          <a:prstGeom prst="rect">
            <a:avLst/>
          </a:prstGeom>
          <a:noFill/>
        </p:spPr>
        <p:txBody>
          <a:bodyPr wrap="square" rtlCol="0">
            <a:spAutoFit/>
          </a:bodyPr>
          <a:lstStyle/>
          <a:p>
            <a:pPr algn="dist"/>
            <a:r>
              <a:rPr kumimoji="1" lang="zh-CN" altLang="en-US" sz="3600" dirty="0">
                <a:solidFill>
                  <a:schemeClr val="bg1"/>
                </a:solidFill>
              </a:rPr>
              <a:t>商业项目计划书</a:t>
            </a:r>
          </a:p>
        </p:txBody>
      </p:sp>
    </p:spTree>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par>
                                <p:cTn id="8" presetID="9"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dissolve">
                                      <p:cBhvr>
                                        <p:cTn id="10" dur="500"/>
                                        <p:tgtEl>
                                          <p:spTgt spid="8"/>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dissolve">
                                      <p:cBhvr>
                                        <p:cTn id="13" dur="500"/>
                                        <p:tgtEl>
                                          <p:spTgt spid="9"/>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dissolve">
                                      <p:cBhvr>
                                        <p:cTn id="16" dur="500"/>
                                        <p:tgtEl>
                                          <p:spTgt spid="10"/>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dissolve">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dissolve">
                                      <p:cBhvr>
                                        <p:cTn id="24" dur="500"/>
                                        <p:tgtEl>
                                          <p:spTgt spid="12"/>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dissolve">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83626" y="296213"/>
            <a:ext cx="2487608" cy="461665"/>
          </a:xfrm>
          <a:prstGeom prst="rect">
            <a:avLst/>
          </a:prstGeom>
          <a:noFill/>
        </p:spPr>
        <p:txBody>
          <a:bodyPr wrap="square" rtlCol="0">
            <a:spAutoFit/>
          </a:bodyPr>
          <a:lstStyle/>
          <a:p>
            <a:pPr algn="dist"/>
            <a:r>
              <a:rPr kumimoji="1" lang="zh-CN" altLang="en-US" sz="2400" dirty="0">
                <a:solidFill>
                  <a:srgbClr val="2633E1"/>
                </a:solidFill>
                <a:latin typeface="+mj-ea"/>
              </a:rPr>
              <a:t>市场调研报告</a:t>
            </a:r>
          </a:p>
        </p:txBody>
      </p:sp>
      <p:sp>
        <p:nvSpPr>
          <p:cNvPr id="3" name="文本框 2"/>
          <p:cNvSpPr txBox="1"/>
          <p:nvPr/>
        </p:nvSpPr>
        <p:spPr>
          <a:xfrm>
            <a:off x="783626" y="680604"/>
            <a:ext cx="2698175" cy="215444"/>
          </a:xfrm>
          <a:prstGeom prst="rect">
            <a:avLst/>
          </a:prstGeom>
          <a:noFill/>
        </p:spPr>
        <p:txBody>
          <a:bodyPr wrap="none" rtlCol="0">
            <a:spAutoFit/>
          </a:bodyPr>
          <a:lstStyle/>
          <a:p>
            <a:r>
              <a:rPr lang="en-GB" altLang="zh-CN" sz="800" dirty="0">
                <a:solidFill>
                  <a:schemeClr val="tx1">
                    <a:lumMod val="65000"/>
                    <a:lumOff val="35000"/>
                  </a:schemeClr>
                </a:solidFill>
              </a:rPr>
              <a:t>FILL IN THE TEXT OF THE DOCUMENT TITLE HERE</a:t>
            </a:r>
          </a:p>
        </p:txBody>
      </p:sp>
      <p:sp>
        <p:nvSpPr>
          <p:cNvPr id="4" name="文本框 3"/>
          <p:cNvSpPr txBox="1"/>
          <p:nvPr/>
        </p:nvSpPr>
        <p:spPr>
          <a:xfrm>
            <a:off x="6454095" y="3258344"/>
            <a:ext cx="4696271" cy="1895071"/>
          </a:xfrm>
          <a:prstGeom prst="rect">
            <a:avLst/>
          </a:prstGeom>
          <a:noFill/>
        </p:spPr>
        <p:txBody>
          <a:bodyPr wrap="square" rtlCol="0">
            <a:spAutoFit/>
          </a:bodyPr>
          <a:lstStyle/>
          <a:p>
            <a:pPr>
              <a:lnSpc>
                <a:spcPct val="150000"/>
              </a:lnSpc>
            </a:pPr>
            <a:r>
              <a:rPr kumimoji="1" lang="zh-CN" altLang="en-US" sz="1600" dirty="0">
                <a:solidFill>
                  <a:schemeClr val="tx1">
                    <a:lumMod val="65000"/>
                    <a:lumOff val="35000"/>
                  </a:schemeClr>
                </a:solidFill>
                <a:latin typeface="+mn-ea"/>
                <a:cs typeface="+mn-ea"/>
                <a:sym typeface="+mn-lt"/>
              </a:rPr>
              <a:t>感谢您使用我们的</a:t>
            </a:r>
            <a:r>
              <a:rPr kumimoji="1" lang="en-US" altLang="zh-CN" sz="1600" dirty="0">
                <a:solidFill>
                  <a:schemeClr val="tx1">
                    <a:lumMod val="65000"/>
                    <a:lumOff val="35000"/>
                  </a:schemeClr>
                </a:solidFill>
                <a:latin typeface="+mn-ea"/>
                <a:cs typeface="+mn-ea"/>
                <a:sym typeface="+mn-lt"/>
              </a:rPr>
              <a:t>PPT</a:t>
            </a:r>
            <a:r>
              <a:rPr kumimoji="1" lang="zh-CN" altLang="en-US" sz="1600" dirty="0">
                <a:solidFill>
                  <a:schemeClr val="tx1">
                    <a:lumMod val="65000"/>
                    <a:lumOff val="35000"/>
                  </a:schemeClr>
                </a:solidFill>
                <a:latin typeface="+mn-ea"/>
                <a:cs typeface="+mn-ea"/>
                <a:sym typeface="+mn-lt"/>
              </a:rPr>
              <a:t>模板，请在此输入您需要的文字内容，感谢您使用我们的</a:t>
            </a:r>
            <a:r>
              <a:rPr kumimoji="1" lang="en-US" altLang="zh-CN" sz="1600" dirty="0">
                <a:solidFill>
                  <a:schemeClr val="tx1">
                    <a:lumMod val="65000"/>
                    <a:lumOff val="35000"/>
                  </a:schemeClr>
                </a:solidFill>
                <a:latin typeface="+mn-ea"/>
                <a:cs typeface="+mn-ea"/>
                <a:sym typeface="+mn-lt"/>
              </a:rPr>
              <a:t>PPT</a:t>
            </a:r>
            <a:r>
              <a:rPr kumimoji="1" lang="zh-CN" altLang="en-US" sz="1600" dirty="0">
                <a:solidFill>
                  <a:schemeClr val="tx1">
                    <a:lumMod val="65000"/>
                    <a:lumOff val="35000"/>
                  </a:schemeClr>
                </a:solidFill>
                <a:latin typeface="+mn-ea"/>
                <a:cs typeface="+mn-ea"/>
                <a:sym typeface="+mn-lt"/>
              </a:rPr>
              <a:t>模板，请在此输入您需要的文字内容。感谢您使用我们的</a:t>
            </a:r>
            <a:r>
              <a:rPr kumimoji="1" lang="en-US" altLang="zh-CN" sz="1600" dirty="0">
                <a:solidFill>
                  <a:schemeClr val="tx1">
                    <a:lumMod val="65000"/>
                    <a:lumOff val="35000"/>
                  </a:schemeClr>
                </a:solidFill>
                <a:latin typeface="+mn-ea"/>
                <a:cs typeface="+mn-ea"/>
                <a:sym typeface="+mn-lt"/>
              </a:rPr>
              <a:t>PPT</a:t>
            </a:r>
            <a:r>
              <a:rPr kumimoji="1" lang="zh-CN" altLang="en-US" sz="1600" dirty="0">
                <a:solidFill>
                  <a:schemeClr val="tx1">
                    <a:lumMod val="65000"/>
                    <a:lumOff val="35000"/>
                  </a:schemeClr>
                </a:solidFill>
                <a:latin typeface="+mn-ea"/>
                <a:cs typeface="+mn-ea"/>
                <a:sym typeface="+mn-lt"/>
              </a:rPr>
              <a:t>模板，请在此输入您需要的文字内容，感谢您使用我们的</a:t>
            </a:r>
            <a:r>
              <a:rPr kumimoji="1" lang="en-US" altLang="zh-CN" sz="1600" dirty="0">
                <a:solidFill>
                  <a:schemeClr val="tx1">
                    <a:lumMod val="65000"/>
                    <a:lumOff val="35000"/>
                  </a:schemeClr>
                </a:solidFill>
                <a:latin typeface="+mn-ea"/>
                <a:cs typeface="+mn-ea"/>
                <a:sym typeface="+mn-lt"/>
              </a:rPr>
              <a:t>PPT</a:t>
            </a:r>
            <a:r>
              <a:rPr kumimoji="1" lang="zh-CN" altLang="en-US" sz="1600" dirty="0">
                <a:solidFill>
                  <a:schemeClr val="tx1">
                    <a:lumMod val="65000"/>
                    <a:lumOff val="35000"/>
                  </a:schemeClr>
                </a:solidFill>
                <a:latin typeface="+mn-ea"/>
                <a:cs typeface="+mn-ea"/>
                <a:sym typeface="+mn-lt"/>
              </a:rPr>
              <a:t>模板，请在此输入您需要的文字内容。</a:t>
            </a:r>
          </a:p>
        </p:txBody>
      </p:sp>
      <p:sp>
        <p:nvSpPr>
          <p:cNvPr id="5" name="文本框 4"/>
          <p:cNvSpPr txBox="1"/>
          <p:nvPr/>
        </p:nvSpPr>
        <p:spPr>
          <a:xfrm>
            <a:off x="6444943" y="2735124"/>
            <a:ext cx="2339102" cy="523220"/>
          </a:xfrm>
          <a:prstGeom prst="rect">
            <a:avLst/>
          </a:prstGeom>
          <a:noFill/>
        </p:spPr>
        <p:txBody>
          <a:bodyPr wrap="none" rtlCol="0">
            <a:spAutoFit/>
          </a:bodyPr>
          <a:lstStyle/>
          <a:p>
            <a:r>
              <a:rPr kumimoji="1" lang="zh-CN" altLang="en-US" sz="2800" b="1">
                <a:solidFill>
                  <a:schemeClr val="tx1">
                    <a:lumMod val="75000"/>
                    <a:lumOff val="25000"/>
                  </a:schemeClr>
                </a:solidFill>
                <a:latin typeface="+mj-ea"/>
                <a:ea typeface="+mj-ea"/>
              </a:rPr>
              <a:t>标题文字内容</a:t>
            </a:r>
          </a:p>
        </p:txBody>
      </p:sp>
      <p:sp>
        <p:nvSpPr>
          <p:cNvPr id="6" name="矩形 5"/>
          <p:cNvSpPr/>
          <p:nvPr/>
        </p:nvSpPr>
        <p:spPr>
          <a:xfrm>
            <a:off x="1086576" y="1763397"/>
            <a:ext cx="3214687" cy="4214813"/>
          </a:xfrm>
          <a:prstGeom prst="rect">
            <a:avLst/>
          </a:prstGeom>
          <a:blipFill>
            <a:blip r:embed="rId3" cstate="screen"/>
            <a:stretch>
              <a:fillRect/>
            </a:stretch>
          </a:blip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矩形 6"/>
          <p:cNvSpPr/>
          <p:nvPr/>
        </p:nvSpPr>
        <p:spPr>
          <a:xfrm>
            <a:off x="2292439" y="3600572"/>
            <a:ext cx="3296992" cy="1210614"/>
          </a:xfrm>
          <a:prstGeom prst="rect">
            <a:avLst/>
          </a:prstGeom>
          <a:solidFill>
            <a:srgbClr val="2633E1">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文本框 7"/>
          <p:cNvSpPr txBox="1"/>
          <p:nvPr/>
        </p:nvSpPr>
        <p:spPr>
          <a:xfrm>
            <a:off x="3040052" y="3913491"/>
            <a:ext cx="2522422" cy="584775"/>
          </a:xfrm>
          <a:prstGeom prst="rect">
            <a:avLst/>
          </a:prstGeom>
          <a:noFill/>
        </p:spPr>
        <p:txBody>
          <a:bodyPr wrap="none" rtlCol="0">
            <a:spAutoFit/>
          </a:bodyPr>
          <a:lstStyle/>
          <a:p>
            <a:r>
              <a:rPr kumimoji="1" lang="en-US" altLang="zh-CN" sz="3200">
                <a:solidFill>
                  <a:schemeClr val="bg1"/>
                </a:solidFill>
                <a:latin typeface="+mj-lt"/>
              </a:rPr>
              <a:t>BUSINESS</a:t>
            </a:r>
            <a:endParaRPr kumimoji="1" lang="zh-CN" altLang="en-US" sz="3200">
              <a:solidFill>
                <a:schemeClr val="bg1"/>
              </a:solidFill>
              <a:latin typeface="+mj-lt"/>
            </a:endParaRP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heckerboard(across)">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83626" y="296213"/>
            <a:ext cx="2487608" cy="461665"/>
          </a:xfrm>
          <a:prstGeom prst="rect">
            <a:avLst/>
          </a:prstGeom>
          <a:noFill/>
        </p:spPr>
        <p:txBody>
          <a:bodyPr wrap="square" rtlCol="0">
            <a:spAutoFit/>
          </a:bodyPr>
          <a:lstStyle/>
          <a:p>
            <a:pPr algn="dist"/>
            <a:r>
              <a:rPr kumimoji="1" lang="zh-CN" altLang="en-US" sz="2400" dirty="0">
                <a:solidFill>
                  <a:srgbClr val="2633E1"/>
                </a:solidFill>
                <a:latin typeface="+mj-ea"/>
              </a:rPr>
              <a:t>市场调研报告</a:t>
            </a:r>
          </a:p>
        </p:txBody>
      </p:sp>
      <p:sp>
        <p:nvSpPr>
          <p:cNvPr id="3" name="文本框 2"/>
          <p:cNvSpPr txBox="1"/>
          <p:nvPr/>
        </p:nvSpPr>
        <p:spPr>
          <a:xfrm>
            <a:off x="783626" y="680604"/>
            <a:ext cx="2698175" cy="215444"/>
          </a:xfrm>
          <a:prstGeom prst="rect">
            <a:avLst/>
          </a:prstGeom>
          <a:noFill/>
        </p:spPr>
        <p:txBody>
          <a:bodyPr wrap="none" rtlCol="0">
            <a:spAutoFit/>
          </a:bodyPr>
          <a:lstStyle/>
          <a:p>
            <a:r>
              <a:rPr lang="en-GB" altLang="zh-CN" sz="800" dirty="0">
                <a:solidFill>
                  <a:schemeClr val="tx1">
                    <a:lumMod val="65000"/>
                    <a:lumOff val="35000"/>
                  </a:schemeClr>
                </a:solidFill>
              </a:rPr>
              <a:t>FILL IN THE TEXT OF THE DOCUMENT TITLE HERE</a:t>
            </a:r>
          </a:p>
        </p:txBody>
      </p:sp>
      <p:sp>
        <p:nvSpPr>
          <p:cNvPr id="4" name="椭圆 3"/>
          <p:cNvSpPr/>
          <p:nvPr/>
        </p:nvSpPr>
        <p:spPr>
          <a:xfrm>
            <a:off x="1540978" y="2135854"/>
            <a:ext cx="879226" cy="879226"/>
          </a:xfrm>
          <a:prstGeom prst="ellipse">
            <a:avLst/>
          </a:prstGeom>
          <a:solidFill>
            <a:srgbClr val="2633E1"/>
          </a:soli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344049" y="2135854"/>
            <a:ext cx="879226" cy="879226"/>
          </a:xfrm>
          <a:prstGeom prst="ellipse">
            <a:avLst/>
          </a:prstGeom>
          <a:solidFill>
            <a:srgbClr val="2633E1"/>
          </a:soli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7147120" y="2135854"/>
            <a:ext cx="879226" cy="879226"/>
          </a:xfrm>
          <a:prstGeom prst="ellipse">
            <a:avLst/>
          </a:prstGeom>
          <a:solidFill>
            <a:srgbClr val="2633E1"/>
          </a:soli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9950191" y="2135854"/>
            <a:ext cx="879226" cy="879226"/>
          </a:xfrm>
          <a:prstGeom prst="ellipse">
            <a:avLst/>
          </a:prstGeom>
          <a:solidFill>
            <a:srgbClr val="2633E1"/>
          </a:soli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50"/>
          <p:cNvSpPr txBox="1"/>
          <p:nvPr/>
        </p:nvSpPr>
        <p:spPr>
          <a:xfrm>
            <a:off x="4075579" y="3206902"/>
            <a:ext cx="1502867" cy="369332"/>
          </a:xfrm>
          <a:prstGeom prst="rect">
            <a:avLst/>
          </a:prstGeom>
          <a:noFill/>
        </p:spPr>
        <p:txBody>
          <a:bodyPr wrap="square" lIns="0" tIns="0" rIns="0" bIns="0" rtlCol="0">
            <a:spAutoFit/>
          </a:bodyPr>
          <a:lstStyle/>
          <a:p>
            <a:pPr algn="ctr"/>
            <a:r>
              <a:rPr lang="zh-CN" altLang="en-US" sz="2400" dirty="0">
                <a:solidFill>
                  <a:schemeClr val="tx1">
                    <a:lumMod val="75000"/>
                    <a:lumOff val="25000"/>
                  </a:schemeClr>
                </a:solidFill>
                <a:latin typeface="+mn-ea"/>
              </a:rPr>
              <a:t>标题文字</a:t>
            </a:r>
          </a:p>
        </p:txBody>
      </p:sp>
      <p:sp>
        <p:nvSpPr>
          <p:cNvPr id="9" name="TextBox 50"/>
          <p:cNvSpPr txBox="1"/>
          <p:nvPr/>
        </p:nvSpPr>
        <p:spPr>
          <a:xfrm>
            <a:off x="1237680" y="3206902"/>
            <a:ext cx="1502867" cy="369332"/>
          </a:xfrm>
          <a:prstGeom prst="rect">
            <a:avLst/>
          </a:prstGeom>
          <a:noFill/>
        </p:spPr>
        <p:txBody>
          <a:bodyPr wrap="square" lIns="0" tIns="0" rIns="0" bIns="0" rtlCol="0">
            <a:spAutoFit/>
          </a:bodyPr>
          <a:lstStyle/>
          <a:p>
            <a:pPr algn="ctr"/>
            <a:r>
              <a:rPr lang="zh-CN" altLang="en-US" sz="2400" dirty="0">
                <a:solidFill>
                  <a:schemeClr val="tx1">
                    <a:lumMod val="75000"/>
                    <a:lumOff val="25000"/>
                  </a:schemeClr>
                </a:solidFill>
                <a:latin typeface="+mn-ea"/>
              </a:rPr>
              <a:t>标题文字</a:t>
            </a:r>
          </a:p>
        </p:txBody>
      </p:sp>
      <p:sp>
        <p:nvSpPr>
          <p:cNvPr id="10" name="TextBox 50"/>
          <p:cNvSpPr txBox="1"/>
          <p:nvPr/>
        </p:nvSpPr>
        <p:spPr>
          <a:xfrm>
            <a:off x="9597287" y="3206902"/>
            <a:ext cx="1502867" cy="369332"/>
          </a:xfrm>
          <a:prstGeom prst="rect">
            <a:avLst/>
          </a:prstGeom>
          <a:noFill/>
        </p:spPr>
        <p:txBody>
          <a:bodyPr wrap="square" lIns="0" tIns="0" rIns="0" bIns="0" rtlCol="0">
            <a:spAutoFit/>
          </a:bodyPr>
          <a:lstStyle/>
          <a:p>
            <a:pPr algn="ctr"/>
            <a:r>
              <a:rPr lang="zh-CN" altLang="en-US" sz="2400" dirty="0">
                <a:solidFill>
                  <a:schemeClr val="tx1">
                    <a:lumMod val="75000"/>
                    <a:lumOff val="25000"/>
                  </a:schemeClr>
                </a:solidFill>
                <a:latin typeface="+mn-ea"/>
              </a:rPr>
              <a:t>标题文字</a:t>
            </a:r>
          </a:p>
        </p:txBody>
      </p:sp>
      <p:sp>
        <p:nvSpPr>
          <p:cNvPr id="11" name="TextBox 50"/>
          <p:cNvSpPr txBox="1"/>
          <p:nvPr/>
        </p:nvSpPr>
        <p:spPr>
          <a:xfrm>
            <a:off x="6759388" y="3206902"/>
            <a:ext cx="1502867" cy="369332"/>
          </a:xfrm>
          <a:prstGeom prst="rect">
            <a:avLst/>
          </a:prstGeom>
          <a:noFill/>
        </p:spPr>
        <p:txBody>
          <a:bodyPr wrap="square" lIns="0" tIns="0" rIns="0" bIns="0" rtlCol="0">
            <a:spAutoFit/>
          </a:bodyPr>
          <a:lstStyle/>
          <a:p>
            <a:pPr algn="ctr"/>
            <a:r>
              <a:rPr lang="zh-CN" altLang="en-US" sz="2400" dirty="0">
                <a:solidFill>
                  <a:schemeClr val="tx1">
                    <a:lumMod val="75000"/>
                    <a:lumOff val="25000"/>
                  </a:schemeClr>
                </a:solidFill>
                <a:latin typeface="+mn-ea"/>
              </a:rPr>
              <a:t>标题文字</a:t>
            </a:r>
          </a:p>
        </p:txBody>
      </p:sp>
      <p:sp>
        <p:nvSpPr>
          <p:cNvPr id="12" name="KSO_Shape"/>
          <p:cNvSpPr/>
          <p:nvPr/>
        </p:nvSpPr>
        <p:spPr bwMode="auto">
          <a:xfrm>
            <a:off x="10140080" y="2338278"/>
            <a:ext cx="513822" cy="500116"/>
          </a:xfrm>
          <a:custGeom>
            <a:avLst/>
            <a:gdLst>
              <a:gd name="T0" fmla="*/ 666817 w 2390775"/>
              <a:gd name="T1" fmla="*/ 1651200 h 2327275"/>
              <a:gd name="T2" fmla="*/ 566198 w 2390775"/>
              <a:gd name="T3" fmla="*/ 1648988 h 2327275"/>
              <a:gd name="T4" fmla="*/ 521900 w 2390775"/>
              <a:gd name="T5" fmla="*/ 1642352 h 2327275"/>
              <a:gd name="T6" fmla="*/ 451657 w 2390775"/>
              <a:gd name="T7" fmla="*/ 1625606 h 2327275"/>
              <a:gd name="T8" fmla="*/ 414954 w 2390775"/>
              <a:gd name="T9" fmla="*/ 1611703 h 2327275"/>
              <a:gd name="T10" fmla="*/ 386794 w 2390775"/>
              <a:gd name="T11" fmla="*/ 1596536 h 2327275"/>
              <a:gd name="T12" fmla="*/ 361480 w 2390775"/>
              <a:gd name="T13" fmla="*/ 1577261 h 2327275"/>
              <a:gd name="T14" fmla="*/ 340280 w 2390775"/>
              <a:gd name="T15" fmla="*/ 1553247 h 2327275"/>
              <a:gd name="T16" fmla="*/ 888937 w 2390775"/>
              <a:gd name="T17" fmla="*/ 1206621 h 2327275"/>
              <a:gd name="T18" fmla="*/ 1840488 w 2390775"/>
              <a:gd name="T19" fmla="*/ 1219287 h 2327275"/>
              <a:gd name="T20" fmla="*/ 1623069 w 2390775"/>
              <a:gd name="T21" fmla="*/ 1586618 h 2327275"/>
              <a:gd name="T22" fmla="*/ 1603447 w 2390775"/>
              <a:gd name="T23" fmla="*/ 1604668 h 2327275"/>
              <a:gd name="T24" fmla="*/ 1586041 w 2390775"/>
              <a:gd name="T25" fmla="*/ 1615435 h 2327275"/>
              <a:gd name="T26" fmla="*/ 1564203 w 2390775"/>
              <a:gd name="T27" fmla="*/ 1624302 h 2327275"/>
              <a:gd name="T28" fmla="*/ 1537619 w 2390775"/>
              <a:gd name="T29" fmla="*/ 1631584 h 2327275"/>
              <a:gd name="T30" fmla="*/ 1504706 w 2390775"/>
              <a:gd name="T31" fmla="*/ 1636335 h 2327275"/>
              <a:gd name="T32" fmla="*/ 1344252 w 2390775"/>
              <a:gd name="T33" fmla="*/ 1642035 h 2327275"/>
              <a:gd name="T34" fmla="*/ 1310389 w 2390775"/>
              <a:gd name="T35" fmla="*/ 991605 h 2327275"/>
              <a:gd name="T36" fmla="*/ 441594 w 2390775"/>
              <a:gd name="T37" fmla="*/ 1195662 h 2327275"/>
              <a:gd name="T38" fmla="*/ 81238 w 2390775"/>
              <a:gd name="T39" fmla="*/ 1104844 h 2327275"/>
              <a:gd name="T40" fmla="*/ 72704 w 2390775"/>
              <a:gd name="T41" fmla="*/ 1075414 h 2327275"/>
              <a:gd name="T42" fmla="*/ 71439 w 2390775"/>
              <a:gd name="T43" fmla="*/ 1055795 h 2327275"/>
              <a:gd name="T44" fmla="*/ 73335 w 2390775"/>
              <a:gd name="T45" fmla="*/ 1033327 h 2327275"/>
              <a:gd name="T46" fmla="*/ 79342 w 2390775"/>
              <a:gd name="T47" fmla="*/ 1007378 h 2327275"/>
              <a:gd name="T48" fmla="*/ 89773 w 2390775"/>
              <a:gd name="T49" fmla="*/ 977316 h 2327275"/>
              <a:gd name="T50" fmla="*/ 110320 w 2390775"/>
              <a:gd name="T51" fmla="*/ 933964 h 2327275"/>
              <a:gd name="T52" fmla="*/ 509555 w 2390775"/>
              <a:gd name="T53" fmla="*/ 642520 h 2327275"/>
              <a:gd name="T54" fmla="*/ 1847476 w 2390775"/>
              <a:gd name="T55" fmla="*/ 860382 h 2327275"/>
              <a:gd name="T56" fmla="*/ 1866124 w 2390775"/>
              <a:gd name="T57" fmla="*/ 899590 h 2327275"/>
              <a:gd name="T58" fmla="*/ 1881611 w 2390775"/>
              <a:gd name="T59" fmla="*/ 941329 h 2327275"/>
              <a:gd name="T60" fmla="*/ 1899627 w 2390775"/>
              <a:gd name="T61" fmla="*/ 1008363 h 2327275"/>
              <a:gd name="T62" fmla="*/ 1904368 w 2390775"/>
              <a:gd name="T63" fmla="*/ 1046940 h 2327275"/>
              <a:gd name="T64" fmla="*/ 1904052 w 2390775"/>
              <a:gd name="T65" fmla="*/ 1078876 h 2327275"/>
              <a:gd name="T66" fmla="*/ 1898679 w 2390775"/>
              <a:gd name="T67" fmla="*/ 1110496 h 2327275"/>
              <a:gd name="T68" fmla="*/ 1886036 w 2390775"/>
              <a:gd name="T69" fmla="*/ 1139903 h 2327275"/>
              <a:gd name="T70" fmla="*/ 1704931 w 2390775"/>
              <a:gd name="T71" fmla="*/ 607105 h 2327275"/>
              <a:gd name="T72" fmla="*/ 1269206 w 2390775"/>
              <a:gd name="T73" fmla="*/ 633 h 2327275"/>
              <a:gd name="T74" fmla="*/ 1298604 w 2390775"/>
              <a:gd name="T75" fmla="*/ 7913 h 2327275"/>
              <a:gd name="T76" fmla="*/ 1316622 w 2390775"/>
              <a:gd name="T77" fmla="*/ 16460 h 2327275"/>
              <a:gd name="T78" fmla="*/ 1334957 w 2390775"/>
              <a:gd name="T79" fmla="*/ 29437 h 2327275"/>
              <a:gd name="T80" fmla="*/ 1354556 w 2390775"/>
              <a:gd name="T81" fmla="*/ 47796 h 2327275"/>
              <a:gd name="T82" fmla="*/ 1374787 w 2390775"/>
              <a:gd name="T83" fmla="*/ 71853 h 2327275"/>
              <a:gd name="T84" fmla="*/ 1402289 w 2390775"/>
              <a:gd name="T85" fmla="*/ 111420 h 2327275"/>
              <a:gd name="T86" fmla="*/ 1454131 w 2390775"/>
              <a:gd name="T87" fmla="*/ 603311 h 2327275"/>
              <a:gd name="T88" fmla="*/ 851305 w 2390775"/>
              <a:gd name="T89" fmla="*/ 0 h 2327275"/>
              <a:gd name="T90" fmla="*/ 776986 w 2390775"/>
              <a:gd name="T91" fmla="*/ 648844 h 2327275"/>
              <a:gd name="T92" fmla="*/ 537523 w 2390775"/>
              <a:gd name="T93" fmla="*/ 174396 h 2327275"/>
              <a:gd name="T94" fmla="*/ 561912 w 2390775"/>
              <a:gd name="T95" fmla="*/ 138631 h 2327275"/>
              <a:gd name="T96" fmla="*/ 590420 w 2390775"/>
              <a:gd name="T97" fmla="*/ 103815 h 2327275"/>
              <a:gd name="T98" fmla="*/ 639199 w 2390775"/>
              <a:gd name="T99" fmla="*/ 54439 h 2327275"/>
              <a:gd name="T100" fmla="*/ 670241 w 2390775"/>
              <a:gd name="T101" fmla="*/ 30701 h 2327275"/>
              <a:gd name="T102" fmla="*/ 698115 w 2390775"/>
              <a:gd name="T103" fmla="*/ 15192 h 2327275"/>
              <a:gd name="T104" fmla="*/ 728206 w 2390775"/>
              <a:gd name="T105" fmla="*/ 4114 h 2327275"/>
              <a:gd name="T106" fmla="*/ 759565 w 2390775"/>
              <a:gd name="T107" fmla="*/ 0 h 23272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390775" h="2327275">
                <a:moveTo>
                  <a:pt x="1115616" y="1514475"/>
                </a:moveTo>
                <a:lnTo>
                  <a:pt x="1116013" y="2073275"/>
                </a:lnTo>
                <a:lnTo>
                  <a:pt x="959557" y="2072879"/>
                </a:lnTo>
                <a:lnTo>
                  <a:pt x="836855" y="2072482"/>
                </a:lnTo>
                <a:lnTo>
                  <a:pt x="750685" y="2072085"/>
                </a:lnTo>
                <a:lnTo>
                  <a:pt x="737978" y="2071689"/>
                </a:lnTo>
                <a:lnTo>
                  <a:pt x="724080" y="2070896"/>
                </a:lnTo>
                <a:lnTo>
                  <a:pt x="710579" y="2069706"/>
                </a:lnTo>
                <a:lnTo>
                  <a:pt x="696680" y="2067723"/>
                </a:lnTo>
                <a:lnTo>
                  <a:pt x="682782" y="2065740"/>
                </a:lnTo>
                <a:lnTo>
                  <a:pt x="668487" y="2063757"/>
                </a:lnTo>
                <a:lnTo>
                  <a:pt x="654985" y="2061377"/>
                </a:lnTo>
                <a:lnTo>
                  <a:pt x="641087" y="2058998"/>
                </a:lnTo>
                <a:lnTo>
                  <a:pt x="614482" y="2053049"/>
                </a:lnTo>
                <a:lnTo>
                  <a:pt x="589465" y="2046703"/>
                </a:lnTo>
                <a:lnTo>
                  <a:pt x="566830" y="2040358"/>
                </a:lnTo>
                <a:lnTo>
                  <a:pt x="556903" y="2037185"/>
                </a:lnTo>
                <a:lnTo>
                  <a:pt x="547769" y="2034012"/>
                </a:lnTo>
                <a:lnTo>
                  <a:pt x="529503" y="2026874"/>
                </a:lnTo>
                <a:lnTo>
                  <a:pt x="520767" y="2022908"/>
                </a:lnTo>
                <a:lnTo>
                  <a:pt x="512031" y="2018149"/>
                </a:lnTo>
                <a:lnTo>
                  <a:pt x="502898" y="2013786"/>
                </a:lnTo>
                <a:lnTo>
                  <a:pt x="493765" y="2009027"/>
                </a:lnTo>
                <a:lnTo>
                  <a:pt x="485426" y="2003871"/>
                </a:lnTo>
                <a:lnTo>
                  <a:pt x="477087" y="1998319"/>
                </a:lnTo>
                <a:lnTo>
                  <a:pt x="468747" y="1992370"/>
                </a:lnTo>
                <a:lnTo>
                  <a:pt x="461203" y="1986421"/>
                </a:lnTo>
                <a:lnTo>
                  <a:pt x="453658" y="1979679"/>
                </a:lnTo>
                <a:lnTo>
                  <a:pt x="446113" y="1972541"/>
                </a:lnTo>
                <a:lnTo>
                  <a:pt x="439362" y="1965402"/>
                </a:lnTo>
                <a:lnTo>
                  <a:pt x="433009" y="1957470"/>
                </a:lnTo>
                <a:lnTo>
                  <a:pt x="427052" y="1949538"/>
                </a:lnTo>
                <a:lnTo>
                  <a:pt x="421890" y="1941210"/>
                </a:lnTo>
                <a:lnTo>
                  <a:pt x="400050" y="1903930"/>
                </a:lnTo>
                <a:lnTo>
                  <a:pt x="616864" y="1518045"/>
                </a:lnTo>
                <a:lnTo>
                  <a:pt x="1115616" y="1514475"/>
                </a:lnTo>
                <a:close/>
                <a:moveTo>
                  <a:pt x="1644538" y="1244600"/>
                </a:moveTo>
                <a:lnTo>
                  <a:pt x="1644538" y="1533950"/>
                </a:lnTo>
                <a:lnTo>
                  <a:pt x="1919386" y="1532757"/>
                </a:lnTo>
                <a:lnTo>
                  <a:pt x="2309813" y="1530372"/>
                </a:lnTo>
                <a:lnTo>
                  <a:pt x="2054824" y="1965986"/>
                </a:lnTo>
                <a:lnTo>
                  <a:pt x="2049263" y="1974333"/>
                </a:lnTo>
                <a:lnTo>
                  <a:pt x="2043703" y="1983077"/>
                </a:lnTo>
                <a:lnTo>
                  <a:pt x="2036951" y="1991423"/>
                </a:lnTo>
                <a:lnTo>
                  <a:pt x="2029802" y="1999373"/>
                </a:lnTo>
                <a:lnTo>
                  <a:pt x="2021858" y="2006924"/>
                </a:lnTo>
                <a:lnTo>
                  <a:pt x="2017092" y="2010501"/>
                </a:lnTo>
                <a:lnTo>
                  <a:pt x="2012326" y="2014078"/>
                </a:lnTo>
                <a:lnTo>
                  <a:pt x="2007162" y="2017656"/>
                </a:lnTo>
                <a:lnTo>
                  <a:pt x="2001999" y="2020835"/>
                </a:lnTo>
                <a:lnTo>
                  <a:pt x="1996439" y="2024412"/>
                </a:lnTo>
                <a:lnTo>
                  <a:pt x="1990481" y="2027592"/>
                </a:lnTo>
                <a:lnTo>
                  <a:pt x="1984126" y="2030772"/>
                </a:lnTo>
                <a:lnTo>
                  <a:pt x="1977771" y="2033554"/>
                </a:lnTo>
                <a:lnTo>
                  <a:pt x="1970622" y="2036336"/>
                </a:lnTo>
                <a:lnTo>
                  <a:pt x="1963075" y="2038721"/>
                </a:lnTo>
                <a:lnTo>
                  <a:pt x="1955132" y="2041503"/>
                </a:lnTo>
                <a:lnTo>
                  <a:pt x="1947188" y="2043490"/>
                </a:lnTo>
                <a:lnTo>
                  <a:pt x="1938450" y="2045875"/>
                </a:lnTo>
                <a:lnTo>
                  <a:pt x="1929712" y="2047862"/>
                </a:lnTo>
                <a:lnTo>
                  <a:pt x="1919783" y="2049452"/>
                </a:lnTo>
                <a:lnTo>
                  <a:pt x="1909853" y="2051042"/>
                </a:lnTo>
                <a:lnTo>
                  <a:pt x="1899527" y="2052632"/>
                </a:lnTo>
                <a:lnTo>
                  <a:pt x="1888406" y="2053824"/>
                </a:lnTo>
                <a:lnTo>
                  <a:pt x="1877285" y="2055017"/>
                </a:lnTo>
                <a:lnTo>
                  <a:pt x="1864972" y="2055812"/>
                </a:lnTo>
                <a:lnTo>
                  <a:pt x="1839155" y="2057004"/>
                </a:lnTo>
                <a:lnTo>
                  <a:pt x="1687036" y="2060979"/>
                </a:lnTo>
                <a:lnTo>
                  <a:pt x="1642552" y="2062171"/>
                </a:lnTo>
                <a:lnTo>
                  <a:pt x="1644140" y="2327275"/>
                </a:lnTo>
                <a:lnTo>
                  <a:pt x="1273175" y="1801439"/>
                </a:lnTo>
                <a:lnTo>
                  <a:pt x="1644538" y="1244600"/>
                </a:lnTo>
                <a:close/>
                <a:moveTo>
                  <a:pt x="639492" y="806450"/>
                </a:moveTo>
                <a:lnTo>
                  <a:pt x="939800" y="1403808"/>
                </a:lnTo>
                <a:lnTo>
                  <a:pt x="688684" y="1261221"/>
                </a:lnTo>
                <a:lnTo>
                  <a:pt x="554200" y="1500720"/>
                </a:lnTo>
                <a:lnTo>
                  <a:pt x="363781" y="1841500"/>
                </a:lnTo>
                <a:lnTo>
                  <a:pt x="111078" y="1404603"/>
                </a:lnTo>
                <a:lnTo>
                  <a:pt x="106318" y="1395865"/>
                </a:lnTo>
                <a:lnTo>
                  <a:pt x="101954" y="1386730"/>
                </a:lnTo>
                <a:lnTo>
                  <a:pt x="97987" y="1376403"/>
                </a:lnTo>
                <a:lnTo>
                  <a:pt x="94813" y="1366473"/>
                </a:lnTo>
                <a:lnTo>
                  <a:pt x="92036" y="1355750"/>
                </a:lnTo>
                <a:lnTo>
                  <a:pt x="91243" y="1349792"/>
                </a:lnTo>
                <a:lnTo>
                  <a:pt x="90449" y="1344231"/>
                </a:lnTo>
                <a:lnTo>
                  <a:pt x="90053" y="1337877"/>
                </a:lnTo>
                <a:lnTo>
                  <a:pt x="89656" y="1331919"/>
                </a:lnTo>
                <a:lnTo>
                  <a:pt x="89656" y="1325167"/>
                </a:lnTo>
                <a:lnTo>
                  <a:pt x="89656" y="1318415"/>
                </a:lnTo>
                <a:lnTo>
                  <a:pt x="90053" y="1311265"/>
                </a:lnTo>
                <a:lnTo>
                  <a:pt x="90846" y="1304116"/>
                </a:lnTo>
                <a:lnTo>
                  <a:pt x="92036" y="1296967"/>
                </a:lnTo>
                <a:lnTo>
                  <a:pt x="93226" y="1289421"/>
                </a:lnTo>
                <a:lnTo>
                  <a:pt x="95210" y="1281080"/>
                </a:lnTo>
                <a:lnTo>
                  <a:pt x="97193" y="1272739"/>
                </a:lnTo>
                <a:lnTo>
                  <a:pt x="99574" y="1264398"/>
                </a:lnTo>
                <a:lnTo>
                  <a:pt x="101954" y="1255263"/>
                </a:lnTo>
                <a:lnTo>
                  <a:pt x="105127" y="1246128"/>
                </a:lnTo>
                <a:lnTo>
                  <a:pt x="108698" y="1236596"/>
                </a:lnTo>
                <a:lnTo>
                  <a:pt x="112665" y="1226666"/>
                </a:lnTo>
                <a:lnTo>
                  <a:pt x="116632" y="1216737"/>
                </a:lnTo>
                <a:lnTo>
                  <a:pt x="121392" y="1206013"/>
                </a:lnTo>
                <a:lnTo>
                  <a:pt x="126550" y="1195289"/>
                </a:lnTo>
                <a:lnTo>
                  <a:pt x="138451" y="1172253"/>
                </a:lnTo>
                <a:lnTo>
                  <a:pt x="209462" y="1038006"/>
                </a:lnTo>
                <a:lnTo>
                  <a:pt x="230884" y="998685"/>
                </a:lnTo>
                <a:lnTo>
                  <a:pt x="0" y="869205"/>
                </a:lnTo>
                <a:lnTo>
                  <a:pt x="639492" y="806450"/>
                </a:lnTo>
                <a:close/>
                <a:moveTo>
                  <a:pt x="2139688" y="762000"/>
                </a:moveTo>
                <a:lnTo>
                  <a:pt x="2216641" y="898525"/>
                </a:lnTo>
                <a:lnTo>
                  <a:pt x="2276537" y="1004887"/>
                </a:lnTo>
                <a:lnTo>
                  <a:pt x="2318583" y="1079897"/>
                </a:lnTo>
                <a:lnTo>
                  <a:pt x="2324533" y="1091406"/>
                </a:lnTo>
                <a:lnTo>
                  <a:pt x="2330483" y="1103709"/>
                </a:lnTo>
                <a:lnTo>
                  <a:pt x="2336432" y="1116409"/>
                </a:lnTo>
                <a:lnTo>
                  <a:pt x="2341986" y="1129109"/>
                </a:lnTo>
                <a:lnTo>
                  <a:pt x="2347142" y="1141809"/>
                </a:lnTo>
                <a:lnTo>
                  <a:pt x="2352299" y="1155303"/>
                </a:lnTo>
                <a:lnTo>
                  <a:pt x="2357059" y="1168400"/>
                </a:lnTo>
                <a:lnTo>
                  <a:pt x="2361422" y="1181497"/>
                </a:lnTo>
                <a:lnTo>
                  <a:pt x="2369355" y="1207690"/>
                </a:lnTo>
                <a:lnTo>
                  <a:pt x="2376099" y="1232297"/>
                </a:lnTo>
                <a:lnTo>
                  <a:pt x="2382048" y="1255315"/>
                </a:lnTo>
                <a:lnTo>
                  <a:pt x="2384032" y="1265634"/>
                </a:lnTo>
                <a:lnTo>
                  <a:pt x="2385618" y="1275556"/>
                </a:lnTo>
                <a:lnTo>
                  <a:pt x="2388395" y="1294606"/>
                </a:lnTo>
                <a:lnTo>
                  <a:pt x="2389188" y="1304528"/>
                </a:lnTo>
                <a:lnTo>
                  <a:pt x="2389982" y="1314053"/>
                </a:lnTo>
                <a:lnTo>
                  <a:pt x="2390378" y="1323975"/>
                </a:lnTo>
                <a:lnTo>
                  <a:pt x="2390775" y="1334294"/>
                </a:lnTo>
                <a:lnTo>
                  <a:pt x="2390378" y="1344215"/>
                </a:lnTo>
                <a:lnTo>
                  <a:pt x="2389585" y="1354137"/>
                </a:lnTo>
                <a:lnTo>
                  <a:pt x="2388792" y="1364059"/>
                </a:lnTo>
                <a:lnTo>
                  <a:pt x="2387205" y="1373981"/>
                </a:lnTo>
                <a:lnTo>
                  <a:pt x="2385222" y="1384300"/>
                </a:lnTo>
                <a:lnTo>
                  <a:pt x="2382842" y="1393825"/>
                </a:lnTo>
                <a:lnTo>
                  <a:pt x="2379272" y="1403350"/>
                </a:lnTo>
                <a:lnTo>
                  <a:pt x="2375702" y="1412478"/>
                </a:lnTo>
                <a:lnTo>
                  <a:pt x="2371735" y="1421606"/>
                </a:lnTo>
                <a:lnTo>
                  <a:pt x="2366975" y="1430734"/>
                </a:lnTo>
                <a:lnTo>
                  <a:pt x="2345556" y="1467644"/>
                </a:lnTo>
                <a:lnTo>
                  <a:pt x="1902485" y="1470025"/>
                </a:lnTo>
                <a:lnTo>
                  <a:pt x="1654175" y="1038225"/>
                </a:lnTo>
                <a:lnTo>
                  <a:pt x="2139688" y="762000"/>
                </a:lnTo>
                <a:close/>
                <a:moveTo>
                  <a:pt x="1068388" y="0"/>
                </a:moveTo>
                <a:lnTo>
                  <a:pt x="1572620" y="0"/>
                </a:lnTo>
                <a:lnTo>
                  <a:pt x="1582538" y="0"/>
                </a:lnTo>
                <a:lnTo>
                  <a:pt x="1592853" y="794"/>
                </a:lnTo>
                <a:lnTo>
                  <a:pt x="1603565" y="2384"/>
                </a:lnTo>
                <a:lnTo>
                  <a:pt x="1613879" y="4767"/>
                </a:lnTo>
                <a:lnTo>
                  <a:pt x="1624591" y="7946"/>
                </a:lnTo>
                <a:lnTo>
                  <a:pt x="1629748" y="9932"/>
                </a:lnTo>
                <a:lnTo>
                  <a:pt x="1635302" y="11919"/>
                </a:lnTo>
                <a:lnTo>
                  <a:pt x="1640856" y="14700"/>
                </a:lnTo>
                <a:lnTo>
                  <a:pt x="1646807" y="17481"/>
                </a:lnTo>
                <a:lnTo>
                  <a:pt x="1652361" y="20659"/>
                </a:lnTo>
                <a:lnTo>
                  <a:pt x="1657915" y="24235"/>
                </a:lnTo>
                <a:lnTo>
                  <a:pt x="1663866" y="27810"/>
                </a:lnTo>
                <a:lnTo>
                  <a:pt x="1669420" y="32181"/>
                </a:lnTo>
                <a:lnTo>
                  <a:pt x="1675371" y="36948"/>
                </a:lnTo>
                <a:lnTo>
                  <a:pt x="1681322" y="41716"/>
                </a:lnTo>
                <a:lnTo>
                  <a:pt x="1687273" y="47675"/>
                </a:lnTo>
                <a:lnTo>
                  <a:pt x="1693620" y="53634"/>
                </a:lnTo>
                <a:lnTo>
                  <a:pt x="1699968" y="59991"/>
                </a:lnTo>
                <a:lnTo>
                  <a:pt x="1706315" y="66745"/>
                </a:lnTo>
                <a:lnTo>
                  <a:pt x="1712663" y="73896"/>
                </a:lnTo>
                <a:lnTo>
                  <a:pt x="1719010" y="81445"/>
                </a:lnTo>
                <a:lnTo>
                  <a:pt x="1725358" y="90185"/>
                </a:lnTo>
                <a:lnTo>
                  <a:pt x="1732102" y="98926"/>
                </a:lnTo>
                <a:lnTo>
                  <a:pt x="1739243" y="108063"/>
                </a:lnTo>
                <a:lnTo>
                  <a:pt x="1745987" y="117996"/>
                </a:lnTo>
                <a:lnTo>
                  <a:pt x="1759873" y="139847"/>
                </a:lnTo>
                <a:lnTo>
                  <a:pt x="1840010" y="268569"/>
                </a:lnTo>
                <a:lnTo>
                  <a:pt x="1863417" y="306709"/>
                </a:lnTo>
                <a:lnTo>
                  <a:pt x="2090738" y="171233"/>
                </a:lnTo>
                <a:lnTo>
                  <a:pt x="1824935" y="757238"/>
                </a:lnTo>
                <a:lnTo>
                  <a:pt x="1158047" y="718303"/>
                </a:lnTo>
                <a:lnTo>
                  <a:pt x="1407188" y="572100"/>
                </a:lnTo>
                <a:lnTo>
                  <a:pt x="1267145" y="335711"/>
                </a:lnTo>
                <a:lnTo>
                  <a:pt x="1068388" y="0"/>
                </a:lnTo>
                <a:close/>
                <a:moveTo>
                  <a:pt x="953254" y="0"/>
                </a:moveTo>
                <a:lnTo>
                  <a:pt x="996186" y="0"/>
                </a:lnTo>
                <a:lnTo>
                  <a:pt x="1222376" y="381372"/>
                </a:lnTo>
                <a:lnTo>
                  <a:pt x="975117" y="814388"/>
                </a:lnTo>
                <a:lnTo>
                  <a:pt x="490538" y="534318"/>
                </a:lnTo>
                <a:lnTo>
                  <a:pt x="569247" y="398851"/>
                </a:lnTo>
                <a:lnTo>
                  <a:pt x="630863" y="293180"/>
                </a:lnTo>
                <a:lnTo>
                  <a:pt x="674591" y="218891"/>
                </a:lnTo>
                <a:lnTo>
                  <a:pt x="681349" y="207768"/>
                </a:lnTo>
                <a:lnTo>
                  <a:pt x="689299" y="196645"/>
                </a:lnTo>
                <a:lnTo>
                  <a:pt x="697249" y="185521"/>
                </a:lnTo>
                <a:lnTo>
                  <a:pt x="705200" y="174001"/>
                </a:lnTo>
                <a:lnTo>
                  <a:pt x="713945" y="162877"/>
                </a:lnTo>
                <a:lnTo>
                  <a:pt x="722691" y="151754"/>
                </a:lnTo>
                <a:lnTo>
                  <a:pt x="731834" y="141028"/>
                </a:lnTo>
                <a:lnTo>
                  <a:pt x="740977" y="130302"/>
                </a:lnTo>
                <a:lnTo>
                  <a:pt x="759263" y="110439"/>
                </a:lnTo>
                <a:lnTo>
                  <a:pt x="777549" y="92165"/>
                </a:lnTo>
                <a:lnTo>
                  <a:pt x="794245" y="75480"/>
                </a:lnTo>
                <a:lnTo>
                  <a:pt x="802195" y="68329"/>
                </a:lnTo>
                <a:lnTo>
                  <a:pt x="809748" y="61973"/>
                </a:lnTo>
                <a:lnTo>
                  <a:pt x="824854" y="50452"/>
                </a:lnTo>
                <a:lnTo>
                  <a:pt x="832804" y="44493"/>
                </a:lnTo>
                <a:lnTo>
                  <a:pt x="841152" y="38534"/>
                </a:lnTo>
                <a:lnTo>
                  <a:pt x="849500" y="33370"/>
                </a:lnTo>
                <a:lnTo>
                  <a:pt x="857848" y="28206"/>
                </a:lnTo>
                <a:lnTo>
                  <a:pt x="866991" y="23438"/>
                </a:lnTo>
                <a:lnTo>
                  <a:pt x="876134" y="19068"/>
                </a:lnTo>
                <a:lnTo>
                  <a:pt x="884880" y="14699"/>
                </a:lnTo>
                <a:lnTo>
                  <a:pt x="894420" y="11123"/>
                </a:lnTo>
                <a:lnTo>
                  <a:pt x="903961" y="7945"/>
                </a:lnTo>
                <a:lnTo>
                  <a:pt x="913899" y="5164"/>
                </a:lnTo>
                <a:lnTo>
                  <a:pt x="923439" y="2781"/>
                </a:lnTo>
                <a:lnTo>
                  <a:pt x="933377" y="1192"/>
                </a:lnTo>
                <a:lnTo>
                  <a:pt x="943316" y="397"/>
                </a:lnTo>
                <a:lnTo>
                  <a:pt x="95325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2260">
              <a:solidFill>
                <a:srgbClr val="FFFFFF"/>
              </a:solidFill>
              <a:ea typeface="宋体" panose="02010600030101010101" pitchFamily="2" charset="-122"/>
            </a:endParaRPr>
          </a:p>
        </p:txBody>
      </p:sp>
      <p:sp>
        <p:nvSpPr>
          <p:cNvPr id="13" name="KSO_Shape"/>
          <p:cNvSpPr/>
          <p:nvPr/>
        </p:nvSpPr>
        <p:spPr bwMode="auto">
          <a:xfrm>
            <a:off x="7376893" y="2268647"/>
            <a:ext cx="454896" cy="577034"/>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2260">
              <a:solidFill>
                <a:srgbClr val="FFFFFF"/>
              </a:solidFill>
              <a:ea typeface="宋体" panose="02010600030101010101" pitchFamily="2" charset="-122"/>
            </a:endParaRPr>
          </a:p>
        </p:txBody>
      </p:sp>
      <p:sp>
        <p:nvSpPr>
          <p:cNvPr id="14" name="Freeform 11383"/>
          <p:cNvSpPr>
            <a:spLocks noEditPoints="1"/>
          </p:cNvSpPr>
          <p:nvPr/>
        </p:nvSpPr>
        <p:spPr bwMode="auto">
          <a:xfrm>
            <a:off x="4853861" y="2288336"/>
            <a:ext cx="120929" cy="167739"/>
          </a:xfrm>
          <a:custGeom>
            <a:avLst/>
            <a:gdLst>
              <a:gd name="T0" fmla="*/ 111 w 248"/>
              <a:gd name="T1" fmla="*/ 0 h 342"/>
              <a:gd name="T2" fmla="*/ 75 w 248"/>
              <a:gd name="T3" fmla="*/ 10 h 342"/>
              <a:gd name="T4" fmla="*/ 45 w 248"/>
              <a:gd name="T5" fmla="*/ 28 h 342"/>
              <a:gd name="T6" fmla="*/ 20 w 248"/>
              <a:gd name="T7" fmla="*/ 57 h 342"/>
              <a:gd name="T8" fmla="*/ 5 w 248"/>
              <a:gd name="T9" fmla="*/ 91 h 342"/>
              <a:gd name="T10" fmla="*/ 0 w 248"/>
              <a:gd name="T11" fmla="*/ 129 h 342"/>
              <a:gd name="T12" fmla="*/ 2 w 248"/>
              <a:gd name="T13" fmla="*/ 155 h 342"/>
              <a:gd name="T14" fmla="*/ 14 w 248"/>
              <a:gd name="T15" fmla="*/ 192 h 342"/>
              <a:gd name="T16" fmla="*/ 36 w 248"/>
              <a:gd name="T17" fmla="*/ 222 h 342"/>
              <a:gd name="T18" fmla="*/ 54 w 248"/>
              <a:gd name="T19" fmla="*/ 265 h 342"/>
              <a:gd name="T20" fmla="*/ 58 w 248"/>
              <a:gd name="T21" fmla="*/ 280 h 342"/>
              <a:gd name="T22" fmla="*/ 60 w 248"/>
              <a:gd name="T23" fmla="*/ 311 h 342"/>
              <a:gd name="T24" fmla="*/ 70 w 248"/>
              <a:gd name="T25" fmla="*/ 328 h 342"/>
              <a:gd name="T26" fmla="*/ 78 w 248"/>
              <a:gd name="T27" fmla="*/ 334 h 342"/>
              <a:gd name="T28" fmla="*/ 108 w 248"/>
              <a:gd name="T29" fmla="*/ 342 h 342"/>
              <a:gd name="T30" fmla="*/ 130 w 248"/>
              <a:gd name="T31" fmla="*/ 342 h 342"/>
              <a:gd name="T32" fmla="*/ 171 w 248"/>
              <a:gd name="T33" fmla="*/ 333 h 342"/>
              <a:gd name="T34" fmla="*/ 172 w 248"/>
              <a:gd name="T35" fmla="*/ 331 h 342"/>
              <a:gd name="T36" fmla="*/ 184 w 248"/>
              <a:gd name="T37" fmla="*/ 318 h 342"/>
              <a:gd name="T38" fmla="*/ 190 w 248"/>
              <a:gd name="T39" fmla="*/ 292 h 342"/>
              <a:gd name="T40" fmla="*/ 189 w 248"/>
              <a:gd name="T41" fmla="*/ 275 h 342"/>
              <a:gd name="T42" fmla="*/ 210 w 248"/>
              <a:gd name="T43" fmla="*/ 224 h 342"/>
              <a:gd name="T44" fmla="*/ 225 w 248"/>
              <a:gd name="T45" fmla="*/ 203 h 342"/>
              <a:gd name="T46" fmla="*/ 242 w 248"/>
              <a:gd name="T47" fmla="*/ 168 h 342"/>
              <a:gd name="T48" fmla="*/ 248 w 248"/>
              <a:gd name="T49" fmla="*/ 129 h 342"/>
              <a:gd name="T50" fmla="*/ 245 w 248"/>
              <a:gd name="T51" fmla="*/ 103 h 342"/>
              <a:gd name="T52" fmla="*/ 233 w 248"/>
              <a:gd name="T53" fmla="*/ 68 h 342"/>
              <a:gd name="T54" fmla="*/ 211 w 248"/>
              <a:gd name="T55" fmla="*/ 38 h 342"/>
              <a:gd name="T56" fmla="*/ 182 w 248"/>
              <a:gd name="T57" fmla="*/ 15 h 342"/>
              <a:gd name="T58" fmla="*/ 148 w 248"/>
              <a:gd name="T59" fmla="*/ 2 h 342"/>
              <a:gd name="T60" fmla="*/ 124 w 248"/>
              <a:gd name="T61" fmla="*/ 0 h 342"/>
              <a:gd name="T62" fmla="*/ 109 w 248"/>
              <a:gd name="T63" fmla="*/ 207 h 342"/>
              <a:gd name="T64" fmla="*/ 71 w 248"/>
              <a:gd name="T65" fmla="*/ 190 h 342"/>
              <a:gd name="T66" fmla="*/ 47 w 248"/>
              <a:gd name="T67" fmla="*/ 158 h 342"/>
              <a:gd name="T68" fmla="*/ 40 w 248"/>
              <a:gd name="T69" fmla="*/ 134 h 342"/>
              <a:gd name="T70" fmla="*/ 40 w 248"/>
              <a:gd name="T71" fmla="*/ 115 h 342"/>
              <a:gd name="T72" fmla="*/ 45 w 248"/>
              <a:gd name="T73" fmla="*/ 91 h 342"/>
              <a:gd name="T74" fmla="*/ 64 w 248"/>
              <a:gd name="T75" fmla="*/ 64 h 342"/>
              <a:gd name="T76" fmla="*/ 91 w 248"/>
              <a:gd name="T77" fmla="*/ 45 h 342"/>
              <a:gd name="T78" fmla="*/ 114 w 248"/>
              <a:gd name="T79" fmla="*/ 39 h 342"/>
              <a:gd name="T80" fmla="*/ 139 w 248"/>
              <a:gd name="T81" fmla="*/ 40 h 342"/>
              <a:gd name="T82" fmla="*/ 178 w 248"/>
              <a:gd name="T83" fmla="*/ 58 h 342"/>
              <a:gd name="T84" fmla="*/ 203 w 248"/>
              <a:gd name="T85" fmla="*/ 94 h 342"/>
              <a:gd name="T86" fmla="*/ 209 w 248"/>
              <a:gd name="T87" fmla="*/ 124 h 342"/>
              <a:gd name="T88" fmla="*/ 207 w 248"/>
              <a:gd name="T89" fmla="*/ 141 h 342"/>
              <a:gd name="T90" fmla="*/ 198 w 248"/>
              <a:gd name="T91" fmla="*/ 164 h 342"/>
              <a:gd name="T92" fmla="*/ 171 w 248"/>
              <a:gd name="T93" fmla="*/ 194 h 342"/>
              <a:gd name="T94" fmla="*/ 148 w 248"/>
              <a:gd name="T95" fmla="*/ 205 h 342"/>
              <a:gd name="T96" fmla="*/ 124 w 248"/>
              <a:gd name="T97" fmla="*/ 209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8" h="342">
                <a:moveTo>
                  <a:pt x="124" y="0"/>
                </a:moveTo>
                <a:lnTo>
                  <a:pt x="124" y="0"/>
                </a:lnTo>
                <a:lnTo>
                  <a:pt x="111" y="0"/>
                </a:lnTo>
                <a:lnTo>
                  <a:pt x="99" y="2"/>
                </a:lnTo>
                <a:lnTo>
                  <a:pt x="87" y="5"/>
                </a:lnTo>
                <a:lnTo>
                  <a:pt x="75" y="10"/>
                </a:lnTo>
                <a:lnTo>
                  <a:pt x="65" y="15"/>
                </a:lnTo>
                <a:lnTo>
                  <a:pt x="54" y="22"/>
                </a:lnTo>
                <a:lnTo>
                  <a:pt x="45" y="28"/>
                </a:lnTo>
                <a:lnTo>
                  <a:pt x="36" y="38"/>
                </a:lnTo>
                <a:lnTo>
                  <a:pt x="28" y="47"/>
                </a:lnTo>
                <a:lnTo>
                  <a:pt x="20" y="57"/>
                </a:lnTo>
                <a:lnTo>
                  <a:pt x="14" y="68"/>
                </a:lnTo>
                <a:lnTo>
                  <a:pt x="9" y="79"/>
                </a:lnTo>
                <a:lnTo>
                  <a:pt x="5" y="91"/>
                </a:lnTo>
                <a:lnTo>
                  <a:pt x="2" y="103"/>
                </a:lnTo>
                <a:lnTo>
                  <a:pt x="0" y="116"/>
                </a:lnTo>
                <a:lnTo>
                  <a:pt x="0" y="129"/>
                </a:lnTo>
                <a:lnTo>
                  <a:pt x="0" y="129"/>
                </a:lnTo>
                <a:lnTo>
                  <a:pt x="0" y="142"/>
                </a:lnTo>
                <a:lnTo>
                  <a:pt x="2" y="155"/>
                </a:lnTo>
                <a:lnTo>
                  <a:pt x="5" y="168"/>
                </a:lnTo>
                <a:lnTo>
                  <a:pt x="9" y="180"/>
                </a:lnTo>
                <a:lnTo>
                  <a:pt x="14" y="192"/>
                </a:lnTo>
                <a:lnTo>
                  <a:pt x="20" y="202"/>
                </a:lnTo>
                <a:lnTo>
                  <a:pt x="28" y="213"/>
                </a:lnTo>
                <a:lnTo>
                  <a:pt x="36" y="222"/>
                </a:lnTo>
                <a:lnTo>
                  <a:pt x="36" y="222"/>
                </a:lnTo>
                <a:lnTo>
                  <a:pt x="48" y="247"/>
                </a:lnTo>
                <a:lnTo>
                  <a:pt x="54" y="265"/>
                </a:lnTo>
                <a:lnTo>
                  <a:pt x="57" y="275"/>
                </a:lnTo>
                <a:lnTo>
                  <a:pt x="58" y="280"/>
                </a:lnTo>
                <a:lnTo>
                  <a:pt x="58" y="280"/>
                </a:lnTo>
                <a:lnTo>
                  <a:pt x="56" y="292"/>
                </a:lnTo>
                <a:lnTo>
                  <a:pt x="57" y="303"/>
                </a:lnTo>
                <a:lnTo>
                  <a:pt x="60" y="311"/>
                </a:lnTo>
                <a:lnTo>
                  <a:pt x="62" y="317"/>
                </a:lnTo>
                <a:lnTo>
                  <a:pt x="66" y="324"/>
                </a:lnTo>
                <a:lnTo>
                  <a:pt x="70" y="328"/>
                </a:lnTo>
                <a:lnTo>
                  <a:pt x="75" y="331"/>
                </a:lnTo>
                <a:lnTo>
                  <a:pt x="75" y="331"/>
                </a:lnTo>
                <a:lnTo>
                  <a:pt x="78" y="334"/>
                </a:lnTo>
                <a:lnTo>
                  <a:pt x="86" y="337"/>
                </a:lnTo>
                <a:lnTo>
                  <a:pt x="100" y="341"/>
                </a:lnTo>
                <a:lnTo>
                  <a:pt x="108" y="342"/>
                </a:lnTo>
                <a:lnTo>
                  <a:pt x="118" y="342"/>
                </a:lnTo>
                <a:lnTo>
                  <a:pt x="118" y="342"/>
                </a:lnTo>
                <a:lnTo>
                  <a:pt x="130" y="342"/>
                </a:lnTo>
                <a:lnTo>
                  <a:pt x="143" y="339"/>
                </a:lnTo>
                <a:lnTo>
                  <a:pt x="156" y="337"/>
                </a:lnTo>
                <a:lnTo>
                  <a:pt x="171" y="333"/>
                </a:lnTo>
                <a:lnTo>
                  <a:pt x="171" y="333"/>
                </a:lnTo>
                <a:lnTo>
                  <a:pt x="172" y="331"/>
                </a:lnTo>
                <a:lnTo>
                  <a:pt x="172" y="331"/>
                </a:lnTo>
                <a:lnTo>
                  <a:pt x="176" y="329"/>
                </a:lnTo>
                <a:lnTo>
                  <a:pt x="180" y="325"/>
                </a:lnTo>
                <a:lnTo>
                  <a:pt x="184" y="318"/>
                </a:lnTo>
                <a:lnTo>
                  <a:pt x="188" y="312"/>
                </a:lnTo>
                <a:lnTo>
                  <a:pt x="190" y="303"/>
                </a:lnTo>
                <a:lnTo>
                  <a:pt x="190" y="292"/>
                </a:lnTo>
                <a:lnTo>
                  <a:pt x="189" y="280"/>
                </a:lnTo>
                <a:lnTo>
                  <a:pt x="189" y="280"/>
                </a:lnTo>
                <a:lnTo>
                  <a:pt x="189" y="275"/>
                </a:lnTo>
                <a:lnTo>
                  <a:pt x="192" y="265"/>
                </a:lnTo>
                <a:lnTo>
                  <a:pt x="198" y="248"/>
                </a:lnTo>
                <a:lnTo>
                  <a:pt x="210" y="224"/>
                </a:lnTo>
                <a:lnTo>
                  <a:pt x="210" y="224"/>
                </a:lnTo>
                <a:lnTo>
                  <a:pt x="218" y="214"/>
                </a:lnTo>
                <a:lnTo>
                  <a:pt x="225" y="203"/>
                </a:lnTo>
                <a:lnTo>
                  <a:pt x="232" y="193"/>
                </a:lnTo>
                <a:lnTo>
                  <a:pt x="239" y="181"/>
                </a:lnTo>
                <a:lnTo>
                  <a:pt x="242" y="168"/>
                </a:lnTo>
                <a:lnTo>
                  <a:pt x="245" y="156"/>
                </a:lnTo>
                <a:lnTo>
                  <a:pt x="248" y="143"/>
                </a:lnTo>
                <a:lnTo>
                  <a:pt x="248" y="129"/>
                </a:lnTo>
                <a:lnTo>
                  <a:pt x="248" y="129"/>
                </a:lnTo>
                <a:lnTo>
                  <a:pt x="248" y="116"/>
                </a:lnTo>
                <a:lnTo>
                  <a:pt x="245" y="103"/>
                </a:lnTo>
                <a:lnTo>
                  <a:pt x="242" y="91"/>
                </a:lnTo>
                <a:lnTo>
                  <a:pt x="239" y="79"/>
                </a:lnTo>
                <a:lnTo>
                  <a:pt x="233" y="68"/>
                </a:lnTo>
                <a:lnTo>
                  <a:pt x="227" y="57"/>
                </a:lnTo>
                <a:lnTo>
                  <a:pt x="220" y="47"/>
                </a:lnTo>
                <a:lnTo>
                  <a:pt x="211" y="38"/>
                </a:lnTo>
                <a:lnTo>
                  <a:pt x="203" y="28"/>
                </a:lnTo>
                <a:lnTo>
                  <a:pt x="193" y="22"/>
                </a:lnTo>
                <a:lnTo>
                  <a:pt x="182" y="15"/>
                </a:lnTo>
                <a:lnTo>
                  <a:pt x="172" y="10"/>
                </a:lnTo>
                <a:lnTo>
                  <a:pt x="160" y="5"/>
                </a:lnTo>
                <a:lnTo>
                  <a:pt x="148" y="2"/>
                </a:lnTo>
                <a:lnTo>
                  <a:pt x="137" y="0"/>
                </a:lnTo>
                <a:lnTo>
                  <a:pt x="124" y="0"/>
                </a:lnTo>
                <a:lnTo>
                  <a:pt x="124" y="0"/>
                </a:lnTo>
                <a:close/>
                <a:moveTo>
                  <a:pt x="124" y="209"/>
                </a:moveTo>
                <a:lnTo>
                  <a:pt x="124" y="209"/>
                </a:lnTo>
                <a:lnTo>
                  <a:pt x="109" y="207"/>
                </a:lnTo>
                <a:lnTo>
                  <a:pt x="96" y="203"/>
                </a:lnTo>
                <a:lnTo>
                  <a:pt x="83" y="198"/>
                </a:lnTo>
                <a:lnTo>
                  <a:pt x="71" y="190"/>
                </a:lnTo>
                <a:lnTo>
                  <a:pt x="61" y="181"/>
                </a:lnTo>
                <a:lnTo>
                  <a:pt x="53" y="169"/>
                </a:lnTo>
                <a:lnTo>
                  <a:pt x="47" y="158"/>
                </a:lnTo>
                <a:lnTo>
                  <a:pt x="41" y="145"/>
                </a:lnTo>
                <a:lnTo>
                  <a:pt x="41" y="145"/>
                </a:lnTo>
                <a:lnTo>
                  <a:pt x="40" y="134"/>
                </a:lnTo>
                <a:lnTo>
                  <a:pt x="39" y="124"/>
                </a:lnTo>
                <a:lnTo>
                  <a:pt x="39" y="124"/>
                </a:lnTo>
                <a:lnTo>
                  <a:pt x="40" y="115"/>
                </a:lnTo>
                <a:lnTo>
                  <a:pt x="41" y="107"/>
                </a:lnTo>
                <a:lnTo>
                  <a:pt x="43" y="99"/>
                </a:lnTo>
                <a:lnTo>
                  <a:pt x="45" y="91"/>
                </a:lnTo>
                <a:lnTo>
                  <a:pt x="49" y="83"/>
                </a:lnTo>
                <a:lnTo>
                  <a:pt x="53" y="77"/>
                </a:lnTo>
                <a:lnTo>
                  <a:pt x="64" y="64"/>
                </a:lnTo>
                <a:lnTo>
                  <a:pt x="77" y="53"/>
                </a:lnTo>
                <a:lnTo>
                  <a:pt x="83" y="49"/>
                </a:lnTo>
                <a:lnTo>
                  <a:pt x="91" y="45"/>
                </a:lnTo>
                <a:lnTo>
                  <a:pt x="99" y="43"/>
                </a:lnTo>
                <a:lnTo>
                  <a:pt x="107" y="40"/>
                </a:lnTo>
                <a:lnTo>
                  <a:pt x="114" y="39"/>
                </a:lnTo>
                <a:lnTo>
                  <a:pt x="124" y="39"/>
                </a:lnTo>
                <a:lnTo>
                  <a:pt x="124" y="39"/>
                </a:lnTo>
                <a:lnTo>
                  <a:pt x="139" y="40"/>
                </a:lnTo>
                <a:lnTo>
                  <a:pt x="154" y="44"/>
                </a:lnTo>
                <a:lnTo>
                  <a:pt x="167" y="51"/>
                </a:lnTo>
                <a:lnTo>
                  <a:pt x="178" y="58"/>
                </a:lnTo>
                <a:lnTo>
                  <a:pt x="189" y="69"/>
                </a:lnTo>
                <a:lnTo>
                  <a:pt x="197" y="81"/>
                </a:lnTo>
                <a:lnTo>
                  <a:pt x="203" y="94"/>
                </a:lnTo>
                <a:lnTo>
                  <a:pt x="207" y="108"/>
                </a:lnTo>
                <a:lnTo>
                  <a:pt x="207" y="108"/>
                </a:lnTo>
                <a:lnTo>
                  <a:pt x="209" y="124"/>
                </a:lnTo>
                <a:lnTo>
                  <a:pt x="209" y="124"/>
                </a:lnTo>
                <a:lnTo>
                  <a:pt x="209" y="132"/>
                </a:lnTo>
                <a:lnTo>
                  <a:pt x="207" y="141"/>
                </a:lnTo>
                <a:lnTo>
                  <a:pt x="205" y="149"/>
                </a:lnTo>
                <a:lnTo>
                  <a:pt x="202" y="156"/>
                </a:lnTo>
                <a:lnTo>
                  <a:pt x="198" y="164"/>
                </a:lnTo>
                <a:lnTo>
                  <a:pt x="194" y="171"/>
                </a:lnTo>
                <a:lnTo>
                  <a:pt x="184" y="184"/>
                </a:lnTo>
                <a:lnTo>
                  <a:pt x="171" y="194"/>
                </a:lnTo>
                <a:lnTo>
                  <a:pt x="164" y="198"/>
                </a:lnTo>
                <a:lnTo>
                  <a:pt x="156" y="201"/>
                </a:lnTo>
                <a:lnTo>
                  <a:pt x="148" y="205"/>
                </a:lnTo>
                <a:lnTo>
                  <a:pt x="141" y="206"/>
                </a:lnTo>
                <a:lnTo>
                  <a:pt x="133" y="207"/>
                </a:lnTo>
                <a:lnTo>
                  <a:pt x="124" y="209"/>
                </a:lnTo>
                <a:lnTo>
                  <a:pt x="124" y="209"/>
                </a:lnTo>
                <a:close/>
              </a:path>
            </a:pathLst>
          </a:custGeom>
          <a:solidFill>
            <a:schemeClr val="bg1"/>
          </a:solidFill>
          <a:ln>
            <a:noFill/>
          </a:ln>
        </p:spPr>
        <p:txBody>
          <a:bodyPr/>
          <a:lstStyle/>
          <a:p>
            <a:pPr>
              <a:defRPr/>
            </a:pPr>
            <a:endParaRPr lang="en-US" sz="1700"/>
          </a:p>
        </p:txBody>
      </p:sp>
      <p:sp>
        <p:nvSpPr>
          <p:cNvPr id="15" name="Freeform 11384"/>
          <p:cNvSpPr/>
          <p:nvPr/>
        </p:nvSpPr>
        <p:spPr bwMode="auto">
          <a:xfrm>
            <a:off x="4894820" y="2461927"/>
            <a:ext cx="37059" cy="31207"/>
          </a:xfrm>
          <a:custGeom>
            <a:avLst/>
            <a:gdLst>
              <a:gd name="T0" fmla="*/ 49 w 76"/>
              <a:gd name="T1" fmla="*/ 63 h 63"/>
              <a:gd name="T2" fmla="*/ 70 w 76"/>
              <a:gd name="T3" fmla="*/ 43 h 63"/>
              <a:gd name="T4" fmla="*/ 76 w 76"/>
              <a:gd name="T5" fmla="*/ 0 h 63"/>
              <a:gd name="T6" fmla="*/ 72 w 76"/>
              <a:gd name="T7" fmla="*/ 2 h 63"/>
              <a:gd name="T8" fmla="*/ 72 w 76"/>
              <a:gd name="T9" fmla="*/ 2 h 63"/>
              <a:gd name="T10" fmla="*/ 61 w 76"/>
              <a:gd name="T11" fmla="*/ 4 h 63"/>
              <a:gd name="T12" fmla="*/ 51 w 76"/>
              <a:gd name="T13" fmla="*/ 7 h 63"/>
              <a:gd name="T14" fmla="*/ 36 w 76"/>
              <a:gd name="T15" fmla="*/ 7 h 63"/>
              <a:gd name="T16" fmla="*/ 36 w 76"/>
              <a:gd name="T17" fmla="*/ 7 h 63"/>
              <a:gd name="T18" fmla="*/ 19 w 76"/>
              <a:gd name="T19" fmla="*/ 5 h 63"/>
              <a:gd name="T20" fmla="*/ 4 w 76"/>
              <a:gd name="T21" fmla="*/ 2 h 63"/>
              <a:gd name="T22" fmla="*/ 0 w 76"/>
              <a:gd name="T23" fmla="*/ 0 h 63"/>
              <a:gd name="T24" fmla="*/ 2 w 76"/>
              <a:gd name="T25" fmla="*/ 45 h 63"/>
              <a:gd name="T26" fmla="*/ 23 w 76"/>
              <a:gd name="T27" fmla="*/ 63 h 63"/>
              <a:gd name="T28" fmla="*/ 49 w 76"/>
              <a:gd name="T29"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63">
                <a:moveTo>
                  <a:pt x="49" y="63"/>
                </a:moveTo>
                <a:lnTo>
                  <a:pt x="70" y="43"/>
                </a:lnTo>
                <a:lnTo>
                  <a:pt x="76" y="0"/>
                </a:lnTo>
                <a:lnTo>
                  <a:pt x="72" y="2"/>
                </a:lnTo>
                <a:lnTo>
                  <a:pt x="72" y="2"/>
                </a:lnTo>
                <a:lnTo>
                  <a:pt x="61" y="4"/>
                </a:lnTo>
                <a:lnTo>
                  <a:pt x="51" y="7"/>
                </a:lnTo>
                <a:lnTo>
                  <a:pt x="36" y="7"/>
                </a:lnTo>
                <a:lnTo>
                  <a:pt x="36" y="7"/>
                </a:lnTo>
                <a:lnTo>
                  <a:pt x="19" y="5"/>
                </a:lnTo>
                <a:lnTo>
                  <a:pt x="4" y="2"/>
                </a:lnTo>
                <a:lnTo>
                  <a:pt x="0" y="0"/>
                </a:lnTo>
                <a:lnTo>
                  <a:pt x="2" y="45"/>
                </a:lnTo>
                <a:lnTo>
                  <a:pt x="23" y="63"/>
                </a:lnTo>
                <a:lnTo>
                  <a:pt x="49" y="63"/>
                </a:lnTo>
                <a:close/>
              </a:path>
            </a:pathLst>
          </a:custGeom>
          <a:solidFill>
            <a:schemeClr val="bg1"/>
          </a:solidFill>
          <a:ln>
            <a:noFill/>
          </a:ln>
        </p:spPr>
        <p:txBody>
          <a:bodyPr/>
          <a:lstStyle/>
          <a:p>
            <a:pPr>
              <a:defRPr/>
            </a:pPr>
            <a:endParaRPr lang="en-US" sz="1700"/>
          </a:p>
        </p:txBody>
      </p:sp>
      <p:sp>
        <p:nvSpPr>
          <p:cNvPr id="16" name="Freeform 11385"/>
          <p:cNvSpPr/>
          <p:nvPr/>
        </p:nvSpPr>
        <p:spPr bwMode="auto">
          <a:xfrm>
            <a:off x="4793395" y="2354652"/>
            <a:ext cx="23405" cy="17554"/>
          </a:xfrm>
          <a:custGeom>
            <a:avLst/>
            <a:gdLst>
              <a:gd name="T0" fmla="*/ 47 w 49"/>
              <a:gd name="T1" fmla="*/ 17 h 33"/>
              <a:gd name="T2" fmla="*/ 47 w 49"/>
              <a:gd name="T3" fmla="*/ 17 h 33"/>
              <a:gd name="T4" fmla="*/ 48 w 49"/>
              <a:gd name="T5" fmla="*/ 9 h 33"/>
              <a:gd name="T6" fmla="*/ 49 w 49"/>
              <a:gd name="T7" fmla="*/ 0 h 33"/>
              <a:gd name="T8" fmla="*/ 0 w 49"/>
              <a:gd name="T9" fmla="*/ 0 h 33"/>
              <a:gd name="T10" fmla="*/ 0 w 49"/>
              <a:gd name="T11" fmla="*/ 33 h 33"/>
              <a:gd name="T12" fmla="*/ 49 w 49"/>
              <a:gd name="T13" fmla="*/ 33 h 33"/>
              <a:gd name="T14" fmla="*/ 49 w 49"/>
              <a:gd name="T15" fmla="*/ 33 h 33"/>
              <a:gd name="T16" fmla="*/ 48 w 49"/>
              <a:gd name="T17" fmla="*/ 26 h 33"/>
              <a:gd name="T18" fmla="*/ 47 w 49"/>
              <a:gd name="T19" fmla="*/ 17 h 33"/>
              <a:gd name="T20" fmla="*/ 47 w 49"/>
              <a:gd name="T21" fmla="*/ 17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33">
                <a:moveTo>
                  <a:pt x="47" y="17"/>
                </a:moveTo>
                <a:lnTo>
                  <a:pt x="47" y="17"/>
                </a:lnTo>
                <a:lnTo>
                  <a:pt x="48" y="9"/>
                </a:lnTo>
                <a:lnTo>
                  <a:pt x="49" y="0"/>
                </a:lnTo>
                <a:lnTo>
                  <a:pt x="0" y="0"/>
                </a:lnTo>
                <a:lnTo>
                  <a:pt x="0" y="33"/>
                </a:lnTo>
                <a:lnTo>
                  <a:pt x="49" y="33"/>
                </a:lnTo>
                <a:lnTo>
                  <a:pt x="49" y="33"/>
                </a:lnTo>
                <a:lnTo>
                  <a:pt x="48" y="26"/>
                </a:lnTo>
                <a:lnTo>
                  <a:pt x="47" y="17"/>
                </a:lnTo>
                <a:lnTo>
                  <a:pt x="47" y="17"/>
                </a:lnTo>
                <a:close/>
              </a:path>
            </a:pathLst>
          </a:custGeom>
          <a:solidFill>
            <a:schemeClr val="bg1"/>
          </a:solidFill>
          <a:ln>
            <a:noFill/>
          </a:ln>
        </p:spPr>
        <p:txBody>
          <a:bodyPr/>
          <a:lstStyle/>
          <a:p>
            <a:pPr>
              <a:defRPr/>
            </a:pPr>
            <a:endParaRPr lang="en-US" sz="1700"/>
          </a:p>
        </p:txBody>
      </p:sp>
      <p:sp>
        <p:nvSpPr>
          <p:cNvPr id="17" name="Freeform 11386"/>
          <p:cNvSpPr/>
          <p:nvPr/>
        </p:nvSpPr>
        <p:spPr bwMode="auto">
          <a:xfrm>
            <a:off x="5009899" y="2354652"/>
            <a:ext cx="23405" cy="17554"/>
          </a:xfrm>
          <a:custGeom>
            <a:avLst/>
            <a:gdLst>
              <a:gd name="T0" fmla="*/ 0 w 49"/>
              <a:gd name="T1" fmla="*/ 0 h 33"/>
              <a:gd name="T2" fmla="*/ 0 w 49"/>
              <a:gd name="T3" fmla="*/ 0 h 33"/>
              <a:gd name="T4" fmla="*/ 1 w 49"/>
              <a:gd name="T5" fmla="*/ 9 h 33"/>
              <a:gd name="T6" fmla="*/ 2 w 49"/>
              <a:gd name="T7" fmla="*/ 17 h 33"/>
              <a:gd name="T8" fmla="*/ 2 w 49"/>
              <a:gd name="T9" fmla="*/ 17 h 33"/>
              <a:gd name="T10" fmla="*/ 1 w 49"/>
              <a:gd name="T11" fmla="*/ 26 h 33"/>
              <a:gd name="T12" fmla="*/ 0 w 49"/>
              <a:gd name="T13" fmla="*/ 33 h 33"/>
              <a:gd name="T14" fmla="*/ 49 w 49"/>
              <a:gd name="T15" fmla="*/ 33 h 33"/>
              <a:gd name="T16" fmla="*/ 49 w 49"/>
              <a:gd name="T17" fmla="*/ 0 h 33"/>
              <a:gd name="T18" fmla="*/ 0 w 49"/>
              <a:gd name="T1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33">
                <a:moveTo>
                  <a:pt x="0" y="0"/>
                </a:moveTo>
                <a:lnTo>
                  <a:pt x="0" y="0"/>
                </a:lnTo>
                <a:lnTo>
                  <a:pt x="1" y="9"/>
                </a:lnTo>
                <a:lnTo>
                  <a:pt x="2" y="17"/>
                </a:lnTo>
                <a:lnTo>
                  <a:pt x="2" y="17"/>
                </a:lnTo>
                <a:lnTo>
                  <a:pt x="1" y="26"/>
                </a:lnTo>
                <a:lnTo>
                  <a:pt x="0" y="33"/>
                </a:lnTo>
                <a:lnTo>
                  <a:pt x="49" y="33"/>
                </a:lnTo>
                <a:lnTo>
                  <a:pt x="49" y="0"/>
                </a:lnTo>
                <a:lnTo>
                  <a:pt x="0" y="0"/>
                </a:lnTo>
                <a:close/>
              </a:path>
            </a:pathLst>
          </a:custGeom>
          <a:solidFill>
            <a:schemeClr val="bg1"/>
          </a:solidFill>
          <a:ln>
            <a:noFill/>
          </a:ln>
        </p:spPr>
        <p:txBody>
          <a:bodyPr/>
          <a:lstStyle/>
          <a:p>
            <a:pPr>
              <a:defRPr/>
            </a:pPr>
            <a:endParaRPr lang="en-US" sz="1700"/>
          </a:p>
        </p:txBody>
      </p:sp>
      <p:sp>
        <p:nvSpPr>
          <p:cNvPr id="18" name="Freeform 11387"/>
          <p:cNvSpPr/>
          <p:nvPr/>
        </p:nvSpPr>
        <p:spPr bwMode="auto">
          <a:xfrm>
            <a:off x="4910425" y="2239575"/>
            <a:ext cx="17554" cy="27306"/>
          </a:xfrm>
          <a:custGeom>
            <a:avLst/>
            <a:gdLst>
              <a:gd name="T0" fmla="*/ 34 w 34"/>
              <a:gd name="T1" fmla="*/ 57 h 57"/>
              <a:gd name="T2" fmla="*/ 34 w 34"/>
              <a:gd name="T3" fmla="*/ 0 h 57"/>
              <a:gd name="T4" fmla="*/ 0 w 34"/>
              <a:gd name="T5" fmla="*/ 0 h 57"/>
              <a:gd name="T6" fmla="*/ 0 w 34"/>
              <a:gd name="T7" fmla="*/ 54 h 57"/>
              <a:gd name="T8" fmla="*/ 0 w 34"/>
              <a:gd name="T9" fmla="*/ 54 h 57"/>
              <a:gd name="T10" fmla="*/ 6 w 34"/>
              <a:gd name="T11" fmla="*/ 54 h 57"/>
              <a:gd name="T12" fmla="*/ 6 w 34"/>
              <a:gd name="T13" fmla="*/ 54 h 57"/>
              <a:gd name="T14" fmla="*/ 20 w 34"/>
              <a:gd name="T15" fmla="*/ 54 h 57"/>
              <a:gd name="T16" fmla="*/ 34 w 34"/>
              <a:gd name="T17" fmla="*/ 57 h 57"/>
              <a:gd name="T18" fmla="*/ 34 w 34"/>
              <a:gd name="T19"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57">
                <a:moveTo>
                  <a:pt x="34" y="57"/>
                </a:moveTo>
                <a:lnTo>
                  <a:pt x="34" y="0"/>
                </a:lnTo>
                <a:lnTo>
                  <a:pt x="0" y="0"/>
                </a:lnTo>
                <a:lnTo>
                  <a:pt x="0" y="54"/>
                </a:lnTo>
                <a:lnTo>
                  <a:pt x="0" y="54"/>
                </a:lnTo>
                <a:lnTo>
                  <a:pt x="6" y="54"/>
                </a:lnTo>
                <a:lnTo>
                  <a:pt x="6" y="54"/>
                </a:lnTo>
                <a:lnTo>
                  <a:pt x="20" y="54"/>
                </a:lnTo>
                <a:lnTo>
                  <a:pt x="34" y="57"/>
                </a:lnTo>
                <a:lnTo>
                  <a:pt x="34" y="57"/>
                </a:lnTo>
                <a:close/>
              </a:path>
            </a:pathLst>
          </a:custGeom>
          <a:solidFill>
            <a:schemeClr val="bg1"/>
          </a:solidFill>
          <a:ln>
            <a:noFill/>
          </a:ln>
        </p:spPr>
        <p:txBody>
          <a:bodyPr/>
          <a:lstStyle/>
          <a:p>
            <a:pPr>
              <a:defRPr/>
            </a:pPr>
            <a:endParaRPr lang="en-US" sz="1700"/>
          </a:p>
        </p:txBody>
      </p:sp>
      <p:sp>
        <p:nvSpPr>
          <p:cNvPr id="19" name="Freeform 11388"/>
          <p:cNvSpPr/>
          <p:nvPr/>
        </p:nvSpPr>
        <p:spPr bwMode="auto">
          <a:xfrm>
            <a:off x="4820702" y="2272732"/>
            <a:ext cx="29258" cy="29257"/>
          </a:xfrm>
          <a:custGeom>
            <a:avLst/>
            <a:gdLst>
              <a:gd name="T0" fmla="*/ 61 w 61"/>
              <a:gd name="T1" fmla="*/ 38 h 62"/>
              <a:gd name="T2" fmla="*/ 23 w 61"/>
              <a:gd name="T3" fmla="*/ 0 h 62"/>
              <a:gd name="T4" fmla="*/ 0 w 61"/>
              <a:gd name="T5" fmla="*/ 25 h 62"/>
              <a:gd name="T6" fmla="*/ 38 w 61"/>
              <a:gd name="T7" fmla="*/ 62 h 62"/>
              <a:gd name="T8" fmla="*/ 38 w 61"/>
              <a:gd name="T9" fmla="*/ 62 h 62"/>
              <a:gd name="T10" fmla="*/ 48 w 61"/>
              <a:gd name="T11" fmla="*/ 49 h 62"/>
              <a:gd name="T12" fmla="*/ 61 w 61"/>
              <a:gd name="T13" fmla="*/ 38 h 62"/>
              <a:gd name="T14" fmla="*/ 61 w 61"/>
              <a:gd name="T15" fmla="*/ 38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62">
                <a:moveTo>
                  <a:pt x="61" y="38"/>
                </a:moveTo>
                <a:lnTo>
                  <a:pt x="23" y="0"/>
                </a:lnTo>
                <a:lnTo>
                  <a:pt x="0" y="25"/>
                </a:lnTo>
                <a:lnTo>
                  <a:pt x="38" y="62"/>
                </a:lnTo>
                <a:lnTo>
                  <a:pt x="38" y="62"/>
                </a:lnTo>
                <a:lnTo>
                  <a:pt x="48" y="49"/>
                </a:lnTo>
                <a:lnTo>
                  <a:pt x="61" y="38"/>
                </a:lnTo>
                <a:lnTo>
                  <a:pt x="61" y="38"/>
                </a:lnTo>
                <a:close/>
              </a:path>
            </a:pathLst>
          </a:custGeom>
          <a:solidFill>
            <a:schemeClr val="bg1"/>
          </a:solidFill>
          <a:ln>
            <a:noFill/>
          </a:ln>
        </p:spPr>
        <p:txBody>
          <a:bodyPr/>
          <a:lstStyle/>
          <a:p>
            <a:pPr>
              <a:defRPr/>
            </a:pPr>
            <a:endParaRPr lang="en-US" sz="1700"/>
          </a:p>
        </p:txBody>
      </p:sp>
      <p:sp>
        <p:nvSpPr>
          <p:cNvPr id="20" name="Freeform 11389"/>
          <p:cNvSpPr/>
          <p:nvPr/>
        </p:nvSpPr>
        <p:spPr bwMode="auto">
          <a:xfrm>
            <a:off x="4976741" y="2272732"/>
            <a:ext cx="27306" cy="29257"/>
          </a:xfrm>
          <a:custGeom>
            <a:avLst/>
            <a:gdLst>
              <a:gd name="T0" fmla="*/ 0 w 58"/>
              <a:gd name="T1" fmla="*/ 35 h 60"/>
              <a:gd name="T2" fmla="*/ 0 w 58"/>
              <a:gd name="T3" fmla="*/ 35 h 60"/>
              <a:gd name="T4" fmla="*/ 13 w 58"/>
              <a:gd name="T5" fmla="*/ 47 h 60"/>
              <a:gd name="T6" fmla="*/ 23 w 58"/>
              <a:gd name="T7" fmla="*/ 60 h 60"/>
              <a:gd name="T8" fmla="*/ 58 w 58"/>
              <a:gd name="T9" fmla="*/ 25 h 60"/>
              <a:gd name="T10" fmla="*/ 34 w 58"/>
              <a:gd name="T11" fmla="*/ 0 h 60"/>
              <a:gd name="T12" fmla="*/ 0 w 58"/>
              <a:gd name="T13" fmla="*/ 35 h 60"/>
            </a:gdLst>
            <a:ahLst/>
            <a:cxnLst>
              <a:cxn ang="0">
                <a:pos x="T0" y="T1"/>
              </a:cxn>
              <a:cxn ang="0">
                <a:pos x="T2" y="T3"/>
              </a:cxn>
              <a:cxn ang="0">
                <a:pos x="T4" y="T5"/>
              </a:cxn>
              <a:cxn ang="0">
                <a:pos x="T6" y="T7"/>
              </a:cxn>
              <a:cxn ang="0">
                <a:pos x="T8" y="T9"/>
              </a:cxn>
              <a:cxn ang="0">
                <a:pos x="T10" y="T11"/>
              </a:cxn>
              <a:cxn ang="0">
                <a:pos x="T12" y="T13"/>
              </a:cxn>
            </a:cxnLst>
            <a:rect l="0" t="0" r="r" b="b"/>
            <a:pathLst>
              <a:path w="58" h="60">
                <a:moveTo>
                  <a:pt x="0" y="35"/>
                </a:moveTo>
                <a:lnTo>
                  <a:pt x="0" y="35"/>
                </a:lnTo>
                <a:lnTo>
                  <a:pt x="13" y="47"/>
                </a:lnTo>
                <a:lnTo>
                  <a:pt x="23" y="60"/>
                </a:lnTo>
                <a:lnTo>
                  <a:pt x="58" y="25"/>
                </a:lnTo>
                <a:lnTo>
                  <a:pt x="34" y="0"/>
                </a:lnTo>
                <a:lnTo>
                  <a:pt x="0" y="35"/>
                </a:lnTo>
                <a:close/>
              </a:path>
            </a:pathLst>
          </a:custGeom>
          <a:solidFill>
            <a:schemeClr val="bg1"/>
          </a:solidFill>
          <a:ln>
            <a:noFill/>
          </a:ln>
        </p:spPr>
        <p:txBody>
          <a:bodyPr/>
          <a:lstStyle/>
          <a:p>
            <a:pPr>
              <a:defRPr/>
            </a:pPr>
            <a:endParaRPr lang="en-US" sz="1700"/>
          </a:p>
        </p:txBody>
      </p:sp>
      <p:sp>
        <p:nvSpPr>
          <p:cNvPr id="21" name="Freeform 11390"/>
          <p:cNvSpPr/>
          <p:nvPr/>
        </p:nvSpPr>
        <p:spPr bwMode="auto">
          <a:xfrm>
            <a:off x="4557388" y="2381958"/>
            <a:ext cx="397898" cy="472011"/>
          </a:xfrm>
          <a:custGeom>
            <a:avLst/>
            <a:gdLst>
              <a:gd name="T0" fmla="*/ 812 w 815"/>
              <a:gd name="T1" fmla="*/ 776 h 971"/>
              <a:gd name="T2" fmla="*/ 787 w 815"/>
              <a:gd name="T3" fmla="*/ 706 h 971"/>
              <a:gd name="T4" fmla="*/ 743 w 815"/>
              <a:gd name="T5" fmla="*/ 657 h 971"/>
              <a:gd name="T6" fmla="*/ 682 w 815"/>
              <a:gd name="T7" fmla="*/ 629 h 971"/>
              <a:gd name="T8" fmla="*/ 612 w 815"/>
              <a:gd name="T9" fmla="*/ 613 h 971"/>
              <a:gd name="T10" fmla="*/ 542 w 815"/>
              <a:gd name="T11" fmla="*/ 592 h 971"/>
              <a:gd name="T12" fmla="*/ 508 w 815"/>
              <a:gd name="T13" fmla="*/ 559 h 971"/>
              <a:gd name="T14" fmla="*/ 503 w 815"/>
              <a:gd name="T15" fmla="*/ 498 h 971"/>
              <a:gd name="T16" fmla="*/ 522 w 815"/>
              <a:gd name="T17" fmla="*/ 464 h 971"/>
              <a:gd name="T18" fmla="*/ 568 w 815"/>
              <a:gd name="T19" fmla="*/ 397 h 971"/>
              <a:gd name="T20" fmla="*/ 605 w 815"/>
              <a:gd name="T21" fmla="*/ 363 h 971"/>
              <a:gd name="T22" fmla="*/ 616 w 815"/>
              <a:gd name="T23" fmla="*/ 316 h 971"/>
              <a:gd name="T24" fmla="*/ 608 w 815"/>
              <a:gd name="T25" fmla="*/ 265 h 971"/>
              <a:gd name="T26" fmla="*/ 586 w 815"/>
              <a:gd name="T27" fmla="*/ 252 h 971"/>
              <a:gd name="T28" fmla="*/ 590 w 815"/>
              <a:gd name="T29" fmla="*/ 169 h 971"/>
              <a:gd name="T30" fmla="*/ 586 w 815"/>
              <a:gd name="T31" fmla="*/ 90 h 971"/>
              <a:gd name="T32" fmla="*/ 563 w 815"/>
              <a:gd name="T33" fmla="*/ 55 h 971"/>
              <a:gd name="T34" fmla="*/ 546 w 815"/>
              <a:gd name="T35" fmla="*/ 50 h 971"/>
              <a:gd name="T36" fmla="*/ 514 w 815"/>
              <a:gd name="T37" fmla="*/ 51 h 971"/>
              <a:gd name="T38" fmla="*/ 487 w 815"/>
              <a:gd name="T39" fmla="*/ 43 h 971"/>
              <a:gd name="T40" fmla="*/ 464 w 815"/>
              <a:gd name="T41" fmla="*/ 15 h 971"/>
              <a:gd name="T42" fmla="*/ 441 w 815"/>
              <a:gd name="T43" fmla="*/ 0 h 971"/>
              <a:gd name="T44" fmla="*/ 402 w 815"/>
              <a:gd name="T45" fmla="*/ 10 h 971"/>
              <a:gd name="T46" fmla="*/ 321 w 815"/>
              <a:gd name="T47" fmla="*/ 28 h 971"/>
              <a:gd name="T48" fmla="*/ 283 w 815"/>
              <a:gd name="T49" fmla="*/ 36 h 971"/>
              <a:gd name="T50" fmla="*/ 260 w 815"/>
              <a:gd name="T51" fmla="*/ 47 h 971"/>
              <a:gd name="T52" fmla="*/ 235 w 815"/>
              <a:gd name="T53" fmla="*/ 76 h 971"/>
              <a:gd name="T54" fmla="*/ 225 w 815"/>
              <a:gd name="T55" fmla="*/ 109 h 971"/>
              <a:gd name="T56" fmla="*/ 219 w 815"/>
              <a:gd name="T57" fmla="*/ 175 h 971"/>
              <a:gd name="T58" fmla="*/ 208 w 815"/>
              <a:gd name="T59" fmla="*/ 259 h 971"/>
              <a:gd name="T60" fmla="*/ 193 w 815"/>
              <a:gd name="T61" fmla="*/ 288 h 971"/>
              <a:gd name="T62" fmla="*/ 192 w 815"/>
              <a:gd name="T63" fmla="*/ 315 h 971"/>
              <a:gd name="T64" fmla="*/ 197 w 815"/>
              <a:gd name="T65" fmla="*/ 345 h 971"/>
              <a:gd name="T66" fmla="*/ 214 w 815"/>
              <a:gd name="T67" fmla="*/ 369 h 971"/>
              <a:gd name="T68" fmla="*/ 240 w 815"/>
              <a:gd name="T69" fmla="*/ 392 h 971"/>
              <a:gd name="T70" fmla="*/ 278 w 815"/>
              <a:gd name="T71" fmla="*/ 450 h 971"/>
              <a:gd name="T72" fmla="*/ 295 w 815"/>
              <a:gd name="T73" fmla="*/ 471 h 971"/>
              <a:gd name="T74" fmla="*/ 311 w 815"/>
              <a:gd name="T75" fmla="*/ 478 h 971"/>
              <a:gd name="T76" fmla="*/ 290 w 815"/>
              <a:gd name="T77" fmla="*/ 579 h 971"/>
              <a:gd name="T78" fmla="*/ 242 w 815"/>
              <a:gd name="T79" fmla="*/ 605 h 971"/>
              <a:gd name="T80" fmla="*/ 125 w 815"/>
              <a:gd name="T81" fmla="*/ 636 h 971"/>
              <a:gd name="T82" fmla="*/ 56 w 815"/>
              <a:gd name="T83" fmla="*/ 665 h 971"/>
              <a:gd name="T84" fmla="*/ 20 w 815"/>
              <a:gd name="T85" fmla="*/ 706 h 971"/>
              <a:gd name="T86" fmla="*/ 9 w 815"/>
              <a:gd name="T87" fmla="*/ 741 h 971"/>
              <a:gd name="T88" fmla="*/ 0 w 815"/>
              <a:gd name="T89" fmla="*/ 817 h 971"/>
              <a:gd name="T90" fmla="*/ 0 w 815"/>
              <a:gd name="T91" fmla="*/ 830 h 971"/>
              <a:gd name="T92" fmla="*/ 5 w 815"/>
              <a:gd name="T93" fmla="*/ 849 h 971"/>
              <a:gd name="T94" fmla="*/ 37 w 815"/>
              <a:gd name="T95" fmla="*/ 886 h 971"/>
              <a:gd name="T96" fmla="*/ 93 w 815"/>
              <a:gd name="T97" fmla="*/ 919 h 971"/>
              <a:gd name="T98" fmla="*/ 214 w 815"/>
              <a:gd name="T99" fmla="*/ 954 h 971"/>
              <a:gd name="T100" fmla="*/ 260 w 815"/>
              <a:gd name="T101" fmla="*/ 960 h 971"/>
              <a:gd name="T102" fmla="*/ 407 w 815"/>
              <a:gd name="T103" fmla="*/ 971 h 971"/>
              <a:gd name="T104" fmla="*/ 445 w 815"/>
              <a:gd name="T105" fmla="*/ 946 h 971"/>
              <a:gd name="T106" fmla="*/ 529 w 815"/>
              <a:gd name="T107" fmla="*/ 963 h 971"/>
              <a:gd name="T108" fmla="*/ 675 w 815"/>
              <a:gd name="T109" fmla="*/ 937 h 971"/>
              <a:gd name="T110" fmla="*/ 747 w 815"/>
              <a:gd name="T111" fmla="*/ 904 h 971"/>
              <a:gd name="T112" fmla="*/ 798 w 815"/>
              <a:gd name="T113" fmla="*/ 865 h 971"/>
              <a:gd name="T114" fmla="*/ 812 w 815"/>
              <a:gd name="T115" fmla="*/ 839 h 971"/>
              <a:gd name="T116" fmla="*/ 815 w 815"/>
              <a:gd name="T117" fmla="*/ 824 h 971"/>
              <a:gd name="T118" fmla="*/ 815 w 815"/>
              <a:gd name="T119" fmla="*/ 822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15" h="971">
                <a:moveTo>
                  <a:pt x="815" y="822"/>
                </a:moveTo>
                <a:lnTo>
                  <a:pt x="815" y="822"/>
                </a:lnTo>
                <a:lnTo>
                  <a:pt x="815" y="798"/>
                </a:lnTo>
                <a:lnTo>
                  <a:pt x="812" y="776"/>
                </a:lnTo>
                <a:lnTo>
                  <a:pt x="808" y="757"/>
                </a:lnTo>
                <a:lnTo>
                  <a:pt x="802" y="738"/>
                </a:lnTo>
                <a:lnTo>
                  <a:pt x="795" y="721"/>
                </a:lnTo>
                <a:lnTo>
                  <a:pt x="787" y="706"/>
                </a:lnTo>
                <a:lnTo>
                  <a:pt x="778" y="691"/>
                </a:lnTo>
                <a:lnTo>
                  <a:pt x="768" y="680"/>
                </a:lnTo>
                <a:lnTo>
                  <a:pt x="756" y="668"/>
                </a:lnTo>
                <a:lnTo>
                  <a:pt x="743" y="657"/>
                </a:lnTo>
                <a:lnTo>
                  <a:pt x="729" y="649"/>
                </a:lnTo>
                <a:lnTo>
                  <a:pt x="714" y="642"/>
                </a:lnTo>
                <a:lnTo>
                  <a:pt x="699" y="634"/>
                </a:lnTo>
                <a:lnTo>
                  <a:pt x="682" y="629"/>
                </a:lnTo>
                <a:lnTo>
                  <a:pt x="665" y="623"/>
                </a:lnTo>
                <a:lnTo>
                  <a:pt x="646" y="619"/>
                </a:lnTo>
                <a:lnTo>
                  <a:pt x="646" y="619"/>
                </a:lnTo>
                <a:lnTo>
                  <a:pt x="612" y="613"/>
                </a:lnTo>
                <a:lnTo>
                  <a:pt x="582" y="606"/>
                </a:lnTo>
                <a:lnTo>
                  <a:pt x="568" y="602"/>
                </a:lnTo>
                <a:lnTo>
                  <a:pt x="555" y="597"/>
                </a:lnTo>
                <a:lnTo>
                  <a:pt x="542" y="592"/>
                </a:lnTo>
                <a:lnTo>
                  <a:pt x="531" y="587"/>
                </a:lnTo>
                <a:lnTo>
                  <a:pt x="522" y="579"/>
                </a:lnTo>
                <a:lnTo>
                  <a:pt x="514" y="570"/>
                </a:lnTo>
                <a:lnTo>
                  <a:pt x="508" y="559"/>
                </a:lnTo>
                <a:lnTo>
                  <a:pt x="504" y="548"/>
                </a:lnTo>
                <a:lnTo>
                  <a:pt x="501" y="533"/>
                </a:lnTo>
                <a:lnTo>
                  <a:pt x="501" y="518"/>
                </a:lnTo>
                <a:lnTo>
                  <a:pt x="503" y="498"/>
                </a:lnTo>
                <a:lnTo>
                  <a:pt x="508" y="477"/>
                </a:lnTo>
                <a:lnTo>
                  <a:pt x="508" y="477"/>
                </a:lnTo>
                <a:lnTo>
                  <a:pt x="516" y="471"/>
                </a:lnTo>
                <a:lnTo>
                  <a:pt x="522" y="464"/>
                </a:lnTo>
                <a:lnTo>
                  <a:pt x="535" y="448"/>
                </a:lnTo>
                <a:lnTo>
                  <a:pt x="547" y="431"/>
                </a:lnTo>
                <a:lnTo>
                  <a:pt x="558" y="414"/>
                </a:lnTo>
                <a:lnTo>
                  <a:pt x="568" y="397"/>
                </a:lnTo>
                <a:lnTo>
                  <a:pt x="581" y="382"/>
                </a:lnTo>
                <a:lnTo>
                  <a:pt x="589" y="375"/>
                </a:lnTo>
                <a:lnTo>
                  <a:pt x="597" y="369"/>
                </a:lnTo>
                <a:lnTo>
                  <a:pt x="605" y="363"/>
                </a:lnTo>
                <a:lnTo>
                  <a:pt x="614" y="360"/>
                </a:lnTo>
                <a:lnTo>
                  <a:pt x="614" y="360"/>
                </a:lnTo>
                <a:lnTo>
                  <a:pt x="616" y="336"/>
                </a:lnTo>
                <a:lnTo>
                  <a:pt x="616" y="316"/>
                </a:lnTo>
                <a:lnTo>
                  <a:pt x="614" y="272"/>
                </a:lnTo>
                <a:lnTo>
                  <a:pt x="614" y="272"/>
                </a:lnTo>
                <a:lnTo>
                  <a:pt x="612" y="268"/>
                </a:lnTo>
                <a:lnTo>
                  <a:pt x="608" y="265"/>
                </a:lnTo>
                <a:lnTo>
                  <a:pt x="601" y="263"/>
                </a:lnTo>
                <a:lnTo>
                  <a:pt x="592" y="259"/>
                </a:lnTo>
                <a:lnTo>
                  <a:pt x="589" y="256"/>
                </a:lnTo>
                <a:lnTo>
                  <a:pt x="586" y="252"/>
                </a:lnTo>
                <a:lnTo>
                  <a:pt x="586" y="252"/>
                </a:lnTo>
                <a:lnTo>
                  <a:pt x="586" y="226"/>
                </a:lnTo>
                <a:lnTo>
                  <a:pt x="588" y="198"/>
                </a:lnTo>
                <a:lnTo>
                  <a:pt x="590" y="169"/>
                </a:lnTo>
                <a:lnTo>
                  <a:pt x="592" y="141"/>
                </a:lnTo>
                <a:lnTo>
                  <a:pt x="590" y="114"/>
                </a:lnTo>
                <a:lnTo>
                  <a:pt x="588" y="102"/>
                </a:lnTo>
                <a:lnTo>
                  <a:pt x="586" y="90"/>
                </a:lnTo>
                <a:lnTo>
                  <a:pt x="582" y="80"/>
                </a:lnTo>
                <a:lnTo>
                  <a:pt x="577" y="71"/>
                </a:lnTo>
                <a:lnTo>
                  <a:pt x="571" y="62"/>
                </a:lnTo>
                <a:lnTo>
                  <a:pt x="563" y="55"/>
                </a:lnTo>
                <a:lnTo>
                  <a:pt x="563" y="55"/>
                </a:lnTo>
                <a:lnTo>
                  <a:pt x="558" y="53"/>
                </a:lnTo>
                <a:lnTo>
                  <a:pt x="552" y="50"/>
                </a:lnTo>
                <a:lnTo>
                  <a:pt x="546" y="50"/>
                </a:lnTo>
                <a:lnTo>
                  <a:pt x="541" y="49"/>
                </a:lnTo>
                <a:lnTo>
                  <a:pt x="541" y="49"/>
                </a:lnTo>
                <a:lnTo>
                  <a:pt x="514" y="51"/>
                </a:lnTo>
                <a:lnTo>
                  <a:pt x="514" y="51"/>
                </a:lnTo>
                <a:lnTo>
                  <a:pt x="505" y="50"/>
                </a:lnTo>
                <a:lnTo>
                  <a:pt x="496" y="47"/>
                </a:lnTo>
                <a:lnTo>
                  <a:pt x="496" y="47"/>
                </a:lnTo>
                <a:lnTo>
                  <a:pt x="487" y="43"/>
                </a:lnTo>
                <a:lnTo>
                  <a:pt x="481" y="37"/>
                </a:lnTo>
                <a:lnTo>
                  <a:pt x="475" y="29"/>
                </a:lnTo>
                <a:lnTo>
                  <a:pt x="470" y="21"/>
                </a:lnTo>
                <a:lnTo>
                  <a:pt x="464" y="15"/>
                </a:lnTo>
                <a:lnTo>
                  <a:pt x="458" y="8"/>
                </a:lnTo>
                <a:lnTo>
                  <a:pt x="450" y="3"/>
                </a:lnTo>
                <a:lnTo>
                  <a:pt x="447" y="2"/>
                </a:lnTo>
                <a:lnTo>
                  <a:pt x="441" y="0"/>
                </a:lnTo>
                <a:lnTo>
                  <a:pt x="441" y="0"/>
                </a:lnTo>
                <a:lnTo>
                  <a:pt x="418" y="0"/>
                </a:lnTo>
                <a:lnTo>
                  <a:pt x="418" y="0"/>
                </a:lnTo>
                <a:lnTo>
                  <a:pt x="402" y="10"/>
                </a:lnTo>
                <a:lnTo>
                  <a:pt x="386" y="16"/>
                </a:lnTo>
                <a:lnTo>
                  <a:pt x="371" y="20"/>
                </a:lnTo>
                <a:lnTo>
                  <a:pt x="354" y="23"/>
                </a:lnTo>
                <a:lnTo>
                  <a:pt x="321" y="28"/>
                </a:lnTo>
                <a:lnTo>
                  <a:pt x="306" y="30"/>
                </a:lnTo>
                <a:lnTo>
                  <a:pt x="290" y="34"/>
                </a:lnTo>
                <a:lnTo>
                  <a:pt x="290" y="34"/>
                </a:lnTo>
                <a:lnTo>
                  <a:pt x="283" y="36"/>
                </a:lnTo>
                <a:lnTo>
                  <a:pt x="283" y="36"/>
                </a:lnTo>
                <a:lnTo>
                  <a:pt x="275" y="40"/>
                </a:lnTo>
                <a:lnTo>
                  <a:pt x="268" y="43"/>
                </a:lnTo>
                <a:lnTo>
                  <a:pt x="260" y="47"/>
                </a:lnTo>
                <a:lnTo>
                  <a:pt x="255" y="53"/>
                </a:lnTo>
                <a:lnTo>
                  <a:pt x="248" y="58"/>
                </a:lnTo>
                <a:lnTo>
                  <a:pt x="244" y="63"/>
                </a:lnTo>
                <a:lnTo>
                  <a:pt x="235" y="76"/>
                </a:lnTo>
                <a:lnTo>
                  <a:pt x="235" y="76"/>
                </a:lnTo>
                <a:lnTo>
                  <a:pt x="231" y="87"/>
                </a:lnTo>
                <a:lnTo>
                  <a:pt x="227" y="97"/>
                </a:lnTo>
                <a:lnTo>
                  <a:pt x="225" y="109"/>
                </a:lnTo>
                <a:lnTo>
                  <a:pt x="223" y="122"/>
                </a:lnTo>
                <a:lnTo>
                  <a:pt x="221" y="148"/>
                </a:lnTo>
                <a:lnTo>
                  <a:pt x="219" y="175"/>
                </a:lnTo>
                <a:lnTo>
                  <a:pt x="219" y="175"/>
                </a:lnTo>
                <a:lnTo>
                  <a:pt x="221" y="249"/>
                </a:lnTo>
                <a:lnTo>
                  <a:pt x="221" y="249"/>
                </a:lnTo>
                <a:lnTo>
                  <a:pt x="213" y="254"/>
                </a:lnTo>
                <a:lnTo>
                  <a:pt x="208" y="259"/>
                </a:lnTo>
                <a:lnTo>
                  <a:pt x="202" y="265"/>
                </a:lnTo>
                <a:lnTo>
                  <a:pt x="198" y="272"/>
                </a:lnTo>
                <a:lnTo>
                  <a:pt x="196" y="280"/>
                </a:lnTo>
                <a:lnTo>
                  <a:pt x="193" y="288"/>
                </a:lnTo>
                <a:lnTo>
                  <a:pt x="192" y="297"/>
                </a:lnTo>
                <a:lnTo>
                  <a:pt x="192" y="305"/>
                </a:lnTo>
                <a:lnTo>
                  <a:pt x="192" y="305"/>
                </a:lnTo>
                <a:lnTo>
                  <a:pt x="192" y="315"/>
                </a:lnTo>
                <a:lnTo>
                  <a:pt x="192" y="326"/>
                </a:lnTo>
                <a:lnTo>
                  <a:pt x="195" y="335"/>
                </a:lnTo>
                <a:lnTo>
                  <a:pt x="197" y="345"/>
                </a:lnTo>
                <a:lnTo>
                  <a:pt x="197" y="345"/>
                </a:lnTo>
                <a:lnTo>
                  <a:pt x="200" y="352"/>
                </a:lnTo>
                <a:lnTo>
                  <a:pt x="204" y="358"/>
                </a:lnTo>
                <a:lnTo>
                  <a:pt x="209" y="363"/>
                </a:lnTo>
                <a:lnTo>
                  <a:pt x="214" y="369"/>
                </a:lnTo>
                <a:lnTo>
                  <a:pt x="227" y="379"/>
                </a:lnTo>
                <a:lnTo>
                  <a:pt x="234" y="384"/>
                </a:lnTo>
                <a:lnTo>
                  <a:pt x="240" y="392"/>
                </a:lnTo>
                <a:lnTo>
                  <a:pt x="240" y="392"/>
                </a:lnTo>
                <a:lnTo>
                  <a:pt x="247" y="401"/>
                </a:lnTo>
                <a:lnTo>
                  <a:pt x="253" y="410"/>
                </a:lnTo>
                <a:lnTo>
                  <a:pt x="266" y="431"/>
                </a:lnTo>
                <a:lnTo>
                  <a:pt x="278" y="450"/>
                </a:lnTo>
                <a:lnTo>
                  <a:pt x="283" y="459"/>
                </a:lnTo>
                <a:lnTo>
                  <a:pt x="290" y="465"/>
                </a:lnTo>
                <a:lnTo>
                  <a:pt x="290" y="465"/>
                </a:lnTo>
                <a:lnTo>
                  <a:pt x="295" y="471"/>
                </a:lnTo>
                <a:lnTo>
                  <a:pt x="300" y="474"/>
                </a:lnTo>
                <a:lnTo>
                  <a:pt x="306" y="477"/>
                </a:lnTo>
                <a:lnTo>
                  <a:pt x="311" y="478"/>
                </a:lnTo>
                <a:lnTo>
                  <a:pt x="311" y="478"/>
                </a:lnTo>
                <a:lnTo>
                  <a:pt x="311" y="555"/>
                </a:lnTo>
                <a:lnTo>
                  <a:pt x="311" y="555"/>
                </a:lnTo>
                <a:lnTo>
                  <a:pt x="302" y="568"/>
                </a:lnTo>
                <a:lnTo>
                  <a:pt x="290" y="579"/>
                </a:lnTo>
                <a:lnTo>
                  <a:pt x="290" y="579"/>
                </a:lnTo>
                <a:lnTo>
                  <a:pt x="275" y="589"/>
                </a:lnTo>
                <a:lnTo>
                  <a:pt x="260" y="599"/>
                </a:lnTo>
                <a:lnTo>
                  <a:pt x="242" y="605"/>
                </a:lnTo>
                <a:lnTo>
                  <a:pt x="223" y="612"/>
                </a:lnTo>
                <a:lnTo>
                  <a:pt x="184" y="622"/>
                </a:lnTo>
                <a:lnTo>
                  <a:pt x="145" y="631"/>
                </a:lnTo>
                <a:lnTo>
                  <a:pt x="125" y="636"/>
                </a:lnTo>
                <a:lnTo>
                  <a:pt x="107" y="642"/>
                </a:lnTo>
                <a:lnTo>
                  <a:pt x="89" y="648"/>
                </a:lnTo>
                <a:lnTo>
                  <a:pt x="72" y="656"/>
                </a:lnTo>
                <a:lnTo>
                  <a:pt x="56" y="665"/>
                </a:lnTo>
                <a:lnTo>
                  <a:pt x="42" y="677"/>
                </a:lnTo>
                <a:lnTo>
                  <a:pt x="30" y="690"/>
                </a:lnTo>
                <a:lnTo>
                  <a:pt x="25" y="698"/>
                </a:lnTo>
                <a:lnTo>
                  <a:pt x="20" y="706"/>
                </a:lnTo>
                <a:lnTo>
                  <a:pt x="20" y="706"/>
                </a:lnTo>
                <a:lnTo>
                  <a:pt x="14" y="717"/>
                </a:lnTo>
                <a:lnTo>
                  <a:pt x="12" y="729"/>
                </a:lnTo>
                <a:lnTo>
                  <a:pt x="9" y="741"/>
                </a:lnTo>
                <a:lnTo>
                  <a:pt x="8" y="755"/>
                </a:lnTo>
                <a:lnTo>
                  <a:pt x="5" y="784"/>
                </a:lnTo>
                <a:lnTo>
                  <a:pt x="3" y="800"/>
                </a:lnTo>
                <a:lnTo>
                  <a:pt x="0" y="817"/>
                </a:lnTo>
                <a:lnTo>
                  <a:pt x="0" y="818"/>
                </a:lnTo>
                <a:lnTo>
                  <a:pt x="0" y="818"/>
                </a:lnTo>
                <a:lnTo>
                  <a:pt x="0" y="828"/>
                </a:lnTo>
                <a:lnTo>
                  <a:pt x="0" y="830"/>
                </a:lnTo>
                <a:lnTo>
                  <a:pt x="0" y="830"/>
                </a:lnTo>
                <a:lnTo>
                  <a:pt x="0" y="830"/>
                </a:lnTo>
                <a:lnTo>
                  <a:pt x="1" y="839"/>
                </a:lnTo>
                <a:lnTo>
                  <a:pt x="5" y="849"/>
                </a:lnTo>
                <a:lnTo>
                  <a:pt x="10" y="858"/>
                </a:lnTo>
                <a:lnTo>
                  <a:pt x="18" y="868"/>
                </a:lnTo>
                <a:lnTo>
                  <a:pt x="26" y="877"/>
                </a:lnTo>
                <a:lnTo>
                  <a:pt x="37" y="886"/>
                </a:lnTo>
                <a:lnTo>
                  <a:pt x="48" y="895"/>
                </a:lnTo>
                <a:lnTo>
                  <a:pt x="61" y="903"/>
                </a:lnTo>
                <a:lnTo>
                  <a:pt x="77" y="911"/>
                </a:lnTo>
                <a:lnTo>
                  <a:pt x="93" y="919"/>
                </a:lnTo>
                <a:lnTo>
                  <a:pt x="110" y="925"/>
                </a:lnTo>
                <a:lnTo>
                  <a:pt x="128" y="932"/>
                </a:lnTo>
                <a:lnTo>
                  <a:pt x="168" y="945"/>
                </a:lnTo>
                <a:lnTo>
                  <a:pt x="214" y="954"/>
                </a:lnTo>
                <a:lnTo>
                  <a:pt x="214" y="954"/>
                </a:lnTo>
                <a:lnTo>
                  <a:pt x="215" y="954"/>
                </a:lnTo>
                <a:lnTo>
                  <a:pt x="215" y="954"/>
                </a:lnTo>
                <a:lnTo>
                  <a:pt x="260" y="960"/>
                </a:lnTo>
                <a:lnTo>
                  <a:pt x="307" y="966"/>
                </a:lnTo>
                <a:lnTo>
                  <a:pt x="356" y="969"/>
                </a:lnTo>
                <a:lnTo>
                  <a:pt x="407" y="971"/>
                </a:lnTo>
                <a:lnTo>
                  <a:pt x="407" y="971"/>
                </a:lnTo>
                <a:lnTo>
                  <a:pt x="450" y="969"/>
                </a:lnTo>
                <a:lnTo>
                  <a:pt x="450" y="969"/>
                </a:lnTo>
                <a:lnTo>
                  <a:pt x="448" y="958"/>
                </a:lnTo>
                <a:lnTo>
                  <a:pt x="445" y="946"/>
                </a:lnTo>
                <a:lnTo>
                  <a:pt x="450" y="969"/>
                </a:lnTo>
                <a:lnTo>
                  <a:pt x="450" y="969"/>
                </a:lnTo>
                <a:lnTo>
                  <a:pt x="488" y="967"/>
                </a:lnTo>
                <a:lnTo>
                  <a:pt x="529" y="963"/>
                </a:lnTo>
                <a:lnTo>
                  <a:pt x="576" y="958"/>
                </a:lnTo>
                <a:lnTo>
                  <a:pt x="627" y="949"/>
                </a:lnTo>
                <a:lnTo>
                  <a:pt x="652" y="943"/>
                </a:lnTo>
                <a:lnTo>
                  <a:pt x="675" y="937"/>
                </a:lnTo>
                <a:lnTo>
                  <a:pt x="697" y="930"/>
                </a:lnTo>
                <a:lnTo>
                  <a:pt x="717" y="922"/>
                </a:lnTo>
                <a:lnTo>
                  <a:pt x="734" y="915"/>
                </a:lnTo>
                <a:lnTo>
                  <a:pt x="747" y="904"/>
                </a:lnTo>
                <a:lnTo>
                  <a:pt x="747" y="904"/>
                </a:lnTo>
                <a:lnTo>
                  <a:pt x="768" y="892"/>
                </a:lnTo>
                <a:lnTo>
                  <a:pt x="785" y="879"/>
                </a:lnTo>
                <a:lnTo>
                  <a:pt x="798" y="865"/>
                </a:lnTo>
                <a:lnTo>
                  <a:pt x="803" y="858"/>
                </a:lnTo>
                <a:lnTo>
                  <a:pt x="808" y="851"/>
                </a:lnTo>
                <a:lnTo>
                  <a:pt x="808" y="851"/>
                </a:lnTo>
                <a:lnTo>
                  <a:pt x="812" y="839"/>
                </a:lnTo>
                <a:lnTo>
                  <a:pt x="815" y="828"/>
                </a:lnTo>
                <a:lnTo>
                  <a:pt x="815" y="828"/>
                </a:lnTo>
                <a:lnTo>
                  <a:pt x="815" y="828"/>
                </a:lnTo>
                <a:lnTo>
                  <a:pt x="815" y="824"/>
                </a:lnTo>
                <a:lnTo>
                  <a:pt x="815" y="823"/>
                </a:lnTo>
                <a:lnTo>
                  <a:pt x="815" y="823"/>
                </a:lnTo>
                <a:lnTo>
                  <a:pt x="815" y="822"/>
                </a:lnTo>
                <a:lnTo>
                  <a:pt x="815" y="822"/>
                </a:lnTo>
                <a:close/>
              </a:path>
            </a:pathLst>
          </a:custGeom>
          <a:solidFill>
            <a:schemeClr val="bg1"/>
          </a:solidFill>
          <a:ln>
            <a:noFill/>
          </a:ln>
        </p:spPr>
        <p:txBody>
          <a:bodyPr/>
          <a:lstStyle/>
          <a:p>
            <a:pPr>
              <a:defRPr/>
            </a:pPr>
            <a:endParaRPr lang="en-US" sz="1700"/>
          </a:p>
        </p:txBody>
      </p:sp>
      <p:sp>
        <p:nvSpPr>
          <p:cNvPr id="22" name="Freeform 11391"/>
          <p:cNvSpPr/>
          <p:nvPr/>
        </p:nvSpPr>
        <p:spPr bwMode="auto">
          <a:xfrm>
            <a:off x="4890919" y="2329296"/>
            <a:ext cx="44861" cy="42910"/>
          </a:xfrm>
          <a:custGeom>
            <a:avLst/>
            <a:gdLst>
              <a:gd name="T0" fmla="*/ 85 w 90"/>
              <a:gd name="T1" fmla="*/ 35 h 90"/>
              <a:gd name="T2" fmla="*/ 55 w 90"/>
              <a:gd name="T3" fmla="*/ 35 h 90"/>
              <a:gd name="T4" fmla="*/ 55 w 90"/>
              <a:gd name="T5" fmla="*/ 5 h 90"/>
              <a:gd name="T6" fmla="*/ 55 w 90"/>
              <a:gd name="T7" fmla="*/ 5 h 90"/>
              <a:gd name="T8" fmla="*/ 55 w 90"/>
              <a:gd name="T9" fmla="*/ 3 h 90"/>
              <a:gd name="T10" fmla="*/ 53 w 90"/>
              <a:gd name="T11" fmla="*/ 1 h 90"/>
              <a:gd name="T12" fmla="*/ 52 w 90"/>
              <a:gd name="T13" fmla="*/ 0 h 90"/>
              <a:gd name="T14" fmla="*/ 50 w 90"/>
              <a:gd name="T15" fmla="*/ 0 h 90"/>
              <a:gd name="T16" fmla="*/ 40 w 90"/>
              <a:gd name="T17" fmla="*/ 0 h 90"/>
              <a:gd name="T18" fmla="*/ 40 w 90"/>
              <a:gd name="T19" fmla="*/ 0 h 90"/>
              <a:gd name="T20" fmla="*/ 39 w 90"/>
              <a:gd name="T21" fmla="*/ 0 h 90"/>
              <a:gd name="T22" fmla="*/ 36 w 90"/>
              <a:gd name="T23" fmla="*/ 1 h 90"/>
              <a:gd name="T24" fmla="*/ 35 w 90"/>
              <a:gd name="T25" fmla="*/ 3 h 90"/>
              <a:gd name="T26" fmla="*/ 35 w 90"/>
              <a:gd name="T27" fmla="*/ 5 h 90"/>
              <a:gd name="T28" fmla="*/ 35 w 90"/>
              <a:gd name="T29" fmla="*/ 35 h 90"/>
              <a:gd name="T30" fmla="*/ 5 w 90"/>
              <a:gd name="T31" fmla="*/ 35 h 90"/>
              <a:gd name="T32" fmla="*/ 5 w 90"/>
              <a:gd name="T33" fmla="*/ 35 h 90"/>
              <a:gd name="T34" fmla="*/ 4 w 90"/>
              <a:gd name="T35" fmla="*/ 35 h 90"/>
              <a:gd name="T36" fmla="*/ 1 w 90"/>
              <a:gd name="T37" fmla="*/ 37 h 90"/>
              <a:gd name="T38" fmla="*/ 1 w 90"/>
              <a:gd name="T39" fmla="*/ 38 h 90"/>
              <a:gd name="T40" fmla="*/ 0 w 90"/>
              <a:gd name="T41" fmla="*/ 40 h 90"/>
              <a:gd name="T42" fmla="*/ 0 w 90"/>
              <a:gd name="T43" fmla="*/ 50 h 90"/>
              <a:gd name="T44" fmla="*/ 0 w 90"/>
              <a:gd name="T45" fmla="*/ 50 h 90"/>
              <a:gd name="T46" fmla="*/ 1 w 90"/>
              <a:gd name="T47" fmla="*/ 51 h 90"/>
              <a:gd name="T48" fmla="*/ 1 w 90"/>
              <a:gd name="T49" fmla="*/ 54 h 90"/>
              <a:gd name="T50" fmla="*/ 4 w 90"/>
              <a:gd name="T51" fmla="*/ 54 h 90"/>
              <a:gd name="T52" fmla="*/ 5 w 90"/>
              <a:gd name="T53" fmla="*/ 55 h 90"/>
              <a:gd name="T54" fmla="*/ 35 w 90"/>
              <a:gd name="T55" fmla="*/ 55 h 90"/>
              <a:gd name="T56" fmla="*/ 35 w 90"/>
              <a:gd name="T57" fmla="*/ 85 h 90"/>
              <a:gd name="T58" fmla="*/ 35 w 90"/>
              <a:gd name="T59" fmla="*/ 85 h 90"/>
              <a:gd name="T60" fmla="*/ 35 w 90"/>
              <a:gd name="T61" fmla="*/ 86 h 90"/>
              <a:gd name="T62" fmla="*/ 36 w 90"/>
              <a:gd name="T63" fmla="*/ 89 h 90"/>
              <a:gd name="T64" fmla="*/ 39 w 90"/>
              <a:gd name="T65" fmla="*/ 89 h 90"/>
              <a:gd name="T66" fmla="*/ 40 w 90"/>
              <a:gd name="T67" fmla="*/ 90 h 90"/>
              <a:gd name="T68" fmla="*/ 50 w 90"/>
              <a:gd name="T69" fmla="*/ 90 h 90"/>
              <a:gd name="T70" fmla="*/ 50 w 90"/>
              <a:gd name="T71" fmla="*/ 90 h 90"/>
              <a:gd name="T72" fmla="*/ 52 w 90"/>
              <a:gd name="T73" fmla="*/ 89 h 90"/>
              <a:gd name="T74" fmla="*/ 53 w 90"/>
              <a:gd name="T75" fmla="*/ 89 h 90"/>
              <a:gd name="T76" fmla="*/ 55 w 90"/>
              <a:gd name="T77" fmla="*/ 86 h 90"/>
              <a:gd name="T78" fmla="*/ 55 w 90"/>
              <a:gd name="T79" fmla="*/ 85 h 90"/>
              <a:gd name="T80" fmla="*/ 55 w 90"/>
              <a:gd name="T81" fmla="*/ 55 h 90"/>
              <a:gd name="T82" fmla="*/ 85 w 90"/>
              <a:gd name="T83" fmla="*/ 55 h 90"/>
              <a:gd name="T84" fmla="*/ 85 w 90"/>
              <a:gd name="T85" fmla="*/ 55 h 90"/>
              <a:gd name="T86" fmla="*/ 87 w 90"/>
              <a:gd name="T87" fmla="*/ 54 h 90"/>
              <a:gd name="T88" fmla="*/ 89 w 90"/>
              <a:gd name="T89" fmla="*/ 54 h 90"/>
              <a:gd name="T90" fmla="*/ 90 w 90"/>
              <a:gd name="T91" fmla="*/ 51 h 90"/>
              <a:gd name="T92" fmla="*/ 90 w 90"/>
              <a:gd name="T93" fmla="*/ 50 h 90"/>
              <a:gd name="T94" fmla="*/ 90 w 90"/>
              <a:gd name="T95" fmla="*/ 40 h 90"/>
              <a:gd name="T96" fmla="*/ 90 w 90"/>
              <a:gd name="T97" fmla="*/ 40 h 90"/>
              <a:gd name="T98" fmla="*/ 90 w 90"/>
              <a:gd name="T99" fmla="*/ 38 h 90"/>
              <a:gd name="T100" fmla="*/ 89 w 90"/>
              <a:gd name="T101" fmla="*/ 37 h 90"/>
              <a:gd name="T102" fmla="*/ 87 w 90"/>
              <a:gd name="T103" fmla="*/ 35 h 90"/>
              <a:gd name="T104" fmla="*/ 85 w 90"/>
              <a:gd name="T105" fmla="*/ 35 h 90"/>
              <a:gd name="T106" fmla="*/ 85 w 90"/>
              <a:gd name="T107" fmla="*/ 35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0" h="90">
                <a:moveTo>
                  <a:pt x="85" y="35"/>
                </a:moveTo>
                <a:lnTo>
                  <a:pt x="55" y="35"/>
                </a:lnTo>
                <a:lnTo>
                  <a:pt x="55" y="5"/>
                </a:lnTo>
                <a:lnTo>
                  <a:pt x="55" y="5"/>
                </a:lnTo>
                <a:lnTo>
                  <a:pt x="55" y="3"/>
                </a:lnTo>
                <a:lnTo>
                  <a:pt x="53" y="1"/>
                </a:lnTo>
                <a:lnTo>
                  <a:pt x="52" y="0"/>
                </a:lnTo>
                <a:lnTo>
                  <a:pt x="50" y="0"/>
                </a:lnTo>
                <a:lnTo>
                  <a:pt x="40" y="0"/>
                </a:lnTo>
                <a:lnTo>
                  <a:pt x="40" y="0"/>
                </a:lnTo>
                <a:lnTo>
                  <a:pt x="39" y="0"/>
                </a:lnTo>
                <a:lnTo>
                  <a:pt x="36" y="1"/>
                </a:lnTo>
                <a:lnTo>
                  <a:pt x="35" y="3"/>
                </a:lnTo>
                <a:lnTo>
                  <a:pt x="35" y="5"/>
                </a:lnTo>
                <a:lnTo>
                  <a:pt x="35" y="35"/>
                </a:lnTo>
                <a:lnTo>
                  <a:pt x="5" y="35"/>
                </a:lnTo>
                <a:lnTo>
                  <a:pt x="5" y="35"/>
                </a:lnTo>
                <a:lnTo>
                  <a:pt x="4" y="35"/>
                </a:lnTo>
                <a:lnTo>
                  <a:pt x="1" y="37"/>
                </a:lnTo>
                <a:lnTo>
                  <a:pt x="1" y="38"/>
                </a:lnTo>
                <a:lnTo>
                  <a:pt x="0" y="40"/>
                </a:lnTo>
                <a:lnTo>
                  <a:pt x="0" y="50"/>
                </a:lnTo>
                <a:lnTo>
                  <a:pt x="0" y="50"/>
                </a:lnTo>
                <a:lnTo>
                  <a:pt x="1" y="51"/>
                </a:lnTo>
                <a:lnTo>
                  <a:pt x="1" y="54"/>
                </a:lnTo>
                <a:lnTo>
                  <a:pt x="4" y="54"/>
                </a:lnTo>
                <a:lnTo>
                  <a:pt x="5" y="55"/>
                </a:lnTo>
                <a:lnTo>
                  <a:pt x="35" y="55"/>
                </a:lnTo>
                <a:lnTo>
                  <a:pt x="35" y="85"/>
                </a:lnTo>
                <a:lnTo>
                  <a:pt x="35" y="85"/>
                </a:lnTo>
                <a:lnTo>
                  <a:pt x="35" y="86"/>
                </a:lnTo>
                <a:lnTo>
                  <a:pt x="36" y="89"/>
                </a:lnTo>
                <a:lnTo>
                  <a:pt x="39" y="89"/>
                </a:lnTo>
                <a:lnTo>
                  <a:pt x="40" y="90"/>
                </a:lnTo>
                <a:lnTo>
                  <a:pt x="50" y="90"/>
                </a:lnTo>
                <a:lnTo>
                  <a:pt x="50" y="90"/>
                </a:lnTo>
                <a:lnTo>
                  <a:pt x="52" y="89"/>
                </a:lnTo>
                <a:lnTo>
                  <a:pt x="53" y="89"/>
                </a:lnTo>
                <a:lnTo>
                  <a:pt x="55" y="86"/>
                </a:lnTo>
                <a:lnTo>
                  <a:pt x="55" y="85"/>
                </a:lnTo>
                <a:lnTo>
                  <a:pt x="55" y="55"/>
                </a:lnTo>
                <a:lnTo>
                  <a:pt x="85" y="55"/>
                </a:lnTo>
                <a:lnTo>
                  <a:pt x="85" y="55"/>
                </a:lnTo>
                <a:lnTo>
                  <a:pt x="87" y="54"/>
                </a:lnTo>
                <a:lnTo>
                  <a:pt x="89" y="54"/>
                </a:lnTo>
                <a:lnTo>
                  <a:pt x="90" y="51"/>
                </a:lnTo>
                <a:lnTo>
                  <a:pt x="90" y="50"/>
                </a:lnTo>
                <a:lnTo>
                  <a:pt x="90" y="40"/>
                </a:lnTo>
                <a:lnTo>
                  <a:pt x="90" y="40"/>
                </a:lnTo>
                <a:lnTo>
                  <a:pt x="90" y="38"/>
                </a:lnTo>
                <a:lnTo>
                  <a:pt x="89" y="37"/>
                </a:lnTo>
                <a:lnTo>
                  <a:pt x="87" y="35"/>
                </a:lnTo>
                <a:lnTo>
                  <a:pt x="85" y="35"/>
                </a:lnTo>
                <a:lnTo>
                  <a:pt x="85" y="35"/>
                </a:lnTo>
                <a:close/>
              </a:path>
            </a:pathLst>
          </a:custGeom>
          <a:solidFill>
            <a:schemeClr val="bg1"/>
          </a:solidFill>
          <a:ln>
            <a:noFill/>
          </a:ln>
        </p:spPr>
        <p:txBody>
          <a:bodyPr/>
          <a:lstStyle/>
          <a:p>
            <a:pPr>
              <a:defRPr/>
            </a:pPr>
            <a:endParaRPr lang="en-US" sz="1700"/>
          </a:p>
        </p:txBody>
      </p:sp>
      <p:sp>
        <p:nvSpPr>
          <p:cNvPr id="23" name="Freeform 163"/>
          <p:cNvSpPr>
            <a:spLocks noEditPoints="1"/>
          </p:cNvSpPr>
          <p:nvPr/>
        </p:nvSpPr>
        <p:spPr bwMode="auto">
          <a:xfrm>
            <a:off x="1720255" y="2309090"/>
            <a:ext cx="537716" cy="537710"/>
          </a:xfrm>
          <a:custGeom>
            <a:avLst/>
            <a:gdLst>
              <a:gd name="T0" fmla="*/ 0 w 140"/>
              <a:gd name="T1" fmla="*/ 63 h 140"/>
              <a:gd name="T2" fmla="*/ 128 w 140"/>
              <a:gd name="T3" fmla="*/ 30 h 140"/>
              <a:gd name="T4" fmla="*/ 139 w 140"/>
              <a:gd name="T5" fmla="*/ 26 h 140"/>
              <a:gd name="T6" fmla="*/ 135 w 140"/>
              <a:gd name="T7" fmla="*/ 59 h 140"/>
              <a:gd name="T8" fmla="*/ 106 w 140"/>
              <a:gd name="T9" fmla="*/ 45 h 140"/>
              <a:gd name="T10" fmla="*/ 70 w 140"/>
              <a:gd name="T11" fmla="*/ 14 h 140"/>
              <a:gd name="T12" fmla="*/ 126 w 140"/>
              <a:gd name="T13" fmla="*/ 75 h 140"/>
              <a:gd name="T14" fmla="*/ 24 w 140"/>
              <a:gd name="T15" fmla="*/ 102 h 140"/>
              <a:gd name="T16" fmla="*/ 33 w 140"/>
              <a:gd name="T17" fmla="*/ 92 h 140"/>
              <a:gd name="T18" fmla="*/ 1 w 140"/>
              <a:gd name="T19" fmla="*/ 84 h 140"/>
              <a:gd name="T20" fmla="*/ 4 w 140"/>
              <a:gd name="T21" fmla="*/ 116 h 140"/>
              <a:gd name="T22" fmla="*/ 70 w 140"/>
              <a:gd name="T23" fmla="*/ 140 h 140"/>
              <a:gd name="T24" fmla="*/ 126 w 140"/>
              <a:gd name="T25" fmla="*/ 75 h 140"/>
              <a:gd name="T26" fmla="*/ 101 w 140"/>
              <a:gd name="T27" fmla="*/ 68 h 140"/>
              <a:gd name="T28" fmla="*/ 38 w 140"/>
              <a:gd name="T29" fmla="*/ 68 h 140"/>
              <a:gd name="T30" fmla="*/ 74 w 140"/>
              <a:gd name="T31" fmla="*/ 49 h 140"/>
              <a:gd name="T32" fmla="*/ 68 w 140"/>
              <a:gd name="T33" fmla="*/ 46 h 140"/>
              <a:gd name="T34" fmla="*/ 61 w 140"/>
              <a:gd name="T35" fmla="*/ 53 h 140"/>
              <a:gd name="T36" fmla="*/ 60 w 140"/>
              <a:gd name="T37" fmla="*/ 65 h 140"/>
              <a:gd name="T38" fmla="*/ 66 w 140"/>
              <a:gd name="T39" fmla="*/ 70 h 140"/>
              <a:gd name="T40" fmla="*/ 68 w 140"/>
              <a:gd name="T41" fmla="*/ 80 h 140"/>
              <a:gd name="T42" fmla="*/ 64 w 140"/>
              <a:gd name="T43" fmla="*/ 74 h 140"/>
              <a:gd name="T44" fmla="*/ 60 w 140"/>
              <a:gd name="T45" fmla="*/ 82 h 140"/>
              <a:gd name="T46" fmla="*/ 68 w 140"/>
              <a:gd name="T47" fmla="*/ 91 h 140"/>
              <a:gd name="T48" fmla="*/ 74 w 140"/>
              <a:gd name="T49" fmla="*/ 87 h 140"/>
              <a:gd name="T50" fmla="*/ 85 w 140"/>
              <a:gd name="T51" fmla="*/ 77 h 140"/>
              <a:gd name="T52" fmla="*/ 78 w 140"/>
              <a:gd name="T53" fmla="*/ 67 h 140"/>
              <a:gd name="T54" fmla="*/ 74 w 140"/>
              <a:gd name="T55" fmla="*/ 65 h 140"/>
              <a:gd name="T56" fmla="*/ 76 w 140"/>
              <a:gd name="T57" fmla="*/ 58 h 140"/>
              <a:gd name="T58" fmla="*/ 83 w 140"/>
              <a:gd name="T59" fmla="*/ 61 h 140"/>
              <a:gd name="T60" fmla="*/ 74 w 140"/>
              <a:gd name="T61" fmla="*/ 49 h 140"/>
              <a:gd name="T62" fmla="*/ 77 w 140"/>
              <a:gd name="T63" fmla="*/ 79 h 140"/>
              <a:gd name="T64" fmla="*/ 77 w 140"/>
              <a:gd name="T65" fmla="*/ 74 h 140"/>
              <a:gd name="T66" fmla="*/ 75 w 140"/>
              <a:gd name="T67" fmla="*/ 72 h 140"/>
              <a:gd name="T68" fmla="*/ 74 w 140"/>
              <a:gd name="T69" fmla="*/ 81 h 140"/>
              <a:gd name="T70" fmla="*/ 65 w 140"/>
              <a:gd name="T71" fmla="*/ 59 h 140"/>
              <a:gd name="T72" fmla="*/ 68 w 140"/>
              <a:gd name="T73" fmla="*/ 64 h 140"/>
              <a:gd name="T74" fmla="*/ 65 w 140"/>
              <a:gd name="T75" fmla="*/ 5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0" h="140">
                <a:moveTo>
                  <a:pt x="14" y="65"/>
                </a:moveTo>
                <a:cubicBezTo>
                  <a:pt x="0" y="63"/>
                  <a:pt x="0" y="63"/>
                  <a:pt x="0" y="63"/>
                </a:cubicBezTo>
                <a:cubicBezTo>
                  <a:pt x="3" y="27"/>
                  <a:pt x="34" y="0"/>
                  <a:pt x="70" y="0"/>
                </a:cubicBezTo>
                <a:cubicBezTo>
                  <a:pt x="94" y="0"/>
                  <a:pt x="115" y="12"/>
                  <a:pt x="128" y="30"/>
                </a:cubicBezTo>
                <a:cubicBezTo>
                  <a:pt x="136" y="24"/>
                  <a:pt x="136" y="24"/>
                  <a:pt x="136" y="24"/>
                </a:cubicBezTo>
                <a:cubicBezTo>
                  <a:pt x="137" y="23"/>
                  <a:pt x="139" y="24"/>
                  <a:pt x="139" y="26"/>
                </a:cubicBezTo>
                <a:cubicBezTo>
                  <a:pt x="139" y="56"/>
                  <a:pt x="139" y="56"/>
                  <a:pt x="139" y="56"/>
                </a:cubicBezTo>
                <a:cubicBezTo>
                  <a:pt x="139" y="58"/>
                  <a:pt x="137" y="59"/>
                  <a:pt x="135" y="59"/>
                </a:cubicBezTo>
                <a:cubicBezTo>
                  <a:pt x="107" y="48"/>
                  <a:pt x="107" y="48"/>
                  <a:pt x="107" y="48"/>
                </a:cubicBezTo>
                <a:cubicBezTo>
                  <a:pt x="105" y="47"/>
                  <a:pt x="104" y="46"/>
                  <a:pt x="106" y="45"/>
                </a:cubicBezTo>
                <a:cubicBezTo>
                  <a:pt x="116" y="38"/>
                  <a:pt x="116" y="38"/>
                  <a:pt x="116" y="38"/>
                </a:cubicBezTo>
                <a:cubicBezTo>
                  <a:pt x="106" y="23"/>
                  <a:pt x="89" y="14"/>
                  <a:pt x="70" y="14"/>
                </a:cubicBezTo>
                <a:cubicBezTo>
                  <a:pt x="41" y="14"/>
                  <a:pt x="17" y="36"/>
                  <a:pt x="14" y="65"/>
                </a:cubicBezTo>
                <a:close/>
                <a:moveTo>
                  <a:pt x="126" y="75"/>
                </a:moveTo>
                <a:cubicBezTo>
                  <a:pt x="123" y="104"/>
                  <a:pt x="99" y="126"/>
                  <a:pt x="70" y="126"/>
                </a:cubicBezTo>
                <a:cubicBezTo>
                  <a:pt x="51" y="126"/>
                  <a:pt x="34" y="116"/>
                  <a:pt x="24" y="102"/>
                </a:cubicBezTo>
                <a:cubicBezTo>
                  <a:pt x="34" y="95"/>
                  <a:pt x="34" y="95"/>
                  <a:pt x="34" y="95"/>
                </a:cubicBezTo>
                <a:cubicBezTo>
                  <a:pt x="36" y="94"/>
                  <a:pt x="35" y="93"/>
                  <a:pt x="33" y="92"/>
                </a:cubicBezTo>
                <a:cubicBezTo>
                  <a:pt x="5" y="81"/>
                  <a:pt x="5" y="81"/>
                  <a:pt x="5" y="81"/>
                </a:cubicBezTo>
                <a:cubicBezTo>
                  <a:pt x="3" y="81"/>
                  <a:pt x="1" y="82"/>
                  <a:pt x="1" y="84"/>
                </a:cubicBezTo>
                <a:cubicBezTo>
                  <a:pt x="1" y="114"/>
                  <a:pt x="1" y="114"/>
                  <a:pt x="1" y="114"/>
                </a:cubicBezTo>
                <a:cubicBezTo>
                  <a:pt x="1" y="116"/>
                  <a:pt x="3" y="117"/>
                  <a:pt x="4" y="116"/>
                </a:cubicBezTo>
                <a:cubicBezTo>
                  <a:pt x="12" y="110"/>
                  <a:pt x="12" y="110"/>
                  <a:pt x="12" y="110"/>
                </a:cubicBezTo>
                <a:cubicBezTo>
                  <a:pt x="25" y="128"/>
                  <a:pt x="46" y="140"/>
                  <a:pt x="70" y="140"/>
                </a:cubicBezTo>
                <a:cubicBezTo>
                  <a:pt x="106" y="140"/>
                  <a:pt x="137" y="113"/>
                  <a:pt x="140" y="77"/>
                </a:cubicBezTo>
                <a:lnTo>
                  <a:pt x="126" y="75"/>
                </a:lnTo>
                <a:close/>
                <a:moveTo>
                  <a:pt x="70" y="36"/>
                </a:moveTo>
                <a:cubicBezTo>
                  <a:pt x="87" y="36"/>
                  <a:pt x="101" y="50"/>
                  <a:pt x="101" y="68"/>
                </a:cubicBezTo>
                <a:cubicBezTo>
                  <a:pt x="101" y="85"/>
                  <a:pt x="87" y="99"/>
                  <a:pt x="70" y="99"/>
                </a:cubicBezTo>
                <a:cubicBezTo>
                  <a:pt x="52" y="99"/>
                  <a:pt x="38" y="85"/>
                  <a:pt x="38" y="68"/>
                </a:cubicBezTo>
                <a:cubicBezTo>
                  <a:pt x="38" y="50"/>
                  <a:pt x="52" y="36"/>
                  <a:pt x="70" y="36"/>
                </a:cubicBezTo>
                <a:close/>
                <a:moveTo>
                  <a:pt x="74" y="49"/>
                </a:moveTo>
                <a:cubicBezTo>
                  <a:pt x="74" y="46"/>
                  <a:pt x="74" y="46"/>
                  <a:pt x="74" y="46"/>
                </a:cubicBezTo>
                <a:cubicBezTo>
                  <a:pt x="68" y="46"/>
                  <a:pt x="68" y="46"/>
                  <a:pt x="68" y="46"/>
                </a:cubicBezTo>
                <a:cubicBezTo>
                  <a:pt x="68" y="49"/>
                  <a:pt x="68" y="49"/>
                  <a:pt x="68" y="49"/>
                </a:cubicBezTo>
                <a:cubicBezTo>
                  <a:pt x="64" y="50"/>
                  <a:pt x="62" y="51"/>
                  <a:pt x="61" y="53"/>
                </a:cubicBezTo>
                <a:cubicBezTo>
                  <a:pt x="59" y="55"/>
                  <a:pt x="58" y="57"/>
                  <a:pt x="58" y="59"/>
                </a:cubicBezTo>
                <a:cubicBezTo>
                  <a:pt x="58" y="61"/>
                  <a:pt x="58" y="63"/>
                  <a:pt x="60" y="65"/>
                </a:cubicBezTo>
                <a:cubicBezTo>
                  <a:pt x="61" y="67"/>
                  <a:pt x="63" y="68"/>
                  <a:pt x="65" y="69"/>
                </a:cubicBezTo>
                <a:cubicBezTo>
                  <a:pt x="65" y="69"/>
                  <a:pt x="66" y="69"/>
                  <a:pt x="66" y="70"/>
                </a:cubicBezTo>
                <a:cubicBezTo>
                  <a:pt x="67" y="70"/>
                  <a:pt x="67" y="70"/>
                  <a:pt x="68" y="70"/>
                </a:cubicBezTo>
                <a:cubicBezTo>
                  <a:pt x="68" y="80"/>
                  <a:pt x="68" y="80"/>
                  <a:pt x="68" y="80"/>
                </a:cubicBezTo>
                <a:cubicBezTo>
                  <a:pt x="67" y="80"/>
                  <a:pt x="66" y="79"/>
                  <a:pt x="65" y="78"/>
                </a:cubicBezTo>
                <a:cubicBezTo>
                  <a:pt x="64" y="77"/>
                  <a:pt x="64" y="76"/>
                  <a:pt x="64" y="74"/>
                </a:cubicBezTo>
                <a:cubicBezTo>
                  <a:pt x="57" y="74"/>
                  <a:pt x="57" y="74"/>
                  <a:pt x="57" y="74"/>
                </a:cubicBezTo>
                <a:cubicBezTo>
                  <a:pt x="57" y="77"/>
                  <a:pt x="58" y="80"/>
                  <a:pt x="60" y="82"/>
                </a:cubicBezTo>
                <a:cubicBezTo>
                  <a:pt x="61" y="85"/>
                  <a:pt x="64" y="86"/>
                  <a:pt x="68" y="87"/>
                </a:cubicBezTo>
                <a:cubicBezTo>
                  <a:pt x="68" y="91"/>
                  <a:pt x="68" y="91"/>
                  <a:pt x="68" y="91"/>
                </a:cubicBezTo>
                <a:cubicBezTo>
                  <a:pt x="74" y="91"/>
                  <a:pt x="74" y="91"/>
                  <a:pt x="74" y="91"/>
                </a:cubicBezTo>
                <a:cubicBezTo>
                  <a:pt x="74" y="87"/>
                  <a:pt x="74" y="87"/>
                  <a:pt x="74" y="87"/>
                </a:cubicBezTo>
                <a:cubicBezTo>
                  <a:pt x="78" y="87"/>
                  <a:pt x="80" y="85"/>
                  <a:pt x="82" y="84"/>
                </a:cubicBezTo>
                <a:cubicBezTo>
                  <a:pt x="83" y="82"/>
                  <a:pt x="84" y="80"/>
                  <a:pt x="85" y="77"/>
                </a:cubicBezTo>
                <a:cubicBezTo>
                  <a:pt x="85" y="75"/>
                  <a:pt x="85" y="73"/>
                  <a:pt x="83" y="71"/>
                </a:cubicBezTo>
                <a:cubicBezTo>
                  <a:pt x="82" y="69"/>
                  <a:pt x="81" y="68"/>
                  <a:pt x="78" y="67"/>
                </a:cubicBezTo>
                <a:cubicBezTo>
                  <a:pt x="78" y="67"/>
                  <a:pt x="77" y="66"/>
                  <a:pt x="76" y="66"/>
                </a:cubicBezTo>
                <a:cubicBezTo>
                  <a:pt x="76" y="66"/>
                  <a:pt x="75" y="66"/>
                  <a:pt x="74" y="65"/>
                </a:cubicBezTo>
                <a:cubicBezTo>
                  <a:pt x="74" y="55"/>
                  <a:pt x="74" y="55"/>
                  <a:pt x="74" y="55"/>
                </a:cubicBezTo>
                <a:cubicBezTo>
                  <a:pt x="75" y="56"/>
                  <a:pt x="76" y="57"/>
                  <a:pt x="76" y="58"/>
                </a:cubicBezTo>
                <a:cubicBezTo>
                  <a:pt x="77" y="58"/>
                  <a:pt x="77" y="59"/>
                  <a:pt x="77" y="61"/>
                </a:cubicBezTo>
                <a:cubicBezTo>
                  <a:pt x="83" y="61"/>
                  <a:pt x="83" y="61"/>
                  <a:pt x="83" y="61"/>
                </a:cubicBezTo>
                <a:cubicBezTo>
                  <a:pt x="84" y="59"/>
                  <a:pt x="83" y="57"/>
                  <a:pt x="82" y="54"/>
                </a:cubicBezTo>
                <a:cubicBezTo>
                  <a:pt x="80" y="52"/>
                  <a:pt x="78" y="50"/>
                  <a:pt x="74" y="49"/>
                </a:cubicBezTo>
                <a:close/>
                <a:moveTo>
                  <a:pt x="74" y="81"/>
                </a:moveTo>
                <a:cubicBezTo>
                  <a:pt x="75" y="80"/>
                  <a:pt x="76" y="80"/>
                  <a:pt x="77" y="79"/>
                </a:cubicBezTo>
                <a:cubicBezTo>
                  <a:pt x="77" y="79"/>
                  <a:pt x="78" y="78"/>
                  <a:pt x="78" y="77"/>
                </a:cubicBezTo>
                <a:cubicBezTo>
                  <a:pt x="78" y="76"/>
                  <a:pt x="78" y="75"/>
                  <a:pt x="77" y="74"/>
                </a:cubicBezTo>
                <a:cubicBezTo>
                  <a:pt x="77" y="73"/>
                  <a:pt x="76" y="73"/>
                  <a:pt x="75" y="72"/>
                </a:cubicBezTo>
                <a:cubicBezTo>
                  <a:pt x="75" y="72"/>
                  <a:pt x="75" y="72"/>
                  <a:pt x="75" y="72"/>
                </a:cubicBezTo>
                <a:cubicBezTo>
                  <a:pt x="75" y="72"/>
                  <a:pt x="75" y="72"/>
                  <a:pt x="74" y="72"/>
                </a:cubicBezTo>
                <a:lnTo>
                  <a:pt x="74" y="81"/>
                </a:lnTo>
                <a:close/>
                <a:moveTo>
                  <a:pt x="65" y="57"/>
                </a:moveTo>
                <a:cubicBezTo>
                  <a:pt x="65" y="58"/>
                  <a:pt x="65" y="58"/>
                  <a:pt x="65" y="59"/>
                </a:cubicBezTo>
                <a:cubicBezTo>
                  <a:pt x="65" y="61"/>
                  <a:pt x="65" y="61"/>
                  <a:pt x="65" y="62"/>
                </a:cubicBezTo>
                <a:cubicBezTo>
                  <a:pt x="66" y="63"/>
                  <a:pt x="67" y="63"/>
                  <a:pt x="68" y="64"/>
                </a:cubicBezTo>
                <a:cubicBezTo>
                  <a:pt x="68" y="55"/>
                  <a:pt x="68" y="55"/>
                  <a:pt x="68" y="55"/>
                </a:cubicBezTo>
                <a:cubicBezTo>
                  <a:pt x="67" y="56"/>
                  <a:pt x="66" y="56"/>
                  <a:pt x="65" y="57"/>
                </a:cubicBezTo>
                <a:close/>
              </a:path>
            </a:pathLst>
          </a:custGeom>
          <a:solidFill>
            <a:schemeClr val="bg1"/>
          </a:solidFill>
          <a:ln>
            <a:noFill/>
          </a:ln>
        </p:spPr>
        <p:txBody>
          <a:bodyPr vert="horz" wrap="square" lIns="64652" tIns="32327" rIns="64652" bIns="32327" numCol="1" anchor="t" anchorCtr="0" compatLnSpc="1"/>
          <a:lstStyle/>
          <a:p>
            <a:endParaRPr lang="zh-CN" altLang="en-US" sz="1700"/>
          </a:p>
        </p:txBody>
      </p:sp>
      <p:sp>
        <p:nvSpPr>
          <p:cNvPr id="24" name="文本框 23"/>
          <p:cNvSpPr txBox="1"/>
          <p:nvPr/>
        </p:nvSpPr>
        <p:spPr>
          <a:xfrm>
            <a:off x="727817" y="3927191"/>
            <a:ext cx="2505548" cy="1019253"/>
          </a:xfrm>
          <a:prstGeom prst="rect">
            <a:avLst/>
          </a:prstGeom>
          <a:noFill/>
        </p:spPr>
        <p:txBody>
          <a:bodyPr wrap="square" rtlCol="0">
            <a:spAutoFit/>
          </a:bodyPr>
          <a:lstStyle/>
          <a:p>
            <a:pPr>
              <a:lnSpc>
                <a:spcPct val="150000"/>
              </a:lnSpc>
            </a:pPr>
            <a:r>
              <a:rPr kumimoji="1" lang="zh-CN" altLang="en-US" sz="1400" dirty="0">
                <a:solidFill>
                  <a:schemeClr val="tx1">
                    <a:lumMod val="75000"/>
                    <a:lumOff val="25000"/>
                  </a:schemeClr>
                </a:solidFill>
                <a:latin typeface="+mn-ea"/>
                <a:cs typeface="+mn-ea"/>
                <a:sym typeface="+mn-lt"/>
              </a:rPr>
              <a:t>请在此输入您需要的文字内容感谢您使用我们的</a:t>
            </a:r>
            <a:r>
              <a:rPr kumimoji="1" lang="en-US" altLang="zh-CN" sz="1400" dirty="0">
                <a:solidFill>
                  <a:schemeClr val="tx1">
                    <a:lumMod val="75000"/>
                    <a:lumOff val="25000"/>
                  </a:schemeClr>
                </a:solidFill>
                <a:latin typeface="+mn-ea"/>
                <a:cs typeface="+mn-ea"/>
                <a:sym typeface="+mn-lt"/>
              </a:rPr>
              <a:t>PPT</a:t>
            </a:r>
            <a:r>
              <a:rPr kumimoji="1" lang="zh-CN" altLang="en-US" sz="1400" dirty="0">
                <a:solidFill>
                  <a:schemeClr val="tx1">
                    <a:lumMod val="75000"/>
                    <a:lumOff val="25000"/>
                  </a:schemeClr>
                </a:solidFill>
                <a:latin typeface="+mn-ea"/>
                <a:cs typeface="+mn-ea"/>
                <a:sym typeface="+mn-lt"/>
              </a:rPr>
              <a:t>模板</a:t>
            </a:r>
            <a:endParaRPr kumimoji="1" lang="en-US" altLang="zh-CN" sz="1400" dirty="0">
              <a:solidFill>
                <a:schemeClr val="tx1">
                  <a:lumMod val="75000"/>
                  <a:lumOff val="25000"/>
                </a:schemeClr>
              </a:solidFill>
              <a:latin typeface="+mn-ea"/>
              <a:cs typeface="+mn-ea"/>
              <a:sym typeface="+mn-lt"/>
            </a:endParaRPr>
          </a:p>
          <a:p>
            <a:pPr>
              <a:lnSpc>
                <a:spcPct val="150000"/>
              </a:lnSpc>
            </a:pPr>
            <a:r>
              <a:rPr kumimoji="1" lang="zh-CN" altLang="en-US" sz="1400" dirty="0">
                <a:solidFill>
                  <a:schemeClr val="tx1">
                    <a:lumMod val="75000"/>
                    <a:lumOff val="25000"/>
                  </a:schemeClr>
                </a:solidFill>
                <a:latin typeface="+mn-ea"/>
                <a:cs typeface="+mn-ea"/>
                <a:sym typeface="+mn-lt"/>
              </a:rPr>
              <a:t>请在此输入您需要的文字内容</a:t>
            </a:r>
          </a:p>
        </p:txBody>
      </p:sp>
      <p:sp>
        <p:nvSpPr>
          <p:cNvPr id="25" name="文本框 24"/>
          <p:cNvSpPr txBox="1"/>
          <p:nvPr/>
        </p:nvSpPr>
        <p:spPr>
          <a:xfrm>
            <a:off x="3540621" y="3927190"/>
            <a:ext cx="2505548" cy="1019253"/>
          </a:xfrm>
          <a:prstGeom prst="rect">
            <a:avLst/>
          </a:prstGeom>
          <a:noFill/>
        </p:spPr>
        <p:txBody>
          <a:bodyPr wrap="square" rtlCol="0">
            <a:spAutoFit/>
          </a:bodyPr>
          <a:lstStyle/>
          <a:p>
            <a:pPr>
              <a:lnSpc>
                <a:spcPct val="150000"/>
              </a:lnSpc>
            </a:pPr>
            <a:r>
              <a:rPr kumimoji="1" lang="zh-CN" altLang="en-US" sz="1400" dirty="0">
                <a:solidFill>
                  <a:schemeClr val="tx1">
                    <a:lumMod val="75000"/>
                    <a:lumOff val="25000"/>
                  </a:schemeClr>
                </a:solidFill>
                <a:latin typeface="+mn-ea"/>
                <a:cs typeface="+mn-ea"/>
                <a:sym typeface="+mn-lt"/>
              </a:rPr>
              <a:t>请在此输入您需要的文字内容感谢您使用我们的</a:t>
            </a:r>
            <a:r>
              <a:rPr kumimoji="1" lang="en-US" altLang="zh-CN" sz="1400" dirty="0">
                <a:solidFill>
                  <a:schemeClr val="tx1">
                    <a:lumMod val="75000"/>
                    <a:lumOff val="25000"/>
                  </a:schemeClr>
                </a:solidFill>
                <a:latin typeface="+mn-ea"/>
                <a:cs typeface="+mn-ea"/>
                <a:sym typeface="+mn-lt"/>
              </a:rPr>
              <a:t>PPT</a:t>
            </a:r>
            <a:r>
              <a:rPr kumimoji="1" lang="zh-CN" altLang="en-US" sz="1400" dirty="0">
                <a:solidFill>
                  <a:schemeClr val="tx1">
                    <a:lumMod val="75000"/>
                    <a:lumOff val="25000"/>
                  </a:schemeClr>
                </a:solidFill>
                <a:latin typeface="+mn-ea"/>
                <a:cs typeface="+mn-ea"/>
                <a:sym typeface="+mn-lt"/>
              </a:rPr>
              <a:t>模板</a:t>
            </a:r>
            <a:endParaRPr kumimoji="1" lang="en-US" altLang="zh-CN" sz="1400" dirty="0">
              <a:solidFill>
                <a:schemeClr val="tx1">
                  <a:lumMod val="75000"/>
                  <a:lumOff val="25000"/>
                </a:schemeClr>
              </a:solidFill>
              <a:latin typeface="+mn-ea"/>
              <a:cs typeface="+mn-ea"/>
              <a:sym typeface="+mn-lt"/>
            </a:endParaRPr>
          </a:p>
          <a:p>
            <a:pPr>
              <a:lnSpc>
                <a:spcPct val="150000"/>
              </a:lnSpc>
            </a:pPr>
            <a:r>
              <a:rPr kumimoji="1" lang="zh-CN" altLang="en-US" sz="1400" dirty="0">
                <a:solidFill>
                  <a:schemeClr val="tx1">
                    <a:lumMod val="75000"/>
                    <a:lumOff val="25000"/>
                  </a:schemeClr>
                </a:solidFill>
                <a:latin typeface="+mn-ea"/>
                <a:cs typeface="+mn-ea"/>
                <a:sym typeface="+mn-lt"/>
              </a:rPr>
              <a:t>请在此输入您需要的文字内容</a:t>
            </a:r>
          </a:p>
        </p:txBody>
      </p:sp>
      <p:sp>
        <p:nvSpPr>
          <p:cNvPr id="26" name="文本框 25"/>
          <p:cNvSpPr txBox="1"/>
          <p:nvPr/>
        </p:nvSpPr>
        <p:spPr>
          <a:xfrm>
            <a:off x="6333959" y="3926072"/>
            <a:ext cx="2505548" cy="1019253"/>
          </a:xfrm>
          <a:prstGeom prst="rect">
            <a:avLst/>
          </a:prstGeom>
          <a:noFill/>
        </p:spPr>
        <p:txBody>
          <a:bodyPr wrap="square" rtlCol="0">
            <a:spAutoFit/>
          </a:bodyPr>
          <a:lstStyle/>
          <a:p>
            <a:pPr>
              <a:lnSpc>
                <a:spcPct val="150000"/>
              </a:lnSpc>
            </a:pPr>
            <a:r>
              <a:rPr kumimoji="1" lang="zh-CN" altLang="en-US" sz="1400" dirty="0">
                <a:solidFill>
                  <a:schemeClr val="tx1">
                    <a:lumMod val="75000"/>
                    <a:lumOff val="25000"/>
                  </a:schemeClr>
                </a:solidFill>
                <a:latin typeface="+mn-ea"/>
                <a:cs typeface="+mn-ea"/>
                <a:sym typeface="+mn-lt"/>
              </a:rPr>
              <a:t>请在此输入您需要的文字内容感谢您使用我们的</a:t>
            </a:r>
            <a:r>
              <a:rPr kumimoji="1" lang="en-US" altLang="zh-CN" sz="1400" dirty="0">
                <a:solidFill>
                  <a:schemeClr val="tx1">
                    <a:lumMod val="75000"/>
                    <a:lumOff val="25000"/>
                  </a:schemeClr>
                </a:solidFill>
                <a:latin typeface="+mn-ea"/>
                <a:cs typeface="+mn-ea"/>
                <a:sym typeface="+mn-lt"/>
              </a:rPr>
              <a:t>PPT</a:t>
            </a:r>
            <a:r>
              <a:rPr kumimoji="1" lang="zh-CN" altLang="en-US" sz="1400" dirty="0">
                <a:solidFill>
                  <a:schemeClr val="tx1">
                    <a:lumMod val="75000"/>
                    <a:lumOff val="25000"/>
                  </a:schemeClr>
                </a:solidFill>
                <a:latin typeface="+mn-ea"/>
                <a:cs typeface="+mn-ea"/>
                <a:sym typeface="+mn-lt"/>
              </a:rPr>
              <a:t>模板</a:t>
            </a:r>
            <a:endParaRPr kumimoji="1" lang="en-US" altLang="zh-CN" sz="1400" dirty="0">
              <a:solidFill>
                <a:schemeClr val="tx1">
                  <a:lumMod val="75000"/>
                  <a:lumOff val="25000"/>
                </a:schemeClr>
              </a:solidFill>
              <a:latin typeface="+mn-ea"/>
              <a:cs typeface="+mn-ea"/>
              <a:sym typeface="+mn-lt"/>
            </a:endParaRPr>
          </a:p>
          <a:p>
            <a:pPr>
              <a:lnSpc>
                <a:spcPct val="150000"/>
              </a:lnSpc>
            </a:pPr>
            <a:r>
              <a:rPr kumimoji="1" lang="zh-CN" altLang="en-US" sz="1400" dirty="0">
                <a:solidFill>
                  <a:schemeClr val="tx1">
                    <a:lumMod val="75000"/>
                    <a:lumOff val="25000"/>
                  </a:schemeClr>
                </a:solidFill>
                <a:latin typeface="+mn-ea"/>
                <a:cs typeface="+mn-ea"/>
                <a:sym typeface="+mn-lt"/>
              </a:rPr>
              <a:t>请在此输入您需要的文字内容</a:t>
            </a:r>
          </a:p>
        </p:txBody>
      </p:sp>
      <p:sp>
        <p:nvSpPr>
          <p:cNvPr id="27" name="文本框 26"/>
          <p:cNvSpPr txBox="1"/>
          <p:nvPr/>
        </p:nvSpPr>
        <p:spPr>
          <a:xfrm>
            <a:off x="9137030" y="3926072"/>
            <a:ext cx="2505548" cy="1019253"/>
          </a:xfrm>
          <a:prstGeom prst="rect">
            <a:avLst/>
          </a:prstGeom>
          <a:noFill/>
        </p:spPr>
        <p:txBody>
          <a:bodyPr wrap="square" rtlCol="0">
            <a:spAutoFit/>
          </a:bodyPr>
          <a:lstStyle/>
          <a:p>
            <a:pPr>
              <a:lnSpc>
                <a:spcPct val="150000"/>
              </a:lnSpc>
            </a:pPr>
            <a:r>
              <a:rPr kumimoji="1" lang="zh-CN" altLang="en-US" sz="1400" dirty="0">
                <a:solidFill>
                  <a:schemeClr val="tx1">
                    <a:lumMod val="75000"/>
                    <a:lumOff val="25000"/>
                  </a:schemeClr>
                </a:solidFill>
                <a:latin typeface="+mn-ea"/>
                <a:cs typeface="+mn-ea"/>
                <a:sym typeface="+mn-lt"/>
              </a:rPr>
              <a:t>请在此输入您需要的文字内容感谢您使用我们的</a:t>
            </a:r>
            <a:r>
              <a:rPr kumimoji="1" lang="en-US" altLang="zh-CN" sz="1400" dirty="0">
                <a:solidFill>
                  <a:schemeClr val="tx1">
                    <a:lumMod val="75000"/>
                    <a:lumOff val="25000"/>
                  </a:schemeClr>
                </a:solidFill>
                <a:latin typeface="+mn-ea"/>
                <a:cs typeface="+mn-ea"/>
                <a:sym typeface="+mn-lt"/>
              </a:rPr>
              <a:t>PPT</a:t>
            </a:r>
            <a:r>
              <a:rPr kumimoji="1" lang="zh-CN" altLang="en-US" sz="1400" dirty="0">
                <a:solidFill>
                  <a:schemeClr val="tx1">
                    <a:lumMod val="75000"/>
                    <a:lumOff val="25000"/>
                  </a:schemeClr>
                </a:solidFill>
                <a:latin typeface="+mn-ea"/>
                <a:cs typeface="+mn-ea"/>
                <a:sym typeface="+mn-lt"/>
              </a:rPr>
              <a:t>模板</a:t>
            </a:r>
            <a:endParaRPr kumimoji="1" lang="en-US" altLang="zh-CN" sz="1400" dirty="0">
              <a:solidFill>
                <a:schemeClr val="tx1">
                  <a:lumMod val="75000"/>
                  <a:lumOff val="25000"/>
                </a:schemeClr>
              </a:solidFill>
              <a:latin typeface="+mn-ea"/>
              <a:cs typeface="+mn-ea"/>
              <a:sym typeface="+mn-lt"/>
            </a:endParaRPr>
          </a:p>
          <a:p>
            <a:pPr>
              <a:lnSpc>
                <a:spcPct val="150000"/>
              </a:lnSpc>
            </a:pPr>
            <a:r>
              <a:rPr kumimoji="1" lang="zh-CN" altLang="en-US" sz="1400" dirty="0">
                <a:solidFill>
                  <a:schemeClr val="tx1">
                    <a:lumMod val="75000"/>
                    <a:lumOff val="25000"/>
                  </a:schemeClr>
                </a:solidFill>
                <a:latin typeface="+mn-ea"/>
                <a:cs typeface="+mn-ea"/>
                <a:sym typeface="+mn-lt"/>
              </a:rPr>
              <a:t>请在此输入您需要的文字内容</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heckerboard(across)">
                                      <p:cBhvr>
                                        <p:cTn id="10" dur="500"/>
                                        <p:tgtEl>
                                          <p:spTgt spid="5"/>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heckerboard(across)">
                                      <p:cBhvr>
                                        <p:cTn id="13" dur="500"/>
                                        <p:tgtEl>
                                          <p:spTgt spid="6"/>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checkerboard(across)">
                                      <p:cBhvr>
                                        <p:cTn id="16" dur="500"/>
                                        <p:tgtEl>
                                          <p:spTgt spid="7"/>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checkerboard(across)">
                                      <p:cBhvr>
                                        <p:cTn id="19" dur="500"/>
                                        <p:tgtEl>
                                          <p:spTgt spid="8"/>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heckerboard(across)">
                                      <p:cBhvr>
                                        <p:cTn id="22" dur="500"/>
                                        <p:tgtEl>
                                          <p:spTgt spid="9"/>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checkerboard(across)">
                                      <p:cBhvr>
                                        <p:cTn id="25" dur="500"/>
                                        <p:tgtEl>
                                          <p:spTgt spid="10"/>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checkerboard(across)">
                                      <p:cBhvr>
                                        <p:cTn id="28" dur="500"/>
                                        <p:tgtEl>
                                          <p:spTgt spid="11"/>
                                        </p:tgtEl>
                                      </p:cBhvr>
                                    </p:animEffect>
                                  </p:childTnLst>
                                </p:cTn>
                              </p:par>
                              <p:par>
                                <p:cTn id="29" presetID="5" presetClass="entr" presetSubtype="1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checkerboard(across)">
                                      <p:cBhvr>
                                        <p:cTn id="31" dur="500"/>
                                        <p:tgtEl>
                                          <p:spTgt spid="12"/>
                                        </p:tgtEl>
                                      </p:cBhvr>
                                    </p:animEffect>
                                  </p:childTnLst>
                                </p:cTn>
                              </p:par>
                              <p:par>
                                <p:cTn id="32" presetID="5" presetClass="entr" presetSubtype="1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checkerboard(across)">
                                      <p:cBhvr>
                                        <p:cTn id="34" dur="500"/>
                                        <p:tgtEl>
                                          <p:spTgt spid="13"/>
                                        </p:tgtEl>
                                      </p:cBhvr>
                                    </p:animEffect>
                                  </p:childTnLst>
                                </p:cTn>
                              </p:par>
                              <p:par>
                                <p:cTn id="35" presetID="5" presetClass="entr" presetSubtype="1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checkerboard(across)">
                                      <p:cBhvr>
                                        <p:cTn id="37" dur="500"/>
                                        <p:tgtEl>
                                          <p:spTgt spid="23"/>
                                        </p:tgtEl>
                                      </p:cBhvr>
                                    </p:animEffect>
                                  </p:childTnLst>
                                </p:cTn>
                              </p:par>
                              <p:par>
                                <p:cTn id="38" presetID="5" presetClass="entr" presetSubtype="10"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checkerboard(across)">
                                      <p:cBhvr>
                                        <p:cTn id="40" dur="500"/>
                                        <p:tgtEl>
                                          <p:spTgt spid="24"/>
                                        </p:tgtEl>
                                      </p:cBhvr>
                                    </p:animEffect>
                                  </p:childTnLst>
                                </p:cTn>
                              </p:par>
                              <p:par>
                                <p:cTn id="41" presetID="5" presetClass="entr" presetSubtype="1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checkerboard(across)">
                                      <p:cBhvr>
                                        <p:cTn id="43" dur="500"/>
                                        <p:tgtEl>
                                          <p:spTgt spid="25"/>
                                        </p:tgtEl>
                                      </p:cBhvr>
                                    </p:animEffect>
                                  </p:childTnLst>
                                </p:cTn>
                              </p:par>
                              <p:par>
                                <p:cTn id="44" presetID="5" presetClass="entr" presetSubtype="10"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checkerboard(across)">
                                      <p:cBhvr>
                                        <p:cTn id="46" dur="500"/>
                                        <p:tgtEl>
                                          <p:spTgt spid="26"/>
                                        </p:tgtEl>
                                      </p:cBhvr>
                                    </p:animEffect>
                                  </p:childTnLst>
                                </p:cTn>
                              </p:par>
                              <p:par>
                                <p:cTn id="47" presetID="5" presetClass="entr" presetSubtype="10"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checkerboard(across)">
                                      <p:cBhvr>
                                        <p:cTn id="4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p:bldP spid="9" grpId="0"/>
      <p:bldP spid="10" grpId="0"/>
      <p:bldP spid="11" grpId="0"/>
      <p:bldP spid="12" grpId="0" animBg="1"/>
      <p:bldP spid="13" grpId="0" animBg="1"/>
      <p:bldP spid="23" grpId="0" animBg="1"/>
      <p:bldP spid="24" grpId="0"/>
      <p:bldP spid="25" grpId="0"/>
      <p:bldP spid="26" grpId="0"/>
      <p:bldP spid="27"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1E6EE7"/>
        </a:solidFill>
        <a:effectLst/>
      </p:bgPr>
    </p:bg>
    <p:spTree>
      <p:nvGrpSpPr>
        <p:cNvPr id="1" name=""/>
        <p:cNvGrpSpPr/>
        <p:nvPr/>
      </p:nvGrpSpPr>
      <p:grpSpPr>
        <a:xfrm>
          <a:off x="0" y="0"/>
          <a:ext cx="0" cy="0"/>
          <a:chOff x="0" y="0"/>
          <a:chExt cx="0" cy="0"/>
        </a:xfrm>
      </p:grpSpPr>
      <p:sp>
        <p:nvSpPr>
          <p:cNvPr id="2" name="任意形状 1"/>
          <p:cNvSpPr/>
          <p:nvPr/>
        </p:nvSpPr>
        <p:spPr>
          <a:xfrm rot="10800000">
            <a:off x="1940860" y="1983966"/>
            <a:ext cx="2120153" cy="2534245"/>
          </a:xfrm>
          <a:custGeom>
            <a:avLst/>
            <a:gdLst>
              <a:gd name="connsiteX0" fmla="*/ 1143023 w 5737412"/>
              <a:gd name="connsiteY0" fmla="*/ 0 h 6857999"/>
              <a:gd name="connsiteX1" fmla="*/ 5737412 w 5737412"/>
              <a:gd name="connsiteY1" fmla="*/ 0 h 6857999"/>
              <a:gd name="connsiteX2" fmla="*/ 5737412 w 5737412"/>
              <a:gd name="connsiteY2" fmla="*/ 6857999 h 6857999"/>
              <a:gd name="connsiteX3" fmla="*/ 1143023 w 5737412"/>
              <a:gd name="connsiteY3" fmla="*/ 6857999 h 6857999"/>
              <a:gd name="connsiteX4" fmla="*/ 0 w 5737412"/>
              <a:gd name="connsiteY4" fmla="*/ 5714976 h 6857999"/>
              <a:gd name="connsiteX5" fmla="*/ 0 w 5737412"/>
              <a:gd name="connsiteY5" fmla="*/ 1143023 h 6857999"/>
              <a:gd name="connsiteX6" fmla="*/ 1143023 w 5737412"/>
              <a:gd name="connsiteY6" fmla="*/ 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37412" h="6857999">
                <a:moveTo>
                  <a:pt x="1143023" y="0"/>
                </a:moveTo>
                <a:lnTo>
                  <a:pt x="5737412" y="0"/>
                </a:lnTo>
                <a:lnTo>
                  <a:pt x="5737412" y="6857999"/>
                </a:lnTo>
                <a:lnTo>
                  <a:pt x="1143023" y="6857999"/>
                </a:lnTo>
                <a:cubicBezTo>
                  <a:pt x="511749" y="6857999"/>
                  <a:pt x="0" y="6346250"/>
                  <a:pt x="0" y="5714976"/>
                </a:cubicBezTo>
                <a:lnTo>
                  <a:pt x="0" y="1143023"/>
                </a:lnTo>
                <a:cubicBezTo>
                  <a:pt x="0" y="511749"/>
                  <a:pt x="511749" y="0"/>
                  <a:pt x="1143023" y="0"/>
                </a:cubicBezTo>
                <a:close/>
              </a:path>
            </a:pathLst>
          </a:custGeom>
          <a:solidFill>
            <a:srgbClr val="F3EE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3" name="任意形状 2"/>
          <p:cNvSpPr/>
          <p:nvPr/>
        </p:nvSpPr>
        <p:spPr>
          <a:xfrm rot="10800000">
            <a:off x="-2393575" y="0"/>
            <a:ext cx="5737412" cy="6857999"/>
          </a:xfrm>
          <a:custGeom>
            <a:avLst/>
            <a:gdLst>
              <a:gd name="connsiteX0" fmla="*/ 1143023 w 5737412"/>
              <a:gd name="connsiteY0" fmla="*/ 0 h 6857999"/>
              <a:gd name="connsiteX1" fmla="*/ 5737412 w 5737412"/>
              <a:gd name="connsiteY1" fmla="*/ 0 h 6857999"/>
              <a:gd name="connsiteX2" fmla="*/ 5737412 w 5737412"/>
              <a:gd name="connsiteY2" fmla="*/ 6857999 h 6857999"/>
              <a:gd name="connsiteX3" fmla="*/ 1143023 w 5737412"/>
              <a:gd name="connsiteY3" fmla="*/ 6857999 h 6857999"/>
              <a:gd name="connsiteX4" fmla="*/ 0 w 5737412"/>
              <a:gd name="connsiteY4" fmla="*/ 5714976 h 6857999"/>
              <a:gd name="connsiteX5" fmla="*/ 0 w 5737412"/>
              <a:gd name="connsiteY5" fmla="*/ 1143023 h 6857999"/>
              <a:gd name="connsiteX6" fmla="*/ 1143023 w 5737412"/>
              <a:gd name="connsiteY6" fmla="*/ 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37412" h="6857999">
                <a:moveTo>
                  <a:pt x="1143023" y="0"/>
                </a:moveTo>
                <a:lnTo>
                  <a:pt x="5737412" y="0"/>
                </a:lnTo>
                <a:lnTo>
                  <a:pt x="5737412" y="6857999"/>
                </a:lnTo>
                <a:lnTo>
                  <a:pt x="1143023" y="6857999"/>
                </a:lnTo>
                <a:cubicBezTo>
                  <a:pt x="511749" y="6857999"/>
                  <a:pt x="0" y="6346250"/>
                  <a:pt x="0" y="5714976"/>
                </a:cubicBezTo>
                <a:lnTo>
                  <a:pt x="0" y="1143023"/>
                </a:lnTo>
                <a:cubicBezTo>
                  <a:pt x="0" y="511749"/>
                  <a:pt x="511749" y="0"/>
                  <a:pt x="1143023" y="0"/>
                </a:cubicBezTo>
                <a:close/>
              </a:path>
            </a:pathLst>
          </a:custGeom>
          <a:solidFill>
            <a:srgbClr val="2522A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4" name="文本框 3"/>
          <p:cNvSpPr txBox="1"/>
          <p:nvPr/>
        </p:nvSpPr>
        <p:spPr>
          <a:xfrm>
            <a:off x="995083" y="2527814"/>
            <a:ext cx="938077" cy="1446550"/>
          </a:xfrm>
          <a:prstGeom prst="rect">
            <a:avLst/>
          </a:prstGeom>
          <a:noFill/>
        </p:spPr>
        <p:txBody>
          <a:bodyPr wrap="none" rtlCol="0">
            <a:spAutoFit/>
          </a:bodyPr>
          <a:lstStyle/>
          <a:p>
            <a:r>
              <a:rPr kumimoji="1" lang="en-US" altLang="zh-CN" sz="8800" dirty="0">
                <a:solidFill>
                  <a:schemeClr val="bg1"/>
                </a:solidFill>
                <a:latin typeface="+mj-lt"/>
              </a:rPr>
              <a:t>03</a:t>
            </a:r>
            <a:endParaRPr kumimoji="1" lang="zh-CN" altLang="en-US" sz="8800" dirty="0">
              <a:solidFill>
                <a:schemeClr val="bg1"/>
              </a:solidFill>
              <a:latin typeface="+mj-lt"/>
            </a:endParaRPr>
          </a:p>
        </p:txBody>
      </p:sp>
      <p:sp>
        <p:nvSpPr>
          <p:cNvPr id="5" name="文本框 4"/>
          <p:cNvSpPr txBox="1"/>
          <p:nvPr/>
        </p:nvSpPr>
        <p:spPr>
          <a:xfrm>
            <a:off x="246461" y="3747415"/>
            <a:ext cx="2402610" cy="461665"/>
          </a:xfrm>
          <a:prstGeom prst="rect">
            <a:avLst/>
          </a:prstGeom>
          <a:noFill/>
        </p:spPr>
        <p:txBody>
          <a:bodyPr wrap="square" rtlCol="0">
            <a:spAutoFit/>
          </a:bodyPr>
          <a:lstStyle/>
          <a:p>
            <a:pPr algn="dist"/>
            <a:r>
              <a:rPr kumimoji="1" lang="en-US" altLang="zh-CN" sz="2400" dirty="0">
                <a:solidFill>
                  <a:schemeClr val="bg1"/>
                </a:solidFill>
                <a:latin typeface="+mj-lt"/>
              </a:rPr>
              <a:t>PART</a:t>
            </a:r>
            <a:r>
              <a:rPr kumimoji="1" lang="zh-CN" altLang="en-US" sz="2400" dirty="0">
                <a:solidFill>
                  <a:schemeClr val="bg1"/>
                </a:solidFill>
                <a:latin typeface="+mj-lt"/>
              </a:rPr>
              <a:t> </a:t>
            </a:r>
            <a:r>
              <a:rPr kumimoji="1" lang="en-US" altLang="zh-CN" sz="2400" dirty="0">
                <a:solidFill>
                  <a:schemeClr val="bg1"/>
                </a:solidFill>
                <a:latin typeface="+mj-lt"/>
              </a:rPr>
              <a:t>THREE</a:t>
            </a:r>
            <a:endParaRPr kumimoji="1" lang="zh-CN" altLang="en-US" sz="2400" dirty="0">
              <a:solidFill>
                <a:schemeClr val="bg1"/>
              </a:solidFill>
              <a:latin typeface="+mj-lt"/>
            </a:endParaRPr>
          </a:p>
        </p:txBody>
      </p:sp>
      <p:sp>
        <p:nvSpPr>
          <p:cNvPr id="6" name="文本框 5"/>
          <p:cNvSpPr txBox="1"/>
          <p:nvPr/>
        </p:nvSpPr>
        <p:spPr>
          <a:xfrm>
            <a:off x="4583623" y="2527814"/>
            <a:ext cx="6189299" cy="1107996"/>
          </a:xfrm>
          <a:prstGeom prst="rect">
            <a:avLst/>
          </a:prstGeom>
          <a:noFill/>
        </p:spPr>
        <p:txBody>
          <a:bodyPr wrap="square" rtlCol="0">
            <a:spAutoFit/>
          </a:bodyPr>
          <a:lstStyle/>
          <a:p>
            <a:pPr algn="dist"/>
            <a:r>
              <a:rPr kumimoji="1" lang="zh-CN" altLang="en-US" sz="6600" dirty="0">
                <a:solidFill>
                  <a:schemeClr val="bg1"/>
                </a:solidFill>
                <a:latin typeface="+mj-ea"/>
                <a:ea typeface="+mj-ea"/>
              </a:rPr>
              <a:t>资金投入说明</a:t>
            </a:r>
          </a:p>
        </p:txBody>
      </p:sp>
      <p:sp>
        <p:nvSpPr>
          <p:cNvPr id="7" name="饼形 6"/>
          <p:cNvSpPr/>
          <p:nvPr/>
        </p:nvSpPr>
        <p:spPr>
          <a:xfrm>
            <a:off x="11131923" y="0"/>
            <a:ext cx="2120153" cy="2120153"/>
          </a:xfrm>
          <a:prstGeom prst="pie">
            <a:avLst>
              <a:gd name="adj1" fmla="val 5384788"/>
              <a:gd name="adj2" fmla="val 16200000"/>
            </a:avLst>
          </a:prstGeom>
          <a:solidFill>
            <a:srgbClr val="2633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8" name="同心圆 7"/>
          <p:cNvSpPr/>
          <p:nvPr/>
        </p:nvSpPr>
        <p:spPr>
          <a:xfrm>
            <a:off x="10311652" y="-820271"/>
            <a:ext cx="1640542" cy="1640542"/>
          </a:xfrm>
          <a:prstGeom prst="donut">
            <a:avLst>
              <a:gd name="adj" fmla="val 994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9" name="文本框 8"/>
          <p:cNvSpPr txBox="1"/>
          <p:nvPr/>
        </p:nvSpPr>
        <p:spPr>
          <a:xfrm>
            <a:off x="4623964" y="3662704"/>
            <a:ext cx="6189299" cy="430887"/>
          </a:xfrm>
          <a:prstGeom prst="rect">
            <a:avLst/>
          </a:prstGeom>
          <a:noFill/>
        </p:spPr>
        <p:txBody>
          <a:bodyPr wrap="square" rtlCol="0">
            <a:spAutoFit/>
          </a:bodyPr>
          <a:lstStyle/>
          <a:p>
            <a:pPr>
              <a:lnSpc>
                <a:spcPct val="150000"/>
              </a:lnSpc>
            </a:pPr>
            <a:r>
              <a:rPr lang="en-GB" altLang="zh-CN" sz="1050" dirty="0">
                <a:solidFill>
                  <a:schemeClr val="bg1"/>
                </a:solidFill>
              </a:rPr>
              <a:t>your content is entered here, or by copying your text, select paste in this box and choose to retain only text. your content is typed here, or by copying your text, select paste in this box.</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par>
                                <p:cTn id="8" presetID="9"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dissolv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83626" y="296213"/>
            <a:ext cx="2487608" cy="461665"/>
          </a:xfrm>
          <a:prstGeom prst="rect">
            <a:avLst/>
          </a:prstGeom>
          <a:noFill/>
        </p:spPr>
        <p:txBody>
          <a:bodyPr wrap="square" rtlCol="0">
            <a:spAutoFit/>
          </a:bodyPr>
          <a:lstStyle/>
          <a:p>
            <a:pPr algn="dist"/>
            <a:r>
              <a:rPr kumimoji="1" lang="zh-CN" altLang="en-US" sz="2400" dirty="0">
                <a:solidFill>
                  <a:srgbClr val="2633E1"/>
                </a:solidFill>
                <a:latin typeface="+mj-ea"/>
              </a:rPr>
              <a:t>资金投入说明</a:t>
            </a:r>
          </a:p>
        </p:txBody>
      </p:sp>
      <p:sp>
        <p:nvSpPr>
          <p:cNvPr id="3" name="文本框 2"/>
          <p:cNvSpPr txBox="1"/>
          <p:nvPr/>
        </p:nvSpPr>
        <p:spPr>
          <a:xfrm>
            <a:off x="783626" y="680604"/>
            <a:ext cx="2698175" cy="215444"/>
          </a:xfrm>
          <a:prstGeom prst="rect">
            <a:avLst/>
          </a:prstGeom>
          <a:noFill/>
        </p:spPr>
        <p:txBody>
          <a:bodyPr wrap="none" rtlCol="0">
            <a:spAutoFit/>
          </a:bodyPr>
          <a:lstStyle/>
          <a:p>
            <a:r>
              <a:rPr lang="en-GB" altLang="zh-CN" sz="800" dirty="0">
                <a:solidFill>
                  <a:schemeClr val="tx1">
                    <a:lumMod val="65000"/>
                    <a:lumOff val="35000"/>
                  </a:schemeClr>
                </a:solidFill>
              </a:rPr>
              <a:t>FILL IN THE TEXT OF THE DOCUMENT TITLE HERE</a:t>
            </a:r>
          </a:p>
        </p:txBody>
      </p:sp>
      <p:sp>
        <p:nvSpPr>
          <p:cNvPr id="4" name="矩形 3"/>
          <p:cNvSpPr/>
          <p:nvPr/>
        </p:nvSpPr>
        <p:spPr>
          <a:xfrm>
            <a:off x="1542496" y="1859693"/>
            <a:ext cx="4983650" cy="113039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p:cNvSpPr txBox="1"/>
          <p:nvPr/>
        </p:nvSpPr>
        <p:spPr>
          <a:xfrm>
            <a:off x="1799759" y="2314768"/>
            <a:ext cx="4130394" cy="534634"/>
          </a:xfrm>
          <a:prstGeom prst="rect">
            <a:avLst/>
          </a:prstGeom>
          <a:noFill/>
        </p:spPr>
        <p:txBody>
          <a:bodyPr wrap="square" rtlCol="0">
            <a:spAutoFit/>
          </a:bodyPr>
          <a:lstStyle/>
          <a:p>
            <a:pPr>
              <a:lnSpc>
                <a:spcPct val="130000"/>
              </a:lnSpc>
            </a:pPr>
            <a:r>
              <a:rPr kumimoji="1" lang="zh-CN" altLang="en-US" sz="1200" dirty="0">
                <a:solidFill>
                  <a:schemeClr val="bg1">
                    <a:lumMod val="50000"/>
                  </a:schemeClr>
                </a:solidFill>
                <a:latin typeface="+mn-ea"/>
                <a:cs typeface="+mn-ea"/>
                <a:sym typeface="+mn-lt"/>
              </a:rPr>
              <a:t>感谢您使用我们的</a:t>
            </a:r>
            <a:r>
              <a:rPr kumimoji="1" lang="en-US" altLang="zh-CN" sz="1200" dirty="0">
                <a:solidFill>
                  <a:schemeClr val="bg1">
                    <a:lumMod val="50000"/>
                  </a:schemeClr>
                </a:solidFill>
                <a:latin typeface="+mn-ea"/>
                <a:cs typeface="+mn-ea"/>
                <a:sym typeface="+mn-lt"/>
              </a:rPr>
              <a:t>PPT</a:t>
            </a:r>
            <a:r>
              <a:rPr kumimoji="1" lang="zh-CN" altLang="en-US" sz="1200" dirty="0">
                <a:solidFill>
                  <a:schemeClr val="bg1">
                    <a:lumMod val="50000"/>
                  </a:schemeClr>
                </a:solidFill>
                <a:latin typeface="+mn-ea"/>
                <a:cs typeface="+mn-ea"/>
                <a:sym typeface="+mn-lt"/>
              </a:rPr>
              <a:t>模板，请在此输入您需要的文字内容，感谢您使用我们的</a:t>
            </a:r>
            <a:r>
              <a:rPr kumimoji="1" lang="en-US" altLang="zh-CN" sz="1200" dirty="0">
                <a:solidFill>
                  <a:schemeClr val="bg1">
                    <a:lumMod val="50000"/>
                  </a:schemeClr>
                </a:solidFill>
                <a:latin typeface="+mn-ea"/>
                <a:cs typeface="+mn-ea"/>
                <a:sym typeface="+mn-lt"/>
              </a:rPr>
              <a:t>PPT</a:t>
            </a:r>
            <a:r>
              <a:rPr kumimoji="1" lang="zh-CN" altLang="en-US" sz="1200" dirty="0">
                <a:solidFill>
                  <a:schemeClr val="bg1">
                    <a:lumMod val="50000"/>
                  </a:schemeClr>
                </a:solidFill>
                <a:latin typeface="+mn-ea"/>
                <a:cs typeface="+mn-ea"/>
                <a:sym typeface="+mn-lt"/>
              </a:rPr>
              <a:t>模板。</a:t>
            </a:r>
          </a:p>
        </p:txBody>
      </p:sp>
      <p:sp>
        <p:nvSpPr>
          <p:cNvPr id="6" name="文本框 5"/>
          <p:cNvSpPr txBox="1"/>
          <p:nvPr/>
        </p:nvSpPr>
        <p:spPr>
          <a:xfrm>
            <a:off x="1799759" y="2020292"/>
            <a:ext cx="2031325" cy="338554"/>
          </a:xfrm>
          <a:prstGeom prst="rect">
            <a:avLst/>
          </a:prstGeom>
          <a:noFill/>
        </p:spPr>
        <p:txBody>
          <a:bodyPr wrap="none" rtlCol="0">
            <a:spAutoFit/>
          </a:bodyPr>
          <a:lstStyle/>
          <a:p>
            <a:r>
              <a:rPr kumimoji="1" lang="zh-CN" altLang="en-US" sz="1600" dirty="0">
                <a:solidFill>
                  <a:schemeClr val="tx1">
                    <a:lumMod val="75000"/>
                    <a:lumOff val="25000"/>
                  </a:schemeClr>
                </a:solidFill>
                <a:latin typeface="+mn-ea"/>
                <a:cs typeface="+mn-ea"/>
                <a:sym typeface="+mn-lt"/>
              </a:rPr>
              <a:t>请输入标题文字内容</a:t>
            </a:r>
          </a:p>
        </p:txBody>
      </p:sp>
      <p:sp>
        <p:nvSpPr>
          <p:cNvPr id="7" name="矩形 6"/>
          <p:cNvSpPr/>
          <p:nvPr/>
        </p:nvSpPr>
        <p:spPr>
          <a:xfrm>
            <a:off x="1542496" y="1804261"/>
            <a:ext cx="4983642" cy="55432"/>
          </a:xfrm>
          <a:prstGeom prst="rect">
            <a:avLst/>
          </a:prstGeom>
          <a:solidFill>
            <a:srgbClr val="2633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矩形 7"/>
          <p:cNvSpPr/>
          <p:nvPr/>
        </p:nvSpPr>
        <p:spPr>
          <a:xfrm>
            <a:off x="1542496" y="3254589"/>
            <a:ext cx="4983650" cy="113039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文本框 8"/>
          <p:cNvSpPr txBox="1"/>
          <p:nvPr/>
        </p:nvSpPr>
        <p:spPr>
          <a:xfrm>
            <a:off x="1799759" y="3709664"/>
            <a:ext cx="4130394" cy="534634"/>
          </a:xfrm>
          <a:prstGeom prst="rect">
            <a:avLst/>
          </a:prstGeom>
          <a:noFill/>
        </p:spPr>
        <p:txBody>
          <a:bodyPr wrap="square" rtlCol="0">
            <a:spAutoFit/>
          </a:bodyPr>
          <a:lstStyle/>
          <a:p>
            <a:pPr>
              <a:lnSpc>
                <a:spcPct val="130000"/>
              </a:lnSpc>
            </a:pPr>
            <a:r>
              <a:rPr kumimoji="1" lang="zh-CN" altLang="en-US" sz="1200" dirty="0">
                <a:solidFill>
                  <a:schemeClr val="bg1">
                    <a:lumMod val="50000"/>
                  </a:schemeClr>
                </a:solidFill>
                <a:latin typeface="+mn-ea"/>
                <a:cs typeface="+mn-ea"/>
                <a:sym typeface="+mn-lt"/>
              </a:rPr>
              <a:t>感谢您使用我们的</a:t>
            </a:r>
            <a:r>
              <a:rPr kumimoji="1" lang="en-US" altLang="zh-CN" sz="1200" dirty="0">
                <a:solidFill>
                  <a:schemeClr val="bg1">
                    <a:lumMod val="50000"/>
                  </a:schemeClr>
                </a:solidFill>
                <a:latin typeface="+mn-ea"/>
                <a:cs typeface="+mn-ea"/>
                <a:sym typeface="+mn-lt"/>
              </a:rPr>
              <a:t>PPT</a:t>
            </a:r>
            <a:r>
              <a:rPr kumimoji="1" lang="zh-CN" altLang="en-US" sz="1200" dirty="0">
                <a:solidFill>
                  <a:schemeClr val="bg1">
                    <a:lumMod val="50000"/>
                  </a:schemeClr>
                </a:solidFill>
                <a:latin typeface="+mn-ea"/>
                <a:cs typeface="+mn-ea"/>
                <a:sym typeface="+mn-lt"/>
              </a:rPr>
              <a:t>模板，请在此输入您需要的文字内容，感谢您使用我们的</a:t>
            </a:r>
            <a:r>
              <a:rPr kumimoji="1" lang="en-US" altLang="zh-CN" sz="1200" dirty="0">
                <a:solidFill>
                  <a:schemeClr val="bg1">
                    <a:lumMod val="50000"/>
                  </a:schemeClr>
                </a:solidFill>
                <a:latin typeface="+mn-ea"/>
                <a:cs typeface="+mn-ea"/>
                <a:sym typeface="+mn-lt"/>
              </a:rPr>
              <a:t>PPT</a:t>
            </a:r>
            <a:r>
              <a:rPr kumimoji="1" lang="zh-CN" altLang="en-US" sz="1200" dirty="0">
                <a:solidFill>
                  <a:schemeClr val="bg1">
                    <a:lumMod val="50000"/>
                  </a:schemeClr>
                </a:solidFill>
                <a:latin typeface="+mn-ea"/>
                <a:cs typeface="+mn-ea"/>
                <a:sym typeface="+mn-lt"/>
              </a:rPr>
              <a:t>模板。</a:t>
            </a:r>
          </a:p>
        </p:txBody>
      </p:sp>
      <p:sp>
        <p:nvSpPr>
          <p:cNvPr id="10" name="文本框 9"/>
          <p:cNvSpPr txBox="1"/>
          <p:nvPr/>
        </p:nvSpPr>
        <p:spPr>
          <a:xfrm>
            <a:off x="1799759" y="3415188"/>
            <a:ext cx="2031325" cy="338554"/>
          </a:xfrm>
          <a:prstGeom prst="rect">
            <a:avLst/>
          </a:prstGeom>
          <a:noFill/>
        </p:spPr>
        <p:txBody>
          <a:bodyPr wrap="none" rtlCol="0">
            <a:spAutoFit/>
          </a:bodyPr>
          <a:lstStyle/>
          <a:p>
            <a:r>
              <a:rPr kumimoji="1" lang="zh-CN" altLang="en-US" sz="1600" dirty="0">
                <a:solidFill>
                  <a:schemeClr val="tx1">
                    <a:lumMod val="75000"/>
                    <a:lumOff val="25000"/>
                  </a:schemeClr>
                </a:solidFill>
                <a:latin typeface="+mn-ea"/>
                <a:cs typeface="+mn-ea"/>
                <a:sym typeface="+mn-lt"/>
              </a:rPr>
              <a:t>请输入标题文字内容</a:t>
            </a:r>
          </a:p>
        </p:txBody>
      </p:sp>
      <p:sp>
        <p:nvSpPr>
          <p:cNvPr id="11" name="矩形 10"/>
          <p:cNvSpPr/>
          <p:nvPr/>
        </p:nvSpPr>
        <p:spPr>
          <a:xfrm>
            <a:off x="1542496" y="3199157"/>
            <a:ext cx="4983642" cy="55432"/>
          </a:xfrm>
          <a:prstGeom prst="rect">
            <a:avLst/>
          </a:prstGeom>
          <a:solidFill>
            <a:srgbClr val="2633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矩形 11"/>
          <p:cNvSpPr/>
          <p:nvPr/>
        </p:nvSpPr>
        <p:spPr>
          <a:xfrm>
            <a:off x="1542496" y="4649485"/>
            <a:ext cx="4983650" cy="113039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文本框 12"/>
          <p:cNvSpPr txBox="1"/>
          <p:nvPr/>
        </p:nvSpPr>
        <p:spPr>
          <a:xfrm>
            <a:off x="1799759" y="5104560"/>
            <a:ext cx="4130394" cy="534634"/>
          </a:xfrm>
          <a:prstGeom prst="rect">
            <a:avLst/>
          </a:prstGeom>
          <a:noFill/>
        </p:spPr>
        <p:txBody>
          <a:bodyPr wrap="square" rtlCol="0">
            <a:spAutoFit/>
          </a:bodyPr>
          <a:lstStyle/>
          <a:p>
            <a:pPr>
              <a:lnSpc>
                <a:spcPct val="130000"/>
              </a:lnSpc>
            </a:pPr>
            <a:r>
              <a:rPr kumimoji="1" lang="zh-CN" altLang="en-US" sz="1200" dirty="0">
                <a:solidFill>
                  <a:schemeClr val="bg1">
                    <a:lumMod val="50000"/>
                  </a:schemeClr>
                </a:solidFill>
                <a:latin typeface="+mn-ea"/>
                <a:cs typeface="+mn-ea"/>
                <a:sym typeface="+mn-lt"/>
              </a:rPr>
              <a:t>感谢您使用我们的</a:t>
            </a:r>
            <a:r>
              <a:rPr kumimoji="1" lang="en-US" altLang="zh-CN" sz="1200" dirty="0">
                <a:solidFill>
                  <a:schemeClr val="bg1">
                    <a:lumMod val="50000"/>
                  </a:schemeClr>
                </a:solidFill>
                <a:latin typeface="+mn-ea"/>
                <a:cs typeface="+mn-ea"/>
                <a:sym typeface="+mn-lt"/>
              </a:rPr>
              <a:t>PPT</a:t>
            </a:r>
            <a:r>
              <a:rPr kumimoji="1" lang="zh-CN" altLang="en-US" sz="1200" dirty="0">
                <a:solidFill>
                  <a:schemeClr val="bg1">
                    <a:lumMod val="50000"/>
                  </a:schemeClr>
                </a:solidFill>
                <a:latin typeface="+mn-ea"/>
                <a:cs typeface="+mn-ea"/>
                <a:sym typeface="+mn-lt"/>
              </a:rPr>
              <a:t>模板，请在此输入您需要的文字内容，感谢您使用我们的</a:t>
            </a:r>
            <a:r>
              <a:rPr kumimoji="1" lang="en-US" altLang="zh-CN" sz="1200" dirty="0">
                <a:solidFill>
                  <a:schemeClr val="bg1">
                    <a:lumMod val="50000"/>
                  </a:schemeClr>
                </a:solidFill>
                <a:latin typeface="+mn-ea"/>
                <a:cs typeface="+mn-ea"/>
                <a:sym typeface="+mn-lt"/>
              </a:rPr>
              <a:t>PPT</a:t>
            </a:r>
            <a:r>
              <a:rPr kumimoji="1" lang="zh-CN" altLang="en-US" sz="1200" dirty="0">
                <a:solidFill>
                  <a:schemeClr val="bg1">
                    <a:lumMod val="50000"/>
                  </a:schemeClr>
                </a:solidFill>
                <a:latin typeface="+mn-ea"/>
                <a:cs typeface="+mn-ea"/>
                <a:sym typeface="+mn-lt"/>
              </a:rPr>
              <a:t>模板。</a:t>
            </a:r>
          </a:p>
        </p:txBody>
      </p:sp>
      <p:sp>
        <p:nvSpPr>
          <p:cNvPr id="14" name="文本框 13"/>
          <p:cNvSpPr txBox="1"/>
          <p:nvPr/>
        </p:nvSpPr>
        <p:spPr>
          <a:xfrm>
            <a:off x="1799759" y="4810084"/>
            <a:ext cx="2031325" cy="338554"/>
          </a:xfrm>
          <a:prstGeom prst="rect">
            <a:avLst/>
          </a:prstGeom>
          <a:noFill/>
        </p:spPr>
        <p:txBody>
          <a:bodyPr wrap="none" rtlCol="0">
            <a:spAutoFit/>
          </a:bodyPr>
          <a:lstStyle/>
          <a:p>
            <a:r>
              <a:rPr kumimoji="1" lang="zh-CN" altLang="en-US" sz="1600" dirty="0">
                <a:solidFill>
                  <a:schemeClr val="tx1">
                    <a:lumMod val="75000"/>
                    <a:lumOff val="25000"/>
                  </a:schemeClr>
                </a:solidFill>
                <a:latin typeface="+mn-ea"/>
                <a:cs typeface="+mn-ea"/>
                <a:sym typeface="+mn-lt"/>
              </a:rPr>
              <a:t>请输入标题文字内容</a:t>
            </a:r>
          </a:p>
        </p:txBody>
      </p:sp>
      <p:sp>
        <p:nvSpPr>
          <p:cNvPr id="15" name="矩形 14"/>
          <p:cNvSpPr/>
          <p:nvPr/>
        </p:nvSpPr>
        <p:spPr>
          <a:xfrm>
            <a:off x="1542496" y="4594053"/>
            <a:ext cx="4983642" cy="55432"/>
          </a:xfrm>
          <a:prstGeom prst="rect">
            <a:avLst/>
          </a:prstGeom>
          <a:solidFill>
            <a:srgbClr val="2633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矩形 15"/>
          <p:cNvSpPr/>
          <p:nvPr/>
        </p:nvSpPr>
        <p:spPr>
          <a:xfrm>
            <a:off x="7527650" y="1804261"/>
            <a:ext cx="3250695" cy="4177291"/>
          </a:xfrm>
          <a:prstGeom prst="rect">
            <a:avLst/>
          </a:prstGeom>
          <a:blipFill>
            <a:blip r:embed="rId3"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spd="slow" advTm="3000">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83626" y="296213"/>
            <a:ext cx="2487608" cy="461665"/>
          </a:xfrm>
          <a:prstGeom prst="rect">
            <a:avLst/>
          </a:prstGeom>
          <a:noFill/>
        </p:spPr>
        <p:txBody>
          <a:bodyPr wrap="square" rtlCol="0">
            <a:spAutoFit/>
          </a:bodyPr>
          <a:lstStyle/>
          <a:p>
            <a:pPr algn="dist"/>
            <a:r>
              <a:rPr kumimoji="1" lang="zh-CN" altLang="en-US" sz="2400" dirty="0">
                <a:solidFill>
                  <a:srgbClr val="2633E1"/>
                </a:solidFill>
                <a:latin typeface="+mj-ea"/>
              </a:rPr>
              <a:t>资金投入说明</a:t>
            </a:r>
          </a:p>
        </p:txBody>
      </p:sp>
      <p:sp>
        <p:nvSpPr>
          <p:cNvPr id="3" name="文本框 2"/>
          <p:cNvSpPr txBox="1"/>
          <p:nvPr/>
        </p:nvSpPr>
        <p:spPr>
          <a:xfrm>
            <a:off x="783626" y="680604"/>
            <a:ext cx="2698175" cy="215444"/>
          </a:xfrm>
          <a:prstGeom prst="rect">
            <a:avLst/>
          </a:prstGeom>
          <a:noFill/>
        </p:spPr>
        <p:txBody>
          <a:bodyPr wrap="none" rtlCol="0">
            <a:spAutoFit/>
          </a:bodyPr>
          <a:lstStyle/>
          <a:p>
            <a:r>
              <a:rPr lang="en-GB" altLang="zh-CN" sz="800" dirty="0">
                <a:solidFill>
                  <a:schemeClr val="tx1">
                    <a:lumMod val="65000"/>
                    <a:lumOff val="35000"/>
                  </a:schemeClr>
                </a:solidFill>
              </a:rPr>
              <a:t>FILL IN THE TEXT OF THE DOCUMENT TITLE HERE</a:t>
            </a:r>
          </a:p>
        </p:txBody>
      </p:sp>
      <p:sp>
        <p:nvSpPr>
          <p:cNvPr id="22" name="矩形 21"/>
          <p:cNvSpPr/>
          <p:nvPr/>
        </p:nvSpPr>
        <p:spPr>
          <a:xfrm>
            <a:off x="910451" y="1700011"/>
            <a:ext cx="2991848" cy="4005783"/>
          </a:xfrm>
          <a:prstGeom prst="rect">
            <a:avLst/>
          </a:prstGeom>
          <a:blipFill>
            <a:blip r:embed="rId3"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3" name="文本框 22"/>
          <p:cNvSpPr txBox="1"/>
          <p:nvPr/>
        </p:nvSpPr>
        <p:spPr>
          <a:xfrm>
            <a:off x="4580299" y="1450142"/>
            <a:ext cx="3169778" cy="523220"/>
          </a:xfrm>
          <a:prstGeom prst="rect">
            <a:avLst/>
          </a:prstGeom>
          <a:noFill/>
        </p:spPr>
        <p:txBody>
          <a:bodyPr wrap="none" rtlCol="0">
            <a:spAutoFit/>
          </a:bodyPr>
          <a:lstStyle/>
          <a:p>
            <a:r>
              <a:rPr kumimoji="1" lang="en-US" altLang="zh-CN" sz="2800" dirty="0">
                <a:solidFill>
                  <a:schemeClr val="tx1">
                    <a:lumMod val="75000"/>
                    <a:lumOff val="25000"/>
                  </a:schemeClr>
                </a:solidFill>
                <a:latin typeface="+mj-lt"/>
                <a:ea typeface="+mj-ea"/>
              </a:rPr>
              <a:t>WORK</a:t>
            </a:r>
            <a:r>
              <a:rPr kumimoji="1" lang="zh-CN" altLang="en-US" sz="2800" dirty="0">
                <a:solidFill>
                  <a:schemeClr val="tx1">
                    <a:lumMod val="75000"/>
                    <a:lumOff val="25000"/>
                  </a:schemeClr>
                </a:solidFill>
                <a:latin typeface="+mj-lt"/>
                <a:ea typeface="+mj-ea"/>
              </a:rPr>
              <a:t> </a:t>
            </a:r>
            <a:r>
              <a:rPr kumimoji="1" lang="en-US" altLang="zh-CN" sz="2800" dirty="0">
                <a:solidFill>
                  <a:schemeClr val="tx1">
                    <a:lumMod val="75000"/>
                    <a:lumOff val="25000"/>
                  </a:schemeClr>
                </a:solidFill>
                <a:latin typeface="+mj-lt"/>
                <a:ea typeface="+mj-ea"/>
              </a:rPr>
              <a:t>REPORT</a:t>
            </a:r>
            <a:endParaRPr kumimoji="1" lang="zh-CN" altLang="en-US" sz="2800" dirty="0">
              <a:solidFill>
                <a:schemeClr val="tx1">
                  <a:lumMod val="75000"/>
                  <a:lumOff val="25000"/>
                </a:schemeClr>
              </a:solidFill>
              <a:latin typeface="+mj-lt"/>
              <a:ea typeface="+mj-ea"/>
            </a:endParaRPr>
          </a:p>
        </p:txBody>
      </p:sp>
      <p:sp>
        <p:nvSpPr>
          <p:cNvPr id="24" name="文本框 23"/>
          <p:cNvSpPr txBox="1"/>
          <p:nvPr/>
        </p:nvSpPr>
        <p:spPr>
          <a:xfrm>
            <a:off x="4580299" y="2289653"/>
            <a:ext cx="6827106" cy="876266"/>
          </a:xfrm>
          <a:prstGeom prst="rect">
            <a:avLst/>
          </a:prstGeom>
          <a:noFill/>
        </p:spPr>
        <p:txBody>
          <a:bodyPr wrap="square" rtlCol="0">
            <a:spAutoFit/>
          </a:bodyPr>
          <a:lstStyle/>
          <a:p>
            <a:pPr>
              <a:lnSpc>
                <a:spcPct val="150000"/>
              </a:lnSpc>
            </a:pPr>
            <a:r>
              <a:rPr kumimoji="1" lang="zh-CN" altLang="en-US" sz="1200" dirty="0">
                <a:solidFill>
                  <a:schemeClr val="tx1">
                    <a:lumMod val="50000"/>
                    <a:lumOff val="50000"/>
                  </a:schemeClr>
                </a:solidFill>
                <a:latin typeface="+mn-ea"/>
                <a:cs typeface="+mn-ea"/>
                <a:sym typeface="+mn-lt"/>
              </a:rPr>
              <a:t>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模板，请在此输入您需要的文字内容，感谢您使用我们的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模板，请在此输入您需要的文字内容，感谢您使用我们的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模板，请在此输入您需要的文字内容，感谢您使用我们的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a:t>
            </a:r>
          </a:p>
        </p:txBody>
      </p:sp>
      <p:sp>
        <p:nvSpPr>
          <p:cNvPr id="25" name="文本框 24"/>
          <p:cNvSpPr txBox="1"/>
          <p:nvPr/>
        </p:nvSpPr>
        <p:spPr>
          <a:xfrm>
            <a:off x="4580299" y="1972775"/>
            <a:ext cx="1890454" cy="369332"/>
          </a:xfrm>
          <a:prstGeom prst="rect">
            <a:avLst/>
          </a:prstGeom>
          <a:noFill/>
        </p:spPr>
        <p:txBody>
          <a:bodyPr wrap="none" rtlCol="0">
            <a:spAutoFit/>
          </a:bodyPr>
          <a:lstStyle/>
          <a:p>
            <a:r>
              <a:rPr kumimoji="1" lang="en-US" altLang="zh-CN" dirty="0">
                <a:solidFill>
                  <a:schemeClr val="bg1">
                    <a:lumMod val="75000"/>
                  </a:schemeClr>
                </a:solidFill>
              </a:rPr>
              <a:t>PPT</a:t>
            </a:r>
            <a:r>
              <a:rPr kumimoji="1" lang="zh-CN" altLang="en-US" dirty="0">
                <a:solidFill>
                  <a:schemeClr val="bg1">
                    <a:lumMod val="75000"/>
                  </a:schemeClr>
                </a:solidFill>
              </a:rPr>
              <a:t> </a:t>
            </a:r>
            <a:r>
              <a:rPr kumimoji="1" lang="en-US" altLang="zh-CN" dirty="0">
                <a:solidFill>
                  <a:schemeClr val="bg1">
                    <a:lumMod val="75000"/>
                  </a:schemeClr>
                </a:solidFill>
              </a:rPr>
              <a:t>TEMPLATE</a:t>
            </a:r>
            <a:endParaRPr kumimoji="1" lang="zh-CN" altLang="en-US" dirty="0">
              <a:solidFill>
                <a:schemeClr val="bg1">
                  <a:lumMod val="75000"/>
                </a:schemeClr>
              </a:solidFill>
            </a:endParaRPr>
          </a:p>
        </p:txBody>
      </p:sp>
      <p:sp>
        <p:nvSpPr>
          <p:cNvPr id="26" name="文本框 25"/>
          <p:cNvSpPr txBox="1"/>
          <p:nvPr/>
        </p:nvSpPr>
        <p:spPr>
          <a:xfrm>
            <a:off x="5162065" y="3815366"/>
            <a:ext cx="3295873" cy="599267"/>
          </a:xfrm>
          <a:prstGeom prst="rect">
            <a:avLst/>
          </a:prstGeom>
          <a:noFill/>
        </p:spPr>
        <p:txBody>
          <a:bodyPr wrap="square" rtlCol="0">
            <a:spAutoFit/>
          </a:bodyPr>
          <a:lstStyle/>
          <a:p>
            <a:pPr>
              <a:lnSpc>
                <a:spcPct val="150000"/>
              </a:lnSpc>
            </a:pPr>
            <a:r>
              <a:rPr kumimoji="1" lang="zh-CN" altLang="en-US" sz="1200" dirty="0">
                <a:solidFill>
                  <a:schemeClr val="bg1">
                    <a:lumMod val="65000"/>
                  </a:schemeClr>
                </a:solidFill>
                <a:latin typeface="+mn-ea"/>
                <a:cs typeface="+mn-ea"/>
                <a:sym typeface="+mn-lt"/>
              </a:rPr>
              <a:t>感谢使用我们的</a:t>
            </a:r>
            <a:r>
              <a:rPr kumimoji="1" lang="en-US" altLang="zh-CN" sz="1200" dirty="0">
                <a:solidFill>
                  <a:schemeClr val="bg1">
                    <a:lumMod val="65000"/>
                  </a:schemeClr>
                </a:solidFill>
                <a:latin typeface="+mn-ea"/>
                <a:cs typeface="+mn-ea"/>
                <a:sym typeface="+mn-lt"/>
              </a:rPr>
              <a:t>PPT</a:t>
            </a:r>
            <a:r>
              <a:rPr kumimoji="1" lang="zh-CN" altLang="en-US" sz="1200" dirty="0">
                <a:solidFill>
                  <a:schemeClr val="bg1">
                    <a:lumMod val="65000"/>
                  </a:schemeClr>
                </a:solidFill>
                <a:latin typeface="+mn-ea"/>
                <a:cs typeface="+mn-ea"/>
                <a:sym typeface="+mn-lt"/>
              </a:rPr>
              <a:t>模板，请在此输入您需要的文字内容，感谢使用我们的</a:t>
            </a:r>
            <a:r>
              <a:rPr kumimoji="1" lang="en-US" altLang="zh-CN" sz="1200" dirty="0">
                <a:solidFill>
                  <a:schemeClr val="bg1">
                    <a:lumMod val="65000"/>
                  </a:schemeClr>
                </a:solidFill>
                <a:latin typeface="+mn-ea"/>
                <a:cs typeface="+mn-ea"/>
                <a:sym typeface="+mn-lt"/>
              </a:rPr>
              <a:t>PPT</a:t>
            </a:r>
            <a:r>
              <a:rPr kumimoji="1" lang="zh-CN" altLang="en-US" sz="1200" dirty="0">
                <a:solidFill>
                  <a:schemeClr val="bg1">
                    <a:lumMod val="65000"/>
                  </a:schemeClr>
                </a:solidFill>
                <a:latin typeface="+mn-ea"/>
                <a:cs typeface="+mn-ea"/>
                <a:sym typeface="+mn-lt"/>
              </a:rPr>
              <a:t>模板。</a:t>
            </a:r>
          </a:p>
        </p:txBody>
      </p:sp>
      <p:sp>
        <p:nvSpPr>
          <p:cNvPr id="27" name="燕尾形 26"/>
          <p:cNvSpPr/>
          <p:nvPr/>
        </p:nvSpPr>
        <p:spPr>
          <a:xfrm>
            <a:off x="4726499" y="3982912"/>
            <a:ext cx="352459" cy="352459"/>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28" name="文本框 27"/>
          <p:cNvSpPr txBox="1"/>
          <p:nvPr/>
        </p:nvSpPr>
        <p:spPr>
          <a:xfrm>
            <a:off x="5162065" y="4514657"/>
            <a:ext cx="3295873" cy="599267"/>
          </a:xfrm>
          <a:prstGeom prst="rect">
            <a:avLst/>
          </a:prstGeom>
          <a:noFill/>
        </p:spPr>
        <p:txBody>
          <a:bodyPr wrap="square" rtlCol="0">
            <a:spAutoFit/>
          </a:bodyPr>
          <a:lstStyle/>
          <a:p>
            <a:pPr>
              <a:lnSpc>
                <a:spcPct val="150000"/>
              </a:lnSpc>
            </a:pPr>
            <a:r>
              <a:rPr kumimoji="1" lang="zh-CN" altLang="en-US" sz="1200" dirty="0">
                <a:solidFill>
                  <a:schemeClr val="bg1">
                    <a:lumMod val="65000"/>
                  </a:schemeClr>
                </a:solidFill>
                <a:latin typeface="+mn-ea"/>
                <a:cs typeface="+mn-ea"/>
                <a:sym typeface="+mn-lt"/>
              </a:rPr>
              <a:t>感谢使用我们的</a:t>
            </a:r>
            <a:r>
              <a:rPr kumimoji="1" lang="en-US" altLang="zh-CN" sz="1200" dirty="0">
                <a:solidFill>
                  <a:schemeClr val="bg1">
                    <a:lumMod val="65000"/>
                  </a:schemeClr>
                </a:solidFill>
                <a:latin typeface="+mn-ea"/>
                <a:cs typeface="+mn-ea"/>
                <a:sym typeface="+mn-lt"/>
              </a:rPr>
              <a:t>PPT</a:t>
            </a:r>
            <a:r>
              <a:rPr kumimoji="1" lang="zh-CN" altLang="en-US" sz="1200" dirty="0">
                <a:solidFill>
                  <a:schemeClr val="bg1">
                    <a:lumMod val="65000"/>
                  </a:schemeClr>
                </a:solidFill>
                <a:latin typeface="+mn-ea"/>
                <a:cs typeface="+mn-ea"/>
                <a:sym typeface="+mn-lt"/>
              </a:rPr>
              <a:t>模板，请在此输入您需要的文字内容，感谢使用我们的</a:t>
            </a:r>
            <a:r>
              <a:rPr kumimoji="1" lang="en-US" altLang="zh-CN" sz="1200" dirty="0">
                <a:solidFill>
                  <a:schemeClr val="bg1">
                    <a:lumMod val="65000"/>
                  </a:schemeClr>
                </a:solidFill>
                <a:latin typeface="+mn-ea"/>
                <a:cs typeface="+mn-ea"/>
                <a:sym typeface="+mn-lt"/>
              </a:rPr>
              <a:t>PPT</a:t>
            </a:r>
            <a:r>
              <a:rPr kumimoji="1" lang="zh-CN" altLang="en-US" sz="1200" dirty="0">
                <a:solidFill>
                  <a:schemeClr val="bg1">
                    <a:lumMod val="65000"/>
                  </a:schemeClr>
                </a:solidFill>
                <a:latin typeface="+mn-ea"/>
                <a:cs typeface="+mn-ea"/>
                <a:sym typeface="+mn-lt"/>
              </a:rPr>
              <a:t>模板。</a:t>
            </a:r>
          </a:p>
        </p:txBody>
      </p:sp>
      <p:sp>
        <p:nvSpPr>
          <p:cNvPr id="29" name="燕尾形 28"/>
          <p:cNvSpPr/>
          <p:nvPr/>
        </p:nvSpPr>
        <p:spPr>
          <a:xfrm>
            <a:off x="4726499" y="4682203"/>
            <a:ext cx="352459" cy="352459"/>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30" name="文本框 29"/>
          <p:cNvSpPr txBox="1"/>
          <p:nvPr/>
        </p:nvSpPr>
        <p:spPr>
          <a:xfrm>
            <a:off x="5162065" y="5254783"/>
            <a:ext cx="3295873" cy="599267"/>
          </a:xfrm>
          <a:prstGeom prst="rect">
            <a:avLst/>
          </a:prstGeom>
          <a:noFill/>
        </p:spPr>
        <p:txBody>
          <a:bodyPr wrap="square" rtlCol="0">
            <a:spAutoFit/>
          </a:bodyPr>
          <a:lstStyle/>
          <a:p>
            <a:pPr>
              <a:lnSpc>
                <a:spcPct val="150000"/>
              </a:lnSpc>
            </a:pPr>
            <a:r>
              <a:rPr kumimoji="1" lang="zh-CN" altLang="en-US" sz="1200" dirty="0">
                <a:solidFill>
                  <a:schemeClr val="bg1">
                    <a:lumMod val="65000"/>
                  </a:schemeClr>
                </a:solidFill>
                <a:latin typeface="+mn-ea"/>
                <a:cs typeface="+mn-ea"/>
                <a:sym typeface="+mn-lt"/>
              </a:rPr>
              <a:t>感谢使用我们的</a:t>
            </a:r>
            <a:r>
              <a:rPr kumimoji="1" lang="en-US" altLang="zh-CN" sz="1200" dirty="0">
                <a:solidFill>
                  <a:schemeClr val="bg1">
                    <a:lumMod val="65000"/>
                  </a:schemeClr>
                </a:solidFill>
                <a:latin typeface="+mn-ea"/>
                <a:cs typeface="+mn-ea"/>
                <a:sym typeface="+mn-lt"/>
              </a:rPr>
              <a:t>PPT</a:t>
            </a:r>
            <a:r>
              <a:rPr kumimoji="1" lang="zh-CN" altLang="en-US" sz="1200" dirty="0">
                <a:solidFill>
                  <a:schemeClr val="bg1">
                    <a:lumMod val="65000"/>
                  </a:schemeClr>
                </a:solidFill>
                <a:latin typeface="+mn-ea"/>
                <a:cs typeface="+mn-ea"/>
                <a:sym typeface="+mn-lt"/>
              </a:rPr>
              <a:t>模板，请在此输入您需要的文字内容，感谢使用我们的</a:t>
            </a:r>
            <a:r>
              <a:rPr kumimoji="1" lang="en-US" altLang="zh-CN" sz="1200" dirty="0">
                <a:solidFill>
                  <a:schemeClr val="bg1">
                    <a:lumMod val="65000"/>
                  </a:schemeClr>
                </a:solidFill>
                <a:latin typeface="+mn-ea"/>
                <a:cs typeface="+mn-ea"/>
                <a:sym typeface="+mn-lt"/>
              </a:rPr>
              <a:t>PPT</a:t>
            </a:r>
            <a:r>
              <a:rPr kumimoji="1" lang="zh-CN" altLang="en-US" sz="1200" dirty="0">
                <a:solidFill>
                  <a:schemeClr val="bg1">
                    <a:lumMod val="65000"/>
                  </a:schemeClr>
                </a:solidFill>
                <a:latin typeface="+mn-ea"/>
                <a:cs typeface="+mn-ea"/>
                <a:sym typeface="+mn-lt"/>
              </a:rPr>
              <a:t>模板。</a:t>
            </a:r>
          </a:p>
        </p:txBody>
      </p:sp>
      <p:sp>
        <p:nvSpPr>
          <p:cNvPr id="31" name="燕尾形 30"/>
          <p:cNvSpPr/>
          <p:nvPr/>
        </p:nvSpPr>
        <p:spPr>
          <a:xfrm>
            <a:off x="4726499" y="5422329"/>
            <a:ext cx="352459" cy="352459"/>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32" name="矩形 31"/>
          <p:cNvSpPr/>
          <p:nvPr/>
        </p:nvSpPr>
        <p:spPr>
          <a:xfrm>
            <a:off x="8906083" y="3899506"/>
            <a:ext cx="2375465" cy="1806288"/>
          </a:xfrm>
          <a:prstGeom prst="rect">
            <a:avLst/>
          </a:prstGeom>
          <a:blipFill>
            <a:blip r:embed="rId4"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spd="slow" advTm="3000">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83626" y="296213"/>
            <a:ext cx="2487608" cy="461665"/>
          </a:xfrm>
          <a:prstGeom prst="rect">
            <a:avLst/>
          </a:prstGeom>
          <a:noFill/>
        </p:spPr>
        <p:txBody>
          <a:bodyPr wrap="square" rtlCol="0">
            <a:spAutoFit/>
          </a:bodyPr>
          <a:lstStyle/>
          <a:p>
            <a:pPr algn="dist"/>
            <a:r>
              <a:rPr kumimoji="1" lang="zh-CN" altLang="en-US" sz="2400" dirty="0">
                <a:solidFill>
                  <a:srgbClr val="2633E1"/>
                </a:solidFill>
                <a:latin typeface="+mj-ea"/>
              </a:rPr>
              <a:t>资金投入说明</a:t>
            </a:r>
          </a:p>
        </p:txBody>
      </p:sp>
      <p:sp>
        <p:nvSpPr>
          <p:cNvPr id="3" name="文本框 2"/>
          <p:cNvSpPr txBox="1"/>
          <p:nvPr/>
        </p:nvSpPr>
        <p:spPr>
          <a:xfrm>
            <a:off x="783626" y="680604"/>
            <a:ext cx="2698175" cy="215444"/>
          </a:xfrm>
          <a:prstGeom prst="rect">
            <a:avLst/>
          </a:prstGeom>
          <a:noFill/>
        </p:spPr>
        <p:txBody>
          <a:bodyPr wrap="none" rtlCol="0">
            <a:spAutoFit/>
          </a:bodyPr>
          <a:lstStyle/>
          <a:p>
            <a:r>
              <a:rPr lang="en-GB" altLang="zh-CN" sz="800" dirty="0">
                <a:solidFill>
                  <a:schemeClr val="tx1">
                    <a:lumMod val="65000"/>
                    <a:lumOff val="35000"/>
                  </a:schemeClr>
                </a:solidFill>
              </a:rPr>
              <a:t>FILL IN THE TEXT OF THE DOCUMENT TITLE HERE</a:t>
            </a:r>
          </a:p>
        </p:txBody>
      </p:sp>
      <p:sp>
        <p:nvSpPr>
          <p:cNvPr id="4" name="圆角矩形 3"/>
          <p:cNvSpPr/>
          <p:nvPr/>
        </p:nvSpPr>
        <p:spPr>
          <a:xfrm>
            <a:off x="1364541" y="2175319"/>
            <a:ext cx="2465797" cy="1148779"/>
          </a:xfrm>
          <a:prstGeom prst="roundRect">
            <a:avLst>
              <a:gd name="adj" fmla="val 0"/>
            </a:avLst>
          </a:prstGeom>
          <a:solidFill>
            <a:srgbClr val="2633E1"/>
          </a:solidFill>
          <a:ln>
            <a:noFill/>
          </a:ln>
          <a:effectLst>
            <a:outerShdw blurRad="762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圆角矩形 4"/>
          <p:cNvSpPr/>
          <p:nvPr/>
        </p:nvSpPr>
        <p:spPr>
          <a:xfrm>
            <a:off x="1117225" y="1696508"/>
            <a:ext cx="2960431" cy="4031654"/>
          </a:xfrm>
          <a:prstGeom prst="roundRect">
            <a:avLst>
              <a:gd name="adj" fmla="val 0"/>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文本框 5"/>
          <p:cNvSpPr txBox="1"/>
          <p:nvPr/>
        </p:nvSpPr>
        <p:spPr>
          <a:xfrm>
            <a:off x="1584326" y="2364808"/>
            <a:ext cx="2005677" cy="584775"/>
          </a:xfrm>
          <a:prstGeom prst="rect">
            <a:avLst/>
          </a:prstGeom>
          <a:noFill/>
        </p:spPr>
        <p:txBody>
          <a:bodyPr wrap="none" rtlCol="0">
            <a:spAutoFit/>
          </a:bodyPr>
          <a:lstStyle/>
          <a:p>
            <a:r>
              <a:rPr kumimoji="1" lang="en-US" altLang="zh-CN" sz="3200" dirty="0">
                <a:solidFill>
                  <a:schemeClr val="bg1"/>
                </a:solidFill>
              </a:rPr>
              <a:t>2,7800.18</a:t>
            </a:r>
            <a:endParaRPr kumimoji="1" lang="zh-CN" altLang="en-US" sz="3200" dirty="0">
              <a:solidFill>
                <a:schemeClr val="bg1"/>
              </a:solidFill>
            </a:endParaRPr>
          </a:p>
        </p:txBody>
      </p:sp>
      <p:sp>
        <p:nvSpPr>
          <p:cNvPr id="7" name="文本框 6"/>
          <p:cNvSpPr txBox="1"/>
          <p:nvPr/>
        </p:nvSpPr>
        <p:spPr>
          <a:xfrm>
            <a:off x="1574052" y="2918761"/>
            <a:ext cx="1321364" cy="246221"/>
          </a:xfrm>
          <a:prstGeom prst="rect">
            <a:avLst/>
          </a:prstGeom>
          <a:noFill/>
        </p:spPr>
        <p:txBody>
          <a:bodyPr wrap="square" rtlCol="0">
            <a:spAutoFit/>
          </a:bodyPr>
          <a:lstStyle/>
          <a:p>
            <a:pPr algn="dist"/>
            <a:r>
              <a:rPr kumimoji="1" lang="en-US" altLang="zh-CN" sz="1000" dirty="0">
                <a:solidFill>
                  <a:schemeClr val="bg1"/>
                </a:solidFill>
              </a:rPr>
              <a:t>Input Date Here</a:t>
            </a:r>
          </a:p>
        </p:txBody>
      </p:sp>
      <p:sp>
        <p:nvSpPr>
          <p:cNvPr id="8" name="文本框 7"/>
          <p:cNvSpPr txBox="1"/>
          <p:nvPr/>
        </p:nvSpPr>
        <p:spPr>
          <a:xfrm>
            <a:off x="1302897" y="3746797"/>
            <a:ext cx="748923" cy="261610"/>
          </a:xfrm>
          <a:prstGeom prst="rect">
            <a:avLst/>
          </a:prstGeom>
          <a:noFill/>
        </p:spPr>
        <p:txBody>
          <a:bodyPr wrap="none" rtlCol="0">
            <a:spAutoFit/>
          </a:bodyPr>
          <a:lstStyle/>
          <a:p>
            <a:r>
              <a:rPr kumimoji="1" lang="zh-CN" altLang="en-US" sz="1100" dirty="0">
                <a:solidFill>
                  <a:schemeClr val="tx1">
                    <a:lumMod val="75000"/>
                    <a:lumOff val="25000"/>
                  </a:schemeClr>
                </a:solidFill>
              </a:rPr>
              <a:t>项目名称</a:t>
            </a:r>
          </a:p>
        </p:txBody>
      </p:sp>
      <p:sp>
        <p:nvSpPr>
          <p:cNvPr id="9" name="文本框 8"/>
          <p:cNvSpPr txBox="1"/>
          <p:nvPr/>
        </p:nvSpPr>
        <p:spPr>
          <a:xfrm>
            <a:off x="2491760" y="3746797"/>
            <a:ext cx="466794" cy="261610"/>
          </a:xfrm>
          <a:prstGeom prst="rect">
            <a:avLst/>
          </a:prstGeom>
          <a:noFill/>
        </p:spPr>
        <p:txBody>
          <a:bodyPr wrap="none" rtlCol="0">
            <a:spAutoFit/>
          </a:bodyPr>
          <a:lstStyle/>
          <a:p>
            <a:r>
              <a:rPr kumimoji="1" lang="zh-CN" altLang="en-US" sz="1100" dirty="0">
                <a:solidFill>
                  <a:schemeClr val="tx1">
                    <a:lumMod val="75000"/>
                    <a:lumOff val="25000"/>
                  </a:schemeClr>
                </a:solidFill>
              </a:rPr>
              <a:t>数量</a:t>
            </a:r>
          </a:p>
        </p:txBody>
      </p:sp>
      <p:sp>
        <p:nvSpPr>
          <p:cNvPr id="10" name="文本框 9"/>
          <p:cNvSpPr txBox="1"/>
          <p:nvPr/>
        </p:nvSpPr>
        <p:spPr>
          <a:xfrm>
            <a:off x="3285828" y="3746797"/>
            <a:ext cx="466794" cy="261610"/>
          </a:xfrm>
          <a:prstGeom prst="rect">
            <a:avLst/>
          </a:prstGeom>
          <a:noFill/>
        </p:spPr>
        <p:txBody>
          <a:bodyPr wrap="none" rtlCol="0">
            <a:spAutoFit/>
          </a:bodyPr>
          <a:lstStyle/>
          <a:p>
            <a:r>
              <a:rPr kumimoji="1" lang="zh-CN" altLang="en-US" sz="1100" dirty="0">
                <a:solidFill>
                  <a:schemeClr val="tx1">
                    <a:lumMod val="75000"/>
                    <a:lumOff val="25000"/>
                  </a:schemeClr>
                </a:solidFill>
              </a:rPr>
              <a:t>类型</a:t>
            </a:r>
          </a:p>
        </p:txBody>
      </p:sp>
      <p:sp>
        <p:nvSpPr>
          <p:cNvPr id="11" name="文本框 10"/>
          <p:cNvSpPr txBox="1"/>
          <p:nvPr/>
        </p:nvSpPr>
        <p:spPr>
          <a:xfrm>
            <a:off x="1283384" y="4082233"/>
            <a:ext cx="902811" cy="1264962"/>
          </a:xfrm>
          <a:prstGeom prst="rect">
            <a:avLst/>
          </a:prstGeom>
          <a:noFill/>
        </p:spPr>
        <p:txBody>
          <a:bodyPr wrap="none" rtlCol="0">
            <a:spAutoFit/>
          </a:bodyPr>
          <a:lstStyle/>
          <a:p>
            <a:pPr>
              <a:lnSpc>
                <a:spcPct val="200000"/>
              </a:lnSpc>
            </a:pPr>
            <a:r>
              <a:rPr kumimoji="1" lang="en-US" altLang="zh-CN" sz="1000" dirty="0">
                <a:solidFill>
                  <a:schemeClr val="tx1">
                    <a:lumMod val="50000"/>
                    <a:lumOff val="50000"/>
                  </a:schemeClr>
                </a:solidFill>
                <a:latin typeface="+mn-ea"/>
              </a:rPr>
              <a:t>BP</a:t>
            </a:r>
            <a:r>
              <a:rPr kumimoji="1" lang="zh-CN" altLang="en-US" sz="1000" dirty="0">
                <a:solidFill>
                  <a:schemeClr val="tx1">
                    <a:lumMod val="50000"/>
                    <a:lumOff val="50000"/>
                  </a:schemeClr>
                </a:solidFill>
                <a:latin typeface="+mn-ea"/>
              </a:rPr>
              <a:t>  </a:t>
            </a:r>
            <a:r>
              <a:rPr kumimoji="1" lang="en-US" altLang="zh-CN" sz="1000" dirty="0">
                <a:solidFill>
                  <a:schemeClr val="tx1">
                    <a:lumMod val="50000"/>
                    <a:lumOff val="50000"/>
                  </a:schemeClr>
                </a:solidFill>
                <a:latin typeface="+mn-ea"/>
              </a:rPr>
              <a:t>NAME_1</a:t>
            </a:r>
          </a:p>
          <a:p>
            <a:pPr>
              <a:lnSpc>
                <a:spcPct val="200000"/>
              </a:lnSpc>
            </a:pPr>
            <a:r>
              <a:rPr kumimoji="1" lang="en-US" altLang="zh-CN" sz="1000" dirty="0">
                <a:solidFill>
                  <a:schemeClr val="tx1">
                    <a:lumMod val="50000"/>
                    <a:lumOff val="50000"/>
                  </a:schemeClr>
                </a:solidFill>
                <a:latin typeface="+mn-ea"/>
              </a:rPr>
              <a:t>BP</a:t>
            </a:r>
            <a:r>
              <a:rPr kumimoji="1" lang="zh-CN" altLang="en-US" sz="1000" dirty="0">
                <a:solidFill>
                  <a:schemeClr val="tx1">
                    <a:lumMod val="50000"/>
                    <a:lumOff val="50000"/>
                  </a:schemeClr>
                </a:solidFill>
                <a:latin typeface="+mn-ea"/>
              </a:rPr>
              <a:t>  </a:t>
            </a:r>
            <a:r>
              <a:rPr kumimoji="1" lang="en-US" altLang="zh-CN" sz="1000" dirty="0">
                <a:solidFill>
                  <a:schemeClr val="tx1">
                    <a:lumMod val="50000"/>
                    <a:lumOff val="50000"/>
                  </a:schemeClr>
                </a:solidFill>
                <a:latin typeface="+mn-ea"/>
              </a:rPr>
              <a:t>NAME_1</a:t>
            </a:r>
            <a:endParaRPr kumimoji="1" lang="zh-CN" altLang="en-US" sz="1000" dirty="0">
              <a:solidFill>
                <a:schemeClr val="tx1">
                  <a:lumMod val="50000"/>
                  <a:lumOff val="50000"/>
                </a:schemeClr>
              </a:solidFill>
              <a:latin typeface="+mn-ea"/>
            </a:endParaRPr>
          </a:p>
          <a:p>
            <a:pPr>
              <a:lnSpc>
                <a:spcPct val="200000"/>
              </a:lnSpc>
            </a:pPr>
            <a:r>
              <a:rPr kumimoji="1" lang="en-US" altLang="zh-CN" sz="1000" dirty="0">
                <a:solidFill>
                  <a:schemeClr val="tx1">
                    <a:lumMod val="50000"/>
                    <a:lumOff val="50000"/>
                  </a:schemeClr>
                </a:solidFill>
                <a:latin typeface="+mn-ea"/>
              </a:rPr>
              <a:t>BP</a:t>
            </a:r>
            <a:r>
              <a:rPr kumimoji="1" lang="zh-CN" altLang="en-US" sz="1000" dirty="0">
                <a:solidFill>
                  <a:schemeClr val="tx1">
                    <a:lumMod val="50000"/>
                    <a:lumOff val="50000"/>
                  </a:schemeClr>
                </a:solidFill>
                <a:latin typeface="+mn-ea"/>
              </a:rPr>
              <a:t>  </a:t>
            </a:r>
            <a:r>
              <a:rPr kumimoji="1" lang="en-US" altLang="zh-CN" sz="1000" dirty="0">
                <a:solidFill>
                  <a:schemeClr val="tx1">
                    <a:lumMod val="50000"/>
                    <a:lumOff val="50000"/>
                  </a:schemeClr>
                </a:solidFill>
                <a:latin typeface="+mn-ea"/>
              </a:rPr>
              <a:t>NAME_1</a:t>
            </a:r>
            <a:endParaRPr kumimoji="1" lang="zh-CN" altLang="en-US" sz="1000" dirty="0">
              <a:solidFill>
                <a:schemeClr val="tx1">
                  <a:lumMod val="50000"/>
                  <a:lumOff val="50000"/>
                </a:schemeClr>
              </a:solidFill>
              <a:latin typeface="+mn-ea"/>
            </a:endParaRPr>
          </a:p>
          <a:p>
            <a:pPr>
              <a:lnSpc>
                <a:spcPct val="200000"/>
              </a:lnSpc>
            </a:pPr>
            <a:r>
              <a:rPr kumimoji="1" lang="en-US" altLang="zh-CN" sz="1000" dirty="0">
                <a:solidFill>
                  <a:schemeClr val="tx1">
                    <a:lumMod val="50000"/>
                    <a:lumOff val="50000"/>
                  </a:schemeClr>
                </a:solidFill>
                <a:latin typeface="+mn-ea"/>
              </a:rPr>
              <a:t>BP</a:t>
            </a:r>
            <a:r>
              <a:rPr kumimoji="1" lang="zh-CN" altLang="en-US" sz="1000" dirty="0">
                <a:solidFill>
                  <a:schemeClr val="tx1">
                    <a:lumMod val="50000"/>
                    <a:lumOff val="50000"/>
                  </a:schemeClr>
                </a:solidFill>
                <a:latin typeface="+mn-ea"/>
              </a:rPr>
              <a:t>  </a:t>
            </a:r>
            <a:r>
              <a:rPr kumimoji="1" lang="en-US" altLang="zh-CN" sz="1000" dirty="0">
                <a:solidFill>
                  <a:schemeClr val="tx1">
                    <a:lumMod val="50000"/>
                    <a:lumOff val="50000"/>
                  </a:schemeClr>
                </a:solidFill>
                <a:latin typeface="+mn-ea"/>
              </a:rPr>
              <a:t>NAME_1</a:t>
            </a:r>
            <a:endParaRPr kumimoji="1" lang="zh-CN" altLang="en-US" sz="1000" dirty="0">
              <a:solidFill>
                <a:schemeClr val="tx1">
                  <a:lumMod val="50000"/>
                  <a:lumOff val="50000"/>
                </a:schemeClr>
              </a:solidFill>
              <a:latin typeface="+mn-ea"/>
            </a:endParaRPr>
          </a:p>
        </p:txBody>
      </p:sp>
      <p:sp>
        <p:nvSpPr>
          <p:cNvPr id="12" name="文本框 11"/>
          <p:cNvSpPr txBox="1"/>
          <p:nvPr/>
        </p:nvSpPr>
        <p:spPr>
          <a:xfrm>
            <a:off x="2553378" y="4082233"/>
            <a:ext cx="325730" cy="1264962"/>
          </a:xfrm>
          <a:prstGeom prst="rect">
            <a:avLst/>
          </a:prstGeom>
          <a:noFill/>
        </p:spPr>
        <p:txBody>
          <a:bodyPr wrap="none" rtlCol="0">
            <a:spAutoFit/>
          </a:bodyPr>
          <a:lstStyle/>
          <a:p>
            <a:pPr>
              <a:lnSpc>
                <a:spcPct val="200000"/>
              </a:lnSpc>
            </a:pPr>
            <a:r>
              <a:rPr kumimoji="1" lang="en-US" altLang="zh-CN" sz="1000" dirty="0">
                <a:solidFill>
                  <a:schemeClr val="tx1">
                    <a:lumMod val="50000"/>
                    <a:lumOff val="50000"/>
                  </a:schemeClr>
                </a:solidFill>
                <a:latin typeface="+mn-ea"/>
              </a:rPr>
              <a:t>27</a:t>
            </a:r>
          </a:p>
          <a:p>
            <a:pPr>
              <a:lnSpc>
                <a:spcPct val="200000"/>
              </a:lnSpc>
            </a:pPr>
            <a:r>
              <a:rPr kumimoji="1" lang="en-US" altLang="zh-CN" sz="1000" dirty="0">
                <a:solidFill>
                  <a:schemeClr val="tx1">
                    <a:lumMod val="50000"/>
                    <a:lumOff val="50000"/>
                  </a:schemeClr>
                </a:solidFill>
                <a:latin typeface="+mn-ea"/>
              </a:rPr>
              <a:t>36</a:t>
            </a:r>
          </a:p>
          <a:p>
            <a:pPr>
              <a:lnSpc>
                <a:spcPct val="200000"/>
              </a:lnSpc>
            </a:pPr>
            <a:r>
              <a:rPr kumimoji="1" lang="en-US" altLang="zh-CN" sz="1000" dirty="0">
                <a:solidFill>
                  <a:schemeClr val="tx1">
                    <a:lumMod val="50000"/>
                    <a:lumOff val="50000"/>
                  </a:schemeClr>
                </a:solidFill>
                <a:latin typeface="+mn-ea"/>
              </a:rPr>
              <a:t>15</a:t>
            </a:r>
          </a:p>
          <a:p>
            <a:pPr>
              <a:lnSpc>
                <a:spcPct val="200000"/>
              </a:lnSpc>
            </a:pPr>
            <a:r>
              <a:rPr kumimoji="1" lang="en-US" altLang="zh-CN" sz="1000" dirty="0">
                <a:solidFill>
                  <a:schemeClr val="tx1">
                    <a:lumMod val="50000"/>
                    <a:lumOff val="50000"/>
                  </a:schemeClr>
                </a:solidFill>
                <a:latin typeface="+mn-ea"/>
              </a:rPr>
              <a:t>22</a:t>
            </a:r>
            <a:endParaRPr kumimoji="1" lang="zh-CN" altLang="en-US" sz="1000" dirty="0">
              <a:solidFill>
                <a:schemeClr val="tx1">
                  <a:lumMod val="50000"/>
                  <a:lumOff val="50000"/>
                </a:schemeClr>
              </a:solidFill>
              <a:latin typeface="+mn-ea"/>
            </a:endParaRPr>
          </a:p>
        </p:txBody>
      </p:sp>
      <p:sp>
        <p:nvSpPr>
          <p:cNvPr id="13" name="文本框 12"/>
          <p:cNvSpPr txBox="1"/>
          <p:nvPr/>
        </p:nvSpPr>
        <p:spPr>
          <a:xfrm>
            <a:off x="3246291" y="4082233"/>
            <a:ext cx="595035" cy="1264962"/>
          </a:xfrm>
          <a:prstGeom prst="rect">
            <a:avLst/>
          </a:prstGeom>
          <a:noFill/>
        </p:spPr>
        <p:txBody>
          <a:bodyPr wrap="none" rtlCol="0">
            <a:spAutoFit/>
          </a:bodyPr>
          <a:lstStyle/>
          <a:p>
            <a:pPr>
              <a:lnSpc>
                <a:spcPct val="200000"/>
              </a:lnSpc>
            </a:pPr>
            <a:r>
              <a:rPr kumimoji="1" lang="en-US" altLang="zh-CN" sz="1000" dirty="0">
                <a:solidFill>
                  <a:schemeClr val="tx1">
                    <a:lumMod val="50000"/>
                    <a:lumOff val="50000"/>
                  </a:schemeClr>
                </a:solidFill>
                <a:latin typeface="+mn-ea"/>
              </a:rPr>
              <a:t>Type-1</a:t>
            </a:r>
          </a:p>
          <a:p>
            <a:pPr>
              <a:lnSpc>
                <a:spcPct val="200000"/>
              </a:lnSpc>
            </a:pPr>
            <a:r>
              <a:rPr kumimoji="1" lang="en-US" altLang="zh-CN" sz="1000" dirty="0">
                <a:solidFill>
                  <a:schemeClr val="tx1">
                    <a:lumMod val="50000"/>
                    <a:lumOff val="50000"/>
                  </a:schemeClr>
                </a:solidFill>
                <a:latin typeface="+mn-ea"/>
              </a:rPr>
              <a:t>Type-2</a:t>
            </a:r>
          </a:p>
          <a:p>
            <a:pPr>
              <a:lnSpc>
                <a:spcPct val="200000"/>
              </a:lnSpc>
            </a:pPr>
            <a:r>
              <a:rPr kumimoji="1" lang="en-US" altLang="zh-CN" sz="1000" dirty="0">
                <a:solidFill>
                  <a:schemeClr val="tx1">
                    <a:lumMod val="50000"/>
                    <a:lumOff val="50000"/>
                  </a:schemeClr>
                </a:solidFill>
                <a:latin typeface="+mn-ea"/>
              </a:rPr>
              <a:t>Type-3</a:t>
            </a:r>
          </a:p>
          <a:p>
            <a:pPr>
              <a:lnSpc>
                <a:spcPct val="200000"/>
              </a:lnSpc>
            </a:pPr>
            <a:r>
              <a:rPr kumimoji="1" lang="en-US" altLang="zh-CN" sz="1000" dirty="0">
                <a:solidFill>
                  <a:schemeClr val="tx1">
                    <a:lumMod val="50000"/>
                    <a:lumOff val="50000"/>
                  </a:schemeClr>
                </a:solidFill>
                <a:latin typeface="+mn-ea"/>
              </a:rPr>
              <a:t>Type-4</a:t>
            </a:r>
            <a:endParaRPr kumimoji="1" lang="zh-CN" altLang="en-US" sz="1000" dirty="0">
              <a:solidFill>
                <a:schemeClr val="tx1">
                  <a:lumMod val="50000"/>
                  <a:lumOff val="50000"/>
                </a:schemeClr>
              </a:solidFill>
              <a:latin typeface="+mn-ea"/>
            </a:endParaRPr>
          </a:p>
        </p:txBody>
      </p:sp>
      <p:sp>
        <p:nvSpPr>
          <p:cNvPr id="14" name="圆角矩形 13"/>
          <p:cNvSpPr/>
          <p:nvPr/>
        </p:nvSpPr>
        <p:spPr>
          <a:xfrm>
            <a:off x="4653519" y="2175319"/>
            <a:ext cx="2465797" cy="1148779"/>
          </a:xfrm>
          <a:prstGeom prst="roundRect">
            <a:avLst>
              <a:gd name="adj" fmla="val 0"/>
            </a:avLst>
          </a:prstGeom>
          <a:solidFill>
            <a:srgbClr val="2633E1"/>
          </a:solidFill>
          <a:ln>
            <a:noFill/>
          </a:ln>
          <a:effectLst>
            <a:outerShdw blurRad="762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5" name="圆角矩形 14"/>
          <p:cNvSpPr/>
          <p:nvPr/>
        </p:nvSpPr>
        <p:spPr>
          <a:xfrm>
            <a:off x="4406203" y="1696508"/>
            <a:ext cx="2960431" cy="4031654"/>
          </a:xfrm>
          <a:prstGeom prst="roundRect">
            <a:avLst>
              <a:gd name="adj" fmla="val 0"/>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文本框 15"/>
          <p:cNvSpPr txBox="1"/>
          <p:nvPr/>
        </p:nvSpPr>
        <p:spPr>
          <a:xfrm>
            <a:off x="4873304" y="2364808"/>
            <a:ext cx="2005677" cy="584775"/>
          </a:xfrm>
          <a:prstGeom prst="rect">
            <a:avLst/>
          </a:prstGeom>
          <a:noFill/>
        </p:spPr>
        <p:txBody>
          <a:bodyPr wrap="none" rtlCol="0">
            <a:spAutoFit/>
          </a:bodyPr>
          <a:lstStyle/>
          <a:p>
            <a:r>
              <a:rPr kumimoji="1" lang="en-US" altLang="zh-CN" sz="3200" dirty="0">
                <a:solidFill>
                  <a:schemeClr val="bg1"/>
                </a:solidFill>
              </a:rPr>
              <a:t>3,6800.29</a:t>
            </a:r>
            <a:endParaRPr kumimoji="1" lang="zh-CN" altLang="en-US" sz="3200" dirty="0">
              <a:solidFill>
                <a:schemeClr val="bg1"/>
              </a:solidFill>
            </a:endParaRPr>
          </a:p>
        </p:txBody>
      </p:sp>
      <p:sp>
        <p:nvSpPr>
          <p:cNvPr id="17" name="文本框 16"/>
          <p:cNvSpPr txBox="1"/>
          <p:nvPr/>
        </p:nvSpPr>
        <p:spPr>
          <a:xfrm>
            <a:off x="4863030" y="2918761"/>
            <a:ext cx="1321364" cy="246221"/>
          </a:xfrm>
          <a:prstGeom prst="rect">
            <a:avLst/>
          </a:prstGeom>
          <a:noFill/>
        </p:spPr>
        <p:txBody>
          <a:bodyPr wrap="square" rtlCol="0">
            <a:spAutoFit/>
          </a:bodyPr>
          <a:lstStyle/>
          <a:p>
            <a:pPr algn="dist"/>
            <a:r>
              <a:rPr kumimoji="1" lang="en-US" altLang="zh-CN" sz="1000" dirty="0">
                <a:solidFill>
                  <a:schemeClr val="bg1"/>
                </a:solidFill>
              </a:rPr>
              <a:t>Input Date Here</a:t>
            </a:r>
          </a:p>
        </p:txBody>
      </p:sp>
      <p:sp>
        <p:nvSpPr>
          <p:cNvPr id="18" name="文本框 17"/>
          <p:cNvSpPr txBox="1"/>
          <p:nvPr/>
        </p:nvSpPr>
        <p:spPr>
          <a:xfrm>
            <a:off x="4591875" y="3746797"/>
            <a:ext cx="748923" cy="261610"/>
          </a:xfrm>
          <a:prstGeom prst="rect">
            <a:avLst/>
          </a:prstGeom>
          <a:noFill/>
        </p:spPr>
        <p:txBody>
          <a:bodyPr wrap="none" rtlCol="0">
            <a:spAutoFit/>
          </a:bodyPr>
          <a:lstStyle/>
          <a:p>
            <a:r>
              <a:rPr kumimoji="1" lang="zh-CN" altLang="en-US" sz="1100" dirty="0">
                <a:solidFill>
                  <a:schemeClr val="tx1">
                    <a:lumMod val="75000"/>
                    <a:lumOff val="25000"/>
                  </a:schemeClr>
                </a:solidFill>
              </a:rPr>
              <a:t>项目名称</a:t>
            </a:r>
          </a:p>
        </p:txBody>
      </p:sp>
      <p:sp>
        <p:nvSpPr>
          <p:cNvPr id="19" name="文本框 18"/>
          <p:cNvSpPr txBox="1"/>
          <p:nvPr/>
        </p:nvSpPr>
        <p:spPr>
          <a:xfrm>
            <a:off x="5780738" y="3746797"/>
            <a:ext cx="466794" cy="261610"/>
          </a:xfrm>
          <a:prstGeom prst="rect">
            <a:avLst/>
          </a:prstGeom>
          <a:noFill/>
        </p:spPr>
        <p:txBody>
          <a:bodyPr wrap="none" rtlCol="0">
            <a:spAutoFit/>
          </a:bodyPr>
          <a:lstStyle/>
          <a:p>
            <a:r>
              <a:rPr kumimoji="1" lang="zh-CN" altLang="en-US" sz="1100" dirty="0">
                <a:solidFill>
                  <a:schemeClr val="tx1">
                    <a:lumMod val="75000"/>
                    <a:lumOff val="25000"/>
                  </a:schemeClr>
                </a:solidFill>
              </a:rPr>
              <a:t>数量</a:t>
            </a:r>
          </a:p>
        </p:txBody>
      </p:sp>
      <p:sp>
        <p:nvSpPr>
          <p:cNvPr id="20" name="文本框 19"/>
          <p:cNvSpPr txBox="1"/>
          <p:nvPr/>
        </p:nvSpPr>
        <p:spPr>
          <a:xfrm>
            <a:off x="6574806" y="3746797"/>
            <a:ext cx="466794" cy="261610"/>
          </a:xfrm>
          <a:prstGeom prst="rect">
            <a:avLst/>
          </a:prstGeom>
          <a:noFill/>
        </p:spPr>
        <p:txBody>
          <a:bodyPr wrap="none" rtlCol="0">
            <a:spAutoFit/>
          </a:bodyPr>
          <a:lstStyle/>
          <a:p>
            <a:r>
              <a:rPr kumimoji="1" lang="zh-CN" altLang="en-US" sz="1100" dirty="0">
                <a:solidFill>
                  <a:schemeClr val="tx1">
                    <a:lumMod val="75000"/>
                    <a:lumOff val="25000"/>
                  </a:schemeClr>
                </a:solidFill>
              </a:rPr>
              <a:t>类型</a:t>
            </a:r>
          </a:p>
        </p:txBody>
      </p:sp>
      <p:sp>
        <p:nvSpPr>
          <p:cNvPr id="21" name="文本框 20"/>
          <p:cNvSpPr txBox="1"/>
          <p:nvPr/>
        </p:nvSpPr>
        <p:spPr>
          <a:xfrm>
            <a:off x="4572362" y="4082233"/>
            <a:ext cx="902811" cy="1264962"/>
          </a:xfrm>
          <a:prstGeom prst="rect">
            <a:avLst/>
          </a:prstGeom>
          <a:noFill/>
        </p:spPr>
        <p:txBody>
          <a:bodyPr wrap="none" rtlCol="0">
            <a:spAutoFit/>
          </a:bodyPr>
          <a:lstStyle/>
          <a:p>
            <a:pPr>
              <a:lnSpc>
                <a:spcPct val="200000"/>
              </a:lnSpc>
            </a:pPr>
            <a:r>
              <a:rPr kumimoji="1" lang="en-US" altLang="zh-CN" sz="1000" dirty="0">
                <a:solidFill>
                  <a:schemeClr val="tx1">
                    <a:lumMod val="50000"/>
                    <a:lumOff val="50000"/>
                  </a:schemeClr>
                </a:solidFill>
                <a:latin typeface="+mn-ea"/>
              </a:rPr>
              <a:t>BP</a:t>
            </a:r>
            <a:r>
              <a:rPr kumimoji="1" lang="zh-CN" altLang="en-US" sz="1000" dirty="0">
                <a:solidFill>
                  <a:schemeClr val="tx1">
                    <a:lumMod val="50000"/>
                    <a:lumOff val="50000"/>
                  </a:schemeClr>
                </a:solidFill>
                <a:latin typeface="+mn-ea"/>
              </a:rPr>
              <a:t>  </a:t>
            </a:r>
            <a:r>
              <a:rPr kumimoji="1" lang="en-US" altLang="zh-CN" sz="1000" dirty="0">
                <a:solidFill>
                  <a:schemeClr val="tx1">
                    <a:lumMod val="50000"/>
                    <a:lumOff val="50000"/>
                  </a:schemeClr>
                </a:solidFill>
                <a:latin typeface="+mn-ea"/>
              </a:rPr>
              <a:t>NAME_1</a:t>
            </a:r>
          </a:p>
          <a:p>
            <a:pPr>
              <a:lnSpc>
                <a:spcPct val="200000"/>
              </a:lnSpc>
            </a:pPr>
            <a:r>
              <a:rPr kumimoji="1" lang="en-US" altLang="zh-CN" sz="1000" dirty="0">
                <a:solidFill>
                  <a:schemeClr val="tx1">
                    <a:lumMod val="50000"/>
                    <a:lumOff val="50000"/>
                  </a:schemeClr>
                </a:solidFill>
                <a:latin typeface="+mn-ea"/>
              </a:rPr>
              <a:t>BP</a:t>
            </a:r>
            <a:r>
              <a:rPr kumimoji="1" lang="zh-CN" altLang="en-US" sz="1000" dirty="0">
                <a:solidFill>
                  <a:schemeClr val="tx1">
                    <a:lumMod val="50000"/>
                    <a:lumOff val="50000"/>
                  </a:schemeClr>
                </a:solidFill>
                <a:latin typeface="+mn-ea"/>
              </a:rPr>
              <a:t>  </a:t>
            </a:r>
            <a:r>
              <a:rPr kumimoji="1" lang="en-US" altLang="zh-CN" sz="1000" dirty="0">
                <a:solidFill>
                  <a:schemeClr val="tx1">
                    <a:lumMod val="50000"/>
                    <a:lumOff val="50000"/>
                  </a:schemeClr>
                </a:solidFill>
                <a:latin typeface="+mn-ea"/>
              </a:rPr>
              <a:t>NAME_1</a:t>
            </a:r>
            <a:endParaRPr kumimoji="1" lang="zh-CN" altLang="en-US" sz="1000" dirty="0">
              <a:solidFill>
                <a:schemeClr val="tx1">
                  <a:lumMod val="50000"/>
                  <a:lumOff val="50000"/>
                </a:schemeClr>
              </a:solidFill>
              <a:latin typeface="+mn-ea"/>
            </a:endParaRPr>
          </a:p>
          <a:p>
            <a:pPr>
              <a:lnSpc>
                <a:spcPct val="200000"/>
              </a:lnSpc>
            </a:pPr>
            <a:r>
              <a:rPr kumimoji="1" lang="en-US" altLang="zh-CN" sz="1000" dirty="0">
                <a:solidFill>
                  <a:schemeClr val="tx1">
                    <a:lumMod val="50000"/>
                    <a:lumOff val="50000"/>
                  </a:schemeClr>
                </a:solidFill>
                <a:latin typeface="+mn-ea"/>
              </a:rPr>
              <a:t>BP</a:t>
            </a:r>
            <a:r>
              <a:rPr kumimoji="1" lang="zh-CN" altLang="en-US" sz="1000" dirty="0">
                <a:solidFill>
                  <a:schemeClr val="tx1">
                    <a:lumMod val="50000"/>
                    <a:lumOff val="50000"/>
                  </a:schemeClr>
                </a:solidFill>
                <a:latin typeface="+mn-ea"/>
              </a:rPr>
              <a:t>  </a:t>
            </a:r>
            <a:r>
              <a:rPr kumimoji="1" lang="en-US" altLang="zh-CN" sz="1000" dirty="0">
                <a:solidFill>
                  <a:schemeClr val="tx1">
                    <a:lumMod val="50000"/>
                    <a:lumOff val="50000"/>
                  </a:schemeClr>
                </a:solidFill>
                <a:latin typeface="+mn-ea"/>
              </a:rPr>
              <a:t>NAME_1</a:t>
            </a:r>
            <a:endParaRPr kumimoji="1" lang="zh-CN" altLang="en-US" sz="1000" dirty="0">
              <a:solidFill>
                <a:schemeClr val="tx1">
                  <a:lumMod val="50000"/>
                  <a:lumOff val="50000"/>
                </a:schemeClr>
              </a:solidFill>
              <a:latin typeface="+mn-ea"/>
            </a:endParaRPr>
          </a:p>
          <a:p>
            <a:pPr>
              <a:lnSpc>
                <a:spcPct val="200000"/>
              </a:lnSpc>
            </a:pPr>
            <a:r>
              <a:rPr kumimoji="1" lang="en-US" altLang="zh-CN" sz="1000" dirty="0">
                <a:solidFill>
                  <a:schemeClr val="tx1">
                    <a:lumMod val="50000"/>
                    <a:lumOff val="50000"/>
                  </a:schemeClr>
                </a:solidFill>
                <a:latin typeface="+mn-ea"/>
              </a:rPr>
              <a:t>BP</a:t>
            </a:r>
            <a:r>
              <a:rPr kumimoji="1" lang="zh-CN" altLang="en-US" sz="1000" dirty="0">
                <a:solidFill>
                  <a:schemeClr val="tx1">
                    <a:lumMod val="50000"/>
                    <a:lumOff val="50000"/>
                  </a:schemeClr>
                </a:solidFill>
                <a:latin typeface="+mn-ea"/>
              </a:rPr>
              <a:t>  </a:t>
            </a:r>
            <a:r>
              <a:rPr kumimoji="1" lang="en-US" altLang="zh-CN" sz="1000" dirty="0">
                <a:solidFill>
                  <a:schemeClr val="tx1">
                    <a:lumMod val="50000"/>
                    <a:lumOff val="50000"/>
                  </a:schemeClr>
                </a:solidFill>
                <a:latin typeface="+mn-ea"/>
              </a:rPr>
              <a:t>NAME_1</a:t>
            </a:r>
            <a:endParaRPr kumimoji="1" lang="zh-CN" altLang="en-US" sz="1000" dirty="0">
              <a:solidFill>
                <a:schemeClr val="tx1">
                  <a:lumMod val="50000"/>
                  <a:lumOff val="50000"/>
                </a:schemeClr>
              </a:solidFill>
              <a:latin typeface="+mn-ea"/>
            </a:endParaRPr>
          </a:p>
        </p:txBody>
      </p:sp>
      <p:sp>
        <p:nvSpPr>
          <p:cNvPr id="22" name="文本框 21"/>
          <p:cNvSpPr txBox="1"/>
          <p:nvPr/>
        </p:nvSpPr>
        <p:spPr>
          <a:xfrm>
            <a:off x="5842356" y="4082233"/>
            <a:ext cx="325730" cy="1264962"/>
          </a:xfrm>
          <a:prstGeom prst="rect">
            <a:avLst/>
          </a:prstGeom>
          <a:noFill/>
        </p:spPr>
        <p:txBody>
          <a:bodyPr wrap="none" rtlCol="0">
            <a:spAutoFit/>
          </a:bodyPr>
          <a:lstStyle/>
          <a:p>
            <a:pPr>
              <a:lnSpc>
                <a:spcPct val="200000"/>
              </a:lnSpc>
            </a:pPr>
            <a:r>
              <a:rPr kumimoji="1" lang="en-US" altLang="zh-CN" sz="1000" dirty="0">
                <a:solidFill>
                  <a:schemeClr val="tx1">
                    <a:lumMod val="50000"/>
                    <a:lumOff val="50000"/>
                  </a:schemeClr>
                </a:solidFill>
                <a:latin typeface="+mn-ea"/>
              </a:rPr>
              <a:t>27</a:t>
            </a:r>
          </a:p>
          <a:p>
            <a:pPr>
              <a:lnSpc>
                <a:spcPct val="200000"/>
              </a:lnSpc>
            </a:pPr>
            <a:r>
              <a:rPr kumimoji="1" lang="en-US" altLang="zh-CN" sz="1000" dirty="0">
                <a:solidFill>
                  <a:schemeClr val="tx1">
                    <a:lumMod val="50000"/>
                    <a:lumOff val="50000"/>
                  </a:schemeClr>
                </a:solidFill>
                <a:latin typeface="+mn-ea"/>
              </a:rPr>
              <a:t>36</a:t>
            </a:r>
          </a:p>
          <a:p>
            <a:pPr>
              <a:lnSpc>
                <a:spcPct val="200000"/>
              </a:lnSpc>
            </a:pPr>
            <a:r>
              <a:rPr kumimoji="1" lang="en-US" altLang="zh-CN" sz="1000" dirty="0">
                <a:solidFill>
                  <a:schemeClr val="tx1">
                    <a:lumMod val="50000"/>
                    <a:lumOff val="50000"/>
                  </a:schemeClr>
                </a:solidFill>
                <a:latin typeface="+mn-ea"/>
              </a:rPr>
              <a:t>15</a:t>
            </a:r>
          </a:p>
          <a:p>
            <a:pPr>
              <a:lnSpc>
                <a:spcPct val="200000"/>
              </a:lnSpc>
            </a:pPr>
            <a:r>
              <a:rPr kumimoji="1" lang="en-US" altLang="zh-CN" sz="1000" dirty="0">
                <a:solidFill>
                  <a:schemeClr val="tx1">
                    <a:lumMod val="50000"/>
                    <a:lumOff val="50000"/>
                  </a:schemeClr>
                </a:solidFill>
                <a:latin typeface="+mn-ea"/>
              </a:rPr>
              <a:t>22</a:t>
            </a:r>
            <a:endParaRPr kumimoji="1" lang="zh-CN" altLang="en-US" sz="1000" dirty="0">
              <a:solidFill>
                <a:schemeClr val="tx1">
                  <a:lumMod val="50000"/>
                  <a:lumOff val="50000"/>
                </a:schemeClr>
              </a:solidFill>
              <a:latin typeface="+mn-ea"/>
            </a:endParaRPr>
          </a:p>
        </p:txBody>
      </p:sp>
      <p:sp>
        <p:nvSpPr>
          <p:cNvPr id="23" name="文本框 22"/>
          <p:cNvSpPr txBox="1"/>
          <p:nvPr/>
        </p:nvSpPr>
        <p:spPr>
          <a:xfrm>
            <a:off x="6535269" y="4082233"/>
            <a:ext cx="595035" cy="1264962"/>
          </a:xfrm>
          <a:prstGeom prst="rect">
            <a:avLst/>
          </a:prstGeom>
          <a:noFill/>
        </p:spPr>
        <p:txBody>
          <a:bodyPr wrap="none" rtlCol="0">
            <a:spAutoFit/>
          </a:bodyPr>
          <a:lstStyle/>
          <a:p>
            <a:pPr>
              <a:lnSpc>
                <a:spcPct val="200000"/>
              </a:lnSpc>
            </a:pPr>
            <a:r>
              <a:rPr kumimoji="1" lang="en-US" altLang="zh-CN" sz="1000" dirty="0">
                <a:solidFill>
                  <a:schemeClr val="tx1">
                    <a:lumMod val="50000"/>
                    <a:lumOff val="50000"/>
                  </a:schemeClr>
                </a:solidFill>
                <a:latin typeface="+mn-ea"/>
              </a:rPr>
              <a:t>Type-1</a:t>
            </a:r>
          </a:p>
          <a:p>
            <a:pPr>
              <a:lnSpc>
                <a:spcPct val="200000"/>
              </a:lnSpc>
            </a:pPr>
            <a:r>
              <a:rPr kumimoji="1" lang="en-US" altLang="zh-CN" sz="1000" dirty="0">
                <a:solidFill>
                  <a:schemeClr val="tx1">
                    <a:lumMod val="50000"/>
                    <a:lumOff val="50000"/>
                  </a:schemeClr>
                </a:solidFill>
                <a:latin typeface="+mn-ea"/>
              </a:rPr>
              <a:t>Type-2</a:t>
            </a:r>
          </a:p>
          <a:p>
            <a:pPr>
              <a:lnSpc>
                <a:spcPct val="200000"/>
              </a:lnSpc>
            </a:pPr>
            <a:r>
              <a:rPr kumimoji="1" lang="en-US" altLang="zh-CN" sz="1000" dirty="0">
                <a:solidFill>
                  <a:schemeClr val="tx1">
                    <a:lumMod val="50000"/>
                    <a:lumOff val="50000"/>
                  </a:schemeClr>
                </a:solidFill>
                <a:latin typeface="+mn-ea"/>
              </a:rPr>
              <a:t>Type-3</a:t>
            </a:r>
          </a:p>
          <a:p>
            <a:pPr>
              <a:lnSpc>
                <a:spcPct val="200000"/>
              </a:lnSpc>
            </a:pPr>
            <a:r>
              <a:rPr kumimoji="1" lang="en-US" altLang="zh-CN" sz="1000" dirty="0">
                <a:solidFill>
                  <a:schemeClr val="tx1">
                    <a:lumMod val="50000"/>
                    <a:lumOff val="50000"/>
                  </a:schemeClr>
                </a:solidFill>
                <a:latin typeface="+mn-ea"/>
              </a:rPr>
              <a:t>Type-4</a:t>
            </a:r>
            <a:endParaRPr kumimoji="1" lang="zh-CN" altLang="en-US" sz="1000" dirty="0">
              <a:solidFill>
                <a:schemeClr val="tx1">
                  <a:lumMod val="50000"/>
                  <a:lumOff val="50000"/>
                </a:schemeClr>
              </a:solidFill>
              <a:latin typeface="+mn-ea"/>
            </a:endParaRPr>
          </a:p>
        </p:txBody>
      </p:sp>
      <p:sp>
        <p:nvSpPr>
          <p:cNvPr id="24" name="圆角矩形 23"/>
          <p:cNvSpPr/>
          <p:nvPr/>
        </p:nvSpPr>
        <p:spPr>
          <a:xfrm>
            <a:off x="8004190" y="2175319"/>
            <a:ext cx="2465797" cy="1148779"/>
          </a:xfrm>
          <a:prstGeom prst="roundRect">
            <a:avLst>
              <a:gd name="adj" fmla="val 0"/>
            </a:avLst>
          </a:prstGeom>
          <a:solidFill>
            <a:srgbClr val="2633E1"/>
          </a:solidFill>
          <a:ln>
            <a:noFill/>
          </a:ln>
          <a:effectLst>
            <a:outerShdw blurRad="762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圆角矩形 24"/>
          <p:cNvSpPr/>
          <p:nvPr/>
        </p:nvSpPr>
        <p:spPr>
          <a:xfrm>
            <a:off x="7756874" y="1696508"/>
            <a:ext cx="2960431" cy="4031654"/>
          </a:xfrm>
          <a:prstGeom prst="roundRect">
            <a:avLst>
              <a:gd name="adj" fmla="val 0"/>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6" name="文本框 25"/>
          <p:cNvSpPr txBox="1"/>
          <p:nvPr/>
        </p:nvSpPr>
        <p:spPr>
          <a:xfrm>
            <a:off x="8223975" y="2364808"/>
            <a:ext cx="2005677" cy="584775"/>
          </a:xfrm>
          <a:prstGeom prst="rect">
            <a:avLst/>
          </a:prstGeom>
          <a:noFill/>
        </p:spPr>
        <p:txBody>
          <a:bodyPr wrap="none" rtlCol="0">
            <a:spAutoFit/>
          </a:bodyPr>
          <a:lstStyle/>
          <a:p>
            <a:r>
              <a:rPr kumimoji="1" lang="en-US" altLang="zh-CN" sz="3200" dirty="0">
                <a:solidFill>
                  <a:schemeClr val="bg1"/>
                </a:solidFill>
              </a:rPr>
              <a:t>1,2100.35</a:t>
            </a:r>
            <a:endParaRPr kumimoji="1" lang="zh-CN" altLang="en-US" sz="3200" dirty="0">
              <a:solidFill>
                <a:schemeClr val="bg1"/>
              </a:solidFill>
            </a:endParaRPr>
          </a:p>
        </p:txBody>
      </p:sp>
      <p:sp>
        <p:nvSpPr>
          <p:cNvPr id="27" name="文本框 26"/>
          <p:cNvSpPr txBox="1"/>
          <p:nvPr/>
        </p:nvSpPr>
        <p:spPr>
          <a:xfrm>
            <a:off x="8213701" y="2918761"/>
            <a:ext cx="1321364" cy="246221"/>
          </a:xfrm>
          <a:prstGeom prst="rect">
            <a:avLst/>
          </a:prstGeom>
          <a:noFill/>
        </p:spPr>
        <p:txBody>
          <a:bodyPr wrap="square" rtlCol="0">
            <a:spAutoFit/>
          </a:bodyPr>
          <a:lstStyle/>
          <a:p>
            <a:pPr algn="dist"/>
            <a:r>
              <a:rPr kumimoji="1" lang="en-US" altLang="zh-CN" sz="1000" dirty="0">
                <a:solidFill>
                  <a:schemeClr val="bg1"/>
                </a:solidFill>
              </a:rPr>
              <a:t>Input Date Here</a:t>
            </a:r>
          </a:p>
        </p:txBody>
      </p:sp>
      <p:sp>
        <p:nvSpPr>
          <p:cNvPr id="28" name="文本框 27"/>
          <p:cNvSpPr txBox="1"/>
          <p:nvPr/>
        </p:nvSpPr>
        <p:spPr>
          <a:xfrm>
            <a:off x="7942546" y="3746797"/>
            <a:ext cx="748923" cy="261610"/>
          </a:xfrm>
          <a:prstGeom prst="rect">
            <a:avLst/>
          </a:prstGeom>
          <a:noFill/>
        </p:spPr>
        <p:txBody>
          <a:bodyPr wrap="none" rtlCol="0">
            <a:spAutoFit/>
          </a:bodyPr>
          <a:lstStyle/>
          <a:p>
            <a:r>
              <a:rPr kumimoji="1" lang="zh-CN" altLang="en-US" sz="1100" dirty="0">
                <a:solidFill>
                  <a:schemeClr val="tx1">
                    <a:lumMod val="75000"/>
                    <a:lumOff val="25000"/>
                  </a:schemeClr>
                </a:solidFill>
              </a:rPr>
              <a:t>项目名称</a:t>
            </a:r>
          </a:p>
        </p:txBody>
      </p:sp>
      <p:sp>
        <p:nvSpPr>
          <p:cNvPr id="29" name="文本框 28"/>
          <p:cNvSpPr txBox="1"/>
          <p:nvPr/>
        </p:nvSpPr>
        <p:spPr>
          <a:xfrm>
            <a:off x="9131409" y="3746797"/>
            <a:ext cx="466794" cy="261610"/>
          </a:xfrm>
          <a:prstGeom prst="rect">
            <a:avLst/>
          </a:prstGeom>
          <a:noFill/>
        </p:spPr>
        <p:txBody>
          <a:bodyPr wrap="none" rtlCol="0">
            <a:spAutoFit/>
          </a:bodyPr>
          <a:lstStyle/>
          <a:p>
            <a:r>
              <a:rPr kumimoji="1" lang="zh-CN" altLang="en-US" sz="1100" dirty="0">
                <a:solidFill>
                  <a:schemeClr val="tx1">
                    <a:lumMod val="75000"/>
                    <a:lumOff val="25000"/>
                  </a:schemeClr>
                </a:solidFill>
              </a:rPr>
              <a:t>数量</a:t>
            </a:r>
          </a:p>
        </p:txBody>
      </p:sp>
      <p:sp>
        <p:nvSpPr>
          <p:cNvPr id="30" name="文本框 29"/>
          <p:cNvSpPr txBox="1"/>
          <p:nvPr/>
        </p:nvSpPr>
        <p:spPr>
          <a:xfrm>
            <a:off x="9925477" y="3746797"/>
            <a:ext cx="466794" cy="261610"/>
          </a:xfrm>
          <a:prstGeom prst="rect">
            <a:avLst/>
          </a:prstGeom>
          <a:noFill/>
        </p:spPr>
        <p:txBody>
          <a:bodyPr wrap="none" rtlCol="0">
            <a:spAutoFit/>
          </a:bodyPr>
          <a:lstStyle/>
          <a:p>
            <a:r>
              <a:rPr kumimoji="1" lang="zh-CN" altLang="en-US" sz="1100" dirty="0">
                <a:solidFill>
                  <a:schemeClr val="tx1">
                    <a:lumMod val="75000"/>
                    <a:lumOff val="25000"/>
                  </a:schemeClr>
                </a:solidFill>
              </a:rPr>
              <a:t>类型</a:t>
            </a:r>
          </a:p>
        </p:txBody>
      </p:sp>
      <p:sp>
        <p:nvSpPr>
          <p:cNvPr id="31" name="文本框 30"/>
          <p:cNvSpPr txBox="1"/>
          <p:nvPr/>
        </p:nvSpPr>
        <p:spPr>
          <a:xfrm>
            <a:off x="7923033" y="4082233"/>
            <a:ext cx="902811" cy="1264962"/>
          </a:xfrm>
          <a:prstGeom prst="rect">
            <a:avLst/>
          </a:prstGeom>
          <a:noFill/>
        </p:spPr>
        <p:txBody>
          <a:bodyPr wrap="none" rtlCol="0">
            <a:spAutoFit/>
          </a:bodyPr>
          <a:lstStyle/>
          <a:p>
            <a:pPr>
              <a:lnSpc>
                <a:spcPct val="200000"/>
              </a:lnSpc>
            </a:pPr>
            <a:r>
              <a:rPr kumimoji="1" lang="en-US" altLang="zh-CN" sz="1000" dirty="0">
                <a:solidFill>
                  <a:schemeClr val="tx1">
                    <a:lumMod val="50000"/>
                    <a:lumOff val="50000"/>
                  </a:schemeClr>
                </a:solidFill>
                <a:latin typeface="+mn-ea"/>
              </a:rPr>
              <a:t>BP</a:t>
            </a:r>
            <a:r>
              <a:rPr kumimoji="1" lang="zh-CN" altLang="en-US" sz="1000" dirty="0">
                <a:solidFill>
                  <a:schemeClr val="tx1">
                    <a:lumMod val="50000"/>
                    <a:lumOff val="50000"/>
                  </a:schemeClr>
                </a:solidFill>
                <a:latin typeface="+mn-ea"/>
              </a:rPr>
              <a:t>  </a:t>
            </a:r>
            <a:r>
              <a:rPr kumimoji="1" lang="en-US" altLang="zh-CN" sz="1000" dirty="0">
                <a:solidFill>
                  <a:schemeClr val="tx1">
                    <a:lumMod val="50000"/>
                    <a:lumOff val="50000"/>
                  </a:schemeClr>
                </a:solidFill>
                <a:latin typeface="+mn-ea"/>
              </a:rPr>
              <a:t>NAME_1</a:t>
            </a:r>
          </a:p>
          <a:p>
            <a:pPr>
              <a:lnSpc>
                <a:spcPct val="200000"/>
              </a:lnSpc>
            </a:pPr>
            <a:r>
              <a:rPr kumimoji="1" lang="en-US" altLang="zh-CN" sz="1000" dirty="0">
                <a:solidFill>
                  <a:schemeClr val="tx1">
                    <a:lumMod val="50000"/>
                    <a:lumOff val="50000"/>
                  </a:schemeClr>
                </a:solidFill>
                <a:latin typeface="+mn-ea"/>
              </a:rPr>
              <a:t>BP</a:t>
            </a:r>
            <a:r>
              <a:rPr kumimoji="1" lang="zh-CN" altLang="en-US" sz="1000" dirty="0">
                <a:solidFill>
                  <a:schemeClr val="tx1">
                    <a:lumMod val="50000"/>
                    <a:lumOff val="50000"/>
                  </a:schemeClr>
                </a:solidFill>
                <a:latin typeface="+mn-ea"/>
              </a:rPr>
              <a:t>  </a:t>
            </a:r>
            <a:r>
              <a:rPr kumimoji="1" lang="en-US" altLang="zh-CN" sz="1000" dirty="0">
                <a:solidFill>
                  <a:schemeClr val="tx1">
                    <a:lumMod val="50000"/>
                    <a:lumOff val="50000"/>
                  </a:schemeClr>
                </a:solidFill>
                <a:latin typeface="+mn-ea"/>
              </a:rPr>
              <a:t>NAME_1</a:t>
            </a:r>
            <a:endParaRPr kumimoji="1" lang="zh-CN" altLang="en-US" sz="1000" dirty="0">
              <a:solidFill>
                <a:schemeClr val="tx1">
                  <a:lumMod val="50000"/>
                  <a:lumOff val="50000"/>
                </a:schemeClr>
              </a:solidFill>
              <a:latin typeface="+mn-ea"/>
            </a:endParaRPr>
          </a:p>
          <a:p>
            <a:pPr>
              <a:lnSpc>
                <a:spcPct val="200000"/>
              </a:lnSpc>
            </a:pPr>
            <a:r>
              <a:rPr kumimoji="1" lang="en-US" altLang="zh-CN" sz="1000" dirty="0">
                <a:solidFill>
                  <a:schemeClr val="tx1">
                    <a:lumMod val="50000"/>
                    <a:lumOff val="50000"/>
                  </a:schemeClr>
                </a:solidFill>
                <a:latin typeface="+mn-ea"/>
              </a:rPr>
              <a:t>BP</a:t>
            </a:r>
            <a:r>
              <a:rPr kumimoji="1" lang="zh-CN" altLang="en-US" sz="1000" dirty="0">
                <a:solidFill>
                  <a:schemeClr val="tx1">
                    <a:lumMod val="50000"/>
                    <a:lumOff val="50000"/>
                  </a:schemeClr>
                </a:solidFill>
                <a:latin typeface="+mn-ea"/>
              </a:rPr>
              <a:t>  </a:t>
            </a:r>
            <a:r>
              <a:rPr kumimoji="1" lang="en-US" altLang="zh-CN" sz="1000" dirty="0">
                <a:solidFill>
                  <a:schemeClr val="tx1">
                    <a:lumMod val="50000"/>
                    <a:lumOff val="50000"/>
                  </a:schemeClr>
                </a:solidFill>
                <a:latin typeface="+mn-ea"/>
              </a:rPr>
              <a:t>NAME_1</a:t>
            </a:r>
            <a:endParaRPr kumimoji="1" lang="zh-CN" altLang="en-US" sz="1000" dirty="0">
              <a:solidFill>
                <a:schemeClr val="tx1">
                  <a:lumMod val="50000"/>
                  <a:lumOff val="50000"/>
                </a:schemeClr>
              </a:solidFill>
              <a:latin typeface="+mn-ea"/>
            </a:endParaRPr>
          </a:p>
          <a:p>
            <a:pPr>
              <a:lnSpc>
                <a:spcPct val="200000"/>
              </a:lnSpc>
            </a:pPr>
            <a:r>
              <a:rPr kumimoji="1" lang="en-US" altLang="zh-CN" sz="1000" dirty="0">
                <a:solidFill>
                  <a:schemeClr val="tx1">
                    <a:lumMod val="50000"/>
                    <a:lumOff val="50000"/>
                  </a:schemeClr>
                </a:solidFill>
                <a:latin typeface="+mn-ea"/>
              </a:rPr>
              <a:t>BP</a:t>
            </a:r>
            <a:r>
              <a:rPr kumimoji="1" lang="zh-CN" altLang="en-US" sz="1000" dirty="0">
                <a:solidFill>
                  <a:schemeClr val="tx1">
                    <a:lumMod val="50000"/>
                    <a:lumOff val="50000"/>
                  </a:schemeClr>
                </a:solidFill>
                <a:latin typeface="+mn-ea"/>
              </a:rPr>
              <a:t>  </a:t>
            </a:r>
            <a:r>
              <a:rPr kumimoji="1" lang="en-US" altLang="zh-CN" sz="1000" dirty="0">
                <a:solidFill>
                  <a:schemeClr val="tx1">
                    <a:lumMod val="50000"/>
                    <a:lumOff val="50000"/>
                  </a:schemeClr>
                </a:solidFill>
                <a:latin typeface="+mn-ea"/>
              </a:rPr>
              <a:t>NAME_1</a:t>
            </a:r>
            <a:endParaRPr kumimoji="1" lang="zh-CN" altLang="en-US" sz="1000" dirty="0">
              <a:solidFill>
                <a:schemeClr val="tx1">
                  <a:lumMod val="50000"/>
                  <a:lumOff val="50000"/>
                </a:schemeClr>
              </a:solidFill>
              <a:latin typeface="+mn-ea"/>
            </a:endParaRPr>
          </a:p>
        </p:txBody>
      </p:sp>
      <p:sp>
        <p:nvSpPr>
          <p:cNvPr id="32" name="文本框 31"/>
          <p:cNvSpPr txBox="1"/>
          <p:nvPr/>
        </p:nvSpPr>
        <p:spPr>
          <a:xfrm>
            <a:off x="9193027" y="4082233"/>
            <a:ext cx="325730" cy="1264962"/>
          </a:xfrm>
          <a:prstGeom prst="rect">
            <a:avLst/>
          </a:prstGeom>
          <a:noFill/>
        </p:spPr>
        <p:txBody>
          <a:bodyPr wrap="none" rtlCol="0">
            <a:spAutoFit/>
          </a:bodyPr>
          <a:lstStyle/>
          <a:p>
            <a:pPr>
              <a:lnSpc>
                <a:spcPct val="200000"/>
              </a:lnSpc>
            </a:pPr>
            <a:r>
              <a:rPr kumimoji="1" lang="en-US" altLang="zh-CN" sz="1000" dirty="0">
                <a:solidFill>
                  <a:schemeClr val="tx1">
                    <a:lumMod val="50000"/>
                    <a:lumOff val="50000"/>
                  </a:schemeClr>
                </a:solidFill>
                <a:latin typeface="+mn-ea"/>
              </a:rPr>
              <a:t>27</a:t>
            </a:r>
          </a:p>
          <a:p>
            <a:pPr>
              <a:lnSpc>
                <a:spcPct val="200000"/>
              </a:lnSpc>
            </a:pPr>
            <a:r>
              <a:rPr kumimoji="1" lang="en-US" altLang="zh-CN" sz="1000" dirty="0">
                <a:solidFill>
                  <a:schemeClr val="tx1">
                    <a:lumMod val="50000"/>
                    <a:lumOff val="50000"/>
                  </a:schemeClr>
                </a:solidFill>
                <a:latin typeface="+mn-ea"/>
              </a:rPr>
              <a:t>36</a:t>
            </a:r>
          </a:p>
          <a:p>
            <a:pPr>
              <a:lnSpc>
                <a:spcPct val="200000"/>
              </a:lnSpc>
            </a:pPr>
            <a:r>
              <a:rPr kumimoji="1" lang="en-US" altLang="zh-CN" sz="1000" dirty="0">
                <a:solidFill>
                  <a:schemeClr val="tx1">
                    <a:lumMod val="50000"/>
                    <a:lumOff val="50000"/>
                  </a:schemeClr>
                </a:solidFill>
                <a:latin typeface="+mn-ea"/>
              </a:rPr>
              <a:t>15</a:t>
            </a:r>
          </a:p>
          <a:p>
            <a:pPr>
              <a:lnSpc>
                <a:spcPct val="200000"/>
              </a:lnSpc>
            </a:pPr>
            <a:r>
              <a:rPr kumimoji="1" lang="en-US" altLang="zh-CN" sz="1000" dirty="0">
                <a:solidFill>
                  <a:schemeClr val="tx1">
                    <a:lumMod val="50000"/>
                    <a:lumOff val="50000"/>
                  </a:schemeClr>
                </a:solidFill>
                <a:latin typeface="+mn-ea"/>
              </a:rPr>
              <a:t>22</a:t>
            </a:r>
            <a:endParaRPr kumimoji="1" lang="zh-CN" altLang="en-US" sz="1000" dirty="0">
              <a:solidFill>
                <a:schemeClr val="tx1">
                  <a:lumMod val="50000"/>
                  <a:lumOff val="50000"/>
                </a:schemeClr>
              </a:solidFill>
              <a:latin typeface="+mn-ea"/>
            </a:endParaRPr>
          </a:p>
        </p:txBody>
      </p:sp>
      <p:sp>
        <p:nvSpPr>
          <p:cNvPr id="33" name="文本框 32"/>
          <p:cNvSpPr txBox="1"/>
          <p:nvPr/>
        </p:nvSpPr>
        <p:spPr>
          <a:xfrm>
            <a:off x="9885940" y="4082233"/>
            <a:ext cx="595035" cy="1264962"/>
          </a:xfrm>
          <a:prstGeom prst="rect">
            <a:avLst/>
          </a:prstGeom>
          <a:noFill/>
        </p:spPr>
        <p:txBody>
          <a:bodyPr wrap="none" rtlCol="0">
            <a:spAutoFit/>
          </a:bodyPr>
          <a:lstStyle/>
          <a:p>
            <a:pPr>
              <a:lnSpc>
                <a:spcPct val="200000"/>
              </a:lnSpc>
            </a:pPr>
            <a:r>
              <a:rPr kumimoji="1" lang="en-US" altLang="zh-CN" sz="1000" dirty="0">
                <a:solidFill>
                  <a:schemeClr val="tx1">
                    <a:lumMod val="50000"/>
                    <a:lumOff val="50000"/>
                  </a:schemeClr>
                </a:solidFill>
                <a:latin typeface="+mn-ea"/>
              </a:rPr>
              <a:t>Type-1</a:t>
            </a:r>
          </a:p>
          <a:p>
            <a:pPr>
              <a:lnSpc>
                <a:spcPct val="200000"/>
              </a:lnSpc>
            </a:pPr>
            <a:r>
              <a:rPr kumimoji="1" lang="en-US" altLang="zh-CN" sz="1000" dirty="0">
                <a:solidFill>
                  <a:schemeClr val="tx1">
                    <a:lumMod val="50000"/>
                    <a:lumOff val="50000"/>
                  </a:schemeClr>
                </a:solidFill>
                <a:latin typeface="+mn-ea"/>
              </a:rPr>
              <a:t>Type-2</a:t>
            </a:r>
          </a:p>
          <a:p>
            <a:pPr>
              <a:lnSpc>
                <a:spcPct val="200000"/>
              </a:lnSpc>
            </a:pPr>
            <a:r>
              <a:rPr kumimoji="1" lang="en-US" altLang="zh-CN" sz="1000" dirty="0">
                <a:solidFill>
                  <a:schemeClr val="tx1">
                    <a:lumMod val="50000"/>
                    <a:lumOff val="50000"/>
                  </a:schemeClr>
                </a:solidFill>
                <a:latin typeface="+mn-ea"/>
              </a:rPr>
              <a:t>Type-3</a:t>
            </a:r>
          </a:p>
          <a:p>
            <a:pPr>
              <a:lnSpc>
                <a:spcPct val="200000"/>
              </a:lnSpc>
            </a:pPr>
            <a:r>
              <a:rPr kumimoji="1" lang="en-US" altLang="zh-CN" sz="1000" dirty="0">
                <a:solidFill>
                  <a:schemeClr val="tx1">
                    <a:lumMod val="50000"/>
                    <a:lumOff val="50000"/>
                  </a:schemeClr>
                </a:solidFill>
                <a:latin typeface="+mn-ea"/>
              </a:rPr>
              <a:t>Type-4</a:t>
            </a:r>
            <a:endParaRPr kumimoji="1" lang="zh-CN" altLang="en-US" sz="1000" dirty="0">
              <a:solidFill>
                <a:schemeClr val="tx1">
                  <a:lumMod val="50000"/>
                  <a:lumOff val="50000"/>
                </a:schemeClr>
              </a:solidFill>
              <a:latin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1E6EE7"/>
        </a:solidFill>
        <a:effectLst/>
      </p:bgPr>
    </p:bg>
    <p:spTree>
      <p:nvGrpSpPr>
        <p:cNvPr id="1" name=""/>
        <p:cNvGrpSpPr/>
        <p:nvPr/>
      </p:nvGrpSpPr>
      <p:grpSpPr>
        <a:xfrm>
          <a:off x="0" y="0"/>
          <a:ext cx="0" cy="0"/>
          <a:chOff x="0" y="0"/>
          <a:chExt cx="0" cy="0"/>
        </a:xfrm>
      </p:grpSpPr>
      <p:sp>
        <p:nvSpPr>
          <p:cNvPr id="2" name="任意形状 1"/>
          <p:cNvSpPr/>
          <p:nvPr/>
        </p:nvSpPr>
        <p:spPr>
          <a:xfrm rot="10800000">
            <a:off x="1940860" y="1983966"/>
            <a:ext cx="2120153" cy="2534245"/>
          </a:xfrm>
          <a:custGeom>
            <a:avLst/>
            <a:gdLst>
              <a:gd name="connsiteX0" fmla="*/ 1143023 w 5737412"/>
              <a:gd name="connsiteY0" fmla="*/ 0 h 6857999"/>
              <a:gd name="connsiteX1" fmla="*/ 5737412 w 5737412"/>
              <a:gd name="connsiteY1" fmla="*/ 0 h 6857999"/>
              <a:gd name="connsiteX2" fmla="*/ 5737412 w 5737412"/>
              <a:gd name="connsiteY2" fmla="*/ 6857999 h 6857999"/>
              <a:gd name="connsiteX3" fmla="*/ 1143023 w 5737412"/>
              <a:gd name="connsiteY3" fmla="*/ 6857999 h 6857999"/>
              <a:gd name="connsiteX4" fmla="*/ 0 w 5737412"/>
              <a:gd name="connsiteY4" fmla="*/ 5714976 h 6857999"/>
              <a:gd name="connsiteX5" fmla="*/ 0 w 5737412"/>
              <a:gd name="connsiteY5" fmla="*/ 1143023 h 6857999"/>
              <a:gd name="connsiteX6" fmla="*/ 1143023 w 5737412"/>
              <a:gd name="connsiteY6" fmla="*/ 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37412" h="6857999">
                <a:moveTo>
                  <a:pt x="1143023" y="0"/>
                </a:moveTo>
                <a:lnTo>
                  <a:pt x="5737412" y="0"/>
                </a:lnTo>
                <a:lnTo>
                  <a:pt x="5737412" y="6857999"/>
                </a:lnTo>
                <a:lnTo>
                  <a:pt x="1143023" y="6857999"/>
                </a:lnTo>
                <a:cubicBezTo>
                  <a:pt x="511749" y="6857999"/>
                  <a:pt x="0" y="6346250"/>
                  <a:pt x="0" y="5714976"/>
                </a:cubicBezTo>
                <a:lnTo>
                  <a:pt x="0" y="1143023"/>
                </a:lnTo>
                <a:cubicBezTo>
                  <a:pt x="0" y="511749"/>
                  <a:pt x="511749" y="0"/>
                  <a:pt x="1143023" y="0"/>
                </a:cubicBezTo>
                <a:close/>
              </a:path>
            </a:pathLst>
          </a:custGeom>
          <a:solidFill>
            <a:srgbClr val="F3EE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3" name="任意形状 2"/>
          <p:cNvSpPr/>
          <p:nvPr/>
        </p:nvSpPr>
        <p:spPr>
          <a:xfrm rot="10800000">
            <a:off x="-2393575" y="0"/>
            <a:ext cx="5737412" cy="6857999"/>
          </a:xfrm>
          <a:custGeom>
            <a:avLst/>
            <a:gdLst>
              <a:gd name="connsiteX0" fmla="*/ 1143023 w 5737412"/>
              <a:gd name="connsiteY0" fmla="*/ 0 h 6857999"/>
              <a:gd name="connsiteX1" fmla="*/ 5737412 w 5737412"/>
              <a:gd name="connsiteY1" fmla="*/ 0 h 6857999"/>
              <a:gd name="connsiteX2" fmla="*/ 5737412 w 5737412"/>
              <a:gd name="connsiteY2" fmla="*/ 6857999 h 6857999"/>
              <a:gd name="connsiteX3" fmla="*/ 1143023 w 5737412"/>
              <a:gd name="connsiteY3" fmla="*/ 6857999 h 6857999"/>
              <a:gd name="connsiteX4" fmla="*/ 0 w 5737412"/>
              <a:gd name="connsiteY4" fmla="*/ 5714976 h 6857999"/>
              <a:gd name="connsiteX5" fmla="*/ 0 w 5737412"/>
              <a:gd name="connsiteY5" fmla="*/ 1143023 h 6857999"/>
              <a:gd name="connsiteX6" fmla="*/ 1143023 w 5737412"/>
              <a:gd name="connsiteY6" fmla="*/ 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37412" h="6857999">
                <a:moveTo>
                  <a:pt x="1143023" y="0"/>
                </a:moveTo>
                <a:lnTo>
                  <a:pt x="5737412" y="0"/>
                </a:lnTo>
                <a:lnTo>
                  <a:pt x="5737412" y="6857999"/>
                </a:lnTo>
                <a:lnTo>
                  <a:pt x="1143023" y="6857999"/>
                </a:lnTo>
                <a:cubicBezTo>
                  <a:pt x="511749" y="6857999"/>
                  <a:pt x="0" y="6346250"/>
                  <a:pt x="0" y="5714976"/>
                </a:cubicBezTo>
                <a:lnTo>
                  <a:pt x="0" y="1143023"/>
                </a:lnTo>
                <a:cubicBezTo>
                  <a:pt x="0" y="511749"/>
                  <a:pt x="511749" y="0"/>
                  <a:pt x="1143023" y="0"/>
                </a:cubicBezTo>
                <a:close/>
              </a:path>
            </a:pathLst>
          </a:custGeom>
          <a:solidFill>
            <a:srgbClr val="2522A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4" name="文本框 3"/>
          <p:cNvSpPr txBox="1"/>
          <p:nvPr/>
        </p:nvSpPr>
        <p:spPr>
          <a:xfrm>
            <a:off x="995083" y="2527814"/>
            <a:ext cx="938077" cy="1446550"/>
          </a:xfrm>
          <a:prstGeom prst="rect">
            <a:avLst/>
          </a:prstGeom>
          <a:noFill/>
        </p:spPr>
        <p:txBody>
          <a:bodyPr wrap="none" rtlCol="0">
            <a:spAutoFit/>
          </a:bodyPr>
          <a:lstStyle/>
          <a:p>
            <a:r>
              <a:rPr kumimoji="1" lang="en-US" altLang="zh-CN" sz="8800" dirty="0">
                <a:solidFill>
                  <a:schemeClr val="bg1"/>
                </a:solidFill>
                <a:latin typeface="+mj-lt"/>
              </a:rPr>
              <a:t>04</a:t>
            </a:r>
            <a:endParaRPr kumimoji="1" lang="zh-CN" altLang="en-US" sz="8800" dirty="0">
              <a:solidFill>
                <a:schemeClr val="bg1"/>
              </a:solidFill>
              <a:latin typeface="+mj-lt"/>
            </a:endParaRPr>
          </a:p>
        </p:txBody>
      </p:sp>
      <p:sp>
        <p:nvSpPr>
          <p:cNvPr id="5" name="文本框 4"/>
          <p:cNvSpPr txBox="1"/>
          <p:nvPr/>
        </p:nvSpPr>
        <p:spPr>
          <a:xfrm>
            <a:off x="407825" y="3747415"/>
            <a:ext cx="2241246" cy="461665"/>
          </a:xfrm>
          <a:prstGeom prst="rect">
            <a:avLst/>
          </a:prstGeom>
          <a:noFill/>
        </p:spPr>
        <p:txBody>
          <a:bodyPr wrap="square" rtlCol="0">
            <a:spAutoFit/>
          </a:bodyPr>
          <a:lstStyle/>
          <a:p>
            <a:pPr algn="dist"/>
            <a:r>
              <a:rPr kumimoji="1" lang="en-US" altLang="zh-CN" sz="2400" dirty="0">
                <a:solidFill>
                  <a:schemeClr val="bg1"/>
                </a:solidFill>
                <a:latin typeface="+mj-lt"/>
              </a:rPr>
              <a:t>PART</a:t>
            </a:r>
            <a:r>
              <a:rPr kumimoji="1" lang="zh-CN" altLang="en-US" sz="2400" dirty="0">
                <a:solidFill>
                  <a:schemeClr val="bg1"/>
                </a:solidFill>
                <a:latin typeface="+mj-lt"/>
              </a:rPr>
              <a:t> </a:t>
            </a:r>
            <a:r>
              <a:rPr kumimoji="1" lang="en-US" altLang="zh-CN" sz="2400" dirty="0">
                <a:solidFill>
                  <a:schemeClr val="bg1"/>
                </a:solidFill>
                <a:latin typeface="+mj-lt"/>
              </a:rPr>
              <a:t>FOUR</a:t>
            </a:r>
            <a:endParaRPr kumimoji="1" lang="zh-CN" altLang="en-US" sz="2400" dirty="0">
              <a:solidFill>
                <a:schemeClr val="bg1"/>
              </a:solidFill>
              <a:latin typeface="+mj-lt"/>
            </a:endParaRPr>
          </a:p>
        </p:txBody>
      </p:sp>
      <p:sp>
        <p:nvSpPr>
          <p:cNvPr id="6" name="文本框 5"/>
          <p:cNvSpPr txBox="1"/>
          <p:nvPr/>
        </p:nvSpPr>
        <p:spPr>
          <a:xfrm>
            <a:off x="4583623" y="2527814"/>
            <a:ext cx="6189299" cy="1107996"/>
          </a:xfrm>
          <a:prstGeom prst="rect">
            <a:avLst/>
          </a:prstGeom>
          <a:noFill/>
        </p:spPr>
        <p:txBody>
          <a:bodyPr wrap="square" rtlCol="0">
            <a:spAutoFit/>
          </a:bodyPr>
          <a:lstStyle/>
          <a:p>
            <a:pPr algn="dist"/>
            <a:r>
              <a:rPr kumimoji="1" lang="zh-CN" altLang="en-US" sz="6600" dirty="0">
                <a:solidFill>
                  <a:schemeClr val="bg1"/>
                </a:solidFill>
                <a:latin typeface="+mj-ea"/>
                <a:ea typeface="+mj-ea"/>
              </a:rPr>
              <a:t>未来预期收益</a:t>
            </a:r>
          </a:p>
        </p:txBody>
      </p:sp>
      <p:sp>
        <p:nvSpPr>
          <p:cNvPr id="7" name="饼形 6"/>
          <p:cNvSpPr/>
          <p:nvPr/>
        </p:nvSpPr>
        <p:spPr>
          <a:xfrm>
            <a:off x="11131923" y="0"/>
            <a:ext cx="2120153" cy="2120153"/>
          </a:xfrm>
          <a:prstGeom prst="pie">
            <a:avLst>
              <a:gd name="adj1" fmla="val 5384788"/>
              <a:gd name="adj2" fmla="val 16200000"/>
            </a:avLst>
          </a:prstGeom>
          <a:solidFill>
            <a:srgbClr val="2633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8" name="同心圆 7"/>
          <p:cNvSpPr/>
          <p:nvPr/>
        </p:nvSpPr>
        <p:spPr>
          <a:xfrm>
            <a:off x="10311652" y="-820271"/>
            <a:ext cx="1640542" cy="1640542"/>
          </a:xfrm>
          <a:prstGeom prst="donut">
            <a:avLst>
              <a:gd name="adj" fmla="val 994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9" name="文本框 8"/>
          <p:cNvSpPr txBox="1"/>
          <p:nvPr/>
        </p:nvSpPr>
        <p:spPr>
          <a:xfrm>
            <a:off x="4623964" y="3662704"/>
            <a:ext cx="6189299" cy="430887"/>
          </a:xfrm>
          <a:prstGeom prst="rect">
            <a:avLst/>
          </a:prstGeom>
          <a:noFill/>
        </p:spPr>
        <p:txBody>
          <a:bodyPr wrap="square" rtlCol="0">
            <a:spAutoFit/>
          </a:bodyPr>
          <a:lstStyle/>
          <a:p>
            <a:pPr>
              <a:lnSpc>
                <a:spcPct val="150000"/>
              </a:lnSpc>
            </a:pPr>
            <a:r>
              <a:rPr lang="en-GB" altLang="zh-CN" sz="1050" dirty="0">
                <a:solidFill>
                  <a:schemeClr val="bg1"/>
                </a:solidFill>
              </a:rPr>
              <a:t>your content is entered here, or by copying your text, select paste in this box and choose to retain only text. your content is typed here, or by copying your text, select paste in this box.</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par>
                                <p:cTn id="8" presetID="9"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dissolv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83626" y="296213"/>
            <a:ext cx="2487608" cy="461665"/>
          </a:xfrm>
          <a:prstGeom prst="rect">
            <a:avLst/>
          </a:prstGeom>
          <a:noFill/>
        </p:spPr>
        <p:txBody>
          <a:bodyPr wrap="square" rtlCol="0">
            <a:spAutoFit/>
          </a:bodyPr>
          <a:lstStyle/>
          <a:p>
            <a:pPr algn="dist"/>
            <a:r>
              <a:rPr kumimoji="1" lang="zh-CN" altLang="en-US" sz="2400" dirty="0">
                <a:solidFill>
                  <a:srgbClr val="2633E1"/>
                </a:solidFill>
                <a:latin typeface="+mj-ea"/>
              </a:rPr>
              <a:t>未来预期收益</a:t>
            </a:r>
          </a:p>
        </p:txBody>
      </p:sp>
      <p:sp>
        <p:nvSpPr>
          <p:cNvPr id="3" name="文本框 2"/>
          <p:cNvSpPr txBox="1"/>
          <p:nvPr/>
        </p:nvSpPr>
        <p:spPr>
          <a:xfrm>
            <a:off x="783626" y="680604"/>
            <a:ext cx="2698175" cy="215444"/>
          </a:xfrm>
          <a:prstGeom prst="rect">
            <a:avLst/>
          </a:prstGeom>
          <a:noFill/>
        </p:spPr>
        <p:txBody>
          <a:bodyPr wrap="none" rtlCol="0">
            <a:spAutoFit/>
          </a:bodyPr>
          <a:lstStyle/>
          <a:p>
            <a:r>
              <a:rPr lang="en-GB" altLang="zh-CN" sz="800" dirty="0">
                <a:solidFill>
                  <a:schemeClr val="tx1">
                    <a:lumMod val="65000"/>
                    <a:lumOff val="35000"/>
                  </a:schemeClr>
                </a:solidFill>
              </a:rPr>
              <a:t>FILL IN THE TEXT OF THE DOCUMENT TITLE HERE</a:t>
            </a:r>
          </a:p>
        </p:txBody>
      </p:sp>
      <p:sp>
        <p:nvSpPr>
          <p:cNvPr id="4" name="Oval 16"/>
          <p:cNvSpPr/>
          <p:nvPr/>
        </p:nvSpPr>
        <p:spPr>
          <a:xfrm>
            <a:off x="1536816" y="1914024"/>
            <a:ext cx="1492884" cy="1492878"/>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0"/>
          </a:p>
        </p:txBody>
      </p:sp>
      <p:sp>
        <p:nvSpPr>
          <p:cNvPr id="5" name="Oval 17"/>
          <p:cNvSpPr/>
          <p:nvPr/>
        </p:nvSpPr>
        <p:spPr>
          <a:xfrm>
            <a:off x="4129088" y="1914024"/>
            <a:ext cx="1492884" cy="1492878"/>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0"/>
          </a:p>
        </p:txBody>
      </p:sp>
      <p:sp>
        <p:nvSpPr>
          <p:cNvPr id="6" name="Oval 18"/>
          <p:cNvSpPr/>
          <p:nvPr/>
        </p:nvSpPr>
        <p:spPr>
          <a:xfrm>
            <a:off x="6603366" y="1914024"/>
            <a:ext cx="1492884" cy="1492878"/>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0"/>
          </a:p>
        </p:txBody>
      </p:sp>
      <p:sp>
        <p:nvSpPr>
          <p:cNvPr id="7" name="Oval 19"/>
          <p:cNvSpPr/>
          <p:nvPr/>
        </p:nvSpPr>
        <p:spPr>
          <a:xfrm>
            <a:off x="9195402" y="1913795"/>
            <a:ext cx="1493336" cy="1493336"/>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0"/>
          </a:p>
        </p:txBody>
      </p:sp>
      <p:sp>
        <p:nvSpPr>
          <p:cNvPr id="8" name="Arc 20"/>
          <p:cNvSpPr/>
          <p:nvPr/>
        </p:nvSpPr>
        <p:spPr>
          <a:xfrm>
            <a:off x="1418826" y="1796033"/>
            <a:ext cx="1728865" cy="1728861"/>
          </a:xfrm>
          <a:prstGeom prst="arc">
            <a:avLst>
              <a:gd name="adj1" fmla="val 20172577"/>
              <a:gd name="adj2" fmla="val 16297434"/>
            </a:avLst>
          </a:prstGeom>
          <a:ln w="76200">
            <a:solidFill>
              <a:srgbClr val="2633E1"/>
            </a:solidFill>
          </a:ln>
          <a:effectLst>
            <a:outerShdw blurRad="101600" dist="762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700"/>
          </a:p>
        </p:txBody>
      </p:sp>
      <p:sp>
        <p:nvSpPr>
          <p:cNvPr id="9" name="Arc 21"/>
          <p:cNvSpPr/>
          <p:nvPr/>
        </p:nvSpPr>
        <p:spPr>
          <a:xfrm>
            <a:off x="4011096" y="1796033"/>
            <a:ext cx="1728865" cy="1728861"/>
          </a:xfrm>
          <a:prstGeom prst="arc">
            <a:avLst>
              <a:gd name="adj1" fmla="val 17379292"/>
              <a:gd name="adj2" fmla="val 8825709"/>
            </a:avLst>
          </a:prstGeom>
          <a:ln w="76200">
            <a:solidFill>
              <a:srgbClr val="2633E1"/>
            </a:solidFill>
          </a:ln>
          <a:effectLst>
            <a:outerShdw blurRad="101600" dist="762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700"/>
          </a:p>
        </p:txBody>
      </p:sp>
      <p:sp>
        <p:nvSpPr>
          <p:cNvPr id="10" name="Arc 22"/>
          <p:cNvSpPr/>
          <p:nvPr/>
        </p:nvSpPr>
        <p:spPr>
          <a:xfrm>
            <a:off x="6485376" y="1796033"/>
            <a:ext cx="1728865" cy="1728861"/>
          </a:xfrm>
          <a:prstGeom prst="arc">
            <a:avLst>
              <a:gd name="adj1" fmla="val 14283035"/>
              <a:gd name="adj2" fmla="val 8268073"/>
            </a:avLst>
          </a:prstGeom>
          <a:ln w="76200">
            <a:solidFill>
              <a:srgbClr val="2633E1"/>
            </a:solidFill>
          </a:ln>
          <a:effectLst>
            <a:outerShdw blurRad="101600" dist="762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700"/>
          </a:p>
        </p:txBody>
      </p:sp>
      <p:sp>
        <p:nvSpPr>
          <p:cNvPr id="11" name="Arc 23"/>
          <p:cNvSpPr/>
          <p:nvPr/>
        </p:nvSpPr>
        <p:spPr>
          <a:xfrm>
            <a:off x="9077646" y="1796033"/>
            <a:ext cx="1728865" cy="1728861"/>
          </a:xfrm>
          <a:prstGeom prst="arc">
            <a:avLst>
              <a:gd name="adj1" fmla="val 17026676"/>
              <a:gd name="adj2" fmla="val 13044588"/>
            </a:avLst>
          </a:prstGeom>
          <a:ln w="76200">
            <a:solidFill>
              <a:srgbClr val="2633E1"/>
            </a:solidFill>
          </a:ln>
          <a:effectLst>
            <a:outerShdw blurRad="101600" dist="762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700"/>
          </a:p>
        </p:txBody>
      </p:sp>
      <p:sp>
        <p:nvSpPr>
          <p:cNvPr id="12" name="TextBox 24"/>
          <p:cNvSpPr txBox="1"/>
          <p:nvPr/>
        </p:nvSpPr>
        <p:spPr>
          <a:xfrm>
            <a:off x="1827424" y="2368620"/>
            <a:ext cx="911656" cy="523220"/>
          </a:xfrm>
          <a:prstGeom prst="rect">
            <a:avLst/>
          </a:prstGeom>
          <a:noFill/>
        </p:spPr>
        <p:txBody>
          <a:bodyPr wrap="square" rtlCol="0">
            <a:spAutoFit/>
          </a:bodyPr>
          <a:lstStyle/>
          <a:p>
            <a:pPr algn="ctr"/>
            <a:r>
              <a:rPr lang="en-US" sz="2800" dirty="0">
                <a:solidFill>
                  <a:schemeClr val="tx1">
                    <a:lumMod val="75000"/>
                    <a:lumOff val="25000"/>
                  </a:schemeClr>
                </a:solidFill>
                <a:latin typeface="+mj-lt"/>
              </a:rPr>
              <a:t>85</a:t>
            </a:r>
            <a:r>
              <a:rPr lang="en-US" dirty="0">
                <a:solidFill>
                  <a:schemeClr val="tx1">
                    <a:lumMod val="75000"/>
                    <a:lumOff val="25000"/>
                  </a:schemeClr>
                </a:solidFill>
                <a:latin typeface="+mj-lt"/>
              </a:rPr>
              <a:t>%</a:t>
            </a:r>
            <a:endParaRPr lang="en-US" sz="2800" dirty="0">
              <a:solidFill>
                <a:schemeClr val="tx1">
                  <a:lumMod val="75000"/>
                  <a:lumOff val="25000"/>
                </a:schemeClr>
              </a:solidFill>
              <a:latin typeface="+mj-lt"/>
            </a:endParaRPr>
          </a:p>
        </p:txBody>
      </p:sp>
      <p:sp>
        <p:nvSpPr>
          <p:cNvPr id="13" name="TextBox 27"/>
          <p:cNvSpPr txBox="1"/>
          <p:nvPr/>
        </p:nvSpPr>
        <p:spPr>
          <a:xfrm>
            <a:off x="4383268" y="2368620"/>
            <a:ext cx="929292" cy="523220"/>
          </a:xfrm>
          <a:prstGeom prst="rect">
            <a:avLst/>
          </a:prstGeom>
          <a:noFill/>
        </p:spPr>
        <p:txBody>
          <a:bodyPr wrap="square" rtlCol="0">
            <a:spAutoFit/>
          </a:bodyPr>
          <a:lstStyle/>
          <a:p>
            <a:pPr algn="ctr"/>
            <a:r>
              <a:rPr lang="en-US" sz="2800" dirty="0">
                <a:solidFill>
                  <a:schemeClr val="tx1">
                    <a:lumMod val="75000"/>
                    <a:lumOff val="25000"/>
                  </a:schemeClr>
                </a:solidFill>
                <a:latin typeface="+mj-lt"/>
              </a:rPr>
              <a:t>73</a:t>
            </a:r>
            <a:r>
              <a:rPr lang="en-US" dirty="0">
                <a:solidFill>
                  <a:schemeClr val="tx1">
                    <a:lumMod val="75000"/>
                    <a:lumOff val="25000"/>
                  </a:schemeClr>
                </a:solidFill>
                <a:latin typeface="+mj-lt"/>
              </a:rPr>
              <a:t>%</a:t>
            </a:r>
            <a:endParaRPr lang="en-US" sz="2800" dirty="0">
              <a:solidFill>
                <a:schemeClr val="tx1">
                  <a:lumMod val="75000"/>
                  <a:lumOff val="25000"/>
                </a:schemeClr>
              </a:solidFill>
              <a:latin typeface="+mj-lt"/>
            </a:endParaRPr>
          </a:p>
        </p:txBody>
      </p:sp>
      <p:sp>
        <p:nvSpPr>
          <p:cNvPr id="14" name="TextBox 28"/>
          <p:cNvSpPr txBox="1"/>
          <p:nvPr/>
        </p:nvSpPr>
        <p:spPr>
          <a:xfrm>
            <a:off x="6857552" y="2368620"/>
            <a:ext cx="929285" cy="523220"/>
          </a:xfrm>
          <a:prstGeom prst="rect">
            <a:avLst/>
          </a:prstGeom>
          <a:noFill/>
        </p:spPr>
        <p:txBody>
          <a:bodyPr wrap="square" rtlCol="0">
            <a:spAutoFit/>
          </a:bodyPr>
          <a:lstStyle/>
          <a:p>
            <a:pPr algn="ctr"/>
            <a:r>
              <a:rPr lang="en-US" sz="2800">
                <a:solidFill>
                  <a:schemeClr val="tx1">
                    <a:lumMod val="75000"/>
                    <a:lumOff val="25000"/>
                  </a:schemeClr>
                </a:solidFill>
                <a:latin typeface="+mj-lt"/>
              </a:rPr>
              <a:t>78</a:t>
            </a:r>
            <a:r>
              <a:rPr lang="en-US">
                <a:solidFill>
                  <a:schemeClr val="tx1">
                    <a:lumMod val="75000"/>
                    <a:lumOff val="25000"/>
                  </a:schemeClr>
                </a:solidFill>
                <a:latin typeface="+mj-lt"/>
              </a:rPr>
              <a:t>%</a:t>
            </a:r>
            <a:endParaRPr lang="en-US" sz="2800">
              <a:solidFill>
                <a:schemeClr val="tx1">
                  <a:lumMod val="75000"/>
                  <a:lumOff val="25000"/>
                </a:schemeClr>
              </a:solidFill>
              <a:latin typeface="+mj-lt"/>
            </a:endParaRPr>
          </a:p>
        </p:txBody>
      </p:sp>
      <p:sp>
        <p:nvSpPr>
          <p:cNvPr id="15" name="TextBox 29"/>
          <p:cNvSpPr txBox="1"/>
          <p:nvPr/>
        </p:nvSpPr>
        <p:spPr>
          <a:xfrm>
            <a:off x="9486244" y="2368620"/>
            <a:ext cx="911656" cy="523220"/>
          </a:xfrm>
          <a:prstGeom prst="rect">
            <a:avLst/>
          </a:prstGeom>
          <a:noFill/>
        </p:spPr>
        <p:txBody>
          <a:bodyPr wrap="square" rtlCol="0">
            <a:spAutoFit/>
          </a:bodyPr>
          <a:lstStyle/>
          <a:p>
            <a:pPr algn="ctr"/>
            <a:r>
              <a:rPr lang="en-US" sz="2800" dirty="0">
                <a:solidFill>
                  <a:schemeClr val="tx1">
                    <a:lumMod val="75000"/>
                    <a:lumOff val="25000"/>
                  </a:schemeClr>
                </a:solidFill>
                <a:latin typeface="+mj-lt"/>
              </a:rPr>
              <a:t>90</a:t>
            </a:r>
            <a:r>
              <a:rPr lang="en-US" dirty="0">
                <a:solidFill>
                  <a:schemeClr val="tx1">
                    <a:lumMod val="75000"/>
                    <a:lumOff val="25000"/>
                  </a:schemeClr>
                </a:solidFill>
                <a:latin typeface="+mj-lt"/>
              </a:rPr>
              <a:t>%</a:t>
            </a:r>
            <a:endParaRPr lang="en-US" sz="2800" dirty="0">
              <a:solidFill>
                <a:schemeClr val="tx1">
                  <a:lumMod val="75000"/>
                  <a:lumOff val="25000"/>
                </a:schemeClr>
              </a:solidFill>
              <a:latin typeface="+mj-lt"/>
            </a:endParaRPr>
          </a:p>
        </p:txBody>
      </p:sp>
      <p:sp>
        <p:nvSpPr>
          <p:cNvPr id="16" name="TextBox 30"/>
          <p:cNvSpPr txBox="1"/>
          <p:nvPr/>
        </p:nvSpPr>
        <p:spPr>
          <a:xfrm>
            <a:off x="2772396" y="2521215"/>
            <a:ext cx="986566" cy="278496"/>
          </a:xfrm>
          <a:prstGeom prst="roundRect">
            <a:avLst/>
          </a:prstGeom>
          <a:solidFill>
            <a:srgbClr val="2633E1"/>
          </a:solidFill>
        </p:spPr>
        <p:txBody>
          <a:bodyPr wrap="square" lIns="0" tIns="0" rIns="0" bIns="0" rtlCol="0" anchor="ctr">
            <a:noAutofit/>
          </a:bodyPr>
          <a:lstStyle/>
          <a:p>
            <a:pPr algn="ctr"/>
            <a:r>
              <a:rPr lang="zh-CN" altLang="en-US" sz="1400" dirty="0">
                <a:solidFill>
                  <a:schemeClr val="bg1"/>
                </a:solidFill>
                <a:latin typeface="思源黑体 CN ExtraLight" panose="020B0200000000000000" pitchFamily="34" charset="-128"/>
                <a:ea typeface="思源黑体 CN ExtraLight" panose="020B0200000000000000" pitchFamily="34" charset="-128"/>
                <a:cs typeface="Open Sans" panose="020B0606030504020204" pitchFamily="34" charset="0"/>
              </a:rPr>
              <a:t>标题文字</a:t>
            </a:r>
            <a:endParaRPr lang="en-US" sz="1400" dirty="0">
              <a:solidFill>
                <a:schemeClr val="bg1"/>
              </a:solidFill>
              <a:latin typeface="思源黑体 CN ExtraLight" panose="020B0200000000000000" pitchFamily="34" charset="-128"/>
              <a:ea typeface="思源黑体 CN ExtraLight" panose="020B0200000000000000" pitchFamily="34" charset="-128"/>
              <a:cs typeface="Open Sans" panose="020B0606030504020204" pitchFamily="34" charset="0"/>
            </a:endParaRPr>
          </a:p>
        </p:txBody>
      </p:sp>
      <p:sp>
        <p:nvSpPr>
          <p:cNvPr id="17" name="TextBox 31"/>
          <p:cNvSpPr txBox="1"/>
          <p:nvPr/>
        </p:nvSpPr>
        <p:spPr>
          <a:xfrm>
            <a:off x="5364664" y="2521215"/>
            <a:ext cx="986566" cy="278496"/>
          </a:xfrm>
          <a:prstGeom prst="roundRect">
            <a:avLst/>
          </a:prstGeom>
          <a:solidFill>
            <a:srgbClr val="2633E1"/>
          </a:solidFill>
        </p:spPr>
        <p:txBody>
          <a:bodyPr wrap="square" lIns="0" tIns="0" rIns="0" bIns="0" rtlCol="0" anchor="ctr">
            <a:noAutofit/>
          </a:bodyPr>
          <a:lstStyle/>
          <a:p>
            <a:pPr algn="ctr"/>
            <a:r>
              <a:rPr lang="zh-CN" altLang="en-US" sz="1400" dirty="0">
                <a:solidFill>
                  <a:schemeClr val="bg1"/>
                </a:solidFill>
                <a:latin typeface="思源黑体 CN ExtraLight" panose="020B0200000000000000" pitchFamily="34" charset="-128"/>
                <a:ea typeface="思源黑体 CN ExtraLight" panose="020B0200000000000000" pitchFamily="34" charset="-128"/>
                <a:cs typeface="Open Sans" panose="020B0606030504020204" pitchFamily="34" charset="0"/>
              </a:rPr>
              <a:t>标题文字</a:t>
            </a:r>
            <a:endParaRPr lang="en-US" altLang="zh-CN" sz="1400" dirty="0">
              <a:solidFill>
                <a:schemeClr val="bg1"/>
              </a:solidFill>
              <a:latin typeface="思源黑体 CN ExtraLight" panose="020B0200000000000000" pitchFamily="34" charset="-128"/>
              <a:ea typeface="思源黑体 CN ExtraLight" panose="020B0200000000000000" pitchFamily="34" charset="-128"/>
              <a:cs typeface="Open Sans" panose="020B0606030504020204" pitchFamily="34" charset="0"/>
            </a:endParaRPr>
          </a:p>
        </p:txBody>
      </p:sp>
      <p:sp>
        <p:nvSpPr>
          <p:cNvPr id="18" name="TextBox 32"/>
          <p:cNvSpPr txBox="1"/>
          <p:nvPr/>
        </p:nvSpPr>
        <p:spPr>
          <a:xfrm>
            <a:off x="7838946" y="2521215"/>
            <a:ext cx="986566" cy="278496"/>
          </a:xfrm>
          <a:prstGeom prst="roundRect">
            <a:avLst/>
          </a:prstGeom>
          <a:solidFill>
            <a:srgbClr val="2633E1"/>
          </a:solidFill>
        </p:spPr>
        <p:txBody>
          <a:bodyPr wrap="square" lIns="0" tIns="0" rIns="0" bIns="0" rtlCol="0" anchor="ctr">
            <a:noAutofit/>
          </a:bodyPr>
          <a:lstStyle/>
          <a:p>
            <a:pPr algn="ctr"/>
            <a:r>
              <a:rPr lang="zh-CN" altLang="en-US" sz="1400" dirty="0">
                <a:solidFill>
                  <a:schemeClr val="bg1"/>
                </a:solidFill>
                <a:latin typeface="思源黑体 CN ExtraLight" panose="020B0200000000000000" pitchFamily="34" charset="-128"/>
                <a:ea typeface="思源黑体 CN ExtraLight" panose="020B0200000000000000" pitchFamily="34" charset="-128"/>
                <a:cs typeface="Open Sans" panose="020B0606030504020204" pitchFamily="34" charset="0"/>
              </a:rPr>
              <a:t>标题文字</a:t>
            </a:r>
            <a:endParaRPr lang="en-US" altLang="zh-CN" sz="1400" dirty="0">
              <a:solidFill>
                <a:schemeClr val="bg1"/>
              </a:solidFill>
              <a:latin typeface="思源黑体 CN ExtraLight" panose="020B0200000000000000" pitchFamily="34" charset="-128"/>
              <a:ea typeface="思源黑体 CN ExtraLight" panose="020B0200000000000000" pitchFamily="34" charset="-128"/>
              <a:cs typeface="Open Sans" panose="020B0606030504020204" pitchFamily="34" charset="0"/>
            </a:endParaRPr>
          </a:p>
        </p:txBody>
      </p:sp>
      <p:sp>
        <p:nvSpPr>
          <p:cNvPr id="19" name="TextBox 33"/>
          <p:cNvSpPr txBox="1"/>
          <p:nvPr/>
        </p:nvSpPr>
        <p:spPr>
          <a:xfrm>
            <a:off x="10431214" y="2521215"/>
            <a:ext cx="986566" cy="278496"/>
          </a:xfrm>
          <a:prstGeom prst="roundRect">
            <a:avLst/>
          </a:prstGeom>
          <a:solidFill>
            <a:srgbClr val="2633E1"/>
          </a:solidFill>
        </p:spPr>
        <p:txBody>
          <a:bodyPr wrap="square" lIns="0" tIns="0" rIns="0" bIns="0" rtlCol="0" anchor="ctr">
            <a:noAutofit/>
          </a:bodyPr>
          <a:lstStyle/>
          <a:p>
            <a:pPr algn="ctr"/>
            <a:r>
              <a:rPr lang="zh-CN" altLang="en-US" sz="1400" dirty="0">
                <a:solidFill>
                  <a:schemeClr val="bg1"/>
                </a:solidFill>
                <a:latin typeface="思源黑体 CN ExtraLight" panose="020B0200000000000000" pitchFamily="34" charset="-128"/>
                <a:ea typeface="思源黑体 CN ExtraLight" panose="020B0200000000000000" pitchFamily="34" charset="-128"/>
                <a:cs typeface="Open Sans" panose="020B0606030504020204" pitchFamily="34" charset="0"/>
              </a:rPr>
              <a:t>标题文字</a:t>
            </a:r>
            <a:endParaRPr lang="en-US" altLang="zh-CN" sz="1400" dirty="0">
              <a:solidFill>
                <a:schemeClr val="bg1"/>
              </a:solidFill>
              <a:latin typeface="思源黑体 CN ExtraLight" panose="020B0200000000000000" pitchFamily="34" charset="-128"/>
              <a:ea typeface="思源黑体 CN ExtraLight" panose="020B0200000000000000" pitchFamily="34" charset="-128"/>
              <a:cs typeface="Open Sans" panose="020B0606030504020204" pitchFamily="34" charset="0"/>
            </a:endParaRPr>
          </a:p>
        </p:txBody>
      </p:sp>
      <p:sp>
        <p:nvSpPr>
          <p:cNvPr id="20" name="TextBox 191"/>
          <p:cNvSpPr txBox="1">
            <a:spLocks noChangeArrowheads="1"/>
          </p:cNvSpPr>
          <p:nvPr/>
        </p:nvSpPr>
        <p:spPr bwMode="auto">
          <a:xfrm>
            <a:off x="4573964" y="4277227"/>
            <a:ext cx="304407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zh-CN" altLang="en-US" sz="2400" b="1" dirty="0">
                <a:solidFill>
                  <a:schemeClr val="tx1">
                    <a:lumMod val="75000"/>
                    <a:lumOff val="25000"/>
                  </a:schemeClr>
                </a:solidFill>
                <a:latin typeface="+mj-ea"/>
                <a:ea typeface="+mj-ea"/>
                <a:cs typeface="Roboto" panose="02000000000000000000" pitchFamily="2" charset="0"/>
              </a:rPr>
              <a:t>请在此输入标题文本</a:t>
            </a:r>
            <a:endParaRPr lang="en-US" altLang="zh-CN" sz="2400" b="1" dirty="0">
              <a:solidFill>
                <a:schemeClr val="tx1">
                  <a:lumMod val="75000"/>
                  <a:lumOff val="25000"/>
                </a:schemeClr>
              </a:solidFill>
              <a:latin typeface="+mj-ea"/>
              <a:ea typeface="+mj-ea"/>
            </a:endParaRPr>
          </a:p>
        </p:txBody>
      </p:sp>
      <p:sp>
        <p:nvSpPr>
          <p:cNvPr id="21" name="文本框 20"/>
          <p:cNvSpPr txBox="1"/>
          <p:nvPr/>
        </p:nvSpPr>
        <p:spPr>
          <a:xfrm>
            <a:off x="1142291" y="4884418"/>
            <a:ext cx="10179744" cy="1137556"/>
          </a:xfrm>
          <a:prstGeom prst="rect">
            <a:avLst/>
          </a:prstGeom>
          <a:noFill/>
          <a:ln>
            <a:noFill/>
          </a:ln>
        </p:spPr>
        <p:txBody>
          <a:bodyPr wrap="square" rtlCol="0">
            <a:spAutoFit/>
          </a:bodyPr>
          <a:lstStyle/>
          <a:p>
            <a:pPr>
              <a:lnSpc>
                <a:spcPct val="150000"/>
              </a:lnSpc>
            </a:pPr>
            <a:r>
              <a:rPr kumimoji="1" lang="zh-CN" altLang="en-US" sz="1600" dirty="0">
                <a:solidFill>
                  <a:schemeClr val="tx1">
                    <a:lumMod val="65000"/>
                    <a:lumOff val="35000"/>
                  </a:schemeClr>
                </a:solidFill>
                <a:latin typeface="+mn-ea"/>
                <a:cs typeface="+mn-ea"/>
                <a:sym typeface="+mn-lt"/>
              </a:rPr>
              <a:t>感谢您使用我们的</a:t>
            </a:r>
            <a:r>
              <a:rPr kumimoji="1" lang="en-US" altLang="zh-CN" sz="1600" dirty="0">
                <a:solidFill>
                  <a:schemeClr val="tx1">
                    <a:lumMod val="65000"/>
                    <a:lumOff val="35000"/>
                  </a:schemeClr>
                </a:solidFill>
                <a:latin typeface="+mn-ea"/>
                <a:cs typeface="+mn-ea"/>
                <a:sym typeface="+mn-lt"/>
              </a:rPr>
              <a:t>PPT</a:t>
            </a:r>
            <a:r>
              <a:rPr kumimoji="1" lang="zh-CN" altLang="en-US" sz="1600" dirty="0">
                <a:solidFill>
                  <a:schemeClr val="tx1">
                    <a:lumMod val="65000"/>
                    <a:lumOff val="35000"/>
                  </a:schemeClr>
                </a:solidFill>
                <a:latin typeface="+mn-ea"/>
                <a:cs typeface="+mn-ea"/>
                <a:sym typeface="+mn-lt"/>
              </a:rPr>
              <a:t>模板，请在此输入您需要的文字内容，感谢您使用我们的</a:t>
            </a:r>
            <a:r>
              <a:rPr kumimoji="1" lang="en-US" altLang="zh-CN" sz="1600" dirty="0">
                <a:solidFill>
                  <a:schemeClr val="tx1">
                    <a:lumMod val="65000"/>
                    <a:lumOff val="35000"/>
                  </a:schemeClr>
                </a:solidFill>
                <a:latin typeface="+mn-ea"/>
                <a:cs typeface="+mn-ea"/>
                <a:sym typeface="+mn-lt"/>
              </a:rPr>
              <a:t>PPT</a:t>
            </a:r>
            <a:r>
              <a:rPr kumimoji="1" lang="zh-CN" altLang="en-US" sz="1600" dirty="0">
                <a:solidFill>
                  <a:schemeClr val="tx1">
                    <a:lumMod val="65000"/>
                    <a:lumOff val="35000"/>
                  </a:schemeClr>
                </a:solidFill>
                <a:latin typeface="+mn-ea"/>
                <a:cs typeface="+mn-ea"/>
                <a:sym typeface="+mn-lt"/>
              </a:rPr>
              <a:t>模板，请在此输入您需要的</a:t>
            </a:r>
            <a:endParaRPr kumimoji="1" lang="en-US" altLang="zh-CN" sz="1600" dirty="0">
              <a:solidFill>
                <a:schemeClr val="tx1">
                  <a:lumMod val="65000"/>
                  <a:lumOff val="35000"/>
                </a:schemeClr>
              </a:solidFill>
              <a:latin typeface="+mn-ea"/>
              <a:cs typeface="+mn-ea"/>
              <a:sym typeface="+mn-lt"/>
            </a:endParaRPr>
          </a:p>
          <a:p>
            <a:pPr>
              <a:lnSpc>
                <a:spcPct val="150000"/>
              </a:lnSpc>
            </a:pPr>
            <a:r>
              <a:rPr kumimoji="1" lang="zh-CN" altLang="en-US" sz="1600" dirty="0">
                <a:solidFill>
                  <a:schemeClr val="tx1">
                    <a:lumMod val="65000"/>
                    <a:lumOff val="35000"/>
                  </a:schemeClr>
                </a:solidFill>
                <a:latin typeface="+mn-ea"/>
                <a:cs typeface="+mn-ea"/>
                <a:sym typeface="+mn-lt"/>
              </a:rPr>
              <a:t>文字内容。感谢您使用我们的</a:t>
            </a:r>
            <a:r>
              <a:rPr kumimoji="1" lang="en-US" altLang="zh-CN" sz="1600" dirty="0">
                <a:solidFill>
                  <a:schemeClr val="tx1">
                    <a:lumMod val="65000"/>
                    <a:lumOff val="35000"/>
                  </a:schemeClr>
                </a:solidFill>
                <a:latin typeface="+mn-ea"/>
                <a:cs typeface="+mn-ea"/>
                <a:sym typeface="+mn-lt"/>
              </a:rPr>
              <a:t>PPT</a:t>
            </a:r>
            <a:r>
              <a:rPr kumimoji="1" lang="zh-CN" altLang="en-US" sz="1600" dirty="0">
                <a:solidFill>
                  <a:schemeClr val="tx1">
                    <a:lumMod val="65000"/>
                    <a:lumOff val="35000"/>
                  </a:schemeClr>
                </a:solidFill>
                <a:latin typeface="+mn-ea"/>
                <a:cs typeface="+mn-ea"/>
                <a:sym typeface="+mn-lt"/>
              </a:rPr>
              <a:t>模板，请在此输入您需要的文字内容，感谢您使用我们的</a:t>
            </a:r>
            <a:r>
              <a:rPr kumimoji="1" lang="en-US" altLang="zh-CN" sz="1600" dirty="0">
                <a:solidFill>
                  <a:schemeClr val="tx1">
                    <a:lumMod val="65000"/>
                    <a:lumOff val="35000"/>
                  </a:schemeClr>
                </a:solidFill>
                <a:latin typeface="+mn-ea"/>
                <a:cs typeface="+mn-ea"/>
                <a:sym typeface="+mn-lt"/>
              </a:rPr>
              <a:t>PPT</a:t>
            </a:r>
            <a:r>
              <a:rPr kumimoji="1" lang="zh-CN" altLang="en-US" sz="1600" dirty="0">
                <a:solidFill>
                  <a:schemeClr val="tx1">
                    <a:lumMod val="65000"/>
                    <a:lumOff val="35000"/>
                  </a:schemeClr>
                </a:solidFill>
                <a:latin typeface="+mn-ea"/>
                <a:cs typeface="+mn-ea"/>
                <a:sym typeface="+mn-lt"/>
              </a:rPr>
              <a:t>模板，请在此输入您需要的文字内容。</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linds(horizontal)">
                                      <p:cBhvr>
                                        <p:cTn id="16" dur="500"/>
                                        <p:tgtEl>
                                          <p:spTgt spid="7"/>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500"/>
                                        <p:tgtEl>
                                          <p:spTgt spid="8"/>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linds(horizontal)">
                                      <p:cBhvr>
                                        <p:cTn id="25" dur="500"/>
                                        <p:tgtEl>
                                          <p:spTgt spid="10"/>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linds(horizontal)">
                                      <p:cBhvr>
                                        <p:cTn id="28" dur="500"/>
                                        <p:tgtEl>
                                          <p:spTgt spid="11"/>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blinds(horizontal)">
                                      <p:cBhvr>
                                        <p:cTn id="31" dur="500"/>
                                        <p:tgtEl>
                                          <p:spTgt spid="12"/>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blinds(horizontal)">
                                      <p:cBhvr>
                                        <p:cTn id="34" dur="500"/>
                                        <p:tgtEl>
                                          <p:spTgt spid="13"/>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blinds(horizontal)">
                                      <p:cBhvr>
                                        <p:cTn id="37" dur="500"/>
                                        <p:tgtEl>
                                          <p:spTgt spid="14"/>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blinds(horizontal)">
                                      <p:cBhvr>
                                        <p:cTn id="40" dur="500"/>
                                        <p:tgtEl>
                                          <p:spTgt spid="15"/>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blinds(horizontal)">
                                      <p:cBhvr>
                                        <p:cTn id="43" dur="500"/>
                                        <p:tgtEl>
                                          <p:spTgt spid="16"/>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blinds(horizontal)">
                                      <p:cBhvr>
                                        <p:cTn id="46" dur="500"/>
                                        <p:tgtEl>
                                          <p:spTgt spid="17"/>
                                        </p:tgtEl>
                                      </p:cBhvr>
                                    </p:animEffect>
                                  </p:childTnLst>
                                </p:cTn>
                              </p:par>
                              <p:par>
                                <p:cTn id="47" presetID="3" presetClass="entr" presetSubtype="10"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blinds(horizontal)">
                                      <p:cBhvr>
                                        <p:cTn id="49" dur="500"/>
                                        <p:tgtEl>
                                          <p:spTgt spid="18"/>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blinds(horizontal)">
                                      <p:cBhvr>
                                        <p:cTn id="52" dur="500"/>
                                        <p:tgtEl>
                                          <p:spTgt spid="19"/>
                                        </p:tgtEl>
                                      </p:cBhvr>
                                    </p:animEffect>
                                  </p:childTnLst>
                                </p:cTn>
                              </p:par>
                              <p:par>
                                <p:cTn id="53" presetID="3" presetClass="entr" presetSubtype="10"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blinds(horizontal)">
                                      <p:cBhvr>
                                        <p:cTn id="55" dur="500"/>
                                        <p:tgtEl>
                                          <p:spTgt spid="20"/>
                                        </p:tgtEl>
                                      </p:cBhvr>
                                    </p:animEffect>
                                  </p:childTnLst>
                                </p:cTn>
                              </p:par>
                              <p:par>
                                <p:cTn id="56" presetID="3" presetClass="entr" presetSubtype="10" fill="hold" grpId="0" nodeType="with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blinds(horizontal)">
                                      <p:cBhvr>
                                        <p:cTn id="5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6" grpId="0" animBg="1"/>
      <p:bldP spid="17" grpId="0" animBg="1"/>
      <p:bldP spid="18" grpId="0" animBg="1"/>
      <p:bldP spid="19" grpId="0" animBg="1"/>
      <p:bldP spid="20" grpId="0"/>
      <p:bldP spid="2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83626" y="296213"/>
            <a:ext cx="2487608" cy="461665"/>
          </a:xfrm>
          <a:prstGeom prst="rect">
            <a:avLst/>
          </a:prstGeom>
          <a:noFill/>
        </p:spPr>
        <p:txBody>
          <a:bodyPr wrap="square" rtlCol="0">
            <a:spAutoFit/>
          </a:bodyPr>
          <a:lstStyle/>
          <a:p>
            <a:pPr algn="dist"/>
            <a:r>
              <a:rPr kumimoji="1" lang="zh-CN" altLang="en-US" sz="2400" dirty="0">
                <a:solidFill>
                  <a:srgbClr val="2633E1"/>
                </a:solidFill>
                <a:latin typeface="+mj-ea"/>
              </a:rPr>
              <a:t>未来预期收益</a:t>
            </a:r>
          </a:p>
        </p:txBody>
      </p:sp>
      <p:sp>
        <p:nvSpPr>
          <p:cNvPr id="3" name="文本框 2"/>
          <p:cNvSpPr txBox="1"/>
          <p:nvPr/>
        </p:nvSpPr>
        <p:spPr>
          <a:xfrm>
            <a:off x="783626" y="680604"/>
            <a:ext cx="2698175" cy="215444"/>
          </a:xfrm>
          <a:prstGeom prst="rect">
            <a:avLst/>
          </a:prstGeom>
          <a:noFill/>
        </p:spPr>
        <p:txBody>
          <a:bodyPr wrap="none" rtlCol="0">
            <a:spAutoFit/>
          </a:bodyPr>
          <a:lstStyle/>
          <a:p>
            <a:r>
              <a:rPr lang="en-GB" altLang="zh-CN" sz="800" dirty="0">
                <a:solidFill>
                  <a:schemeClr val="tx1">
                    <a:lumMod val="65000"/>
                    <a:lumOff val="35000"/>
                  </a:schemeClr>
                </a:solidFill>
              </a:rPr>
              <a:t>FILL IN THE TEXT OF THE DOCUMENT TITLE HERE</a:t>
            </a:r>
          </a:p>
        </p:txBody>
      </p:sp>
      <p:sp>
        <p:nvSpPr>
          <p:cNvPr id="4" name="矩形 3"/>
          <p:cNvSpPr/>
          <p:nvPr/>
        </p:nvSpPr>
        <p:spPr>
          <a:xfrm>
            <a:off x="1066800" y="3340100"/>
            <a:ext cx="2984500" cy="2558424"/>
          </a:xfrm>
          <a:prstGeom prst="rect">
            <a:avLst/>
          </a:prstGeom>
          <a:solidFill>
            <a:srgbClr val="2633E1"/>
          </a:soli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矩形 4"/>
          <p:cNvSpPr/>
          <p:nvPr/>
        </p:nvSpPr>
        <p:spPr>
          <a:xfrm>
            <a:off x="4559300" y="3340100"/>
            <a:ext cx="2984500" cy="2558424"/>
          </a:xfrm>
          <a:prstGeom prst="rect">
            <a:avLst/>
          </a:prstGeom>
          <a:solidFill>
            <a:srgbClr val="2633E1"/>
          </a:soli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nvSpPr>
        <p:spPr>
          <a:xfrm>
            <a:off x="8051800" y="3340100"/>
            <a:ext cx="2984500" cy="2558424"/>
          </a:xfrm>
          <a:prstGeom prst="rect">
            <a:avLst/>
          </a:prstGeom>
          <a:solidFill>
            <a:srgbClr val="2633E1"/>
          </a:soli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矩形 6"/>
          <p:cNvSpPr/>
          <p:nvPr/>
        </p:nvSpPr>
        <p:spPr>
          <a:xfrm>
            <a:off x="1282700" y="1905000"/>
            <a:ext cx="2552700" cy="1778000"/>
          </a:xfrm>
          <a:prstGeom prst="rect">
            <a:avLst/>
          </a:prstGeom>
          <a:blipFill>
            <a:blip r:embed="rId3" cstate="screen"/>
            <a:stretch>
              <a:fillRect/>
            </a:stretch>
          </a:blip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矩形 7"/>
          <p:cNvSpPr/>
          <p:nvPr/>
        </p:nvSpPr>
        <p:spPr>
          <a:xfrm>
            <a:off x="4775200" y="1905000"/>
            <a:ext cx="2552700" cy="1778000"/>
          </a:xfrm>
          <a:prstGeom prst="rect">
            <a:avLst/>
          </a:prstGeom>
          <a:blipFill>
            <a:blip r:embed="rId4" cstate="screen"/>
            <a:stretch>
              <a:fillRect/>
            </a:stretch>
          </a:blip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矩形 8"/>
          <p:cNvSpPr/>
          <p:nvPr/>
        </p:nvSpPr>
        <p:spPr>
          <a:xfrm>
            <a:off x="8267700" y="1905000"/>
            <a:ext cx="2552700" cy="1778000"/>
          </a:xfrm>
          <a:prstGeom prst="rect">
            <a:avLst/>
          </a:prstGeom>
          <a:blipFill>
            <a:blip r:embed="rId5" cstate="screen"/>
            <a:stretch>
              <a:fillRect/>
            </a:stretch>
          </a:blip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文本框 13"/>
          <p:cNvSpPr txBox="1"/>
          <p:nvPr/>
        </p:nvSpPr>
        <p:spPr>
          <a:xfrm>
            <a:off x="1626068" y="4199663"/>
            <a:ext cx="1865963" cy="1420061"/>
          </a:xfrm>
          <a:prstGeom prst="rect">
            <a:avLst/>
          </a:prstGeom>
          <a:noFill/>
        </p:spPr>
        <p:txBody>
          <a:bodyPr wrap="square" lIns="91435" tIns="45716" rIns="91435" bIns="45716" rtlCol="0">
            <a:spAutoFit/>
          </a:bodyPr>
          <a:lstStyle/>
          <a:p>
            <a:pPr algn="ctr">
              <a:lnSpc>
                <a:spcPct val="120000"/>
              </a:lnSpc>
              <a:spcBef>
                <a:spcPct val="0"/>
              </a:spcBef>
              <a:buNone/>
            </a:pPr>
            <a:r>
              <a:rPr lang="zh-CN" altLang="en-US" sz="1600" b="1" dirty="0">
                <a:solidFill>
                  <a:schemeClr val="bg1"/>
                </a:solidFill>
                <a:latin typeface="思源黑体 CN Bold" panose="020B0800000000000000" pitchFamily="34" charset="-128"/>
                <a:ea typeface="思源黑体 CN Bold" panose="020B0800000000000000" pitchFamily="34" charset="-128"/>
                <a:sym typeface="微软雅黑" panose="020B0503020204020204" charset="-122"/>
              </a:rPr>
              <a:t>请输入标题</a:t>
            </a:r>
            <a:endParaRPr lang="en-US" altLang="zh-CN" sz="1600" b="1" dirty="0">
              <a:solidFill>
                <a:schemeClr val="bg1"/>
              </a:solidFill>
              <a:latin typeface="思源黑体 CN Bold" panose="020B0800000000000000" pitchFamily="34" charset="-128"/>
              <a:ea typeface="思源黑体 CN Bold" panose="020B0800000000000000" pitchFamily="34" charset="-128"/>
              <a:sym typeface="微软雅黑" panose="020B0503020204020204" charset="-122"/>
            </a:endParaRPr>
          </a:p>
          <a:p>
            <a:pPr algn="ctr">
              <a:lnSpc>
                <a:spcPct val="120000"/>
              </a:lnSpc>
              <a:spcBef>
                <a:spcPct val="0"/>
              </a:spcBef>
              <a:buNone/>
            </a:pPr>
            <a:endParaRPr lang="en-US" altLang="zh-CN" sz="1600" b="1" dirty="0">
              <a:solidFill>
                <a:schemeClr val="bg1"/>
              </a:solidFill>
              <a:latin typeface="思源黑体 CN Bold" panose="020B0800000000000000" pitchFamily="34" charset="-128"/>
              <a:ea typeface="思源黑体 CN Bold" panose="020B0800000000000000" pitchFamily="34" charset="-128"/>
              <a:sym typeface="微软雅黑" panose="020B0503020204020204" charset="-122"/>
            </a:endParaRPr>
          </a:p>
          <a:p>
            <a:pPr algn="ctr">
              <a:lnSpc>
                <a:spcPct val="120000"/>
              </a:lnSpc>
              <a:spcBef>
                <a:spcPct val="0"/>
              </a:spcBef>
              <a:buNone/>
            </a:pPr>
            <a:r>
              <a:rPr lang="zh-CN" altLang="en-US" sz="1400" dirty="0">
                <a:solidFill>
                  <a:schemeClr val="bg1"/>
                </a:solidFill>
                <a:latin typeface="思源黑体 CN Regular" panose="020B0500000000000000" pitchFamily="34" charset="-128"/>
                <a:ea typeface="思源黑体 CN Regular" panose="020B0500000000000000" pitchFamily="34" charset="-128"/>
                <a:sym typeface="微软雅黑" panose="020B0503020204020204" charset="-122"/>
              </a:rPr>
              <a:t>在此录入图表的描述说明，在此录入上述图表的描述说明。</a:t>
            </a:r>
          </a:p>
        </p:txBody>
      </p:sp>
      <p:sp>
        <p:nvSpPr>
          <p:cNvPr id="11" name="文本框 13"/>
          <p:cNvSpPr txBox="1"/>
          <p:nvPr/>
        </p:nvSpPr>
        <p:spPr>
          <a:xfrm>
            <a:off x="5118568" y="4199662"/>
            <a:ext cx="1865963" cy="1420061"/>
          </a:xfrm>
          <a:prstGeom prst="rect">
            <a:avLst/>
          </a:prstGeom>
          <a:noFill/>
        </p:spPr>
        <p:txBody>
          <a:bodyPr wrap="square" lIns="91435" tIns="45716" rIns="91435" bIns="45716" rtlCol="0">
            <a:spAutoFit/>
          </a:bodyPr>
          <a:lstStyle/>
          <a:p>
            <a:pPr algn="ctr">
              <a:lnSpc>
                <a:spcPct val="120000"/>
              </a:lnSpc>
              <a:spcBef>
                <a:spcPct val="0"/>
              </a:spcBef>
              <a:buNone/>
            </a:pPr>
            <a:r>
              <a:rPr lang="zh-CN" altLang="en-US" sz="1600" b="1" dirty="0">
                <a:solidFill>
                  <a:schemeClr val="bg1"/>
                </a:solidFill>
                <a:latin typeface="思源黑体 CN Bold" panose="020B0800000000000000" pitchFamily="34" charset="-128"/>
                <a:ea typeface="思源黑体 CN Bold" panose="020B0800000000000000" pitchFamily="34" charset="-128"/>
                <a:sym typeface="微软雅黑" panose="020B0503020204020204" charset="-122"/>
              </a:rPr>
              <a:t>请输入标题</a:t>
            </a:r>
            <a:endParaRPr lang="en-US" altLang="zh-CN" sz="1600" b="1" dirty="0">
              <a:solidFill>
                <a:schemeClr val="bg1"/>
              </a:solidFill>
              <a:latin typeface="思源黑体 CN Bold" panose="020B0800000000000000" pitchFamily="34" charset="-128"/>
              <a:ea typeface="思源黑体 CN Bold" panose="020B0800000000000000" pitchFamily="34" charset="-128"/>
              <a:sym typeface="微软雅黑" panose="020B0503020204020204" charset="-122"/>
            </a:endParaRPr>
          </a:p>
          <a:p>
            <a:pPr algn="ctr">
              <a:lnSpc>
                <a:spcPct val="120000"/>
              </a:lnSpc>
              <a:spcBef>
                <a:spcPct val="0"/>
              </a:spcBef>
              <a:buNone/>
            </a:pPr>
            <a:endParaRPr lang="en-US" altLang="zh-CN" sz="1600" b="1" dirty="0">
              <a:solidFill>
                <a:schemeClr val="bg1"/>
              </a:solidFill>
              <a:latin typeface="思源黑体 CN Bold" panose="020B0800000000000000" pitchFamily="34" charset="-128"/>
              <a:ea typeface="思源黑体 CN Bold" panose="020B0800000000000000" pitchFamily="34" charset="-128"/>
              <a:sym typeface="微软雅黑" panose="020B0503020204020204" charset="-122"/>
            </a:endParaRPr>
          </a:p>
          <a:p>
            <a:pPr algn="ctr">
              <a:lnSpc>
                <a:spcPct val="120000"/>
              </a:lnSpc>
              <a:spcBef>
                <a:spcPct val="0"/>
              </a:spcBef>
              <a:buNone/>
            </a:pPr>
            <a:r>
              <a:rPr lang="zh-CN" altLang="en-US" sz="1400" dirty="0">
                <a:solidFill>
                  <a:schemeClr val="bg1"/>
                </a:solidFill>
                <a:latin typeface="思源黑体 CN Regular" panose="020B0500000000000000" pitchFamily="34" charset="-128"/>
                <a:ea typeface="思源黑体 CN Regular" panose="020B0500000000000000" pitchFamily="34" charset="-128"/>
                <a:sym typeface="微软雅黑" panose="020B0503020204020204" charset="-122"/>
              </a:rPr>
              <a:t>在此录入图表的描述说明，在此录入上述图表的描述说明。</a:t>
            </a:r>
          </a:p>
        </p:txBody>
      </p:sp>
      <p:sp>
        <p:nvSpPr>
          <p:cNvPr id="12" name="文本框 13"/>
          <p:cNvSpPr txBox="1"/>
          <p:nvPr/>
        </p:nvSpPr>
        <p:spPr>
          <a:xfrm>
            <a:off x="8611068" y="4199662"/>
            <a:ext cx="1865963" cy="1420061"/>
          </a:xfrm>
          <a:prstGeom prst="rect">
            <a:avLst/>
          </a:prstGeom>
          <a:noFill/>
        </p:spPr>
        <p:txBody>
          <a:bodyPr wrap="square" lIns="91435" tIns="45716" rIns="91435" bIns="45716" rtlCol="0">
            <a:spAutoFit/>
          </a:bodyPr>
          <a:lstStyle/>
          <a:p>
            <a:pPr algn="ctr">
              <a:lnSpc>
                <a:spcPct val="120000"/>
              </a:lnSpc>
              <a:spcBef>
                <a:spcPct val="0"/>
              </a:spcBef>
              <a:buNone/>
            </a:pPr>
            <a:r>
              <a:rPr lang="zh-CN" altLang="en-US" sz="1600" b="1" dirty="0">
                <a:solidFill>
                  <a:schemeClr val="bg1"/>
                </a:solidFill>
                <a:latin typeface="思源黑体 CN Bold" panose="020B0800000000000000" pitchFamily="34" charset="-128"/>
                <a:ea typeface="思源黑体 CN Bold" panose="020B0800000000000000" pitchFamily="34" charset="-128"/>
                <a:sym typeface="微软雅黑" panose="020B0503020204020204" charset="-122"/>
              </a:rPr>
              <a:t>请输入标题</a:t>
            </a:r>
            <a:endParaRPr lang="en-US" altLang="zh-CN" sz="1600" b="1" dirty="0">
              <a:solidFill>
                <a:schemeClr val="bg1"/>
              </a:solidFill>
              <a:latin typeface="思源黑体 CN Bold" panose="020B0800000000000000" pitchFamily="34" charset="-128"/>
              <a:ea typeface="思源黑体 CN Bold" panose="020B0800000000000000" pitchFamily="34" charset="-128"/>
              <a:sym typeface="微软雅黑" panose="020B0503020204020204" charset="-122"/>
            </a:endParaRPr>
          </a:p>
          <a:p>
            <a:pPr algn="ctr">
              <a:lnSpc>
                <a:spcPct val="120000"/>
              </a:lnSpc>
              <a:spcBef>
                <a:spcPct val="0"/>
              </a:spcBef>
              <a:buNone/>
            </a:pPr>
            <a:endParaRPr lang="en-US" altLang="zh-CN" sz="1600" b="1" dirty="0">
              <a:solidFill>
                <a:schemeClr val="bg1"/>
              </a:solidFill>
              <a:latin typeface="思源黑体 CN Bold" panose="020B0800000000000000" pitchFamily="34" charset="-128"/>
              <a:ea typeface="思源黑体 CN Bold" panose="020B0800000000000000" pitchFamily="34" charset="-128"/>
              <a:sym typeface="微软雅黑" panose="020B0503020204020204" charset="-122"/>
            </a:endParaRPr>
          </a:p>
          <a:p>
            <a:pPr algn="ctr">
              <a:lnSpc>
                <a:spcPct val="120000"/>
              </a:lnSpc>
              <a:spcBef>
                <a:spcPct val="0"/>
              </a:spcBef>
              <a:buNone/>
            </a:pPr>
            <a:r>
              <a:rPr lang="zh-CN" altLang="en-US" sz="1400" dirty="0">
                <a:solidFill>
                  <a:schemeClr val="bg1"/>
                </a:solidFill>
                <a:latin typeface="思源黑体 CN Regular" panose="020B0500000000000000" pitchFamily="34" charset="-128"/>
                <a:ea typeface="思源黑体 CN Regular" panose="020B0500000000000000" pitchFamily="34" charset="-128"/>
                <a:sym typeface="微软雅黑" panose="020B0503020204020204" charset="-122"/>
              </a:rPr>
              <a:t>在此录入图表的描述说明，在此录入上述图表的描述说明。</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9"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dissolve">
                                      <p:cBhvr>
                                        <p:cTn id="10" dur="500"/>
                                        <p:tgtEl>
                                          <p:spTgt spid="7"/>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dissolve">
                                      <p:cBhvr>
                                        <p:cTn id="13" dur="500"/>
                                        <p:tgtEl>
                                          <p:spTgt spid="9"/>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dissolve">
                                      <p:cBhvr>
                                        <p:cTn id="16" dur="500"/>
                                        <p:tgtEl>
                                          <p:spTgt spid="5"/>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dissolve">
                                      <p:cBhvr>
                                        <p:cTn id="19" dur="500"/>
                                        <p:tgtEl>
                                          <p:spTgt spid="4"/>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dissolve">
                                      <p:cBhvr>
                                        <p:cTn id="22" dur="500"/>
                                        <p:tgtEl>
                                          <p:spTgt spid="6"/>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linds(horizontal)">
                                      <p:cBhvr>
                                        <p:cTn id="25" dur="500"/>
                                        <p:tgtEl>
                                          <p:spTgt spid="10"/>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linds(horizontal)">
                                      <p:cBhvr>
                                        <p:cTn id="28" dur="500"/>
                                        <p:tgtEl>
                                          <p:spTgt spid="11"/>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blinds(horizontal)">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p:bldP spid="11"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83626" y="296213"/>
            <a:ext cx="2487608" cy="461665"/>
          </a:xfrm>
          <a:prstGeom prst="rect">
            <a:avLst/>
          </a:prstGeom>
          <a:noFill/>
        </p:spPr>
        <p:txBody>
          <a:bodyPr wrap="square" rtlCol="0">
            <a:spAutoFit/>
          </a:bodyPr>
          <a:lstStyle/>
          <a:p>
            <a:pPr algn="dist"/>
            <a:r>
              <a:rPr kumimoji="1" lang="zh-CN" altLang="en-US" sz="2400" dirty="0">
                <a:solidFill>
                  <a:srgbClr val="2633E1"/>
                </a:solidFill>
                <a:latin typeface="+mj-ea"/>
              </a:rPr>
              <a:t>未来预期收益</a:t>
            </a:r>
          </a:p>
        </p:txBody>
      </p:sp>
      <p:sp>
        <p:nvSpPr>
          <p:cNvPr id="3" name="文本框 2"/>
          <p:cNvSpPr txBox="1"/>
          <p:nvPr/>
        </p:nvSpPr>
        <p:spPr>
          <a:xfrm>
            <a:off x="783626" y="680604"/>
            <a:ext cx="2698175" cy="215444"/>
          </a:xfrm>
          <a:prstGeom prst="rect">
            <a:avLst/>
          </a:prstGeom>
          <a:noFill/>
        </p:spPr>
        <p:txBody>
          <a:bodyPr wrap="none" rtlCol="0">
            <a:spAutoFit/>
          </a:bodyPr>
          <a:lstStyle/>
          <a:p>
            <a:r>
              <a:rPr lang="en-GB" altLang="zh-CN" sz="800" dirty="0">
                <a:solidFill>
                  <a:schemeClr val="tx1">
                    <a:lumMod val="65000"/>
                    <a:lumOff val="35000"/>
                  </a:schemeClr>
                </a:solidFill>
              </a:rPr>
              <a:t>FILL IN THE TEXT OF THE DOCUMENT TITLE HERE</a:t>
            </a:r>
          </a:p>
        </p:txBody>
      </p:sp>
      <p:grpSp>
        <p:nvGrpSpPr>
          <p:cNvPr id="4" name="组合 3"/>
          <p:cNvGrpSpPr/>
          <p:nvPr/>
        </p:nvGrpSpPr>
        <p:grpSpPr>
          <a:xfrm>
            <a:off x="893638" y="3073140"/>
            <a:ext cx="1532238" cy="1143000"/>
            <a:chOff x="1297459" y="3243649"/>
            <a:chExt cx="1532238" cy="1143000"/>
          </a:xfrm>
          <a:solidFill>
            <a:srgbClr val="2633E1"/>
          </a:solidFill>
        </p:grpSpPr>
        <p:sp>
          <p:nvSpPr>
            <p:cNvPr id="5" name="圆角矩形 4"/>
            <p:cNvSpPr/>
            <p:nvPr/>
          </p:nvSpPr>
          <p:spPr>
            <a:xfrm>
              <a:off x="1297459" y="3429000"/>
              <a:ext cx="1532238" cy="957649"/>
            </a:xfrm>
            <a:prstGeom prst="roundRect">
              <a:avLst>
                <a:gd name="adj" fmla="val 143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三角形 5"/>
            <p:cNvSpPr/>
            <p:nvPr/>
          </p:nvSpPr>
          <p:spPr>
            <a:xfrm>
              <a:off x="1946189" y="3243649"/>
              <a:ext cx="234778" cy="20239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7" name="자유형: 도형 400"/>
          <p:cNvSpPr/>
          <p:nvPr/>
        </p:nvSpPr>
        <p:spPr>
          <a:xfrm>
            <a:off x="1645840" y="3621096"/>
            <a:ext cx="209550" cy="161925"/>
          </a:xfrm>
          <a:custGeom>
            <a:avLst/>
            <a:gdLst>
              <a:gd name="connsiteX0" fmla="*/ 197358 w 209550"/>
              <a:gd name="connsiteY0" fmla="*/ 7144 h 161925"/>
              <a:gd name="connsiteX1" fmla="*/ 18288 w 209550"/>
              <a:gd name="connsiteY1" fmla="*/ 7144 h 161925"/>
              <a:gd name="connsiteX2" fmla="*/ 7144 w 209550"/>
              <a:gd name="connsiteY2" fmla="*/ 18288 h 161925"/>
              <a:gd name="connsiteX3" fmla="*/ 7144 w 209550"/>
              <a:gd name="connsiteY3" fmla="*/ 107442 h 161925"/>
              <a:gd name="connsiteX4" fmla="*/ 18288 w 209550"/>
              <a:gd name="connsiteY4" fmla="*/ 118586 h 161925"/>
              <a:gd name="connsiteX5" fmla="*/ 74009 w 209550"/>
              <a:gd name="connsiteY5" fmla="*/ 118586 h 161925"/>
              <a:gd name="connsiteX6" fmla="*/ 74009 w 209550"/>
              <a:gd name="connsiteY6" fmla="*/ 152019 h 161925"/>
              <a:gd name="connsiteX7" fmla="*/ 80963 w 209550"/>
              <a:gd name="connsiteY7" fmla="*/ 162306 h 161925"/>
              <a:gd name="connsiteX8" fmla="*/ 92964 w 209550"/>
              <a:gd name="connsiteY8" fmla="*/ 159829 h 161925"/>
              <a:gd name="connsiteX9" fmla="*/ 134398 w 209550"/>
              <a:gd name="connsiteY9" fmla="*/ 118586 h 161925"/>
              <a:gd name="connsiteX10" fmla="*/ 197358 w 209550"/>
              <a:gd name="connsiteY10" fmla="*/ 118586 h 161925"/>
              <a:gd name="connsiteX11" fmla="*/ 208502 w 209550"/>
              <a:gd name="connsiteY11" fmla="*/ 107442 h 161925"/>
              <a:gd name="connsiteX12" fmla="*/ 208502 w 209550"/>
              <a:gd name="connsiteY12" fmla="*/ 18288 h 161925"/>
              <a:gd name="connsiteX13" fmla="*/ 197358 w 209550"/>
              <a:gd name="connsiteY13" fmla="*/ 7144 h 161925"/>
              <a:gd name="connsiteX14" fmla="*/ 62960 w 209550"/>
              <a:gd name="connsiteY14" fmla="*/ 73628 h 161925"/>
              <a:gd name="connsiteX15" fmla="*/ 51816 w 209550"/>
              <a:gd name="connsiteY15" fmla="*/ 62484 h 161925"/>
              <a:gd name="connsiteX16" fmla="*/ 62960 w 209550"/>
              <a:gd name="connsiteY16" fmla="*/ 51340 h 161925"/>
              <a:gd name="connsiteX17" fmla="*/ 74105 w 209550"/>
              <a:gd name="connsiteY17" fmla="*/ 62484 h 161925"/>
              <a:gd name="connsiteX18" fmla="*/ 62960 w 209550"/>
              <a:gd name="connsiteY18" fmla="*/ 73628 h 161925"/>
              <a:gd name="connsiteX19" fmla="*/ 107538 w 209550"/>
              <a:gd name="connsiteY19" fmla="*/ 73628 h 161925"/>
              <a:gd name="connsiteX20" fmla="*/ 96393 w 209550"/>
              <a:gd name="connsiteY20" fmla="*/ 62484 h 161925"/>
              <a:gd name="connsiteX21" fmla="*/ 107538 w 209550"/>
              <a:gd name="connsiteY21" fmla="*/ 51340 h 161925"/>
              <a:gd name="connsiteX22" fmla="*/ 118682 w 209550"/>
              <a:gd name="connsiteY22" fmla="*/ 62484 h 161925"/>
              <a:gd name="connsiteX23" fmla="*/ 107538 w 209550"/>
              <a:gd name="connsiteY23" fmla="*/ 73628 h 161925"/>
              <a:gd name="connsiteX24" fmla="*/ 152115 w 209550"/>
              <a:gd name="connsiteY24" fmla="*/ 73628 h 161925"/>
              <a:gd name="connsiteX25" fmla="*/ 140970 w 209550"/>
              <a:gd name="connsiteY25" fmla="*/ 62484 h 161925"/>
              <a:gd name="connsiteX26" fmla="*/ 152115 w 209550"/>
              <a:gd name="connsiteY26" fmla="*/ 51340 h 161925"/>
              <a:gd name="connsiteX27" fmla="*/ 163259 w 209550"/>
              <a:gd name="connsiteY27" fmla="*/ 62484 h 161925"/>
              <a:gd name="connsiteX28" fmla="*/ 152115 w 209550"/>
              <a:gd name="connsiteY28" fmla="*/ 73628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9550" h="161925">
                <a:moveTo>
                  <a:pt x="197358" y="7144"/>
                </a:moveTo>
                <a:lnTo>
                  <a:pt x="18288" y="7144"/>
                </a:lnTo>
                <a:cubicBezTo>
                  <a:pt x="12097" y="7144"/>
                  <a:pt x="7144" y="12097"/>
                  <a:pt x="7144" y="18288"/>
                </a:cubicBezTo>
                <a:lnTo>
                  <a:pt x="7144" y="107442"/>
                </a:lnTo>
                <a:cubicBezTo>
                  <a:pt x="7144" y="113633"/>
                  <a:pt x="12097" y="118586"/>
                  <a:pt x="18288" y="118586"/>
                </a:cubicBezTo>
                <a:lnTo>
                  <a:pt x="74009" y="118586"/>
                </a:lnTo>
                <a:lnTo>
                  <a:pt x="74009" y="152019"/>
                </a:lnTo>
                <a:cubicBezTo>
                  <a:pt x="74009" y="156496"/>
                  <a:pt x="76676" y="160496"/>
                  <a:pt x="80963" y="162306"/>
                </a:cubicBezTo>
                <a:cubicBezTo>
                  <a:pt x="84201" y="163925"/>
                  <a:pt x="89725" y="163449"/>
                  <a:pt x="92964" y="159829"/>
                </a:cubicBezTo>
                <a:lnTo>
                  <a:pt x="134398" y="118586"/>
                </a:lnTo>
                <a:lnTo>
                  <a:pt x="197358" y="118586"/>
                </a:lnTo>
                <a:cubicBezTo>
                  <a:pt x="203549" y="118586"/>
                  <a:pt x="208502" y="113633"/>
                  <a:pt x="208502" y="107442"/>
                </a:cubicBezTo>
                <a:lnTo>
                  <a:pt x="208502" y="18288"/>
                </a:lnTo>
                <a:cubicBezTo>
                  <a:pt x="208502" y="12097"/>
                  <a:pt x="203549" y="7144"/>
                  <a:pt x="197358" y="7144"/>
                </a:cubicBezTo>
                <a:close/>
                <a:moveTo>
                  <a:pt x="62960" y="73628"/>
                </a:moveTo>
                <a:cubicBezTo>
                  <a:pt x="56674" y="73628"/>
                  <a:pt x="51816" y="68771"/>
                  <a:pt x="51816" y="62484"/>
                </a:cubicBezTo>
                <a:cubicBezTo>
                  <a:pt x="51816" y="56198"/>
                  <a:pt x="56674" y="51340"/>
                  <a:pt x="62960" y="51340"/>
                </a:cubicBezTo>
                <a:cubicBezTo>
                  <a:pt x="69247" y="51340"/>
                  <a:pt x="74105" y="56198"/>
                  <a:pt x="74105" y="62484"/>
                </a:cubicBezTo>
                <a:cubicBezTo>
                  <a:pt x="74105" y="68771"/>
                  <a:pt x="69247" y="73628"/>
                  <a:pt x="62960" y="73628"/>
                </a:cubicBezTo>
                <a:close/>
                <a:moveTo>
                  <a:pt x="107538" y="73628"/>
                </a:moveTo>
                <a:cubicBezTo>
                  <a:pt x="101251" y="73628"/>
                  <a:pt x="96393" y="68771"/>
                  <a:pt x="96393" y="62484"/>
                </a:cubicBezTo>
                <a:cubicBezTo>
                  <a:pt x="96393" y="56198"/>
                  <a:pt x="101251" y="51340"/>
                  <a:pt x="107538" y="51340"/>
                </a:cubicBezTo>
                <a:cubicBezTo>
                  <a:pt x="113824" y="51340"/>
                  <a:pt x="118682" y="56198"/>
                  <a:pt x="118682" y="62484"/>
                </a:cubicBezTo>
                <a:cubicBezTo>
                  <a:pt x="118682" y="68771"/>
                  <a:pt x="113824" y="73628"/>
                  <a:pt x="107538" y="73628"/>
                </a:cubicBezTo>
                <a:close/>
                <a:moveTo>
                  <a:pt x="152115" y="73628"/>
                </a:moveTo>
                <a:cubicBezTo>
                  <a:pt x="145828" y="73628"/>
                  <a:pt x="140970" y="68771"/>
                  <a:pt x="140970" y="62484"/>
                </a:cubicBezTo>
                <a:cubicBezTo>
                  <a:pt x="140970" y="56198"/>
                  <a:pt x="145828" y="51340"/>
                  <a:pt x="152115" y="51340"/>
                </a:cubicBezTo>
                <a:cubicBezTo>
                  <a:pt x="158401" y="51340"/>
                  <a:pt x="163259" y="56198"/>
                  <a:pt x="163259" y="62484"/>
                </a:cubicBezTo>
                <a:cubicBezTo>
                  <a:pt x="163259" y="68771"/>
                  <a:pt x="158401" y="73628"/>
                  <a:pt x="152115" y="73628"/>
                </a:cubicBezTo>
                <a:close/>
              </a:path>
            </a:pathLst>
          </a:custGeom>
          <a:solidFill>
            <a:schemeClr val="bg1"/>
          </a:solidFill>
          <a:ln w="9525" cap="flat">
            <a:noFill/>
            <a:prstDash val="solid"/>
            <a:miter/>
          </a:ln>
        </p:spPr>
        <p:txBody>
          <a:bodyPr rtlCol="0" anchor="ctr"/>
          <a:lstStyle/>
          <a:p>
            <a:endParaRPr lang="ko-KR" altLang="en-US"/>
          </a:p>
        </p:txBody>
      </p:sp>
      <p:sp>
        <p:nvSpPr>
          <p:cNvPr id="8" name="자유형: 도형 401"/>
          <p:cNvSpPr/>
          <p:nvPr/>
        </p:nvSpPr>
        <p:spPr>
          <a:xfrm>
            <a:off x="1686321" y="3534133"/>
            <a:ext cx="123825" cy="76200"/>
          </a:xfrm>
          <a:custGeom>
            <a:avLst/>
            <a:gdLst>
              <a:gd name="connsiteX0" fmla="*/ 121920 w 123825"/>
              <a:gd name="connsiteY0" fmla="*/ 71819 h 76200"/>
              <a:gd name="connsiteX1" fmla="*/ 44768 w 123825"/>
              <a:gd name="connsiteY1" fmla="*/ 71819 h 76200"/>
              <a:gd name="connsiteX2" fmla="*/ 7144 w 123825"/>
              <a:gd name="connsiteY2" fmla="*/ 7144 h 76200"/>
              <a:gd name="connsiteX3" fmla="*/ 121920 w 123825"/>
              <a:gd name="connsiteY3" fmla="*/ 71819 h 76200"/>
            </a:gdLst>
            <a:ahLst/>
            <a:cxnLst>
              <a:cxn ang="0">
                <a:pos x="connsiteX0" y="connsiteY0"/>
              </a:cxn>
              <a:cxn ang="0">
                <a:pos x="connsiteX1" y="connsiteY1"/>
              </a:cxn>
              <a:cxn ang="0">
                <a:pos x="connsiteX2" y="connsiteY2"/>
              </a:cxn>
              <a:cxn ang="0">
                <a:pos x="connsiteX3" y="connsiteY3"/>
              </a:cxn>
            </a:cxnLst>
            <a:rect l="l" t="t" r="r" b="b"/>
            <a:pathLst>
              <a:path w="123825" h="76200">
                <a:moveTo>
                  <a:pt x="121920" y="71819"/>
                </a:moveTo>
                <a:lnTo>
                  <a:pt x="44768" y="71819"/>
                </a:lnTo>
                <a:cubicBezTo>
                  <a:pt x="32290" y="46006"/>
                  <a:pt x="18002" y="23432"/>
                  <a:pt x="7144" y="7144"/>
                </a:cubicBezTo>
                <a:cubicBezTo>
                  <a:pt x="53054" y="14288"/>
                  <a:pt x="93345" y="37910"/>
                  <a:pt x="121920" y="71819"/>
                </a:cubicBezTo>
                <a:close/>
              </a:path>
            </a:pathLst>
          </a:custGeom>
          <a:solidFill>
            <a:schemeClr val="bg1"/>
          </a:solidFill>
          <a:ln w="9525" cap="flat">
            <a:noFill/>
            <a:prstDash val="solid"/>
            <a:miter/>
          </a:ln>
        </p:spPr>
        <p:txBody>
          <a:bodyPr rtlCol="0" anchor="ctr"/>
          <a:lstStyle/>
          <a:p>
            <a:endParaRPr lang="ko-KR" altLang="en-US"/>
          </a:p>
        </p:txBody>
      </p:sp>
      <p:sp>
        <p:nvSpPr>
          <p:cNvPr id="9" name="자유형: 도형 402"/>
          <p:cNvSpPr/>
          <p:nvPr/>
        </p:nvSpPr>
        <p:spPr>
          <a:xfrm>
            <a:off x="1604502" y="3531942"/>
            <a:ext cx="104775" cy="95250"/>
          </a:xfrm>
          <a:custGeom>
            <a:avLst/>
            <a:gdLst>
              <a:gd name="connsiteX0" fmla="*/ 101441 w 104775"/>
              <a:gd name="connsiteY0" fmla="*/ 74009 h 95250"/>
              <a:gd name="connsiteX1" fmla="*/ 59721 w 104775"/>
              <a:gd name="connsiteY1" fmla="*/ 74009 h 95250"/>
              <a:gd name="connsiteX2" fmla="*/ 28289 w 104775"/>
              <a:gd name="connsiteY2" fmla="*/ 96298 h 95250"/>
              <a:gd name="connsiteX3" fmla="*/ 7144 w 104775"/>
              <a:gd name="connsiteY3" fmla="*/ 96298 h 95250"/>
              <a:gd name="connsiteX4" fmla="*/ 59721 w 104775"/>
              <a:gd name="connsiteY4" fmla="*/ 7144 h 95250"/>
              <a:gd name="connsiteX5" fmla="*/ 101441 w 104775"/>
              <a:gd name="connsiteY5" fmla="*/ 74009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775" h="95250">
                <a:moveTo>
                  <a:pt x="101441" y="74009"/>
                </a:moveTo>
                <a:lnTo>
                  <a:pt x="59721" y="74009"/>
                </a:lnTo>
                <a:cubicBezTo>
                  <a:pt x="45244" y="74009"/>
                  <a:pt x="32766" y="83344"/>
                  <a:pt x="28289" y="96298"/>
                </a:cubicBezTo>
                <a:lnTo>
                  <a:pt x="7144" y="96298"/>
                </a:lnTo>
                <a:cubicBezTo>
                  <a:pt x="24955" y="57055"/>
                  <a:pt x="47720" y="23622"/>
                  <a:pt x="59721" y="7144"/>
                </a:cubicBezTo>
                <a:cubicBezTo>
                  <a:pt x="69342" y="20288"/>
                  <a:pt x="86010" y="44577"/>
                  <a:pt x="101441" y="74009"/>
                </a:cubicBezTo>
                <a:close/>
              </a:path>
            </a:pathLst>
          </a:custGeom>
          <a:solidFill>
            <a:schemeClr val="bg1"/>
          </a:solidFill>
          <a:ln w="9525" cap="flat">
            <a:noFill/>
            <a:prstDash val="solid"/>
            <a:miter/>
          </a:ln>
        </p:spPr>
        <p:txBody>
          <a:bodyPr rtlCol="0" anchor="ctr"/>
          <a:lstStyle/>
          <a:p>
            <a:endParaRPr lang="ko-KR" altLang="en-US"/>
          </a:p>
        </p:txBody>
      </p:sp>
      <p:sp>
        <p:nvSpPr>
          <p:cNvPr id="10" name="자유형: 도형 403"/>
          <p:cNvSpPr/>
          <p:nvPr/>
        </p:nvSpPr>
        <p:spPr>
          <a:xfrm>
            <a:off x="1496297" y="3534133"/>
            <a:ext cx="142875" cy="95250"/>
          </a:xfrm>
          <a:custGeom>
            <a:avLst/>
            <a:gdLst>
              <a:gd name="connsiteX0" fmla="*/ 90774 w 142875"/>
              <a:gd name="connsiteY0" fmla="*/ 94107 h 95250"/>
              <a:gd name="connsiteX1" fmla="*/ 7144 w 142875"/>
              <a:gd name="connsiteY1" fmla="*/ 94107 h 95250"/>
              <a:gd name="connsiteX2" fmla="*/ 138684 w 142875"/>
              <a:gd name="connsiteY2" fmla="*/ 7144 h 95250"/>
              <a:gd name="connsiteX3" fmla="*/ 90774 w 142875"/>
              <a:gd name="connsiteY3" fmla="*/ 94107 h 95250"/>
            </a:gdLst>
            <a:ahLst/>
            <a:cxnLst>
              <a:cxn ang="0">
                <a:pos x="connsiteX0" y="connsiteY0"/>
              </a:cxn>
              <a:cxn ang="0">
                <a:pos x="connsiteX1" y="connsiteY1"/>
              </a:cxn>
              <a:cxn ang="0">
                <a:pos x="connsiteX2" y="connsiteY2"/>
              </a:cxn>
              <a:cxn ang="0">
                <a:pos x="connsiteX3" y="connsiteY3"/>
              </a:cxn>
            </a:cxnLst>
            <a:rect l="l" t="t" r="r" b="b"/>
            <a:pathLst>
              <a:path w="142875" h="95250">
                <a:moveTo>
                  <a:pt x="90774" y="94107"/>
                </a:moveTo>
                <a:lnTo>
                  <a:pt x="7144" y="94107"/>
                </a:lnTo>
                <a:cubicBezTo>
                  <a:pt x="35909" y="48387"/>
                  <a:pt x="83154" y="15907"/>
                  <a:pt x="138684" y="7144"/>
                </a:cubicBezTo>
                <a:cubicBezTo>
                  <a:pt x="124683" y="27908"/>
                  <a:pt x="105537" y="58865"/>
                  <a:pt x="90774" y="94107"/>
                </a:cubicBezTo>
                <a:close/>
              </a:path>
            </a:pathLst>
          </a:custGeom>
          <a:solidFill>
            <a:schemeClr val="bg1"/>
          </a:solidFill>
          <a:ln w="9525" cap="flat">
            <a:noFill/>
            <a:prstDash val="solid"/>
            <a:miter/>
          </a:ln>
        </p:spPr>
        <p:txBody>
          <a:bodyPr rtlCol="0" anchor="ctr"/>
          <a:lstStyle/>
          <a:p>
            <a:endParaRPr lang="ko-KR" altLang="en-US"/>
          </a:p>
        </p:txBody>
      </p:sp>
      <p:sp>
        <p:nvSpPr>
          <p:cNvPr id="11" name="자유형: 도형 404"/>
          <p:cNvSpPr/>
          <p:nvPr/>
        </p:nvSpPr>
        <p:spPr>
          <a:xfrm>
            <a:off x="1466865" y="3643384"/>
            <a:ext cx="114300" cy="76200"/>
          </a:xfrm>
          <a:custGeom>
            <a:avLst/>
            <a:gdLst>
              <a:gd name="connsiteX0" fmla="*/ 111728 w 114300"/>
              <a:gd name="connsiteY0" fmla="*/ 7144 h 76200"/>
              <a:gd name="connsiteX1" fmla="*/ 97441 w 114300"/>
              <a:gd name="connsiteY1" fmla="*/ 74009 h 76200"/>
              <a:gd name="connsiteX2" fmla="*/ 7144 w 114300"/>
              <a:gd name="connsiteY2" fmla="*/ 74009 h 76200"/>
              <a:gd name="connsiteX3" fmla="*/ 24860 w 114300"/>
              <a:gd name="connsiteY3" fmla="*/ 7144 h 76200"/>
              <a:gd name="connsiteX4" fmla="*/ 111728 w 114300"/>
              <a:gd name="connsiteY4" fmla="*/ 7144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76200">
                <a:moveTo>
                  <a:pt x="111728" y="7144"/>
                </a:moveTo>
                <a:cubicBezTo>
                  <a:pt x="104108" y="28766"/>
                  <a:pt x="98774" y="51530"/>
                  <a:pt x="97441" y="74009"/>
                </a:cubicBezTo>
                <a:lnTo>
                  <a:pt x="7144" y="74009"/>
                </a:lnTo>
                <a:cubicBezTo>
                  <a:pt x="8667" y="50387"/>
                  <a:pt x="15240" y="27623"/>
                  <a:pt x="24860" y="7144"/>
                </a:cubicBezTo>
                <a:lnTo>
                  <a:pt x="111728" y="7144"/>
                </a:lnTo>
                <a:close/>
              </a:path>
            </a:pathLst>
          </a:custGeom>
          <a:solidFill>
            <a:schemeClr val="bg1"/>
          </a:solidFill>
          <a:ln w="9525" cap="flat">
            <a:noFill/>
            <a:prstDash val="solid"/>
            <a:miter/>
          </a:ln>
        </p:spPr>
        <p:txBody>
          <a:bodyPr rtlCol="0" anchor="ctr"/>
          <a:lstStyle/>
          <a:p>
            <a:endParaRPr lang="ko-KR" altLang="en-US"/>
          </a:p>
        </p:txBody>
      </p:sp>
      <p:sp>
        <p:nvSpPr>
          <p:cNvPr id="12" name="자유형: 도형 405"/>
          <p:cNvSpPr/>
          <p:nvPr/>
        </p:nvSpPr>
        <p:spPr>
          <a:xfrm>
            <a:off x="1579546" y="3643384"/>
            <a:ext cx="57150" cy="76200"/>
          </a:xfrm>
          <a:custGeom>
            <a:avLst/>
            <a:gdLst>
              <a:gd name="connsiteX0" fmla="*/ 51244 w 57150"/>
              <a:gd name="connsiteY0" fmla="*/ 7144 h 76200"/>
              <a:gd name="connsiteX1" fmla="*/ 51244 w 57150"/>
              <a:gd name="connsiteY1" fmla="*/ 74009 h 76200"/>
              <a:gd name="connsiteX2" fmla="*/ 7144 w 57150"/>
              <a:gd name="connsiteY2" fmla="*/ 74009 h 76200"/>
              <a:gd name="connsiteX3" fmla="*/ 22955 w 57150"/>
              <a:gd name="connsiteY3" fmla="*/ 7144 h 76200"/>
              <a:gd name="connsiteX4" fmla="*/ 51244 w 57150"/>
              <a:gd name="connsiteY4" fmla="*/ 7144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76200">
                <a:moveTo>
                  <a:pt x="51244" y="7144"/>
                </a:moveTo>
                <a:lnTo>
                  <a:pt x="51244" y="74009"/>
                </a:lnTo>
                <a:lnTo>
                  <a:pt x="7144" y="74009"/>
                </a:lnTo>
                <a:cubicBezTo>
                  <a:pt x="8667" y="51721"/>
                  <a:pt x="14764" y="28766"/>
                  <a:pt x="22955" y="7144"/>
                </a:cubicBezTo>
                <a:lnTo>
                  <a:pt x="51244" y="7144"/>
                </a:lnTo>
                <a:close/>
              </a:path>
            </a:pathLst>
          </a:custGeom>
          <a:solidFill>
            <a:schemeClr val="bg1"/>
          </a:solidFill>
          <a:ln w="9525" cap="flat">
            <a:noFill/>
            <a:prstDash val="solid"/>
            <a:miter/>
          </a:ln>
        </p:spPr>
        <p:txBody>
          <a:bodyPr rtlCol="0" anchor="ctr"/>
          <a:lstStyle/>
          <a:p>
            <a:endParaRPr lang="ko-KR" altLang="en-US"/>
          </a:p>
        </p:txBody>
      </p:sp>
      <p:sp>
        <p:nvSpPr>
          <p:cNvPr id="13" name="자유형: 도형 406"/>
          <p:cNvSpPr/>
          <p:nvPr/>
        </p:nvSpPr>
        <p:spPr>
          <a:xfrm>
            <a:off x="1496393" y="3821692"/>
            <a:ext cx="142875" cy="95250"/>
          </a:xfrm>
          <a:custGeom>
            <a:avLst/>
            <a:gdLst>
              <a:gd name="connsiteX0" fmla="*/ 138113 w 142875"/>
              <a:gd name="connsiteY0" fmla="*/ 94012 h 95250"/>
              <a:gd name="connsiteX1" fmla="*/ 7144 w 142875"/>
              <a:gd name="connsiteY1" fmla="*/ 7144 h 95250"/>
              <a:gd name="connsiteX2" fmla="*/ 90774 w 142875"/>
              <a:gd name="connsiteY2" fmla="*/ 7144 h 95250"/>
              <a:gd name="connsiteX3" fmla="*/ 122206 w 142875"/>
              <a:gd name="connsiteY3" fmla="*/ 68390 h 95250"/>
              <a:gd name="connsiteX4" fmla="*/ 138113 w 142875"/>
              <a:gd name="connsiteY4" fmla="*/ 94012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875" h="95250">
                <a:moveTo>
                  <a:pt x="138113" y="94012"/>
                </a:moveTo>
                <a:cubicBezTo>
                  <a:pt x="82868" y="85154"/>
                  <a:pt x="35814" y="52673"/>
                  <a:pt x="7144" y="7144"/>
                </a:cubicBezTo>
                <a:lnTo>
                  <a:pt x="90774" y="7144"/>
                </a:lnTo>
                <a:cubicBezTo>
                  <a:pt x="100299" y="29813"/>
                  <a:pt x="111633" y="50768"/>
                  <a:pt x="122206" y="68390"/>
                </a:cubicBezTo>
                <a:cubicBezTo>
                  <a:pt x="127635" y="77724"/>
                  <a:pt x="133065" y="86296"/>
                  <a:pt x="138113" y="94012"/>
                </a:cubicBezTo>
                <a:close/>
              </a:path>
            </a:pathLst>
          </a:custGeom>
          <a:solidFill>
            <a:schemeClr val="bg1"/>
          </a:solidFill>
          <a:ln w="9525" cap="flat">
            <a:noFill/>
            <a:prstDash val="solid"/>
            <a:miter/>
          </a:ln>
        </p:spPr>
        <p:txBody>
          <a:bodyPr rtlCol="0" anchor="ctr"/>
          <a:lstStyle/>
          <a:p>
            <a:endParaRPr lang="ko-KR" altLang="en-US"/>
          </a:p>
        </p:txBody>
      </p:sp>
      <p:sp>
        <p:nvSpPr>
          <p:cNvPr id="14" name="자유형: 도형 407"/>
          <p:cNvSpPr/>
          <p:nvPr/>
        </p:nvSpPr>
        <p:spPr>
          <a:xfrm>
            <a:off x="1604502" y="3821692"/>
            <a:ext cx="114300" cy="104775"/>
          </a:xfrm>
          <a:custGeom>
            <a:avLst/>
            <a:gdLst>
              <a:gd name="connsiteX0" fmla="*/ 112300 w 114300"/>
              <a:gd name="connsiteY0" fmla="*/ 7144 h 104775"/>
              <a:gd name="connsiteX1" fmla="*/ 59721 w 114300"/>
              <a:gd name="connsiteY1" fmla="*/ 97822 h 104775"/>
              <a:gd name="connsiteX2" fmla="*/ 7144 w 114300"/>
              <a:gd name="connsiteY2" fmla="*/ 7144 h 104775"/>
              <a:gd name="connsiteX3" fmla="*/ 112300 w 114300"/>
              <a:gd name="connsiteY3" fmla="*/ 7144 h 104775"/>
            </a:gdLst>
            <a:ahLst/>
            <a:cxnLst>
              <a:cxn ang="0">
                <a:pos x="connsiteX0" y="connsiteY0"/>
              </a:cxn>
              <a:cxn ang="0">
                <a:pos x="connsiteX1" y="connsiteY1"/>
              </a:cxn>
              <a:cxn ang="0">
                <a:pos x="connsiteX2" y="connsiteY2"/>
              </a:cxn>
              <a:cxn ang="0">
                <a:pos x="connsiteX3" y="connsiteY3"/>
              </a:cxn>
            </a:cxnLst>
            <a:rect l="l" t="t" r="r" b="b"/>
            <a:pathLst>
              <a:path w="114300" h="104775">
                <a:moveTo>
                  <a:pt x="112300" y="7144"/>
                </a:moveTo>
                <a:cubicBezTo>
                  <a:pt x="94488" y="46387"/>
                  <a:pt x="71723" y="81248"/>
                  <a:pt x="59721" y="97822"/>
                </a:cubicBezTo>
                <a:cubicBezTo>
                  <a:pt x="47720" y="81344"/>
                  <a:pt x="24955" y="46387"/>
                  <a:pt x="7144" y="7144"/>
                </a:cubicBezTo>
                <a:lnTo>
                  <a:pt x="112300" y="7144"/>
                </a:lnTo>
                <a:close/>
              </a:path>
            </a:pathLst>
          </a:custGeom>
          <a:solidFill>
            <a:schemeClr val="bg1"/>
          </a:solidFill>
          <a:ln w="9525" cap="flat">
            <a:noFill/>
            <a:prstDash val="solid"/>
            <a:miter/>
          </a:ln>
        </p:spPr>
        <p:txBody>
          <a:bodyPr rtlCol="0" anchor="ctr"/>
          <a:lstStyle/>
          <a:p>
            <a:endParaRPr lang="ko-KR" altLang="en-US"/>
          </a:p>
        </p:txBody>
      </p:sp>
      <p:sp>
        <p:nvSpPr>
          <p:cNvPr id="15" name="자유형: 도형 408"/>
          <p:cNvSpPr/>
          <p:nvPr/>
        </p:nvSpPr>
        <p:spPr>
          <a:xfrm>
            <a:off x="1604502" y="3821692"/>
            <a:ext cx="114300" cy="104775"/>
          </a:xfrm>
          <a:custGeom>
            <a:avLst/>
            <a:gdLst>
              <a:gd name="connsiteX0" fmla="*/ 112300 w 114300"/>
              <a:gd name="connsiteY0" fmla="*/ 7144 h 104775"/>
              <a:gd name="connsiteX1" fmla="*/ 59721 w 114300"/>
              <a:gd name="connsiteY1" fmla="*/ 97822 h 104775"/>
              <a:gd name="connsiteX2" fmla="*/ 7144 w 114300"/>
              <a:gd name="connsiteY2" fmla="*/ 7144 h 104775"/>
              <a:gd name="connsiteX3" fmla="*/ 112300 w 114300"/>
              <a:gd name="connsiteY3" fmla="*/ 7144 h 104775"/>
            </a:gdLst>
            <a:ahLst/>
            <a:cxnLst>
              <a:cxn ang="0">
                <a:pos x="connsiteX0" y="connsiteY0"/>
              </a:cxn>
              <a:cxn ang="0">
                <a:pos x="connsiteX1" y="connsiteY1"/>
              </a:cxn>
              <a:cxn ang="0">
                <a:pos x="connsiteX2" y="connsiteY2"/>
              </a:cxn>
              <a:cxn ang="0">
                <a:pos x="connsiteX3" y="connsiteY3"/>
              </a:cxn>
            </a:cxnLst>
            <a:rect l="l" t="t" r="r" b="b"/>
            <a:pathLst>
              <a:path w="114300" h="104775">
                <a:moveTo>
                  <a:pt x="112300" y="7144"/>
                </a:moveTo>
                <a:cubicBezTo>
                  <a:pt x="94488" y="46387"/>
                  <a:pt x="71723" y="81248"/>
                  <a:pt x="59721" y="97822"/>
                </a:cubicBezTo>
                <a:cubicBezTo>
                  <a:pt x="47720" y="81344"/>
                  <a:pt x="24955" y="46387"/>
                  <a:pt x="7144" y="7144"/>
                </a:cubicBezTo>
                <a:lnTo>
                  <a:pt x="112300" y="7144"/>
                </a:lnTo>
                <a:close/>
              </a:path>
            </a:pathLst>
          </a:custGeom>
          <a:solidFill>
            <a:schemeClr val="bg1"/>
          </a:solidFill>
          <a:ln w="9525" cap="flat">
            <a:noFill/>
            <a:prstDash val="solid"/>
            <a:miter/>
          </a:ln>
        </p:spPr>
        <p:txBody>
          <a:bodyPr rtlCol="0" anchor="ctr"/>
          <a:lstStyle/>
          <a:p>
            <a:endParaRPr lang="ko-KR" altLang="en-US"/>
          </a:p>
        </p:txBody>
      </p:sp>
      <p:sp>
        <p:nvSpPr>
          <p:cNvPr id="16" name="자유형: 도형 409"/>
          <p:cNvSpPr/>
          <p:nvPr/>
        </p:nvSpPr>
        <p:spPr>
          <a:xfrm>
            <a:off x="1466770" y="3732538"/>
            <a:ext cx="114300" cy="76200"/>
          </a:xfrm>
          <a:custGeom>
            <a:avLst/>
            <a:gdLst>
              <a:gd name="connsiteX0" fmla="*/ 111823 w 114300"/>
              <a:gd name="connsiteY0" fmla="*/ 74009 h 76200"/>
              <a:gd name="connsiteX1" fmla="*/ 24860 w 114300"/>
              <a:gd name="connsiteY1" fmla="*/ 74009 h 76200"/>
              <a:gd name="connsiteX2" fmla="*/ 7144 w 114300"/>
              <a:gd name="connsiteY2" fmla="*/ 7144 h 76200"/>
              <a:gd name="connsiteX3" fmla="*/ 97441 w 114300"/>
              <a:gd name="connsiteY3" fmla="*/ 7144 h 76200"/>
              <a:gd name="connsiteX4" fmla="*/ 111823 w 114300"/>
              <a:gd name="connsiteY4" fmla="*/ 74009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76200">
                <a:moveTo>
                  <a:pt x="111823" y="74009"/>
                </a:moveTo>
                <a:lnTo>
                  <a:pt x="24860" y="74009"/>
                </a:lnTo>
                <a:cubicBezTo>
                  <a:pt x="15240" y="53531"/>
                  <a:pt x="8763" y="30766"/>
                  <a:pt x="7144" y="7144"/>
                </a:cubicBezTo>
                <a:lnTo>
                  <a:pt x="97441" y="7144"/>
                </a:lnTo>
                <a:cubicBezTo>
                  <a:pt x="98965" y="29623"/>
                  <a:pt x="104299" y="52388"/>
                  <a:pt x="111823" y="74009"/>
                </a:cubicBezTo>
                <a:close/>
              </a:path>
            </a:pathLst>
          </a:custGeom>
          <a:solidFill>
            <a:schemeClr val="bg1"/>
          </a:solidFill>
          <a:ln w="9525" cap="flat">
            <a:noFill/>
            <a:prstDash val="solid"/>
            <a:miter/>
          </a:ln>
        </p:spPr>
        <p:txBody>
          <a:bodyPr rtlCol="0" anchor="ctr"/>
          <a:lstStyle/>
          <a:p>
            <a:endParaRPr lang="ko-KR" altLang="en-US"/>
          </a:p>
        </p:txBody>
      </p:sp>
      <p:sp>
        <p:nvSpPr>
          <p:cNvPr id="17" name="자유형: 도형 410"/>
          <p:cNvSpPr/>
          <p:nvPr/>
        </p:nvSpPr>
        <p:spPr>
          <a:xfrm>
            <a:off x="1579546" y="3732538"/>
            <a:ext cx="152400" cy="76200"/>
          </a:xfrm>
          <a:custGeom>
            <a:avLst/>
            <a:gdLst>
              <a:gd name="connsiteX0" fmla="*/ 146589 w 152400"/>
              <a:gd name="connsiteY0" fmla="*/ 73533 h 76200"/>
              <a:gd name="connsiteX1" fmla="*/ 146399 w 152400"/>
              <a:gd name="connsiteY1" fmla="*/ 74009 h 76200"/>
              <a:gd name="connsiteX2" fmla="*/ 22955 w 152400"/>
              <a:gd name="connsiteY2" fmla="*/ 74009 h 76200"/>
              <a:gd name="connsiteX3" fmla="*/ 7144 w 152400"/>
              <a:gd name="connsiteY3" fmla="*/ 7144 h 76200"/>
              <a:gd name="connsiteX4" fmla="*/ 53244 w 152400"/>
              <a:gd name="connsiteY4" fmla="*/ 7144 h 76200"/>
              <a:gd name="connsiteX5" fmla="*/ 84677 w 152400"/>
              <a:gd name="connsiteY5" fmla="*/ 29432 h 76200"/>
              <a:gd name="connsiteX6" fmla="*/ 118110 w 152400"/>
              <a:gd name="connsiteY6" fmla="*/ 29432 h 76200"/>
              <a:gd name="connsiteX7" fmla="*/ 118110 w 152400"/>
              <a:gd name="connsiteY7" fmla="*/ 40577 h 76200"/>
              <a:gd name="connsiteX8" fmla="*/ 138589 w 152400"/>
              <a:gd name="connsiteY8" fmla="*/ 71342 h 76200"/>
              <a:gd name="connsiteX9" fmla="*/ 146589 w 152400"/>
              <a:gd name="connsiteY9" fmla="*/ 73533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400" h="76200">
                <a:moveTo>
                  <a:pt x="146589" y="73533"/>
                </a:moveTo>
                <a:cubicBezTo>
                  <a:pt x="146399" y="73724"/>
                  <a:pt x="146399" y="73724"/>
                  <a:pt x="146399" y="74009"/>
                </a:cubicBezTo>
                <a:lnTo>
                  <a:pt x="22955" y="74009"/>
                </a:lnTo>
                <a:cubicBezTo>
                  <a:pt x="14668" y="52388"/>
                  <a:pt x="8667" y="29432"/>
                  <a:pt x="7144" y="7144"/>
                </a:cubicBezTo>
                <a:lnTo>
                  <a:pt x="53244" y="7144"/>
                </a:lnTo>
                <a:cubicBezTo>
                  <a:pt x="57721" y="20098"/>
                  <a:pt x="70199" y="29432"/>
                  <a:pt x="84677" y="29432"/>
                </a:cubicBezTo>
                <a:lnTo>
                  <a:pt x="118110" y="29432"/>
                </a:lnTo>
                <a:lnTo>
                  <a:pt x="118110" y="40577"/>
                </a:lnTo>
                <a:cubicBezTo>
                  <a:pt x="118110" y="54197"/>
                  <a:pt x="126111" y="66199"/>
                  <a:pt x="138589" y="71342"/>
                </a:cubicBezTo>
                <a:cubicBezTo>
                  <a:pt x="141255" y="72485"/>
                  <a:pt x="143923" y="73152"/>
                  <a:pt x="146589" y="73533"/>
                </a:cubicBezTo>
                <a:close/>
              </a:path>
            </a:pathLst>
          </a:custGeom>
          <a:solidFill>
            <a:schemeClr val="bg1"/>
          </a:solidFill>
          <a:ln w="9525" cap="flat">
            <a:noFill/>
            <a:prstDash val="solid"/>
            <a:miter/>
          </a:ln>
        </p:spPr>
        <p:txBody>
          <a:bodyPr rtlCol="0" anchor="ctr"/>
          <a:lstStyle/>
          <a:p>
            <a:endParaRPr lang="ko-KR" altLang="en-US"/>
          </a:p>
        </p:txBody>
      </p:sp>
      <p:sp>
        <p:nvSpPr>
          <p:cNvPr id="18" name="자유형: 도형 411"/>
          <p:cNvSpPr/>
          <p:nvPr/>
        </p:nvSpPr>
        <p:spPr>
          <a:xfrm>
            <a:off x="1686797" y="3821692"/>
            <a:ext cx="142875" cy="95250"/>
          </a:xfrm>
          <a:custGeom>
            <a:avLst/>
            <a:gdLst>
              <a:gd name="connsiteX0" fmla="*/ 138113 w 142875"/>
              <a:gd name="connsiteY0" fmla="*/ 7144 h 95250"/>
              <a:gd name="connsiteX1" fmla="*/ 7144 w 142875"/>
              <a:gd name="connsiteY1" fmla="*/ 94012 h 95250"/>
              <a:gd name="connsiteX2" fmla="*/ 23146 w 142875"/>
              <a:gd name="connsiteY2" fmla="*/ 68390 h 95250"/>
              <a:gd name="connsiteX3" fmla="*/ 23336 w 142875"/>
              <a:gd name="connsiteY3" fmla="*/ 68104 h 95250"/>
              <a:gd name="connsiteX4" fmla="*/ 54579 w 142875"/>
              <a:gd name="connsiteY4" fmla="*/ 7239 h 95250"/>
              <a:gd name="connsiteX5" fmla="*/ 138113 w 142875"/>
              <a:gd name="connsiteY5" fmla="*/ 7239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875" h="95250">
                <a:moveTo>
                  <a:pt x="138113" y="7144"/>
                </a:moveTo>
                <a:cubicBezTo>
                  <a:pt x="109443" y="52673"/>
                  <a:pt x="62389" y="85154"/>
                  <a:pt x="7144" y="94012"/>
                </a:cubicBezTo>
                <a:cubicBezTo>
                  <a:pt x="12192" y="86296"/>
                  <a:pt x="17622" y="77629"/>
                  <a:pt x="23146" y="68390"/>
                </a:cubicBezTo>
                <a:cubicBezTo>
                  <a:pt x="23241" y="68294"/>
                  <a:pt x="23241" y="68199"/>
                  <a:pt x="23336" y="68104"/>
                </a:cubicBezTo>
                <a:cubicBezTo>
                  <a:pt x="33909" y="50578"/>
                  <a:pt x="45149" y="29813"/>
                  <a:pt x="54579" y="7239"/>
                </a:cubicBezTo>
                <a:lnTo>
                  <a:pt x="138113" y="7239"/>
                </a:lnTo>
                <a:close/>
              </a:path>
            </a:pathLst>
          </a:custGeom>
          <a:solidFill>
            <a:schemeClr val="bg1"/>
          </a:solidFill>
          <a:ln w="9525" cap="flat">
            <a:noFill/>
            <a:prstDash val="solid"/>
            <a:miter/>
          </a:ln>
        </p:spPr>
        <p:txBody>
          <a:bodyPr rtlCol="0" anchor="ctr"/>
          <a:lstStyle/>
          <a:p>
            <a:endParaRPr lang="ko-KR" altLang="en-US"/>
          </a:p>
        </p:txBody>
      </p:sp>
      <p:sp>
        <p:nvSpPr>
          <p:cNvPr id="19" name="자유형: 도형 412"/>
          <p:cNvSpPr/>
          <p:nvPr/>
        </p:nvSpPr>
        <p:spPr>
          <a:xfrm>
            <a:off x="1742709" y="3753684"/>
            <a:ext cx="114300" cy="57150"/>
          </a:xfrm>
          <a:custGeom>
            <a:avLst/>
            <a:gdLst>
              <a:gd name="connsiteX0" fmla="*/ 108109 w 114300"/>
              <a:gd name="connsiteY0" fmla="*/ 7144 h 57150"/>
              <a:gd name="connsiteX1" fmla="*/ 94107 w 114300"/>
              <a:gd name="connsiteY1" fmla="*/ 52864 h 57150"/>
              <a:gd name="connsiteX2" fmla="*/ 7144 w 114300"/>
              <a:gd name="connsiteY2" fmla="*/ 52864 h 57150"/>
              <a:gd name="connsiteX3" fmla="*/ 9620 w 114300"/>
              <a:gd name="connsiteY3" fmla="*/ 45053 h 57150"/>
              <a:gd name="connsiteX4" fmla="*/ 46863 w 114300"/>
              <a:gd name="connsiteY4" fmla="*/ 8287 h 57150"/>
              <a:gd name="connsiteX5" fmla="*/ 99918 w 114300"/>
              <a:gd name="connsiteY5" fmla="*/ 8287 h 57150"/>
              <a:gd name="connsiteX6" fmla="*/ 108109 w 114300"/>
              <a:gd name="connsiteY6" fmla="*/ 7144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300" h="57150">
                <a:moveTo>
                  <a:pt x="108109" y="7144"/>
                </a:moveTo>
                <a:cubicBezTo>
                  <a:pt x="105442" y="23146"/>
                  <a:pt x="100775" y="38576"/>
                  <a:pt x="94107" y="52864"/>
                </a:cubicBezTo>
                <a:lnTo>
                  <a:pt x="7144" y="52864"/>
                </a:lnTo>
                <a:cubicBezTo>
                  <a:pt x="8001" y="50387"/>
                  <a:pt x="8954" y="47720"/>
                  <a:pt x="9620" y="45053"/>
                </a:cubicBezTo>
                <a:cubicBezTo>
                  <a:pt x="11906" y="43910"/>
                  <a:pt x="20574" y="34576"/>
                  <a:pt x="46863" y="8287"/>
                </a:cubicBezTo>
                <a:lnTo>
                  <a:pt x="99918" y="8287"/>
                </a:lnTo>
                <a:cubicBezTo>
                  <a:pt x="102680" y="8287"/>
                  <a:pt x="105442" y="7811"/>
                  <a:pt x="108109" y="7144"/>
                </a:cubicBezTo>
                <a:close/>
              </a:path>
            </a:pathLst>
          </a:custGeom>
          <a:solidFill>
            <a:schemeClr val="bg1"/>
          </a:solidFill>
          <a:ln w="9525" cap="flat">
            <a:noFill/>
            <a:prstDash val="solid"/>
            <a:miter/>
          </a:ln>
        </p:spPr>
        <p:txBody>
          <a:bodyPr rtlCol="0" anchor="ctr"/>
          <a:lstStyle/>
          <a:p>
            <a:endParaRPr lang="ko-KR" altLang="en-US"/>
          </a:p>
        </p:txBody>
      </p:sp>
      <p:grpSp>
        <p:nvGrpSpPr>
          <p:cNvPr id="20" name="组合 19"/>
          <p:cNvGrpSpPr/>
          <p:nvPr/>
        </p:nvGrpSpPr>
        <p:grpSpPr>
          <a:xfrm>
            <a:off x="3966108" y="3071884"/>
            <a:ext cx="1532238" cy="1143000"/>
            <a:chOff x="1297459" y="3243649"/>
            <a:chExt cx="1532238" cy="1143000"/>
          </a:xfrm>
          <a:solidFill>
            <a:srgbClr val="2633E1"/>
          </a:solidFill>
        </p:grpSpPr>
        <p:sp>
          <p:nvSpPr>
            <p:cNvPr id="21" name="圆角矩形 20"/>
            <p:cNvSpPr/>
            <p:nvPr/>
          </p:nvSpPr>
          <p:spPr>
            <a:xfrm>
              <a:off x="1297459" y="3429000"/>
              <a:ext cx="1532238" cy="957649"/>
            </a:xfrm>
            <a:prstGeom prst="roundRect">
              <a:avLst>
                <a:gd name="adj" fmla="val 143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三角形 21"/>
            <p:cNvSpPr/>
            <p:nvPr/>
          </p:nvSpPr>
          <p:spPr>
            <a:xfrm>
              <a:off x="1946189" y="3243649"/>
              <a:ext cx="234778" cy="20239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23" name="组合 22"/>
          <p:cNvGrpSpPr/>
          <p:nvPr/>
        </p:nvGrpSpPr>
        <p:grpSpPr>
          <a:xfrm>
            <a:off x="6804623" y="3071884"/>
            <a:ext cx="1532238" cy="1143000"/>
            <a:chOff x="1297459" y="3243649"/>
            <a:chExt cx="1532238" cy="1143000"/>
          </a:xfrm>
          <a:solidFill>
            <a:srgbClr val="2633E1"/>
          </a:solidFill>
        </p:grpSpPr>
        <p:sp>
          <p:nvSpPr>
            <p:cNvPr id="24" name="圆角矩形 23"/>
            <p:cNvSpPr/>
            <p:nvPr/>
          </p:nvSpPr>
          <p:spPr>
            <a:xfrm>
              <a:off x="1297459" y="3429000"/>
              <a:ext cx="1532238" cy="957649"/>
            </a:xfrm>
            <a:prstGeom prst="roundRect">
              <a:avLst>
                <a:gd name="adj" fmla="val 143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三角形 24"/>
            <p:cNvSpPr/>
            <p:nvPr/>
          </p:nvSpPr>
          <p:spPr>
            <a:xfrm>
              <a:off x="1946189" y="3243649"/>
              <a:ext cx="234778" cy="20239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26" name="组合 25"/>
          <p:cNvGrpSpPr/>
          <p:nvPr/>
        </p:nvGrpSpPr>
        <p:grpSpPr>
          <a:xfrm>
            <a:off x="9764971" y="3071884"/>
            <a:ext cx="1532238" cy="1143000"/>
            <a:chOff x="1297459" y="3243649"/>
            <a:chExt cx="1532238" cy="1143000"/>
          </a:xfrm>
          <a:solidFill>
            <a:srgbClr val="2633E1"/>
          </a:solidFill>
        </p:grpSpPr>
        <p:sp>
          <p:nvSpPr>
            <p:cNvPr id="27" name="圆角矩形 26"/>
            <p:cNvSpPr/>
            <p:nvPr/>
          </p:nvSpPr>
          <p:spPr>
            <a:xfrm>
              <a:off x="1297459" y="3429000"/>
              <a:ext cx="1532238" cy="957649"/>
            </a:xfrm>
            <a:prstGeom prst="roundRect">
              <a:avLst>
                <a:gd name="adj" fmla="val 143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8" name="三角形 27"/>
            <p:cNvSpPr/>
            <p:nvPr/>
          </p:nvSpPr>
          <p:spPr>
            <a:xfrm>
              <a:off x="1946189" y="3243649"/>
              <a:ext cx="234778" cy="20239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29" name="자유형: 도형 389"/>
          <p:cNvSpPr/>
          <p:nvPr/>
        </p:nvSpPr>
        <p:spPr>
          <a:xfrm>
            <a:off x="4616988" y="3848596"/>
            <a:ext cx="123825" cy="104775"/>
          </a:xfrm>
          <a:custGeom>
            <a:avLst/>
            <a:gdLst>
              <a:gd name="connsiteX0" fmla="*/ 111838 w 123825"/>
              <a:gd name="connsiteY0" fmla="*/ 14478 h 104775"/>
              <a:gd name="connsiteX1" fmla="*/ 52973 w 123825"/>
              <a:gd name="connsiteY1" fmla="*/ 23336 h 104775"/>
              <a:gd name="connsiteX2" fmla="*/ 34876 w 123825"/>
              <a:gd name="connsiteY2" fmla="*/ 9239 h 104775"/>
              <a:gd name="connsiteX3" fmla="*/ 7634 w 123825"/>
              <a:gd name="connsiteY3" fmla="*/ 69532 h 104775"/>
              <a:gd name="connsiteX4" fmla="*/ 8396 w 123825"/>
              <a:gd name="connsiteY4" fmla="*/ 75057 h 104775"/>
              <a:gd name="connsiteX5" fmla="*/ 13825 w 123825"/>
              <a:gd name="connsiteY5" fmla="*/ 76676 h 104775"/>
              <a:gd name="connsiteX6" fmla="*/ 33638 w 123825"/>
              <a:gd name="connsiteY6" fmla="*/ 71152 h 104775"/>
              <a:gd name="connsiteX7" fmla="*/ 40400 w 123825"/>
              <a:gd name="connsiteY7" fmla="*/ 70199 h 104775"/>
              <a:gd name="connsiteX8" fmla="*/ 63165 w 123825"/>
              <a:gd name="connsiteY8" fmla="*/ 84487 h 104775"/>
              <a:gd name="connsiteX9" fmla="*/ 72118 w 123825"/>
              <a:gd name="connsiteY9" fmla="*/ 103060 h 104775"/>
              <a:gd name="connsiteX10" fmla="*/ 76881 w 123825"/>
              <a:gd name="connsiteY10" fmla="*/ 106013 h 104775"/>
              <a:gd name="connsiteX11" fmla="*/ 81548 w 123825"/>
              <a:gd name="connsiteY11" fmla="*/ 102965 h 104775"/>
              <a:gd name="connsiteX12" fmla="*/ 124887 w 123825"/>
              <a:gd name="connsiteY12" fmla="*/ 7144 h 104775"/>
              <a:gd name="connsiteX13" fmla="*/ 111838 w 123825"/>
              <a:gd name="connsiteY13" fmla="*/ 14478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825" h="104775">
                <a:moveTo>
                  <a:pt x="111838" y="14478"/>
                </a:moveTo>
                <a:cubicBezTo>
                  <a:pt x="95550" y="29527"/>
                  <a:pt x="72976" y="32956"/>
                  <a:pt x="52973" y="23336"/>
                </a:cubicBezTo>
                <a:cubicBezTo>
                  <a:pt x="45734" y="19812"/>
                  <a:pt x="39638" y="15049"/>
                  <a:pt x="34876" y="9239"/>
                </a:cubicBezTo>
                <a:lnTo>
                  <a:pt x="7634" y="69532"/>
                </a:lnTo>
                <a:cubicBezTo>
                  <a:pt x="6396" y="72295"/>
                  <a:pt x="7825" y="74295"/>
                  <a:pt x="8396" y="75057"/>
                </a:cubicBezTo>
                <a:cubicBezTo>
                  <a:pt x="9063" y="75819"/>
                  <a:pt x="10873" y="77533"/>
                  <a:pt x="13825" y="76676"/>
                </a:cubicBezTo>
                <a:lnTo>
                  <a:pt x="33638" y="71152"/>
                </a:lnTo>
                <a:cubicBezTo>
                  <a:pt x="35923" y="70485"/>
                  <a:pt x="38209" y="70199"/>
                  <a:pt x="40400" y="70199"/>
                </a:cubicBezTo>
                <a:cubicBezTo>
                  <a:pt x="49925" y="70199"/>
                  <a:pt x="58879" y="75533"/>
                  <a:pt x="63165" y="84487"/>
                </a:cubicBezTo>
                <a:lnTo>
                  <a:pt x="72118" y="103060"/>
                </a:lnTo>
                <a:cubicBezTo>
                  <a:pt x="73452" y="105727"/>
                  <a:pt x="75929" y="106013"/>
                  <a:pt x="76881" y="106013"/>
                </a:cubicBezTo>
                <a:cubicBezTo>
                  <a:pt x="77929" y="106013"/>
                  <a:pt x="80310" y="105632"/>
                  <a:pt x="81548" y="102965"/>
                </a:cubicBezTo>
                <a:lnTo>
                  <a:pt x="124887" y="7144"/>
                </a:lnTo>
                <a:cubicBezTo>
                  <a:pt x="120125" y="8477"/>
                  <a:pt x="115648" y="10954"/>
                  <a:pt x="111838" y="14478"/>
                </a:cubicBezTo>
                <a:close/>
              </a:path>
            </a:pathLst>
          </a:custGeom>
          <a:solidFill>
            <a:schemeClr val="bg1"/>
          </a:solidFill>
          <a:ln w="9525" cap="flat">
            <a:noFill/>
            <a:prstDash val="solid"/>
            <a:miter/>
          </a:ln>
        </p:spPr>
        <p:txBody>
          <a:bodyPr rtlCol="0" anchor="ctr"/>
          <a:lstStyle/>
          <a:p>
            <a:endParaRPr lang="ko-KR" altLang="en-US"/>
          </a:p>
        </p:txBody>
      </p:sp>
      <p:sp>
        <p:nvSpPr>
          <p:cNvPr id="30" name="자유형: 도형 390"/>
          <p:cNvSpPr/>
          <p:nvPr/>
        </p:nvSpPr>
        <p:spPr>
          <a:xfrm>
            <a:off x="4756068" y="3848596"/>
            <a:ext cx="123825" cy="104775"/>
          </a:xfrm>
          <a:custGeom>
            <a:avLst/>
            <a:gdLst>
              <a:gd name="connsiteX0" fmla="*/ 124492 w 123825"/>
              <a:gd name="connsiteY0" fmla="*/ 69532 h 104775"/>
              <a:gd name="connsiteX1" fmla="*/ 97250 w 123825"/>
              <a:gd name="connsiteY1" fmla="*/ 9239 h 104775"/>
              <a:gd name="connsiteX2" fmla="*/ 79153 w 123825"/>
              <a:gd name="connsiteY2" fmla="*/ 23336 h 104775"/>
              <a:gd name="connsiteX3" fmla="*/ 20288 w 123825"/>
              <a:gd name="connsiteY3" fmla="*/ 14478 h 104775"/>
              <a:gd name="connsiteX4" fmla="*/ 7144 w 123825"/>
              <a:gd name="connsiteY4" fmla="*/ 7144 h 104775"/>
              <a:gd name="connsiteX5" fmla="*/ 50482 w 123825"/>
              <a:gd name="connsiteY5" fmla="*/ 102965 h 104775"/>
              <a:gd name="connsiteX6" fmla="*/ 55150 w 123825"/>
              <a:gd name="connsiteY6" fmla="*/ 106013 h 104775"/>
              <a:gd name="connsiteX7" fmla="*/ 59912 w 123825"/>
              <a:gd name="connsiteY7" fmla="*/ 103060 h 104775"/>
              <a:gd name="connsiteX8" fmla="*/ 68866 w 123825"/>
              <a:gd name="connsiteY8" fmla="*/ 84487 h 104775"/>
              <a:gd name="connsiteX9" fmla="*/ 91630 w 123825"/>
              <a:gd name="connsiteY9" fmla="*/ 70199 h 104775"/>
              <a:gd name="connsiteX10" fmla="*/ 98393 w 123825"/>
              <a:gd name="connsiteY10" fmla="*/ 71152 h 104775"/>
              <a:gd name="connsiteX11" fmla="*/ 118205 w 123825"/>
              <a:gd name="connsiteY11" fmla="*/ 76676 h 104775"/>
              <a:gd name="connsiteX12" fmla="*/ 123634 w 123825"/>
              <a:gd name="connsiteY12" fmla="*/ 75057 h 104775"/>
              <a:gd name="connsiteX13" fmla="*/ 124492 w 123825"/>
              <a:gd name="connsiteY13" fmla="*/ 69532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825" h="104775">
                <a:moveTo>
                  <a:pt x="124492" y="69532"/>
                </a:moveTo>
                <a:lnTo>
                  <a:pt x="97250" y="9239"/>
                </a:lnTo>
                <a:cubicBezTo>
                  <a:pt x="92487" y="14954"/>
                  <a:pt x="86392" y="19812"/>
                  <a:pt x="79153" y="23336"/>
                </a:cubicBezTo>
                <a:cubicBezTo>
                  <a:pt x="59150" y="32956"/>
                  <a:pt x="36576" y="29623"/>
                  <a:pt x="20288" y="14478"/>
                </a:cubicBezTo>
                <a:cubicBezTo>
                  <a:pt x="16478" y="10954"/>
                  <a:pt x="11906" y="8477"/>
                  <a:pt x="7144" y="7144"/>
                </a:cubicBezTo>
                <a:lnTo>
                  <a:pt x="50482" y="102965"/>
                </a:lnTo>
                <a:cubicBezTo>
                  <a:pt x="51721" y="105727"/>
                  <a:pt x="54197" y="106013"/>
                  <a:pt x="55150" y="106013"/>
                </a:cubicBezTo>
                <a:cubicBezTo>
                  <a:pt x="56197" y="106013"/>
                  <a:pt x="58578" y="105727"/>
                  <a:pt x="59912" y="103060"/>
                </a:cubicBezTo>
                <a:lnTo>
                  <a:pt x="68866" y="84487"/>
                </a:lnTo>
                <a:cubicBezTo>
                  <a:pt x="73152" y="75533"/>
                  <a:pt x="82105" y="70199"/>
                  <a:pt x="91630" y="70199"/>
                </a:cubicBezTo>
                <a:cubicBezTo>
                  <a:pt x="93916" y="70199"/>
                  <a:pt x="96202" y="70485"/>
                  <a:pt x="98393" y="71152"/>
                </a:cubicBezTo>
                <a:lnTo>
                  <a:pt x="118205" y="76676"/>
                </a:lnTo>
                <a:cubicBezTo>
                  <a:pt x="121062" y="77438"/>
                  <a:pt x="122967" y="75819"/>
                  <a:pt x="123634" y="75057"/>
                </a:cubicBezTo>
                <a:cubicBezTo>
                  <a:pt x="124301" y="74295"/>
                  <a:pt x="125730" y="72295"/>
                  <a:pt x="124492" y="69532"/>
                </a:cubicBezTo>
                <a:close/>
              </a:path>
            </a:pathLst>
          </a:custGeom>
          <a:solidFill>
            <a:schemeClr val="bg1"/>
          </a:solidFill>
          <a:ln w="9525" cap="flat">
            <a:noFill/>
            <a:prstDash val="solid"/>
            <a:miter/>
          </a:ln>
        </p:spPr>
        <p:txBody>
          <a:bodyPr rtlCol="0" anchor="ctr"/>
          <a:lstStyle/>
          <a:p>
            <a:endParaRPr lang="ko-KR" altLang="en-US"/>
          </a:p>
        </p:txBody>
      </p:sp>
      <p:sp>
        <p:nvSpPr>
          <p:cNvPr id="31" name="자유형: 도형 391"/>
          <p:cNvSpPr/>
          <p:nvPr/>
        </p:nvSpPr>
        <p:spPr>
          <a:xfrm>
            <a:off x="4581648" y="3529127"/>
            <a:ext cx="333375" cy="333375"/>
          </a:xfrm>
          <a:custGeom>
            <a:avLst/>
            <a:gdLst>
              <a:gd name="connsiteX0" fmla="*/ 320342 w 333375"/>
              <a:gd name="connsiteY0" fmla="*/ 176879 h 333375"/>
              <a:gd name="connsiteX1" fmla="*/ 304340 w 333375"/>
              <a:gd name="connsiteY1" fmla="*/ 106871 h 333375"/>
              <a:gd name="connsiteX2" fmla="*/ 301578 w 333375"/>
              <a:gd name="connsiteY2" fmla="*/ 70009 h 333375"/>
              <a:gd name="connsiteX3" fmla="*/ 266240 w 333375"/>
              <a:gd name="connsiteY3" fmla="*/ 59055 h 333375"/>
              <a:gd name="connsiteX4" fmla="*/ 201470 w 333375"/>
              <a:gd name="connsiteY4" fmla="*/ 27908 h 333375"/>
              <a:gd name="connsiteX5" fmla="*/ 170895 w 333375"/>
              <a:gd name="connsiteY5" fmla="*/ 7144 h 333375"/>
              <a:gd name="connsiteX6" fmla="*/ 140320 w 333375"/>
              <a:gd name="connsiteY6" fmla="*/ 27908 h 333375"/>
              <a:gd name="connsiteX7" fmla="*/ 75550 w 333375"/>
              <a:gd name="connsiteY7" fmla="*/ 59055 h 333375"/>
              <a:gd name="connsiteX8" fmla="*/ 40212 w 333375"/>
              <a:gd name="connsiteY8" fmla="*/ 70009 h 333375"/>
              <a:gd name="connsiteX9" fmla="*/ 37450 w 333375"/>
              <a:gd name="connsiteY9" fmla="*/ 106871 h 333375"/>
              <a:gd name="connsiteX10" fmla="*/ 21447 w 333375"/>
              <a:gd name="connsiteY10" fmla="*/ 176879 h 333375"/>
              <a:gd name="connsiteX11" fmla="*/ 8017 w 333375"/>
              <a:gd name="connsiteY11" fmla="*/ 211360 h 333375"/>
              <a:gd name="connsiteX12" fmla="*/ 35068 w 333375"/>
              <a:gd name="connsiteY12" fmla="*/ 236506 h 333375"/>
              <a:gd name="connsiteX13" fmla="*/ 79836 w 333375"/>
              <a:gd name="connsiteY13" fmla="*/ 292703 h 333375"/>
              <a:gd name="connsiteX14" fmla="*/ 98314 w 333375"/>
              <a:gd name="connsiteY14" fmla="*/ 324707 h 333375"/>
              <a:gd name="connsiteX15" fmla="*/ 134890 w 333375"/>
              <a:gd name="connsiteY15" fmla="*/ 319278 h 333375"/>
              <a:gd name="connsiteX16" fmla="*/ 170800 w 333375"/>
              <a:gd name="connsiteY16" fmla="*/ 305276 h 333375"/>
              <a:gd name="connsiteX17" fmla="*/ 206708 w 333375"/>
              <a:gd name="connsiteY17" fmla="*/ 319278 h 333375"/>
              <a:gd name="connsiteX18" fmla="*/ 243285 w 333375"/>
              <a:gd name="connsiteY18" fmla="*/ 324707 h 333375"/>
              <a:gd name="connsiteX19" fmla="*/ 261763 w 333375"/>
              <a:gd name="connsiteY19" fmla="*/ 292703 h 333375"/>
              <a:gd name="connsiteX20" fmla="*/ 306531 w 333375"/>
              <a:gd name="connsiteY20" fmla="*/ 236506 h 333375"/>
              <a:gd name="connsiteX21" fmla="*/ 333582 w 333375"/>
              <a:gd name="connsiteY21" fmla="*/ 211360 h 333375"/>
              <a:gd name="connsiteX22" fmla="*/ 320342 w 333375"/>
              <a:gd name="connsiteY22" fmla="*/ 176879 h 333375"/>
              <a:gd name="connsiteX23" fmla="*/ 170895 w 333375"/>
              <a:gd name="connsiteY23" fmla="*/ 281654 h 333375"/>
              <a:gd name="connsiteX24" fmla="*/ 63358 w 333375"/>
              <a:gd name="connsiteY24" fmla="*/ 174117 h 333375"/>
              <a:gd name="connsiteX25" fmla="*/ 170895 w 333375"/>
              <a:gd name="connsiteY25" fmla="*/ 66580 h 333375"/>
              <a:gd name="connsiteX26" fmla="*/ 278432 w 333375"/>
              <a:gd name="connsiteY26" fmla="*/ 174117 h 333375"/>
              <a:gd name="connsiteX27" fmla="*/ 170895 w 333375"/>
              <a:gd name="connsiteY27" fmla="*/ 281654 h 33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3375" h="333375">
                <a:moveTo>
                  <a:pt x="320342" y="176879"/>
                </a:moveTo>
                <a:cubicBezTo>
                  <a:pt x="297673" y="161354"/>
                  <a:pt x="290719" y="130588"/>
                  <a:pt x="304340" y="106871"/>
                </a:cubicBezTo>
                <a:cubicBezTo>
                  <a:pt x="312532" y="92583"/>
                  <a:pt x="308245" y="78486"/>
                  <a:pt x="301578" y="70009"/>
                </a:cubicBezTo>
                <a:cubicBezTo>
                  <a:pt x="294815" y="61531"/>
                  <a:pt x="282052" y="54292"/>
                  <a:pt x="266240" y="59055"/>
                </a:cubicBezTo>
                <a:cubicBezTo>
                  <a:pt x="240046" y="67056"/>
                  <a:pt x="211566" y="53435"/>
                  <a:pt x="201470" y="27908"/>
                </a:cubicBezTo>
                <a:cubicBezTo>
                  <a:pt x="195374" y="12573"/>
                  <a:pt x="181753" y="7144"/>
                  <a:pt x="170895" y="7144"/>
                </a:cubicBezTo>
                <a:cubicBezTo>
                  <a:pt x="160132" y="7144"/>
                  <a:pt x="146416" y="12573"/>
                  <a:pt x="140320" y="27908"/>
                </a:cubicBezTo>
                <a:cubicBezTo>
                  <a:pt x="130223" y="53435"/>
                  <a:pt x="101838" y="67151"/>
                  <a:pt x="75550" y="59055"/>
                </a:cubicBezTo>
                <a:cubicBezTo>
                  <a:pt x="59738" y="54197"/>
                  <a:pt x="46975" y="61531"/>
                  <a:pt x="40212" y="70009"/>
                </a:cubicBezTo>
                <a:cubicBezTo>
                  <a:pt x="33449" y="78486"/>
                  <a:pt x="29163" y="92583"/>
                  <a:pt x="37450" y="106871"/>
                </a:cubicBezTo>
                <a:cubicBezTo>
                  <a:pt x="51070" y="130683"/>
                  <a:pt x="44117" y="161449"/>
                  <a:pt x="21447" y="176879"/>
                </a:cubicBezTo>
                <a:cubicBezTo>
                  <a:pt x="7827" y="186214"/>
                  <a:pt x="5541" y="200787"/>
                  <a:pt x="8017" y="211360"/>
                </a:cubicBezTo>
                <a:cubicBezTo>
                  <a:pt x="10494" y="221932"/>
                  <a:pt x="18780" y="234029"/>
                  <a:pt x="35068" y="236506"/>
                </a:cubicBezTo>
                <a:cubicBezTo>
                  <a:pt x="62214" y="240602"/>
                  <a:pt x="81836" y="265366"/>
                  <a:pt x="79836" y="292703"/>
                </a:cubicBezTo>
                <a:cubicBezTo>
                  <a:pt x="78597" y="309181"/>
                  <a:pt x="88599" y="320040"/>
                  <a:pt x="98314" y="324707"/>
                </a:cubicBezTo>
                <a:cubicBezTo>
                  <a:pt x="108030" y="329374"/>
                  <a:pt x="122794" y="330422"/>
                  <a:pt x="134890" y="319278"/>
                </a:cubicBezTo>
                <a:cubicBezTo>
                  <a:pt x="144987" y="309944"/>
                  <a:pt x="157846" y="305276"/>
                  <a:pt x="170800" y="305276"/>
                </a:cubicBezTo>
                <a:cubicBezTo>
                  <a:pt x="183754" y="305276"/>
                  <a:pt x="196612" y="309944"/>
                  <a:pt x="206708" y="319278"/>
                </a:cubicBezTo>
                <a:cubicBezTo>
                  <a:pt x="218805" y="330422"/>
                  <a:pt x="233569" y="329470"/>
                  <a:pt x="243285" y="324707"/>
                </a:cubicBezTo>
                <a:cubicBezTo>
                  <a:pt x="253000" y="320040"/>
                  <a:pt x="263002" y="309181"/>
                  <a:pt x="261763" y="292703"/>
                </a:cubicBezTo>
                <a:cubicBezTo>
                  <a:pt x="259763" y="265366"/>
                  <a:pt x="279480" y="240697"/>
                  <a:pt x="306531" y="236506"/>
                </a:cubicBezTo>
                <a:cubicBezTo>
                  <a:pt x="322818" y="234029"/>
                  <a:pt x="331200" y="221837"/>
                  <a:pt x="333582" y="211360"/>
                </a:cubicBezTo>
                <a:cubicBezTo>
                  <a:pt x="336154" y="200787"/>
                  <a:pt x="333868" y="186214"/>
                  <a:pt x="320342" y="176879"/>
                </a:cubicBezTo>
                <a:close/>
                <a:moveTo>
                  <a:pt x="170895" y="281654"/>
                </a:moveTo>
                <a:cubicBezTo>
                  <a:pt x="111554" y="281654"/>
                  <a:pt x="63358" y="233363"/>
                  <a:pt x="63358" y="174117"/>
                </a:cubicBezTo>
                <a:cubicBezTo>
                  <a:pt x="63358" y="114776"/>
                  <a:pt x="111649" y="66580"/>
                  <a:pt x="170895" y="66580"/>
                </a:cubicBezTo>
                <a:cubicBezTo>
                  <a:pt x="230236" y="66580"/>
                  <a:pt x="278432" y="114871"/>
                  <a:pt x="278432" y="174117"/>
                </a:cubicBezTo>
                <a:cubicBezTo>
                  <a:pt x="278432" y="233363"/>
                  <a:pt x="230236" y="281654"/>
                  <a:pt x="170895" y="281654"/>
                </a:cubicBezTo>
                <a:close/>
              </a:path>
            </a:pathLst>
          </a:custGeom>
          <a:solidFill>
            <a:schemeClr val="bg1"/>
          </a:solidFill>
          <a:ln w="9525" cap="flat">
            <a:noFill/>
            <a:prstDash val="solid"/>
            <a:miter/>
          </a:ln>
        </p:spPr>
        <p:txBody>
          <a:bodyPr rtlCol="0" anchor="ctr"/>
          <a:lstStyle/>
          <a:p>
            <a:endParaRPr lang="ko-KR" altLang="en-US"/>
          </a:p>
        </p:txBody>
      </p:sp>
      <p:sp>
        <p:nvSpPr>
          <p:cNvPr id="32" name="자유형: 도형 392"/>
          <p:cNvSpPr/>
          <p:nvPr/>
        </p:nvSpPr>
        <p:spPr>
          <a:xfrm>
            <a:off x="4657865" y="3608566"/>
            <a:ext cx="180975" cy="180975"/>
          </a:xfrm>
          <a:custGeom>
            <a:avLst/>
            <a:gdLst>
              <a:gd name="connsiteX0" fmla="*/ 94679 w 180975"/>
              <a:gd name="connsiteY0" fmla="*/ 7144 h 180975"/>
              <a:gd name="connsiteX1" fmla="*/ 7144 w 180975"/>
              <a:gd name="connsiteY1" fmla="*/ 94679 h 180975"/>
              <a:gd name="connsiteX2" fmla="*/ 94679 w 180975"/>
              <a:gd name="connsiteY2" fmla="*/ 182213 h 180975"/>
              <a:gd name="connsiteX3" fmla="*/ 182214 w 180975"/>
              <a:gd name="connsiteY3" fmla="*/ 94679 h 180975"/>
              <a:gd name="connsiteX4" fmla="*/ 94679 w 180975"/>
              <a:gd name="connsiteY4" fmla="*/ 7144 h 180975"/>
              <a:gd name="connsiteX5" fmla="*/ 139541 w 180975"/>
              <a:gd name="connsiteY5" fmla="*/ 86106 h 180975"/>
              <a:gd name="connsiteX6" fmla="*/ 85058 w 180975"/>
              <a:gd name="connsiteY6" fmla="*/ 125921 h 180975"/>
              <a:gd name="connsiteX7" fmla="*/ 79153 w 180975"/>
              <a:gd name="connsiteY7" fmla="*/ 127826 h 180975"/>
              <a:gd name="connsiteX8" fmla="*/ 77533 w 180975"/>
              <a:gd name="connsiteY8" fmla="*/ 127730 h 180975"/>
              <a:gd name="connsiteX9" fmla="*/ 70961 w 180975"/>
              <a:gd name="connsiteY9" fmla="*/ 123635 h 180975"/>
              <a:gd name="connsiteX10" fmla="*/ 54674 w 180975"/>
              <a:gd name="connsiteY10" fmla="*/ 100394 h 180975"/>
              <a:gd name="connsiteX11" fmla="*/ 57150 w 180975"/>
              <a:gd name="connsiteY11" fmla="*/ 86392 h 180975"/>
              <a:gd name="connsiteX12" fmla="*/ 71152 w 180975"/>
              <a:gd name="connsiteY12" fmla="*/ 88868 h 180975"/>
              <a:gd name="connsiteX13" fmla="*/ 81534 w 180975"/>
              <a:gd name="connsiteY13" fmla="*/ 103727 h 180975"/>
              <a:gd name="connsiteX14" fmla="*/ 127730 w 180975"/>
              <a:gd name="connsiteY14" fmla="*/ 70009 h 180975"/>
              <a:gd name="connsiteX15" fmla="*/ 141732 w 180975"/>
              <a:gd name="connsiteY15" fmla="*/ 72199 h 180975"/>
              <a:gd name="connsiteX16" fmla="*/ 139541 w 180975"/>
              <a:gd name="connsiteY16" fmla="*/ 86106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0975" h="180975">
                <a:moveTo>
                  <a:pt x="94679" y="7144"/>
                </a:moveTo>
                <a:cubicBezTo>
                  <a:pt x="46387" y="7144"/>
                  <a:pt x="7144" y="46387"/>
                  <a:pt x="7144" y="94679"/>
                </a:cubicBezTo>
                <a:cubicBezTo>
                  <a:pt x="7144" y="142970"/>
                  <a:pt x="46387" y="182213"/>
                  <a:pt x="94679" y="182213"/>
                </a:cubicBezTo>
                <a:cubicBezTo>
                  <a:pt x="142971" y="182213"/>
                  <a:pt x="182214" y="142970"/>
                  <a:pt x="182214" y="94679"/>
                </a:cubicBezTo>
                <a:cubicBezTo>
                  <a:pt x="182214" y="46387"/>
                  <a:pt x="142971" y="7144"/>
                  <a:pt x="94679" y="7144"/>
                </a:cubicBezTo>
                <a:close/>
                <a:moveTo>
                  <a:pt x="139541" y="86106"/>
                </a:moveTo>
                <a:lnTo>
                  <a:pt x="85058" y="125921"/>
                </a:lnTo>
                <a:cubicBezTo>
                  <a:pt x="83344" y="127159"/>
                  <a:pt x="81248" y="127826"/>
                  <a:pt x="79153" y="127826"/>
                </a:cubicBezTo>
                <a:cubicBezTo>
                  <a:pt x="78582" y="127826"/>
                  <a:pt x="78105" y="127826"/>
                  <a:pt x="77533" y="127730"/>
                </a:cubicBezTo>
                <a:cubicBezTo>
                  <a:pt x="74867" y="127254"/>
                  <a:pt x="72485" y="125825"/>
                  <a:pt x="70961" y="123635"/>
                </a:cubicBezTo>
                <a:lnTo>
                  <a:pt x="54674" y="100394"/>
                </a:lnTo>
                <a:cubicBezTo>
                  <a:pt x="51530" y="95821"/>
                  <a:pt x="52578" y="89630"/>
                  <a:pt x="57150" y="86392"/>
                </a:cubicBezTo>
                <a:cubicBezTo>
                  <a:pt x="61722" y="83248"/>
                  <a:pt x="67913" y="84296"/>
                  <a:pt x="71152" y="88868"/>
                </a:cubicBezTo>
                <a:lnTo>
                  <a:pt x="81534" y="103727"/>
                </a:lnTo>
                <a:lnTo>
                  <a:pt x="127730" y="70009"/>
                </a:lnTo>
                <a:cubicBezTo>
                  <a:pt x="132207" y="66770"/>
                  <a:pt x="138494" y="67723"/>
                  <a:pt x="141732" y="72199"/>
                </a:cubicBezTo>
                <a:cubicBezTo>
                  <a:pt x="144971" y="76581"/>
                  <a:pt x="144018" y="82868"/>
                  <a:pt x="139541" y="86106"/>
                </a:cubicBezTo>
                <a:close/>
              </a:path>
            </a:pathLst>
          </a:custGeom>
          <a:solidFill>
            <a:schemeClr val="bg1"/>
          </a:solidFill>
          <a:ln w="9525" cap="flat">
            <a:noFill/>
            <a:prstDash val="solid"/>
            <a:miter/>
          </a:ln>
        </p:spPr>
        <p:txBody>
          <a:bodyPr rtlCol="0" anchor="ctr"/>
          <a:lstStyle/>
          <a:p>
            <a:endParaRPr lang="ko-KR" altLang="en-US"/>
          </a:p>
        </p:txBody>
      </p:sp>
      <p:sp>
        <p:nvSpPr>
          <p:cNvPr id="33" name="자유형: 도형 260"/>
          <p:cNvSpPr/>
          <p:nvPr/>
        </p:nvSpPr>
        <p:spPr>
          <a:xfrm>
            <a:off x="7481952" y="3871909"/>
            <a:ext cx="161925" cy="57150"/>
          </a:xfrm>
          <a:custGeom>
            <a:avLst/>
            <a:gdLst>
              <a:gd name="connsiteX0" fmla="*/ 162537 w 161925"/>
              <a:gd name="connsiteY0" fmla="*/ 44100 h 57150"/>
              <a:gd name="connsiteX1" fmla="*/ 151964 w 161925"/>
              <a:gd name="connsiteY1" fmla="*/ 29432 h 57150"/>
              <a:gd name="connsiteX2" fmla="*/ 140820 w 161925"/>
              <a:gd name="connsiteY2" fmla="*/ 29432 h 57150"/>
              <a:gd name="connsiteX3" fmla="*/ 140820 w 161925"/>
              <a:gd name="connsiteY3" fmla="*/ 7144 h 57150"/>
              <a:gd name="connsiteX4" fmla="*/ 29377 w 161925"/>
              <a:gd name="connsiteY4" fmla="*/ 7144 h 57150"/>
              <a:gd name="connsiteX5" fmla="*/ 29377 w 161925"/>
              <a:gd name="connsiteY5" fmla="*/ 29432 h 57150"/>
              <a:gd name="connsiteX6" fmla="*/ 18233 w 161925"/>
              <a:gd name="connsiteY6" fmla="*/ 29432 h 57150"/>
              <a:gd name="connsiteX7" fmla="*/ 7660 w 161925"/>
              <a:gd name="connsiteY7" fmla="*/ 37052 h 57150"/>
              <a:gd name="connsiteX8" fmla="*/ 18233 w 161925"/>
              <a:gd name="connsiteY8" fmla="*/ 51721 h 57150"/>
              <a:gd name="connsiteX9" fmla="*/ 151964 w 161925"/>
              <a:gd name="connsiteY9" fmla="*/ 51721 h 57150"/>
              <a:gd name="connsiteX10" fmla="*/ 162537 w 161925"/>
              <a:gd name="connsiteY10" fmla="*/ 4410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1925" h="57150">
                <a:moveTo>
                  <a:pt x="162537" y="44100"/>
                </a:moveTo>
                <a:cubicBezTo>
                  <a:pt x="164823" y="36480"/>
                  <a:pt x="159203" y="29432"/>
                  <a:pt x="151964" y="29432"/>
                </a:cubicBezTo>
                <a:lnTo>
                  <a:pt x="140820" y="29432"/>
                </a:lnTo>
                <a:lnTo>
                  <a:pt x="140820" y="7144"/>
                </a:lnTo>
                <a:lnTo>
                  <a:pt x="29377" y="7144"/>
                </a:lnTo>
                <a:lnTo>
                  <a:pt x="29377" y="29432"/>
                </a:lnTo>
                <a:lnTo>
                  <a:pt x="18233" y="29432"/>
                </a:lnTo>
                <a:cubicBezTo>
                  <a:pt x="13471" y="29432"/>
                  <a:pt x="9089" y="32480"/>
                  <a:pt x="7660" y="37052"/>
                </a:cubicBezTo>
                <a:cubicBezTo>
                  <a:pt x="5374" y="44672"/>
                  <a:pt x="10994" y="51721"/>
                  <a:pt x="18233" y="51721"/>
                </a:cubicBezTo>
                <a:lnTo>
                  <a:pt x="151964" y="51721"/>
                </a:lnTo>
                <a:cubicBezTo>
                  <a:pt x="156822" y="51815"/>
                  <a:pt x="161204" y="48768"/>
                  <a:pt x="162537" y="44100"/>
                </a:cubicBezTo>
                <a:close/>
              </a:path>
            </a:pathLst>
          </a:custGeom>
          <a:solidFill>
            <a:schemeClr val="bg1"/>
          </a:solidFill>
          <a:ln w="9525" cap="flat">
            <a:noFill/>
            <a:prstDash val="solid"/>
            <a:miter/>
          </a:ln>
        </p:spPr>
        <p:txBody>
          <a:bodyPr rtlCol="0" anchor="ctr"/>
          <a:lstStyle/>
          <a:p>
            <a:endParaRPr lang="ko-KR" altLang="en-US"/>
          </a:p>
        </p:txBody>
      </p:sp>
      <p:sp>
        <p:nvSpPr>
          <p:cNvPr id="34" name="자유형: 도형 261"/>
          <p:cNvSpPr/>
          <p:nvPr/>
        </p:nvSpPr>
        <p:spPr>
          <a:xfrm>
            <a:off x="7699436" y="3624437"/>
            <a:ext cx="57150" cy="38100"/>
          </a:xfrm>
          <a:custGeom>
            <a:avLst/>
            <a:gdLst>
              <a:gd name="connsiteX0" fmla="*/ 7537 w 57150"/>
              <a:gd name="connsiteY0" fmla="*/ 26968 h 38100"/>
              <a:gd name="connsiteX1" fmla="*/ 21158 w 57150"/>
              <a:gd name="connsiteY1" fmla="*/ 34874 h 38100"/>
              <a:gd name="connsiteX2" fmla="*/ 43447 w 57150"/>
              <a:gd name="connsiteY2" fmla="*/ 29064 h 38100"/>
              <a:gd name="connsiteX3" fmla="*/ 51352 w 57150"/>
              <a:gd name="connsiteY3" fmla="*/ 15443 h 38100"/>
              <a:gd name="connsiteX4" fmla="*/ 37732 w 57150"/>
              <a:gd name="connsiteY4" fmla="*/ 7537 h 38100"/>
              <a:gd name="connsiteX5" fmla="*/ 15443 w 57150"/>
              <a:gd name="connsiteY5" fmla="*/ 13348 h 38100"/>
              <a:gd name="connsiteX6" fmla="*/ 7537 w 57150"/>
              <a:gd name="connsiteY6" fmla="*/ 26968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100">
                <a:moveTo>
                  <a:pt x="7537" y="26968"/>
                </a:moveTo>
                <a:cubicBezTo>
                  <a:pt x="9157" y="32969"/>
                  <a:pt x="15252" y="36398"/>
                  <a:pt x="21158" y="34874"/>
                </a:cubicBezTo>
                <a:lnTo>
                  <a:pt x="43447" y="29064"/>
                </a:lnTo>
                <a:cubicBezTo>
                  <a:pt x="49352" y="27444"/>
                  <a:pt x="52876" y="21348"/>
                  <a:pt x="51352" y="15443"/>
                </a:cubicBezTo>
                <a:cubicBezTo>
                  <a:pt x="49733" y="9442"/>
                  <a:pt x="43637" y="5918"/>
                  <a:pt x="37732" y="7537"/>
                </a:cubicBezTo>
                <a:lnTo>
                  <a:pt x="15443" y="13348"/>
                </a:lnTo>
                <a:cubicBezTo>
                  <a:pt x="9442" y="14967"/>
                  <a:pt x="5918" y="21063"/>
                  <a:pt x="7537" y="26968"/>
                </a:cubicBezTo>
                <a:close/>
              </a:path>
            </a:pathLst>
          </a:custGeom>
          <a:solidFill>
            <a:schemeClr val="bg1"/>
          </a:solidFill>
          <a:ln w="9525" cap="flat">
            <a:noFill/>
            <a:prstDash val="solid"/>
            <a:miter/>
          </a:ln>
        </p:spPr>
        <p:txBody>
          <a:bodyPr rtlCol="0" anchor="ctr"/>
          <a:lstStyle/>
          <a:p>
            <a:endParaRPr lang="ko-KR" altLang="en-US"/>
          </a:p>
        </p:txBody>
      </p:sp>
      <p:sp>
        <p:nvSpPr>
          <p:cNvPr id="35" name="자유형: 도형 262"/>
          <p:cNvSpPr/>
          <p:nvPr/>
        </p:nvSpPr>
        <p:spPr>
          <a:xfrm>
            <a:off x="7375720" y="3755596"/>
            <a:ext cx="57150" cy="38100"/>
          </a:xfrm>
          <a:custGeom>
            <a:avLst/>
            <a:gdLst>
              <a:gd name="connsiteX0" fmla="*/ 37693 w 57150"/>
              <a:gd name="connsiteY0" fmla="*/ 7537 h 38100"/>
              <a:gd name="connsiteX1" fmla="*/ 15404 w 57150"/>
              <a:gd name="connsiteY1" fmla="*/ 13348 h 38100"/>
              <a:gd name="connsiteX2" fmla="*/ 7498 w 57150"/>
              <a:gd name="connsiteY2" fmla="*/ 26968 h 38100"/>
              <a:gd name="connsiteX3" fmla="*/ 21119 w 57150"/>
              <a:gd name="connsiteY3" fmla="*/ 34874 h 38100"/>
              <a:gd name="connsiteX4" fmla="*/ 43408 w 57150"/>
              <a:gd name="connsiteY4" fmla="*/ 29064 h 38100"/>
              <a:gd name="connsiteX5" fmla="*/ 51314 w 57150"/>
              <a:gd name="connsiteY5" fmla="*/ 15443 h 38100"/>
              <a:gd name="connsiteX6" fmla="*/ 37693 w 57150"/>
              <a:gd name="connsiteY6" fmla="*/ 7537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100">
                <a:moveTo>
                  <a:pt x="37693" y="7537"/>
                </a:moveTo>
                <a:lnTo>
                  <a:pt x="15404" y="13348"/>
                </a:lnTo>
                <a:cubicBezTo>
                  <a:pt x="9499" y="14967"/>
                  <a:pt x="5975" y="21063"/>
                  <a:pt x="7498" y="26968"/>
                </a:cubicBezTo>
                <a:cubicBezTo>
                  <a:pt x="9118" y="32969"/>
                  <a:pt x="15214" y="36398"/>
                  <a:pt x="21119" y="34874"/>
                </a:cubicBezTo>
                <a:lnTo>
                  <a:pt x="43408" y="29064"/>
                </a:lnTo>
                <a:cubicBezTo>
                  <a:pt x="49313" y="27445"/>
                  <a:pt x="52838" y="21348"/>
                  <a:pt x="51314" y="15443"/>
                </a:cubicBezTo>
                <a:cubicBezTo>
                  <a:pt x="49790" y="9442"/>
                  <a:pt x="43694" y="5918"/>
                  <a:pt x="37693" y="7537"/>
                </a:cubicBezTo>
                <a:close/>
              </a:path>
            </a:pathLst>
          </a:custGeom>
          <a:solidFill>
            <a:schemeClr val="bg1"/>
          </a:solidFill>
          <a:ln w="9525" cap="flat">
            <a:noFill/>
            <a:prstDash val="solid"/>
            <a:miter/>
          </a:ln>
        </p:spPr>
        <p:txBody>
          <a:bodyPr rtlCol="0" anchor="ctr"/>
          <a:lstStyle/>
          <a:p>
            <a:endParaRPr lang="ko-KR" altLang="en-US"/>
          </a:p>
        </p:txBody>
      </p:sp>
      <p:sp>
        <p:nvSpPr>
          <p:cNvPr id="36" name="자유형: 도형 263"/>
          <p:cNvSpPr/>
          <p:nvPr/>
        </p:nvSpPr>
        <p:spPr>
          <a:xfrm>
            <a:off x="7699436" y="3755596"/>
            <a:ext cx="57150" cy="38100"/>
          </a:xfrm>
          <a:custGeom>
            <a:avLst/>
            <a:gdLst>
              <a:gd name="connsiteX0" fmla="*/ 15443 w 57150"/>
              <a:gd name="connsiteY0" fmla="*/ 29064 h 38100"/>
              <a:gd name="connsiteX1" fmla="*/ 37732 w 57150"/>
              <a:gd name="connsiteY1" fmla="*/ 34874 h 38100"/>
              <a:gd name="connsiteX2" fmla="*/ 51352 w 57150"/>
              <a:gd name="connsiteY2" fmla="*/ 26968 h 38100"/>
              <a:gd name="connsiteX3" fmla="*/ 43447 w 57150"/>
              <a:gd name="connsiteY3" fmla="*/ 13348 h 38100"/>
              <a:gd name="connsiteX4" fmla="*/ 21158 w 57150"/>
              <a:gd name="connsiteY4" fmla="*/ 7537 h 38100"/>
              <a:gd name="connsiteX5" fmla="*/ 7537 w 57150"/>
              <a:gd name="connsiteY5" fmla="*/ 15443 h 38100"/>
              <a:gd name="connsiteX6" fmla="*/ 15443 w 57150"/>
              <a:gd name="connsiteY6" fmla="*/ 2906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100">
                <a:moveTo>
                  <a:pt x="15443" y="29064"/>
                </a:moveTo>
                <a:lnTo>
                  <a:pt x="37732" y="34874"/>
                </a:lnTo>
                <a:cubicBezTo>
                  <a:pt x="43637" y="36493"/>
                  <a:pt x="49828" y="32969"/>
                  <a:pt x="51352" y="26968"/>
                </a:cubicBezTo>
                <a:cubicBezTo>
                  <a:pt x="52972" y="21063"/>
                  <a:pt x="49447" y="14872"/>
                  <a:pt x="43447" y="13348"/>
                </a:cubicBezTo>
                <a:lnTo>
                  <a:pt x="21158" y="7537"/>
                </a:lnTo>
                <a:cubicBezTo>
                  <a:pt x="15252" y="5918"/>
                  <a:pt x="9061" y="9442"/>
                  <a:pt x="7537" y="15443"/>
                </a:cubicBezTo>
                <a:cubicBezTo>
                  <a:pt x="5918" y="21348"/>
                  <a:pt x="9442" y="27445"/>
                  <a:pt x="15443" y="29064"/>
                </a:cubicBezTo>
                <a:close/>
              </a:path>
            </a:pathLst>
          </a:custGeom>
          <a:solidFill>
            <a:schemeClr val="bg1"/>
          </a:solidFill>
          <a:ln w="9525" cap="flat">
            <a:noFill/>
            <a:prstDash val="solid"/>
            <a:miter/>
          </a:ln>
        </p:spPr>
        <p:txBody>
          <a:bodyPr rtlCol="0" anchor="ctr"/>
          <a:lstStyle/>
          <a:p>
            <a:endParaRPr lang="ko-KR" altLang="en-US"/>
          </a:p>
        </p:txBody>
      </p:sp>
      <p:sp>
        <p:nvSpPr>
          <p:cNvPr id="37" name="자유형: 도형 264"/>
          <p:cNvSpPr/>
          <p:nvPr/>
        </p:nvSpPr>
        <p:spPr>
          <a:xfrm>
            <a:off x="7375776" y="3624437"/>
            <a:ext cx="57150" cy="38100"/>
          </a:xfrm>
          <a:custGeom>
            <a:avLst/>
            <a:gdLst>
              <a:gd name="connsiteX0" fmla="*/ 15443 w 57150"/>
              <a:gd name="connsiteY0" fmla="*/ 29064 h 38100"/>
              <a:gd name="connsiteX1" fmla="*/ 37731 w 57150"/>
              <a:gd name="connsiteY1" fmla="*/ 34874 h 38100"/>
              <a:gd name="connsiteX2" fmla="*/ 51352 w 57150"/>
              <a:gd name="connsiteY2" fmla="*/ 26968 h 38100"/>
              <a:gd name="connsiteX3" fmla="*/ 43447 w 57150"/>
              <a:gd name="connsiteY3" fmla="*/ 13348 h 38100"/>
              <a:gd name="connsiteX4" fmla="*/ 21158 w 57150"/>
              <a:gd name="connsiteY4" fmla="*/ 7537 h 38100"/>
              <a:gd name="connsiteX5" fmla="*/ 7537 w 57150"/>
              <a:gd name="connsiteY5" fmla="*/ 15443 h 38100"/>
              <a:gd name="connsiteX6" fmla="*/ 15443 w 57150"/>
              <a:gd name="connsiteY6" fmla="*/ 2906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100">
                <a:moveTo>
                  <a:pt x="15443" y="29064"/>
                </a:moveTo>
                <a:lnTo>
                  <a:pt x="37731" y="34874"/>
                </a:lnTo>
                <a:cubicBezTo>
                  <a:pt x="43637" y="36493"/>
                  <a:pt x="49828" y="32969"/>
                  <a:pt x="51352" y="26968"/>
                </a:cubicBezTo>
                <a:cubicBezTo>
                  <a:pt x="52972" y="21063"/>
                  <a:pt x="49447" y="14871"/>
                  <a:pt x="43447" y="13348"/>
                </a:cubicBezTo>
                <a:lnTo>
                  <a:pt x="21158" y="7537"/>
                </a:lnTo>
                <a:cubicBezTo>
                  <a:pt x="15252" y="5918"/>
                  <a:pt x="9061" y="9442"/>
                  <a:pt x="7537" y="15443"/>
                </a:cubicBezTo>
                <a:cubicBezTo>
                  <a:pt x="5918" y="21348"/>
                  <a:pt x="9442" y="27540"/>
                  <a:pt x="15443" y="29064"/>
                </a:cubicBezTo>
                <a:close/>
              </a:path>
            </a:pathLst>
          </a:custGeom>
          <a:solidFill>
            <a:schemeClr val="bg1"/>
          </a:solidFill>
          <a:ln w="9525" cap="flat">
            <a:noFill/>
            <a:prstDash val="solid"/>
            <a:miter/>
          </a:ln>
        </p:spPr>
        <p:txBody>
          <a:bodyPr rtlCol="0" anchor="ctr"/>
          <a:lstStyle/>
          <a:p>
            <a:endParaRPr lang="ko-KR" altLang="en-US"/>
          </a:p>
        </p:txBody>
      </p:sp>
      <p:sp>
        <p:nvSpPr>
          <p:cNvPr id="38" name="자유형: 도형 265"/>
          <p:cNvSpPr/>
          <p:nvPr/>
        </p:nvSpPr>
        <p:spPr>
          <a:xfrm>
            <a:off x="7704804" y="3692934"/>
            <a:ext cx="57150" cy="28575"/>
          </a:xfrm>
          <a:custGeom>
            <a:avLst/>
            <a:gdLst>
              <a:gd name="connsiteX0" fmla="*/ 41317 w 57150"/>
              <a:gd name="connsiteY0" fmla="*/ 7144 h 28575"/>
              <a:gd name="connsiteX1" fmla="*/ 18552 w 57150"/>
              <a:gd name="connsiteY1" fmla="*/ 7144 h 28575"/>
              <a:gd name="connsiteX2" fmla="*/ 7218 w 57150"/>
              <a:gd name="connsiteY2" fmla="*/ 17050 h 28575"/>
              <a:gd name="connsiteX3" fmla="*/ 18266 w 57150"/>
              <a:gd name="connsiteY3" fmla="*/ 29432 h 28575"/>
              <a:gd name="connsiteX4" fmla="*/ 41031 w 57150"/>
              <a:gd name="connsiteY4" fmla="*/ 29432 h 28575"/>
              <a:gd name="connsiteX5" fmla="*/ 52366 w 57150"/>
              <a:gd name="connsiteY5" fmla="*/ 19526 h 28575"/>
              <a:gd name="connsiteX6" fmla="*/ 41317 w 57150"/>
              <a:gd name="connsiteY6" fmla="*/ 714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28575">
                <a:moveTo>
                  <a:pt x="41317" y="7144"/>
                </a:moveTo>
                <a:lnTo>
                  <a:pt x="18552" y="7144"/>
                </a:lnTo>
                <a:cubicBezTo>
                  <a:pt x="12837" y="7144"/>
                  <a:pt x="7789" y="11335"/>
                  <a:pt x="7218" y="17050"/>
                </a:cubicBezTo>
                <a:cubicBezTo>
                  <a:pt x="6455" y="23813"/>
                  <a:pt x="11694" y="29432"/>
                  <a:pt x="18266" y="29432"/>
                </a:cubicBezTo>
                <a:lnTo>
                  <a:pt x="41031" y="29432"/>
                </a:lnTo>
                <a:cubicBezTo>
                  <a:pt x="46747" y="29432"/>
                  <a:pt x="51795" y="25241"/>
                  <a:pt x="52366" y="19526"/>
                </a:cubicBezTo>
                <a:cubicBezTo>
                  <a:pt x="53128" y="12763"/>
                  <a:pt x="47890" y="7144"/>
                  <a:pt x="41317" y="7144"/>
                </a:cubicBezTo>
                <a:close/>
              </a:path>
            </a:pathLst>
          </a:custGeom>
          <a:solidFill>
            <a:schemeClr val="bg1"/>
          </a:solidFill>
          <a:ln w="9525" cap="flat">
            <a:noFill/>
            <a:prstDash val="solid"/>
            <a:miter/>
          </a:ln>
        </p:spPr>
        <p:txBody>
          <a:bodyPr rtlCol="0" anchor="ctr"/>
          <a:lstStyle/>
          <a:p>
            <a:endParaRPr lang="ko-KR" altLang="en-US"/>
          </a:p>
        </p:txBody>
      </p:sp>
      <p:sp>
        <p:nvSpPr>
          <p:cNvPr id="39" name="자유형: 도형 266"/>
          <p:cNvSpPr/>
          <p:nvPr/>
        </p:nvSpPr>
        <p:spPr>
          <a:xfrm>
            <a:off x="7369714" y="3692934"/>
            <a:ext cx="57150" cy="28575"/>
          </a:xfrm>
          <a:custGeom>
            <a:avLst/>
            <a:gdLst>
              <a:gd name="connsiteX0" fmla="*/ 18266 w 57150"/>
              <a:gd name="connsiteY0" fmla="*/ 29432 h 28575"/>
              <a:gd name="connsiteX1" fmla="*/ 41031 w 57150"/>
              <a:gd name="connsiteY1" fmla="*/ 29432 h 28575"/>
              <a:gd name="connsiteX2" fmla="*/ 52366 w 57150"/>
              <a:gd name="connsiteY2" fmla="*/ 19526 h 28575"/>
              <a:gd name="connsiteX3" fmla="*/ 41317 w 57150"/>
              <a:gd name="connsiteY3" fmla="*/ 7144 h 28575"/>
              <a:gd name="connsiteX4" fmla="*/ 18552 w 57150"/>
              <a:gd name="connsiteY4" fmla="*/ 7144 h 28575"/>
              <a:gd name="connsiteX5" fmla="*/ 7218 w 57150"/>
              <a:gd name="connsiteY5" fmla="*/ 17050 h 28575"/>
              <a:gd name="connsiteX6" fmla="*/ 18266 w 57150"/>
              <a:gd name="connsiteY6" fmla="*/ 29432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28575">
                <a:moveTo>
                  <a:pt x="18266" y="29432"/>
                </a:moveTo>
                <a:lnTo>
                  <a:pt x="41031" y="29432"/>
                </a:lnTo>
                <a:cubicBezTo>
                  <a:pt x="46746" y="29432"/>
                  <a:pt x="51795" y="25241"/>
                  <a:pt x="52366" y="19526"/>
                </a:cubicBezTo>
                <a:cubicBezTo>
                  <a:pt x="53128" y="12763"/>
                  <a:pt x="47889" y="7144"/>
                  <a:pt x="41317" y="7144"/>
                </a:cubicBezTo>
                <a:lnTo>
                  <a:pt x="18552" y="7144"/>
                </a:lnTo>
                <a:cubicBezTo>
                  <a:pt x="12837" y="7144"/>
                  <a:pt x="7789" y="11335"/>
                  <a:pt x="7218" y="17050"/>
                </a:cubicBezTo>
                <a:cubicBezTo>
                  <a:pt x="6455" y="23717"/>
                  <a:pt x="11694" y="29432"/>
                  <a:pt x="18266" y="29432"/>
                </a:cubicBezTo>
                <a:close/>
              </a:path>
            </a:pathLst>
          </a:custGeom>
          <a:solidFill>
            <a:schemeClr val="bg1"/>
          </a:solidFill>
          <a:ln w="9525" cap="flat">
            <a:noFill/>
            <a:prstDash val="solid"/>
            <a:miter/>
          </a:ln>
        </p:spPr>
        <p:txBody>
          <a:bodyPr rtlCol="0" anchor="ctr"/>
          <a:lstStyle/>
          <a:p>
            <a:endParaRPr lang="ko-KR" altLang="en-US"/>
          </a:p>
        </p:txBody>
      </p:sp>
      <p:sp>
        <p:nvSpPr>
          <p:cNvPr id="40" name="자유형: 도형 267"/>
          <p:cNvSpPr/>
          <p:nvPr/>
        </p:nvSpPr>
        <p:spPr>
          <a:xfrm>
            <a:off x="7550096" y="3728939"/>
            <a:ext cx="28575" cy="47625"/>
          </a:xfrm>
          <a:custGeom>
            <a:avLst/>
            <a:gdLst>
              <a:gd name="connsiteX0" fmla="*/ 16954 w 28575"/>
              <a:gd name="connsiteY0" fmla="*/ 7144 h 47625"/>
              <a:gd name="connsiteX1" fmla="*/ 7144 w 28575"/>
              <a:gd name="connsiteY1" fmla="*/ 26861 h 47625"/>
              <a:gd name="connsiteX2" fmla="*/ 16954 w 28575"/>
              <a:gd name="connsiteY2" fmla="*/ 46482 h 47625"/>
              <a:gd name="connsiteX3" fmla="*/ 26765 w 28575"/>
              <a:gd name="connsiteY3" fmla="*/ 26861 h 47625"/>
            </a:gdLst>
            <a:ahLst/>
            <a:cxnLst>
              <a:cxn ang="0">
                <a:pos x="connsiteX0" y="connsiteY0"/>
              </a:cxn>
              <a:cxn ang="0">
                <a:pos x="connsiteX1" y="connsiteY1"/>
              </a:cxn>
              <a:cxn ang="0">
                <a:pos x="connsiteX2" y="connsiteY2"/>
              </a:cxn>
              <a:cxn ang="0">
                <a:pos x="connsiteX3" y="connsiteY3"/>
              </a:cxn>
            </a:cxnLst>
            <a:rect l="l" t="t" r="r" b="b"/>
            <a:pathLst>
              <a:path w="28575" h="47625">
                <a:moveTo>
                  <a:pt x="16954" y="7144"/>
                </a:moveTo>
                <a:lnTo>
                  <a:pt x="7144" y="26861"/>
                </a:lnTo>
                <a:lnTo>
                  <a:pt x="16954" y="46482"/>
                </a:lnTo>
                <a:lnTo>
                  <a:pt x="26765" y="26861"/>
                </a:lnTo>
                <a:close/>
              </a:path>
            </a:pathLst>
          </a:custGeom>
          <a:solidFill>
            <a:schemeClr val="bg1"/>
          </a:solidFill>
          <a:ln w="9525" cap="flat">
            <a:noFill/>
            <a:prstDash val="solid"/>
            <a:miter/>
          </a:ln>
        </p:spPr>
        <p:txBody>
          <a:bodyPr rtlCol="0" anchor="ctr"/>
          <a:lstStyle/>
          <a:p>
            <a:endParaRPr lang="ko-KR" altLang="en-US"/>
          </a:p>
        </p:txBody>
      </p:sp>
      <p:sp>
        <p:nvSpPr>
          <p:cNvPr id="41" name="자유형: 도형 268"/>
          <p:cNvSpPr/>
          <p:nvPr/>
        </p:nvSpPr>
        <p:spPr>
          <a:xfrm>
            <a:off x="7437239" y="3580807"/>
            <a:ext cx="257175" cy="276225"/>
          </a:xfrm>
          <a:custGeom>
            <a:avLst/>
            <a:gdLst>
              <a:gd name="connsiteX0" fmla="*/ 229157 w 257175"/>
              <a:gd name="connsiteY0" fmla="*/ 201662 h 276225"/>
              <a:gd name="connsiteX1" fmla="*/ 252303 w 257175"/>
              <a:gd name="connsiteY1" fmla="*/ 130415 h 276225"/>
              <a:gd name="connsiteX2" fmla="*/ 103618 w 257175"/>
              <a:gd name="connsiteY2" fmla="*/ 9829 h 276225"/>
              <a:gd name="connsiteX3" fmla="*/ 9225 w 257175"/>
              <a:gd name="connsiteY3" fmla="*/ 107650 h 276225"/>
              <a:gd name="connsiteX4" fmla="*/ 31132 w 257175"/>
              <a:gd name="connsiteY4" fmla="*/ 202805 h 276225"/>
              <a:gd name="connsiteX5" fmla="*/ 51706 w 257175"/>
              <a:gd name="connsiteY5" fmla="*/ 253002 h 276225"/>
              <a:gd name="connsiteX6" fmla="*/ 73995 w 257175"/>
              <a:gd name="connsiteY6" fmla="*/ 276053 h 276225"/>
              <a:gd name="connsiteX7" fmla="*/ 118572 w 257175"/>
              <a:gd name="connsiteY7" fmla="*/ 276053 h 276225"/>
              <a:gd name="connsiteX8" fmla="*/ 118572 w 257175"/>
              <a:gd name="connsiteY8" fmla="*/ 222236 h 276225"/>
              <a:gd name="connsiteX9" fmla="*/ 75138 w 257175"/>
              <a:gd name="connsiteY9" fmla="*/ 135464 h 276225"/>
              <a:gd name="connsiteX10" fmla="*/ 80091 w 257175"/>
              <a:gd name="connsiteY10" fmla="*/ 120509 h 276225"/>
              <a:gd name="connsiteX11" fmla="*/ 95045 w 257175"/>
              <a:gd name="connsiteY11" fmla="*/ 125462 h 276225"/>
              <a:gd name="connsiteX12" fmla="*/ 107332 w 257175"/>
              <a:gd name="connsiteY12" fmla="*/ 150132 h 276225"/>
              <a:gd name="connsiteX13" fmla="*/ 119620 w 257175"/>
              <a:gd name="connsiteY13" fmla="*/ 125462 h 276225"/>
              <a:gd name="connsiteX14" fmla="*/ 139527 w 257175"/>
              <a:gd name="connsiteY14" fmla="*/ 125462 h 276225"/>
              <a:gd name="connsiteX15" fmla="*/ 151814 w 257175"/>
              <a:gd name="connsiteY15" fmla="*/ 150132 h 276225"/>
              <a:gd name="connsiteX16" fmla="*/ 164101 w 257175"/>
              <a:gd name="connsiteY16" fmla="*/ 125462 h 276225"/>
              <a:gd name="connsiteX17" fmla="*/ 179056 w 257175"/>
              <a:gd name="connsiteY17" fmla="*/ 120509 h 276225"/>
              <a:gd name="connsiteX18" fmla="*/ 184008 w 257175"/>
              <a:gd name="connsiteY18" fmla="*/ 135464 h 276225"/>
              <a:gd name="connsiteX19" fmla="*/ 140574 w 257175"/>
              <a:gd name="connsiteY19" fmla="*/ 222236 h 276225"/>
              <a:gd name="connsiteX20" fmla="*/ 140574 w 257175"/>
              <a:gd name="connsiteY20" fmla="*/ 276053 h 276225"/>
              <a:gd name="connsiteX21" fmla="*/ 185151 w 257175"/>
              <a:gd name="connsiteY21" fmla="*/ 276053 h 276225"/>
              <a:gd name="connsiteX22" fmla="*/ 207440 w 257175"/>
              <a:gd name="connsiteY22" fmla="*/ 253002 h 276225"/>
              <a:gd name="connsiteX23" fmla="*/ 229157 w 257175"/>
              <a:gd name="connsiteY23" fmla="*/ 201662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57175" h="276225">
                <a:moveTo>
                  <a:pt x="229157" y="201662"/>
                </a:moveTo>
                <a:cubicBezTo>
                  <a:pt x="244302" y="180803"/>
                  <a:pt x="252303" y="156133"/>
                  <a:pt x="252303" y="130415"/>
                </a:cubicBezTo>
                <a:cubicBezTo>
                  <a:pt x="252303" y="53549"/>
                  <a:pt x="182009" y="-6459"/>
                  <a:pt x="103618" y="9829"/>
                </a:cubicBezTo>
                <a:cubicBezTo>
                  <a:pt x="55993" y="19735"/>
                  <a:pt x="18083" y="59454"/>
                  <a:pt x="9225" y="107650"/>
                </a:cubicBezTo>
                <a:cubicBezTo>
                  <a:pt x="3034" y="141655"/>
                  <a:pt x="10749" y="175469"/>
                  <a:pt x="31132" y="202805"/>
                </a:cubicBezTo>
                <a:cubicBezTo>
                  <a:pt x="50087" y="228237"/>
                  <a:pt x="50563" y="248811"/>
                  <a:pt x="51706" y="253002"/>
                </a:cubicBezTo>
                <a:cubicBezTo>
                  <a:pt x="51706" y="265289"/>
                  <a:pt x="61708" y="276053"/>
                  <a:pt x="73995" y="276053"/>
                </a:cubicBezTo>
                <a:lnTo>
                  <a:pt x="118572" y="276053"/>
                </a:lnTo>
                <a:lnTo>
                  <a:pt x="118572" y="222236"/>
                </a:lnTo>
                <a:cubicBezTo>
                  <a:pt x="117333" y="219760"/>
                  <a:pt x="72566" y="130320"/>
                  <a:pt x="75138" y="135464"/>
                </a:cubicBezTo>
                <a:cubicBezTo>
                  <a:pt x="72376" y="129939"/>
                  <a:pt x="74662" y="123272"/>
                  <a:pt x="80091" y="120509"/>
                </a:cubicBezTo>
                <a:cubicBezTo>
                  <a:pt x="85615" y="117747"/>
                  <a:pt x="92283" y="120033"/>
                  <a:pt x="95045" y="125462"/>
                </a:cubicBezTo>
                <a:lnTo>
                  <a:pt x="107332" y="150132"/>
                </a:lnTo>
                <a:lnTo>
                  <a:pt x="119620" y="125462"/>
                </a:lnTo>
                <a:cubicBezTo>
                  <a:pt x="123430" y="117938"/>
                  <a:pt x="135812" y="117938"/>
                  <a:pt x="139527" y="125462"/>
                </a:cubicBezTo>
                <a:lnTo>
                  <a:pt x="151814" y="150132"/>
                </a:lnTo>
                <a:lnTo>
                  <a:pt x="164101" y="125462"/>
                </a:lnTo>
                <a:cubicBezTo>
                  <a:pt x="166864" y="119938"/>
                  <a:pt x="173531" y="117747"/>
                  <a:pt x="179056" y="120509"/>
                </a:cubicBezTo>
                <a:cubicBezTo>
                  <a:pt x="184580" y="123272"/>
                  <a:pt x="186771" y="129939"/>
                  <a:pt x="184008" y="135464"/>
                </a:cubicBezTo>
                <a:cubicBezTo>
                  <a:pt x="182580" y="138321"/>
                  <a:pt x="138289" y="226809"/>
                  <a:pt x="140574" y="222236"/>
                </a:cubicBezTo>
                <a:lnTo>
                  <a:pt x="140574" y="276053"/>
                </a:lnTo>
                <a:lnTo>
                  <a:pt x="185151" y="276053"/>
                </a:lnTo>
                <a:cubicBezTo>
                  <a:pt x="197439" y="276053"/>
                  <a:pt x="207440" y="265289"/>
                  <a:pt x="207440" y="253002"/>
                </a:cubicBezTo>
                <a:cubicBezTo>
                  <a:pt x="209345" y="247954"/>
                  <a:pt x="210393" y="227570"/>
                  <a:pt x="229157" y="201662"/>
                </a:cubicBezTo>
                <a:close/>
              </a:path>
            </a:pathLst>
          </a:custGeom>
          <a:solidFill>
            <a:schemeClr val="bg1"/>
          </a:solidFill>
          <a:ln w="9525" cap="flat">
            <a:noFill/>
            <a:prstDash val="solid"/>
            <a:miter/>
          </a:ln>
        </p:spPr>
        <p:txBody>
          <a:bodyPr rtlCol="0" anchor="ctr"/>
          <a:lstStyle/>
          <a:p>
            <a:endParaRPr lang="ko-KR" altLang="en-US"/>
          </a:p>
        </p:txBody>
      </p:sp>
      <p:sp>
        <p:nvSpPr>
          <p:cNvPr id="42" name="자유형: 도형 269"/>
          <p:cNvSpPr/>
          <p:nvPr/>
        </p:nvSpPr>
        <p:spPr>
          <a:xfrm>
            <a:off x="7515616" y="3938870"/>
            <a:ext cx="95250" cy="28575"/>
          </a:xfrm>
          <a:custGeom>
            <a:avLst/>
            <a:gdLst>
              <a:gd name="connsiteX0" fmla="*/ 51435 w 95250"/>
              <a:gd name="connsiteY0" fmla="*/ 29433 h 28575"/>
              <a:gd name="connsiteX1" fmla="*/ 95726 w 95250"/>
              <a:gd name="connsiteY1" fmla="*/ 7144 h 28575"/>
              <a:gd name="connsiteX2" fmla="*/ 7144 w 95250"/>
              <a:gd name="connsiteY2" fmla="*/ 7144 h 28575"/>
              <a:gd name="connsiteX3" fmla="*/ 51435 w 95250"/>
              <a:gd name="connsiteY3" fmla="*/ 29433 h 28575"/>
            </a:gdLst>
            <a:ahLst/>
            <a:cxnLst>
              <a:cxn ang="0">
                <a:pos x="connsiteX0" y="connsiteY0"/>
              </a:cxn>
              <a:cxn ang="0">
                <a:pos x="connsiteX1" y="connsiteY1"/>
              </a:cxn>
              <a:cxn ang="0">
                <a:pos x="connsiteX2" y="connsiteY2"/>
              </a:cxn>
              <a:cxn ang="0">
                <a:pos x="connsiteX3" y="connsiteY3"/>
              </a:cxn>
            </a:cxnLst>
            <a:rect l="l" t="t" r="r" b="b"/>
            <a:pathLst>
              <a:path w="95250" h="28575">
                <a:moveTo>
                  <a:pt x="51435" y="29433"/>
                </a:moveTo>
                <a:cubicBezTo>
                  <a:pt x="69532" y="29433"/>
                  <a:pt x="85534" y="20574"/>
                  <a:pt x="95726" y="7144"/>
                </a:cubicBezTo>
                <a:lnTo>
                  <a:pt x="7144" y="7144"/>
                </a:lnTo>
                <a:cubicBezTo>
                  <a:pt x="17335" y="20574"/>
                  <a:pt x="33242" y="29433"/>
                  <a:pt x="51435" y="29433"/>
                </a:cubicBezTo>
                <a:close/>
              </a:path>
            </a:pathLst>
          </a:custGeom>
          <a:solidFill>
            <a:schemeClr val="bg1"/>
          </a:solidFill>
          <a:ln w="9525" cap="flat">
            <a:noFill/>
            <a:prstDash val="solid"/>
            <a:miter/>
          </a:ln>
        </p:spPr>
        <p:txBody>
          <a:bodyPr rtlCol="0" anchor="ctr"/>
          <a:lstStyle/>
          <a:p>
            <a:endParaRPr lang="ko-KR" altLang="en-US"/>
          </a:p>
        </p:txBody>
      </p:sp>
      <p:sp>
        <p:nvSpPr>
          <p:cNvPr id="43" name="자유형: 도형 173"/>
          <p:cNvSpPr/>
          <p:nvPr/>
        </p:nvSpPr>
        <p:spPr>
          <a:xfrm>
            <a:off x="10433960" y="3787690"/>
            <a:ext cx="57150" cy="57150"/>
          </a:xfrm>
          <a:custGeom>
            <a:avLst/>
            <a:gdLst>
              <a:gd name="connsiteX0" fmla="*/ 7144 w 57150"/>
              <a:gd name="connsiteY0" fmla="*/ 7144 h 57150"/>
              <a:gd name="connsiteX1" fmla="*/ 7144 w 57150"/>
              <a:gd name="connsiteY1" fmla="*/ 52864 h 57150"/>
              <a:gd name="connsiteX2" fmla="*/ 52864 w 57150"/>
              <a:gd name="connsiteY2" fmla="*/ 52864 h 57150"/>
              <a:gd name="connsiteX3" fmla="*/ 7144 w 57150"/>
              <a:gd name="connsiteY3" fmla="*/ 7144 h 57150"/>
            </a:gdLst>
            <a:ahLst/>
            <a:cxnLst>
              <a:cxn ang="0">
                <a:pos x="connsiteX0" y="connsiteY0"/>
              </a:cxn>
              <a:cxn ang="0">
                <a:pos x="connsiteX1" y="connsiteY1"/>
              </a:cxn>
              <a:cxn ang="0">
                <a:pos x="connsiteX2" y="connsiteY2"/>
              </a:cxn>
              <a:cxn ang="0">
                <a:pos x="connsiteX3" y="connsiteY3"/>
              </a:cxn>
            </a:cxnLst>
            <a:rect l="l" t="t" r="r" b="b"/>
            <a:pathLst>
              <a:path w="57150" h="57150">
                <a:moveTo>
                  <a:pt x="7144" y="7144"/>
                </a:moveTo>
                <a:lnTo>
                  <a:pt x="7144" y="52864"/>
                </a:lnTo>
                <a:lnTo>
                  <a:pt x="52864" y="52864"/>
                </a:lnTo>
                <a:lnTo>
                  <a:pt x="7144" y="7144"/>
                </a:lnTo>
                <a:close/>
              </a:path>
            </a:pathLst>
          </a:custGeom>
          <a:solidFill>
            <a:schemeClr val="bg1"/>
          </a:solidFill>
          <a:ln w="9525" cap="flat">
            <a:noFill/>
            <a:prstDash val="solid"/>
            <a:miter/>
          </a:ln>
        </p:spPr>
        <p:txBody>
          <a:bodyPr rtlCol="0" anchor="ctr"/>
          <a:lstStyle/>
          <a:p>
            <a:endParaRPr lang="ko-KR" altLang="en-US"/>
          </a:p>
        </p:txBody>
      </p:sp>
      <p:sp>
        <p:nvSpPr>
          <p:cNvPr id="44" name="자유형: 도형 174"/>
          <p:cNvSpPr/>
          <p:nvPr/>
        </p:nvSpPr>
        <p:spPr>
          <a:xfrm>
            <a:off x="10343282" y="3588251"/>
            <a:ext cx="342900" cy="342900"/>
          </a:xfrm>
          <a:custGeom>
            <a:avLst/>
            <a:gdLst>
              <a:gd name="connsiteX0" fmla="*/ 18288 w 342900"/>
              <a:gd name="connsiteY0" fmla="*/ 342981 h 342900"/>
              <a:gd name="connsiteX1" fmla="*/ 53245 w 342900"/>
              <a:gd name="connsiteY1" fmla="*/ 342981 h 342900"/>
              <a:gd name="connsiteX2" fmla="*/ 53245 w 342900"/>
              <a:gd name="connsiteY2" fmla="*/ 308310 h 342900"/>
              <a:gd name="connsiteX3" fmla="*/ 63151 w 342900"/>
              <a:gd name="connsiteY3" fmla="*/ 296976 h 342900"/>
              <a:gd name="connsiteX4" fmla="*/ 75533 w 342900"/>
              <a:gd name="connsiteY4" fmla="*/ 308024 h 342900"/>
              <a:gd name="connsiteX5" fmla="*/ 75533 w 342900"/>
              <a:gd name="connsiteY5" fmla="*/ 342981 h 342900"/>
              <a:gd name="connsiteX6" fmla="*/ 97822 w 342900"/>
              <a:gd name="connsiteY6" fmla="*/ 342981 h 342900"/>
              <a:gd name="connsiteX7" fmla="*/ 97822 w 342900"/>
              <a:gd name="connsiteY7" fmla="*/ 308310 h 342900"/>
              <a:gd name="connsiteX8" fmla="*/ 107728 w 342900"/>
              <a:gd name="connsiteY8" fmla="*/ 296976 h 342900"/>
              <a:gd name="connsiteX9" fmla="*/ 120110 w 342900"/>
              <a:gd name="connsiteY9" fmla="*/ 308024 h 342900"/>
              <a:gd name="connsiteX10" fmla="*/ 120110 w 342900"/>
              <a:gd name="connsiteY10" fmla="*/ 342981 h 342900"/>
              <a:gd name="connsiteX11" fmla="*/ 142399 w 342900"/>
              <a:gd name="connsiteY11" fmla="*/ 342981 h 342900"/>
              <a:gd name="connsiteX12" fmla="*/ 142399 w 342900"/>
              <a:gd name="connsiteY12" fmla="*/ 308310 h 342900"/>
              <a:gd name="connsiteX13" fmla="*/ 152305 w 342900"/>
              <a:gd name="connsiteY13" fmla="*/ 296976 h 342900"/>
              <a:gd name="connsiteX14" fmla="*/ 164687 w 342900"/>
              <a:gd name="connsiteY14" fmla="*/ 308024 h 342900"/>
              <a:gd name="connsiteX15" fmla="*/ 164687 w 342900"/>
              <a:gd name="connsiteY15" fmla="*/ 342981 h 342900"/>
              <a:gd name="connsiteX16" fmla="*/ 186976 w 342900"/>
              <a:gd name="connsiteY16" fmla="*/ 342981 h 342900"/>
              <a:gd name="connsiteX17" fmla="*/ 186976 w 342900"/>
              <a:gd name="connsiteY17" fmla="*/ 308310 h 342900"/>
              <a:gd name="connsiteX18" fmla="*/ 196882 w 342900"/>
              <a:gd name="connsiteY18" fmla="*/ 296976 h 342900"/>
              <a:gd name="connsiteX19" fmla="*/ 209264 w 342900"/>
              <a:gd name="connsiteY19" fmla="*/ 308024 h 342900"/>
              <a:gd name="connsiteX20" fmla="*/ 209264 w 342900"/>
              <a:gd name="connsiteY20" fmla="*/ 342981 h 342900"/>
              <a:gd name="connsiteX21" fmla="*/ 231553 w 342900"/>
              <a:gd name="connsiteY21" fmla="*/ 342981 h 342900"/>
              <a:gd name="connsiteX22" fmla="*/ 231553 w 342900"/>
              <a:gd name="connsiteY22" fmla="*/ 308310 h 342900"/>
              <a:gd name="connsiteX23" fmla="*/ 241459 w 342900"/>
              <a:gd name="connsiteY23" fmla="*/ 296976 h 342900"/>
              <a:gd name="connsiteX24" fmla="*/ 253841 w 342900"/>
              <a:gd name="connsiteY24" fmla="*/ 308024 h 342900"/>
              <a:gd name="connsiteX25" fmla="*/ 253841 w 342900"/>
              <a:gd name="connsiteY25" fmla="*/ 342981 h 342900"/>
              <a:gd name="connsiteX26" fmla="*/ 331851 w 342900"/>
              <a:gd name="connsiteY26" fmla="*/ 342981 h 342900"/>
              <a:gd name="connsiteX27" fmla="*/ 342138 w 342900"/>
              <a:gd name="connsiteY27" fmla="*/ 336123 h 342900"/>
              <a:gd name="connsiteX28" fmla="*/ 339757 w 342900"/>
              <a:gd name="connsiteY28" fmla="*/ 323931 h 342900"/>
              <a:gd name="connsiteX29" fmla="*/ 26194 w 342900"/>
              <a:gd name="connsiteY29" fmla="*/ 10368 h 342900"/>
              <a:gd name="connsiteX30" fmla="*/ 14002 w 342900"/>
              <a:gd name="connsiteY30" fmla="*/ 7987 h 342900"/>
              <a:gd name="connsiteX31" fmla="*/ 7144 w 342900"/>
              <a:gd name="connsiteY31" fmla="*/ 18274 h 342900"/>
              <a:gd name="connsiteX32" fmla="*/ 7144 w 342900"/>
              <a:gd name="connsiteY32" fmla="*/ 331837 h 342900"/>
              <a:gd name="connsiteX33" fmla="*/ 18288 w 342900"/>
              <a:gd name="connsiteY33" fmla="*/ 342981 h 342900"/>
              <a:gd name="connsiteX34" fmla="*/ 75533 w 342900"/>
              <a:gd name="connsiteY34" fmla="*/ 179723 h 342900"/>
              <a:gd name="connsiteX35" fmla="*/ 82391 w 342900"/>
              <a:gd name="connsiteY35" fmla="*/ 169436 h 342900"/>
              <a:gd name="connsiteX36" fmla="*/ 94583 w 342900"/>
              <a:gd name="connsiteY36" fmla="*/ 171817 h 342900"/>
              <a:gd name="connsiteX37" fmla="*/ 178308 w 342900"/>
              <a:gd name="connsiteY37" fmla="*/ 255541 h 342900"/>
              <a:gd name="connsiteX38" fmla="*/ 180689 w 342900"/>
              <a:gd name="connsiteY38" fmla="*/ 267734 h 342900"/>
              <a:gd name="connsiteX39" fmla="*/ 170402 w 342900"/>
              <a:gd name="connsiteY39" fmla="*/ 274591 h 342900"/>
              <a:gd name="connsiteX40" fmla="*/ 86678 w 342900"/>
              <a:gd name="connsiteY40" fmla="*/ 274591 h 342900"/>
              <a:gd name="connsiteX41" fmla="*/ 75533 w 342900"/>
              <a:gd name="connsiteY41" fmla="*/ 263447 h 342900"/>
              <a:gd name="connsiteX42" fmla="*/ 75533 w 342900"/>
              <a:gd name="connsiteY42" fmla="*/ 179723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42900" h="342900">
                <a:moveTo>
                  <a:pt x="18288" y="342981"/>
                </a:moveTo>
                <a:lnTo>
                  <a:pt x="53245" y="342981"/>
                </a:lnTo>
                <a:lnTo>
                  <a:pt x="53245" y="308310"/>
                </a:lnTo>
                <a:cubicBezTo>
                  <a:pt x="53245" y="302595"/>
                  <a:pt x="57436" y="297547"/>
                  <a:pt x="63151" y="296976"/>
                </a:cubicBezTo>
                <a:cubicBezTo>
                  <a:pt x="69913" y="296213"/>
                  <a:pt x="75533" y="301452"/>
                  <a:pt x="75533" y="308024"/>
                </a:cubicBezTo>
                <a:lnTo>
                  <a:pt x="75533" y="342981"/>
                </a:lnTo>
                <a:lnTo>
                  <a:pt x="97822" y="342981"/>
                </a:lnTo>
                <a:lnTo>
                  <a:pt x="97822" y="308310"/>
                </a:lnTo>
                <a:cubicBezTo>
                  <a:pt x="97822" y="302595"/>
                  <a:pt x="102013" y="297547"/>
                  <a:pt x="107728" y="296976"/>
                </a:cubicBezTo>
                <a:cubicBezTo>
                  <a:pt x="114490" y="296213"/>
                  <a:pt x="120110" y="301452"/>
                  <a:pt x="120110" y="308024"/>
                </a:cubicBezTo>
                <a:lnTo>
                  <a:pt x="120110" y="342981"/>
                </a:lnTo>
                <a:lnTo>
                  <a:pt x="142399" y="342981"/>
                </a:lnTo>
                <a:lnTo>
                  <a:pt x="142399" y="308310"/>
                </a:lnTo>
                <a:cubicBezTo>
                  <a:pt x="142399" y="302595"/>
                  <a:pt x="146590" y="297547"/>
                  <a:pt x="152305" y="296976"/>
                </a:cubicBezTo>
                <a:cubicBezTo>
                  <a:pt x="159068" y="296213"/>
                  <a:pt x="164687" y="301452"/>
                  <a:pt x="164687" y="308024"/>
                </a:cubicBezTo>
                <a:lnTo>
                  <a:pt x="164687" y="342981"/>
                </a:lnTo>
                <a:lnTo>
                  <a:pt x="186976" y="342981"/>
                </a:lnTo>
                <a:lnTo>
                  <a:pt x="186976" y="308310"/>
                </a:lnTo>
                <a:cubicBezTo>
                  <a:pt x="186976" y="302595"/>
                  <a:pt x="191167" y="297547"/>
                  <a:pt x="196882" y="296976"/>
                </a:cubicBezTo>
                <a:cubicBezTo>
                  <a:pt x="203645" y="296213"/>
                  <a:pt x="209264" y="301452"/>
                  <a:pt x="209264" y="308024"/>
                </a:cubicBezTo>
                <a:lnTo>
                  <a:pt x="209264" y="342981"/>
                </a:lnTo>
                <a:lnTo>
                  <a:pt x="231553" y="342981"/>
                </a:lnTo>
                <a:lnTo>
                  <a:pt x="231553" y="308310"/>
                </a:lnTo>
                <a:cubicBezTo>
                  <a:pt x="231553" y="302595"/>
                  <a:pt x="235744" y="297547"/>
                  <a:pt x="241459" y="296976"/>
                </a:cubicBezTo>
                <a:cubicBezTo>
                  <a:pt x="248221" y="296213"/>
                  <a:pt x="253841" y="301452"/>
                  <a:pt x="253841" y="308024"/>
                </a:cubicBezTo>
                <a:lnTo>
                  <a:pt x="253841" y="342981"/>
                </a:lnTo>
                <a:lnTo>
                  <a:pt x="331851" y="342981"/>
                </a:lnTo>
                <a:cubicBezTo>
                  <a:pt x="336328" y="342981"/>
                  <a:pt x="340423" y="340314"/>
                  <a:pt x="342138" y="336123"/>
                </a:cubicBezTo>
                <a:cubicBezTo>
                  <a:pt x="343853" y="331932"/>
                  <a:pt x="342900" y="327170"/>
                  <a:pt x="339757" y="323931"/>
                </a:cubicBezTo>
                <a:lnTo>
                  <a:pt x="26194" y="10368"/>
                </a:lnTo>
                <a:cubicBezTo>
                  <a:pt x="23051" y="7225"/>
                  <a:pt x="18193" y="6272"/>
                  <a:pt x="14002" y="7987"/>
                </a:cubicBezTo>
                <a:cubicBezTo>
                  <a:pt x="9811" y="9701"/>
                  <a:pt x="7144" y="13797"/>
                  <a:pt x="7144" y="18274"/>
                </a:cubicBezTo>
                <a:lnTo>
                  <a:pt x="7144" y="331837"/>
                </a:lnTo>
                <a:cubicBezTo>
                  <a:pt x="7144" y="337933"/>
                  <a:pt x="12192" y="342981"/>
                  <a:pt x="18288" y="342981"/>
                </a:cubicBezTo>
                <a:close/>
                <a:moveTo>
                  <a:pt x="75533" y="179723"/>
                </a:moveTo>
                <a:cubicBezTo>
                  <a:pt x="75533" y="175246"/>
                  <a:pt x="78200" y="171150"/>
                  <a:pt x="82391" y="169436"/>
                </a:cubicBezTo>
                <a:cubicBezTo>
                  <a:pt x="86582" y="167721"/>
                  <a:pt x="91345" y="168673"/>
                  <a:pt x="94583" y="171817"/>
                </a:cubicBezTo>
                <a:lnTo>
                  <a:pt x="178308" y="255541"/>
                </a:lnTo>
                <a:cubicBezTo>
                  <a:pt x="181451" y="258685"/>
                  <a:pt x="182499" y="263543"/>
                  <a:pt x="180689" y="267734"/>
                </a:cubicBezTo>
                <a:cubicBezTo>
                  <a:pt x="178975" y="271925"/>
                  <a:pt x="174879" y="274591"/>
                  <a:pt x="170402" y="274591"/>
                </a:cubicBezTo>
                <a:lnTo>
                  <a:pt x="86678" y="274591"/>
                </a:lnTo>
                <a:cubicBezTo>
                  <a:pt x="80486" y="274591"/>
                  <a:pt x="75533" y="269639"/>
                  <a:pt x="75533" y="263447"/>
                </a:cubicBezTo>
                <a:lnTo>
                  <a:pt x="75533" y="179723"/>
                </a:lnTo>
                <a:close/>
              </a:path>
            </a:pathLst>
          </a:custGeom>
          <a:solidFill>
            <a:schemeClr val="bg1"/>
          </a:solidFill>
          <a:ln w="9525" cap="flat">
            <a:noFill/>
            <a:prstDash val="solid"/>
            <a:miter/>
          </a:ln>
        </p:spPr>
        <p:txBody>
          <a:bodyPr rtlCol="0" anchor="ctr"/>
          <a:lstStyle/>
          <a:p>
            <a:endParaRPr lang="ko-KR" altLang="en-US"/>
          </a:p>
        </p:txBody>
      </p:sp>
      <p:sp>
        <p:nvSpPr>
          <p:cNvPr id="45" name="자유형: 도형 175"/>
          <p:cNvSpPr/>
          <p:nvPr/>
        </p:nvSpPr>
        <p:spPr>
          <a:xfrm>
            <a:off x="10433865" y="3543612"/>
            <a:ext cx="295275" cy="295275"/>
          </a:xfrm>
          <a:custGeom>
            <a:avLst/>
            <a:gdLst>
              <a:gd name="connsiteX0" fmla="*/ 73342 w 295275"/>
              <a:gd name="connsiteY0" fmla="*/ 10430 h 295275"/>
              <a:gd name="connsiteX1" fmla="*/ 57626 w 295275"/>
              <a:gd name="connsiteY1" fmla="*/ 10430 h 295275"/>
              <a:gd name="connsiteX2" fmla="*/ 10382 w 295275"/>
              <a:gd name="connsiteY2" fmla="*/ 57674 h 295275"/>
              <a:gd name="connsiteX3" fmla="*/ 7144 w 295275"/>
              <a:gd name="connsiteY3" fmla="*/ 65580 h 295275"/>
              <a:gd name="connsiteX4" fmla="*/ 10382 w 295275"/>
              <a:gd name="connsiteY4" fmla="*/ 73486 h 295275"/>
              <a:gd name="connsiteX5" fmla="*/ 34004 w 295275"/>
              <a:gd name="connsiteY5" fmla="*/ 97107 h 295275"/>
              <a:gd name="connsiteX6" fmla="*/ 57626 w 295275"/>
              <a:gd name="connsiteY6" fmla="*/ 73486 h 295275"/>
              <a:gd name="connsiteX7" fmla="*/ 73342 w 295275"/>
              <a:gd name="connsiteY7" fmla="*/ 73486 h 295275"/>
              <a:gd name="connsiteX8" fmla="*/ 73342 w 295275"/>
              <a:gd name="connsiteY8" fmla="*/ 89202 h 295275"/>
              <a:gd name="connsiteX9" fmla="*/ 49721 w 295275"/>
              <a:gd name="connsiteY9" fmla="*/ 112824 h 295275"/>
              <a:gd name="connsiteX10" fmla="*/ 65437 w 295275"/>
              <a:gd name="connsiteY10" fmla="*/ 128540 h 295275"/>
              <a:gd name="connsiteX11" fmla="*/ 89059 w 295275"/>
              <a:gd name="connsiteY11" fmla="*/ 104918 h 295275"/>
              <a:gd name="connsiteX12" fmla="*/ 104775 w 295275"/>
              <a:gd name="connsiteY12" fmla="*/ 104918 h 295275"/>
              <a:gd name="connsiteX13" fmla="*/ 104775 w 295275"/>
              <a:gd name="connsiteY13" fmla="*/ 120634 h 295275"/>
              <a:gd name="connsiteX14" fmla="*/ 81153 w 295275"/>
              <a:gd name="connsiteY14" fmla="*/ 144256 h 295275"/>
              <a:gd name="connsiteX15" fmla="*/ 96869 w 295275"/>
              <a:gd name="connsiteY15" fmla="*/ 159972 h 295275"/>
              <a:gd name="connsiteX16" fmla="*/ 120491 w 295275"/>
              <a:gd name="connsiteY16" fmla="*/ 136350 h 295275"/>
              <a:gd name="connsiteX17" fmla="*/ 136207 w 295275"/>
              <a:gd name="connsiteY17" fmla="*/ 136350 h 295275"/>
              <a:gd name="connsiteX18" fmla="*/ 136207 w 295275"/>
              <a:gd name="connsiteY18" fmla="*/ 152067 h 295275"/>
              <a:gd name="connsiteX19" fmla="*/ 112585 w 295275"/>
              <a:gd name="connsiteY19" fmla="*/ 175689 h 295275"/>
              <a:gd name="connsiteX20" fmla="*/ 128397 w 295275"/>
              <a:gd name="connsiteY20" fmla="*/ 191500 h 295275"/>
              <a:gd name="connsiteX21" fmla="*/ 152019 w 295275"/>
              <a:gd name="connsiteY21" fmla="*/ 167878 h 295275"/>
              <a:gd name="connsiteX22" fmla="*/ 167735 w 295275"/>
              <a:gd name="connsiteY22" fmla="*/ 167878 h 295275"/>
              <a:gd name="connsiteX23" fmla="*/ 167735 w 295275"/>
              <a:gd name="connsiteY23" fmla="*/ 183595 h 295275"/>
              <a:gd name="connsiteX24" fmla="*/ 144113 w 295275"/>
              <a:gd name="connsiteY24" fmla="*/ 207216 h 295275"/>
              <a:gd name="connsiteX25" fmla="*/ 159829 w 295275"/>
              <a:gd name="connsiteY25" fmla="*/ 222933 h 295275"/>
              <a:gd name="connsiteX26" fmla="*/ 183451 w 295275"/>
              <a:gd name="connsiteY26" fmla="*/ 199311 h 295275"/>
              <a:gd name="connsiteX27" fmla="*/ 199168 w 295275"/>
              <a:gd name="connsiteY27" fmla="*/ 199311 h 295275"/>
              <a:gd name="connsiteX28" fmla="*/ 199168 w 295275"/>
              <a:gd name="connsiteY28" fmla="*/ 215027 h 295275"/>
              <a:gd name="connsiteX29" fmla="*/ 175546 w 295275"/>
              <a:gd name="connsiteY29" fmla="*/ 238649 h 295275"/>
              <a:gd name="connsiteX30" fmla="*/ 191262 w 295275"/>
              <a:gd name="connsiteY30" fmla="*/ 254365 h 295275"/>
              <a:gd name="connsiteX31" fmla="*/ 214884 w 295275"/>
              <a:gd name="connsiteY31" fmla="*/ 230743 h 295275"/>
              <a:gd name="connsiteX32" fmla="*/ 230600 w 295275"/>
              <a:gd name="connsiteY32" fmla="*/ 230743 h 295275"/>
              <a:gd name="connsiteX33" fmla="*/ 230600 w 295275"/>
              <a:gd name="connsiteY33" fmla="*/ 246460 h 295275"/>
              <a:gd name="connsiteX34" fmla="*/ 206978 w 295275"/>
              <a:gd name="connsiteY34" fmla="*/ 270081 h 295275"/>
              <a:gd name="connsiteX35" fmla="*/ 230600 w 295275"/>
              <a:gd name="connsiteY35" fmla="*/ 293703 h 295275"/>
              <a:gd name="connsiteX36" fmla="*/ 238506 w 295275"/>
              <a:gd name="connsiteY36" fmla="*/ 296942 h 295275"/>
              <a:gd name="connsiteX37" fmla="*/ 246412 w 295275"/>
              <a:gd name="connsiteY37" fmla="*/ 293703 h 295275"/>
              <a:gd name="connsiteX38" fmla="*/ 293656 w 295275"/>
              <a:gd name="connsiteY38" fmla="*/ 246460 h 295275"/>
              <a:gd name="connsiteX39" fmla="*/ 293656 w 295275"/>
              <a:gd name="connsiteY39" fmla="*/ 230743 h 295275"/>
              <a:gd name="connsiteX40" fmla="*/ 73342 w 295275"/>
              <a:gd name="connsiteY40" fmla="*/ 10430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95275" h="295275">
                <a:moveTo>
                  <a:pt x="73342" y="10430"/>
                </a:moveTo>
                <a:cubicBezTo>
                  <a:pt x="68961" y="6048"/>
                  <a:pt x="61913" y="6048"/>
                  <a:pt x="57626" y="10430"/>
                </a:cubicBezTo>
                <a:lnTo>
                  <a:pt x="10382" y="57674"/>
                </a:lnTo>
                <a:cubicBezTo>
                  <a:pt x="8287" y="59770"/>
                  <a:pt x="7144" y="62627"/>
                  <a:pt x="7144" y="65580"/>
                </a:cubicBezTo>
                <a:cubicBezTo>
                  <a:pt x="7144" y="68532"/>
                  <a:pt x="8287" y="71390"/>
                  <a:pt x="10382" y="73486"/>
                </a:cubicBezTo>
                <a:lnTo>
                  <a:pt x="34004" y="97107"/>
                </a:lnTo>
                <a:lnTo>
                  <a:pt x="57626" y="73486"/>
                </a:lnTo>
                <a:cubicBezTo>
                  <a:pt x="62008" y="69104"/>
                  <a:pt x="69056" y="69104"/>
                  <a:pt x="73342" y="73486"/>
                </a:cubicBezTo>
                <a:cubicBezTo>
                  <a:pt x="77724" y="77867"/>
                  <a:pt x="77724" y="84915"/>
                  <a:pt x="73342" y="89202"/>
                </a:cubicBezTo>
                <a:lnTo>
                  <a:pt x="49721" y="112824"/>
                </a:lnTo>
                <a:lnTo>
                  <a:pt x="65437" y="128540"/>
                </a:lnTo>
                <a:lnTo>
                  <a:pt x="89059" y="104918"/>
                </a:lnTo>
                <a:cubicBezTo>
                  <a:pt x="93440" y="100537"/>
                  <a:pt x="100489" y="100537"/>
                  <a:pt x="104775" y="104918"/>
                </a:cubicBezTo>
                <a:cubicBezTo>
                  <a:pt x="109156" y="109299"/>
                  <a:pt x="109156" y="116348"/>
                  <a:pt x="104775" y="120634"/>
                </a:cubicBezTo>
                <a:lnTo>
                  <a:pt x="81153" y="144256"/>
                </a:lnTo>
                <a:lnTo>
                  <a:pt x="96869" y="159972"/>
                </a:lnTo>
                <a:lnTo>
                  <a:pt x="120491" y="136350"/>
                </a:lnTo>
                <a:cubicBezTo>
                  <a:pt x="124873" y="131969"/>
                  <a:pt x="131921" y="131969"/>
                  <a:pt x="136207" y="136350"/>
                </a:cubicBezTo>
                <a:cubicBezTo>
                  <a:pt x="140589" y="140732"/>
                  <a:pt x="140589" y="147780"/>
                  <a:pt x="136207" y="152067"/>
                </a:cubicBezTo>
                <a:lnTo>
                  <a:pt x="112585" y="175689"/>
                </a:lnTo>
                <a:lnTo>
                  <a:pt x="128397" y="191500"/>
                </a:lnTo>
                <a:lnTo>
                  <a:pt x="152019" y="167878"/>
                </a:lnTo>
                <a:cubicBezTo>
                  <a:pt x="156400" y="163497"/>
                  <a:pt x="163449" y="163497"/>
                  <a:pt x="167735" y="167878"/>
                </a:cubicBezTo>
                <a:cubicBezTo>
                  <a:pt x="172117" y="172260"/>
                  <a:pt x="172117" y="179308"/>
                  <a:pt x="167735" y="183595"/>
                </a:cubicBezTo>
                <a:lnTo>
                  <a:pt x="144113" y="207216"/>
                </a:lnTo>
                <a:lnTo>
                  <a:pt x="159829" y="222933"/>
                </a:lnTo>
                <a:lnTo>
                  <a:pt x="183451" y="199311"/>
                </a:lnTo>
                <a:cubicBezTo>
                  <a:pt x="187833" y="194929"/>
                  <a:pt x="194881" y="194929"/>
                  <a:pt x="199168" y="199311"/>
                </a:cubicBezTo>
                <a:cubicBezTo>
                  <a:pt x="203549" y="203692"/>
                  <a:pt x="203549" y="210741"/>
                  <a:pt x="199168" y="215027"/>
                </a:cubicBezTo>
                <a:lnTo>
                  <a:pt x="175546" y="238649"/>
                </a:lnTo>
                <a:lnTo>
                  <a:pt x="191262" y="254365"/>
                </a:lnTo>
                <a:lnTo>
                  <a:pt x="214884" y="230743"/>
                </a:lnTo>
                <a:cubicBezTo>
                  <a:pt x="219265" y="226361"/>
                  <a:pt x="226314" y="226361"/>
                  <a:pt x="230600" y="230743"/>
                </a:cubicBezTo>
                <a:cubicBezTo>
                  <a:pt x="234982" y="235125"/>
                  <a:pt x="234982" y="242173"/>
                  <a:pt x="230600" y="246460"/>
                </a:cubicBezTo>
                <a:lnTo>
                  <a:pt x="206978" y="270081"/>
                </a:lnTo>
                <a:lnTo>
                  <a:pt x="230600" y="293703"/>
                </a:lnTo>
                <a:cubicBezTo>
                  <a:pt x="232696" y="295799"/>
                  <a:pt x="235553" y="296942"/>
                  <a:pt x="238506" y="296942"/>
                </a:cubicBezTo>
                <a:cubicBezTo>
                  <a:pt x="241459" y="296942"/>
                  <a:pt x="244316" y="295799"/>
                  <a:pt x="246412" y="293703"/>
                </a:cubicBezTo>
                <a:lnTo>
                  <a:pt x="293656" y="246460"/>
                </a:lnTo>
                <a:cubicBezTo>
                  <a:pt x="298037" y="242078"/>
                  <a:pt x="298037" y="235029"/>
                  <a:pt x="293656" y="230743"/>
                </a:cubicBezTo>
                <a:lnTo>
                  <a:pt x="73342" y="10430"/>
                </a:lnTo>
                <a:close/>
              </a:path>
            </a:pathLst>
          </a:custGeom>
          <a:solidFill>
            <a:schemeClr val="bg1"/>
          </a:solidFill>
          <a:ln w="9525" cap="flat">
            <a:noFill/>
            <a:prstDash val="solid"/>
            <a:miter/>
          </a:ln>
        </p:spPr>
        <p:txBody>
          <a:bodyPr rtlCol="0" anchor="ctr"/>
          <a:lstStyle/>
          <a:p>
            <a:endParaRPr lang="ko-KR" altLang="en-US"/>
          </a:p>
        </p:txBody>
      </p:sp>
      <p:cxnSp>
        <p:nvCxnSpPr>
          <p:cNvPr id="46" name="直线连接符 45"/>
          <p:cNvCxnSpPr/>
          <p:nvPr/>
        </p:nvCxnSpPr>
        <p:spPr>
          <a:xfrm>
            <a:off x="1621870" y="2577840"/>
            <a:ext cx="890922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47" name="椭圆 46"/>
          <p:cNvSpPr/>
          <p:nvPr/>
        </p:nvSpPr>
        <p:spPr>
          <a:xfrm>
            <a:off x="1587270" y="2528413"/>
            <a:ext cx="98854" cy="9885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8" name="椭圆 47"/>
          <p:cNvSpPr/>
          <p:nvPr/>
        </p:nvSpPr>
        <p:spPr>
          <a:xfrm>
            <a:off x="10462929" y="2528413"/>
            <a:ext cx="98854" cy="9885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9" name="椭圆 48"/>
          <p:cNvSpPr/>
          <p:nvPr/>
        </p:nvSpPr>
        <p:spPr>
          <a:xfrm>
            <a:off x="4669571" y="2528413"/>
            <a:ext cx="98854" cy="9885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0" name="椭圆 49"/>
          <p:cNvSpPr/>
          <p:nvPr/>
        </p:nvSpPr>
        <p:spPr>
          <a:xfrm>
            <a:off x="7479816" y="2528413"/>
            <a:ext cx="98854" cy="9885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1" name="文本框 50"/>
          <p:cNvSpPr txBox="1"/>
          <p:nvPr/>
        </p:nvSpPr>
        <p:spPr>
          <a:xfrm>
            <a:off x="419822" y="4819044"/>
            <a:ext cx="2433748" cy="876266"/>
          </a:xfrm>
          <a:prstGeom prst="rect">
            <a:avLst/>
          </a:prstGeom>
          <a:noFill/>
        </p:spPr>
        <p:txBody>
          <a:bodyPr wrap="square" rtlCol="0">
            <a:spAutoFit/>
          </a:bodyPr>
          <a:lstStyle/>
          <a:p>
            <a:pPr algn="ctr">
              <a:lnSpc>
                <a:spcPct val="150000"/>
              </a:lnSpc>
            </a:pPr>
            <a:r>
              <a:rPr kumimoji="1" lang="zh-CN" altLang="en-US" sz="1200" dirty="0">
                <a:solidFill>
                  <a:schemeClr val="tx1">
                    <a:lumMod val="50000"/>
                    <a:lumOff val="50000"/>
                  </a:schemeClr>
                </a:solidFill>
                <a:latin typeface="+mn-ea"/>
                <a:cs typeface="+mn-ea"/>
                <a:sym typeface="+mn-lt"/>
              </a:rPr>
              <a:t>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模板，请在此输入您需要的文字内容，感谢您使用我们的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a:t>
            </a:r>
            <a:endParaRPr kumimoji="1" lang="en-US" altLang="zh-CN" sz="1200" dirty="0">
              <a:solidFill>
                <a:schemeClr val="tx1">
                  <a:lumMod val="50000"/>
                  <a:lumOff val="50000"/>
                </a:schemeClr>
              </a:solidFill>
              <a:latin typeface="+mn-ea"/>
              <a:cs typeface="+mn-ea"/>
              <a:sym typeface="+mn-lt"/>
            </a:endParaRPr>
          </a:p>
        </p:txBody>
      </p:sp>
      <p:sp>
        <p:nvSpPr>
          <p:cNvPr id="52" name="文本框 51"/>
          <p:cNvSpPr txBox="1"/>
          <p:nvPr/>
        </p:nvSpPr>
        <p:spPr>
          <a:xfrm>
            <a:off x="826218" y="4491782"/>
            <a:ext cx="1620957" cy="338554"/>
          </a:xfrm>
          <a:prstGeom prst="rect">
            <a:avLst/>
          </a:prstGeom>
          <a:noFill/>
        </p:spPr>
        <p:txBody>
          <a:bodyPr wrap="none" rtlCol="0">
            <a:spAutoFit/>
          </a:bodyPr>
          <a:lstStyle/>
          <a:p>
            <a:r>
              <a:rPr kumimoji="1" lang="zh-CN" altLang="en-US" sz="1600" dirty="0">
                <a:solidFill>
                  <a:schemeClr val="tx1">
                    <a:lumMod val="75000"/>
                    <a:lumOff val="25000"/>
                  </a:schemeClr>
                </a:solidFill>
                <a:latin typeface="+mn-ea"/>
              </a:rPr>
              <a:t>请输入标题文字</a:t>
            </a:r>
          </a:p>
        </p:txBody>
      </p:sp>
      <p:sp>
        <p:nvSpPr>
          <p:cNvPr id="55" name="文本框 54"/>
          <p:cNvSpPr txBox="1"/>
          <p:nvPr/>
        </p:nvSpPr>
        <p:spPr>
          <a:xfrm>
            <a:off x="3502123" y="4819044"/>
            <a:ext cx="2433748" cy="876266"/>
          </a:xfrm>
          <a:prstGeom prst="rect">
            <a:avLst/>
          </a:prstGeom>
          <a:noFill/>
        </p:spPr>
        <p:txBody>
          <a:bodyPr wrap="square" rtlCol="0">
            <a:spAutoFit/>
          </a:bodyPr>
          <a:lstStyle/>
          <a:p>
            <a:pPr algn="ctr">
              <a:lnSpc>
                <a:spcPct val="150000"/>
              </a:lnSpc>
            </a:pPr>
            <a:r>
              <a:rPr kumimoji="1" lang="zh-CN" altLang="en-US" sz="1200" dirty="0">
                <a:solidFill>
                  <a:schemeClr val="tx1">
                    <a:lumMod val="50000"/>
                    <a:lumOff val="50000"/>
                  </a:schemeClr>
                </a:solidFill>
                <a:latin typeface="+mn-ea"/>
                <a:cs typeface="+mn-ea"/>
                <a:sym typeface="+mn-lt"/>
              </a:rPr>
              <a:t>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模板，请在此输入您需要的文字内容，感谢您使用我们的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a:t>
            </a:r>
            <a:endParaRPr kumimoji="1" lang="en-US" altLang="zh-CN" sz="1200" dirty="0">
              <a:solidFill>
                <a:schemeClr val="tx1">
                  <a:lumMod val="50000"/>
                  <a:lumOff val="50000"/>
                </a:schemeClr>
              </a:solidFill>
              <a:latin typeface="+mn-ea"/>
              <a:cs typeface="+mn-ea"/>
              <a:sym typeface="+mn-lt"/>
            </a:endParaRPr>
          </a:p>
        </p:txBody>
      </p:sp>
      <p:sp>
        <p:nvSpPr>
          <p:cNvPr id="56" name="文本框 55"/>
          <p:cNvSpPr txBox="1"/>
          <p:nvPr/>
        </p:nvSpPr>
        <p:spPr>
          <a:xfrm>
            <a:off x="3908519" y="4491782"/>
            <a:ext cx="1620957" cy="338554"/>
          </a:xfrm>
          <a:prstGeom prst="rect">
            <a:avLst/>
          </a:prstGeom>
          <a:noFill/>
        </p:spPr>
        <p:txBody>
          <a:bodyPr wrap="none" rtlCol="0">
            <a:spAutoFit/>
          </a:bodyPr>
          <a:lstStyle/>
          <a:p>
            <a:r>
              <a:rPr kumimoji="1" lang="zh-CN" altLang="en-US" sz="1600" dirty="0">
                <a:solidFill>
                  <a:schemeClr val="tx1">
                    <a:lumMod val="75000"/>
                    <a:lumOff val="25000"/>
                  </a:schemeClr>
                </a:solidFill>
                <a:latin typeface="+mn-ea"/>
              </a:rPr>
              <a:t>请输入标题文字</a:t>
            </a:r>
          </a:p>
        </p:txBody>
      </p:sp>
      <p:sp>
        <p:nvSpPr>
          <p:cNvPr id="57" name="文本框 56"/>
          <p:cNvSpPr txBox="1"/>
          <p:nvPr/>
        </p:nvSpPr>
        <p:spPr>
          <a:xfrm>
            <a:off x="6425220" y="4819044"/>
            <a:ext cx="2433748" cy="876266"/>
          </a:xfrm>
          <a:prstGeom prst="rect">
            <a:avLst/>
          </a:prstGeom>
          <a:noFill/>
        </p:spPr>
        <p:txBody>
          <a:bodyPr wrap="square" rtlCol="0">
            <a:spAutoFit/>
          </a:bodyPr>
          <a:lstStyle/>
          <a:p>
            <a:pPr algn="ctr">
              <a:lnSpc>
                <a:spcPct val="150000"/>
              </a:lnSpc>
            </a:pPr>
            <a:r>
              <a:rPr kumimoji="1" lang="zh-CN" altLang="en-US" sz="1200" dirty="0">
                <a:solidFill>
                  <a:schemeClr val="tx1">
                    <a:lumMod val="50000"/>
                    <a:lumOff val="50000"/>
                  </a:schemeClr>
                </a:solidFill>
                <a:latin typeface="+mn-ea"/>
                <a:cs typeface="+mn-ea"/>
                <a:sym typeface="+mn-lt"/>
              </a:rPr>
              <a:t>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模板，请在此输入您需要的文字内容，感谢您使用我们的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a:t>
            </a:r>
            <a:endParaRPr kumimoji="1" lang="en-US" altLang="zh-CN" sz="1200" dirty="0">
              <a:solidFill>
                <a:schemeClr val="tx1">
                  <a:lumMod val="50000"/>
                  <a:lumOff val="50000"/>
                </a:schemeClr>
              </a:solidFill>
              <a:latin typeface="+mn-ea"/>
              <a:cs typeface="+mn-ea"/>
              <a:sym typeface="+mn-lt"/>
            </a:endParaRPr>
          </a:p>
        </p:txBody>
      </p:sp>
      <p:sp>
        <p:nvSpPr>
          <p:cNvPr id="58" name="文本框 57"/>
          <p:cNvSpPr txBox="1"/>
          <p:nvPr/>
        </p:nvSpPr>
        <p:spPr>
          <a:xfrm>
            <a:off x="6831616" y="4491782"/>
            <a:ext cx="1620957" cy="338554"/>
          </a:xfrm>
          <a:prstGeom prst="rect">
            <a:avLst/>
          </a:prstGeom>
          <a:noFill/>
        </p:spPr>
        <p:txBody>
          <a:bodyPr wrap="none" rtlCol="0">
            <a:spAutoFit/>
          </a:bodyPr>
          <a:lstStyle/>
          <a:p>
            <a:r>
              <a:rPr kumimoji="1" lang="zh-CN" altLang="en-US" sz="1600" dirty="0">
                <a:solidFill>
                  <a:schemeClr val="tx1">
                    <a:lumMod val="75000"/>
                    <a:lumOff val="25000"/>
                  </a:schemeClr>
                </a:solidFill>
                <a:latin typeface="+mn-ea"/>
              </a:rPr>
              <a:t>请输入标题文字</a:t>
            </a:r>
          </a:p>
        </p:txBody>
      </p:sp>
      <p:sp>
        <p:nvSpPr>
          <p:cNvPr id="59" name="文本框 58"/>
          <p:cNvSpPr txBox="1"/>
          <p:nvPr/>
        </p:nvSpPr>
        <p:spPr>
          <a:xfrm>
            <a:off x="9406891" y="4817830"/>
            <a:ext cx="2433748" cy="876266"/>
          </a:xfrm>
          <a:prstGeom prst="rect">
            <a:avLst/>
          </a:prstGeom>
          <a:noFill/>
        </p:spPr>
        <p:txBody>
          <a:bodyPr wrap="square" rtlCol="0">
            <a:spAutoFit/>
          </a:bodyPr>
          <a:lstStyle/>
          <a:p>
            <a:pPr algn="ctr">
              <a:lnSpc>
                <a:spcPct val="150000"/>
              </a:lnSpc>
            </a:pPr>
            <a:r>
              <a:rPr kumimoji="1" lang="zh-CN" altLang="en-US" sz="1200" dirty="0">
                <a:solidFill>
                  <a:schemeClr val="tx1">
                    <a:lumMod val="50000"/>
                    <a:lumOff val="50000"/>
                  </a:schemeClr>
                </a:solidFill>
                <a:latin typeface="+mn-ea"/>
                <a:cs typeface="+mn-ea"/>
                <a:sym typeface="+mn-lt"/>
              </a:rPr>
              <a:t>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模板，请在此输入您需要的文字内容，感谢您使用我们的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a:t>
            </a:r>
            <a:endParaRPr kumimoji="1" lang="en-US" altLang="zh-CN" sz="1200" dirty="0">
              <a:solidFill>
                <a:schemeClr val="tx1">
                  <a:lumMod val="50000"/>
                  <a:lumOff val="50000"/>
                </a:schemeClr>
              </a:solidFill>
              <a:latin typeface="+mn-ea"/>
              <a:cs typeface="+mn-ea"/>
              <a:sym typeface="+mn-lt"/>
            </a:endParaRPr>
          </a:p>
        </p:txBody>
      </p:sp>
      <p:sp>
        <p:nvSpPr>
          <p:cNvPr id="60" name="文本框 59"/>
          <p:cNvSpPr txBox="1"/>
          <p:nvPr/>
        </p:nvSpPr>
        <p:spPr>
          <a:xfrm>
            <a:off x="9813287" y="4490568"/>
            <a:ext cx="1620957" cy="338554"/>
          </a:xfrm>
          <a:prstGeom prst="rect">
            <a:avLst/>
          </a:prstGeom>
          <a:noFill/>
        </p:spPr>
        <p:txBody>
          <a:bodyPr wrap="none" rtlCol="0">
            <a:spAutoFit/>
          </a:bodyPr>
          <a:lstStyle/>
          <a:p>
            <a:r>
              <a:rPr kumimoji="1" lang="zh-CN" altLang="en-US" sz="1600" dirty="0">
                <a:solidFill>
                  <a:schemeClr val="tx1">
                    <a:lumMod val="75000"/>
                    <a:lumOff val="25000"/>
                  </a:schemeClr>
                </a:solidFill>
                <a:latin typeface="+mn-ea"/>
              </a:rPr>
              <a:t>请输入标题文字</a:t>
            </a:r>
          </a:p>
        </p:txBody>
      </p:sp>
      <p:sp>
        <p:nvSpPr>
          <p:cNvPr id="61" name="文本框 60"/>
          <p:cNvSpPr txBox="1"/>
          <p:nvPr/>
        </p:nvSpPr>
        <p:spPr>
          <a:xfrm>
            <a:off x="4732227" y="1398598"/>
            <a:ext cx="3057247" cy="584775"/>
          </a:xfrm>
          <a:prstGeom prst="rect">
            <a:avLst/>
          </a:prstGeom>
          <a:noFill/>
        </p:spPr>
        <p:txBody>
          <a:bodyPr wrap="none" rtlCol="0">
            <a:spAutoFit/>
          </a:bodyPr>
          <a:lstStyle/>
          <a:p>
            <a:r>
              <a:rPr kumimoji="1" lang="zh-CN" altLang="en-US" sz="3200" dirty="0">
                <a:solidFill>
                  <a:schemeClr val="tx1">
                    <a:lumMod val="75000"/>
                    <a:lumOff val="25000"/>
                  </a:schemeClr>
                </a:solidFill>
              </a:rPr>
              <a:t>时间进度规划表</a:t>
            </a:r>
          </a:p>
        </p:txBody>
      </p:sp>
    </p:spTree>
  </p:cSld>
  <p:clrMapOvr>
    <a:masterClrMapping/>
  </p:clrMapOvr>
  <p:transition spd="slow" advTm="3000">
    <p:wipe/>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1E6EE7"/>
        </a:solidFill>
        <a:effectLst/>
      </p:bgPr>
    </p:bg>
    <p:spTree>
      <p:nvGrpSpPr>
        <p:cNvPr id="1" name=""/>
        <p:cNvGrpSpPr/>
        <p:nvPr/>
      </p:nvGrpSpPr>
      <p:grpSpPr>
        <a:xfrm>
          <a:off x="0" y="0"/>
          <a:ext cx="0" cy="0"/>
          <a:chOff x="0" y="0"/>
          <a:chExt cx="0" cy="0"/>
        </a:xfrm>
      </p:grpSpPr>
      <p:sp>
        <p:nvSpPr>
          <p:cNvPr id="2" name="饼形 1"/>
          <p:cNvSpPr/>
          <p:nvPr/>
        </p:nvSpPr>
        <p:spPr>
          <a:xfrm rot="16200000">
            <a:off x="10071847" y="4460964"/>
            <a:ext cx="2120153" cy="2120153"/>
          </a:xfrm>
          <a:prstGeom prst="pie">
            <a:avLst>
              <a:gd name="adj1" fmla="val 5384788"/>
              <a:gd name="adj2" fmla="val 16200000"/>
            </a:avLst>
          </a:prstGeom>
          <a:solidFill>
            <a:srgbClr val="2633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3" name="剪去单角的矩形 2"/>
          <p:cNvSpPr/>
          <p:nvPr/>
        </p:nvSpPr>
        <p:spPr>
          <a:xfrm rot="16200000">
            <a:off x="-200736" y="191777"/>
            <a:ext cx="2622175" cy="2238622"/>
          </a:xfrm>
          <a:prstGeom prst="snip1Rect">
            <a:avLst>
              <a:gd name="adj" fmla="val 40031"/>
            </a:avLst>
          </a:prstGeom>
          <a:solidFill>
            <a:srgbClr val="1FA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饼形 3"/>
          <p:cNvSpPr/>
          <p:nvPr/>
        </p:nvSpPr>
        <p:spPr>
          <a:xfrm rot="16200000">
            <a:off x="817722" y="-509866"/>
            <a:ext cx="2823882" cy="2823882"/>
          </a:xfrm>
          <a:prstGeom prst="pie">
            <a:avLst>
              <a:gd name="adj1" fmla="val 5384788"/>
              <a:gd name="adj2" fmla="val 16200000"/>
            </a:avLst>
          </a:prstGeom>
          <a:solidFill>
            <a:srgbClr val="2522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5" name="同心圆 4"/>
          <p:cNvSpPr/>
          <p:nvPr/>
        </p:nvSpPr>
        <p:spPr>
          <a:xfrm>
            <a:off x="1451980" y="0"/>
            <a:ext cx="1640542" cy="1640542"/>
          </a:xfrm>
          <a:prstGeom prst="donut">
            <a:avLst>
              <a:gd name="adj" fmla="val 994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6" name="同心圆 5"/>
          <p:cNvSpPr/>
          <p:nvPr/>
        </p:nvSpPr>
        <p:spPr>
          <a:xfrm>
            <a:off x="9706533" y="5155727"/>
            <a:ext cx="730627" cy="730627"/>
          </a:xfrm>
          <a:prstGeom prst="donut">
            <a:avLst>
              <a:gd name="adj" fmla="val 9943"/>
            </a:avLst>
          </a:prstGeom>
          <a:solidFill>
            <a:srgbClr val="2633E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7" name="文本框 6"/>
          <p:cNvSpPr txBox="1"/>
          <p:nvPr/>
        </p:nvSpPr>
        <p:spPr>
          <a:xfrm>
            <a:off x="5002307" y="1337982"/>
            <a:ext cx="2017058" cy="1015663"/>
          </a:xfrm>
          <a:prstGeom prst="rect">
            <a:avLst/>
          </a:prstGeom>
          <a:noFill/>
        </p:spPr>
        <p:txBody>
          <a:bodyPr wrap="square" rtlCol="0">
            <a:spAutoFit/>
          </a:bodyPr>
          <a:lstStyle/>
          <a:p>
            <a:pPr algn="dist"/>
            <a:r>
              <a:rPr kumimoji="1" lang="zh-CN" altLang="en-US" sz="6000" dirty="0">
                <a:solidFill>
                  <a:schemeClr val="bg1"/>
                </a:solidFill>
              </a:rPr>
              <a:t>目录</a:t>
            </a:r>
          </a:p>
        </p:txBody>
      </p:sp>
      <p:sp>
        <p:nvSpPr>
          <p:cNvPr id="8" name="文本框 7"/>
          <p:cNvSpPr txBox="1"/>
          <p:nvPr/>
        </p:nvSpPr>
        <p:spPr>
          <a:xfrm>
            <a:off x="4793877" y="2239397"/>
            <a:ext cx="2433918" cy="369332"/>
          </a:xfrm>
          <a:prstGeom prst="rect">
            <a:avLst/>
          </a:prstGeom>
          <a:noFill/>
        </p:spPr>
        <p:txBody>
          <a:bodyPr wrap="square" rtlCol="0">
            <a:spAutoFit/>
          </a:bodyPr>
          <a:lstStyle/>
          <a:p>
            <a:pPr algn="dist"/>
            <a:r>
              <a:rPr kumimoji="1" lang="en-US" altLang="zh-CN" dirty="0">
                <a:solidFill>
                  <a:schemeClr val="bg1"/>
                </a:solidFill>
              </a:rPr>
              <a:t>CONTENTS</a:t>
            </a:r>
            <a:endParaRPr kumimoji="1" lang="zh-CN" altLang="en-US" dirty="0">
              <a:solidFill>
                <a:schemeClr val="bg1"/>
              </a:solidFill>
            </a:endParaRPr>
          </a:p>
        </p:txBody>
      </p:sp>
      <p:sp>
        <p:nvSpPr>
          <p:cNvPr id="9" name="文本框 8"/>
          <p:cNvSpPr txBox="1"/>
          <p:nvPr/>
        </p:nvSpPr>
        <p:spPr>
          <a:xfrm>
            <a:off x="625118" y="3700994"/>
            <a:ext cx="2474596" cy="523220"/>
          </a:xfrm>
          <a:prstGeom prst="rect">
            <a:avLst/>
          </a:prstGeom>
          <a:noFill/>
        </p:spPr>
        <p:txBody>
          <a:bodyPr wrap="square" rtlCol="0">
            <a:spAutoFit/>
          </a:bodyPr>
          <a:lstStyle/>
          <a:p>
            <a:pPr algn="dist"/>
            <a:r>
              <a:rPr kumimoji="1" lang="zh-CN" altLang="en-US" sz="2800" dirty="0">
                <a:solidFill>
                  <a:schemeClr val="bg1"/>
                </a:solidFill>
                <a:latin typeface="+mj-ea"/>
                <a:ea typeface="+mj-ea"/>
              </a:rPr>
              <a:t>项目综合报告</a:t>
            </a:r>
          </a:p>
        </p:txBody>
      </p:sp>
      <p:sp>
        <p:nvSpPr>
          <p:cNvPr id="10" name="文本框 9"/>
          <p:cNvSpPr txBox="1"/>
          <p:nvPr/>
        </p:nvSpPr>
        <p:spPr>
          <a:xfrm>
            <a:off x="1423835" y="3261956"/>
            <a:ext cx="877163" cy="369332"/>
          </a:xfrm>
          <a:prstGeom prst="rect">
            <a:avLst/>
          </a:prstGeom>
          <a:noFill/>
        </p:spPr>
        <p:txBody>
          <a:bodyPr wrap="none" rtlCol="0">
            <a:spAutoFit/>
          </a:bodyPr>
          <a:lstStyle/>
          <a:p>
            <a:r>
              <a:rPr kumimoji="1" lang="zh-CN" altLang="en-US" dirty="0">
                <a:solidFill>
                  <a:schemeClr val="bg1"/>
                </a:solidFill>
              </a:rPr>
              <a:t>第一章</a:t>
            </a:r>
          </a:p>
        </p:txBody>
      </p:sp>
      <p:sp>
        <p:nvSpPr>
          <p:cNvPr id="11" name="文本框 10"/>
          <p:cNvSpPr txBox="1"/>
          <p:nvPr/>
        </p:nvSpPr>
        <p:spPr>
          <a:xfrm>
            <a:off x="625118" y="4259590"/>
            <a:ext cx="2474596" cy="553998"/>
          </a:xfrm>
          <a:prstGeom prst="rect">
            <a:avLst/>
          </a:prstGeom>
          <a:noFill/>
        </p:spPr>
        <p:txBody>
          <a:bodyPr wrap="square" rtlCol="0">
            <a:spAutoFit/>
          </a:bodyPr>
          <a:lstStyle/>
          <a:p>
            <a:pPr algn="ctr"/>
            <a:r>
              <a:rPr lang="en-GB" altLang="zh-CN" sz="1000" dirty="0">
                <a:solidFill>
                  <a:schemeClr val="bg1"/>
                </a:solidFill>
              </a:rPr>
              <a:t>enter the relevant content you need here. thank you for downloading our ppt template file.</a:t>
            </a:r>
          </a:p>
        </p:txBody>
      </p:sp>
      <p:sp>
        <p:nvSpPr>
          <p:cNvPr id="12" name="文本框 11"/>
          <p:cNvSpPr txBox="1"/>
          <p:nvPr/>
        </p:nvSpPr>
        <p:spPr>
          <a:xfrm>
            <a:off x="3465028" y="3700994"/>
            <a:ext cx="2474596" cy="954107"/>
          </a:xfrm>
          <a:prstGeom prst="rect">
            <a:avLst/>
          </a:prstGeom>
          <a:noFill/>
        </p:spPr>
        <p:txBody>
          <a:bodyPr wrap="square" rtlCol="0">
            <a:spAutoFit/>
          </a:bodyPr>
          <a:lstStyle/>
          <a:p>
            <a:pPr algn="dist"/>
            <a:r>
              <a:rPr kumimoji="1" lang="zh-CN" altLang="en-US" sz="2800" dirty="0">
                <a:solidFill>
                  <a:schemeClr val="bg1"/>
                </a:solidFill>
                <a:latin typeface="+mj-ea"/>
                <a:ea typeface="+mj-ea"/>
              </a:rPr>
              <a:t>市场调研报告</a:t>
            </a:r>
          </a:p>
        </p:txBody>
      </p:sp>
      <p:sp>
        <p:nvSpPr>
          <p:cNvPr id="13" name="文本框 12"/>
          <p:cNvSpPr txBox="1"/>
          <p:nvPr/>
        </p:nvSpPr>
        <p:spPr>
          <a:xfrm>
            <a:off x="4263745" y="3261956"/>
            <a:ext cx="877163" cy="369332"/>
          </a:xfrm>
          <a:prstGeom prst="rect">
            <a:avLst/>
          </a:prstGeom>
          <a:noFill/>
        </p:spPr>
        <p:txBody>
          <a:bodyPr wrap="none" rtlCol="0">
            <a:spAutoFit/>
          </a:bodyPr>
          <a:lstStyle/>
          <a:p>
            <a:r>
              <a:rPr kumimoji="1" lang="zh-CN" altLang="en-US" dirty="0">
                <a:solidFill>
                  <a:schemeClr val="bg1"/>
                </a:solidFill>
              </a:rPr>
              <a:t>第二章</a:t>
            </a:r>
          </a:p>
        </p:txBody>
      </p:sp>
      <p:sp>
        <p:nvSpPr>
          <p:cNvPr id="14" name="文本框 13"/>
          <p:cNvSpPr txBox="1"/>
          <p:nvPr/>
        </p:nvSpPr>
        <p:spPr>
          <a:xfrm>
            <a:off x="3465028" y="4259590"/>
            <a:ext cx="2474596" cy="553998"/>
          </a:xfrm>
          <a:prstGeom prst="rect">
            <a:avLst/>
          </a:prstGeom>
          <a:noFill/>
        </p:spPr>
        <p:txBody>
          <a:bodyPr wrap="square" rtlCol="0">
            <a:spAutoFit/>
          </a:bodyPr>
          <a:lstStyle/>
          <a:p>
            <a:pPr algn="ctr"/>
            <a:r>
              <a:rPr lang="en-GB" altLang="zh-CN" sz="1000" dirty="0">
                <a:solidFill>
                  <a:schemeClr val="bg1"/>
                </a:solidFill>
              </a:rPr>
              <a:t>enter the relevant content you need here. thank you for downloading our ppt template file.</a:t>
            </a:r>
          </a:p>
        </p:txBody>
      </p:sp>
      <p:sp>
        <p:nvSpPr>
          <p:cNvPr id="15" name="文本框 14"/>
          <p:cNvSpPr txBox="1"/>
          <p:nvPr/>
        </p:nvSpPr>
        <p:spPr>
          <a:xfrm>
            <a:off x="6304938" y="3700994"/>
            <a:ext cx="2474596" cy="954107"/>
          </a:xfrm>
          <a:prstGeom prst="rect">
            <a:avLst/>
          </a:prstGeom>
          <a:noFill/>
        </p:spPr>
        <p:txBody>
          <a:bodyPr wrap="square" rtlCol="0">
            <a:spAutoFit/>
          </a:bodyPr>
          <a:lstStyle/>
          <a:p>
            <a:pPr algn="dist"/>
            <a:r>
              <a:rPr kumimoji="1" lang="zh-CN" altLang="en-US" sz="2800" dirty="0">
                <a:solidFill>
                  <a:schemeClr val="bg1"/>
                </a:solidFill>
                <a:latin typeface="+mj-ea"/>
                <a:ea typeface="+mj-ea"/>
              </a:rPr>
              <a:t>资金投入说明</a:t>
            </a:r>
          </a:p>
        </p:txBody>
      </p:sp>
      <p:sp>
        <p:nvSpPr>
          <p:cNvPr id="16" name="文本框 15"/>
          <p:cNvSpPr txBox="1"/>
          <p:nvPr/>
        </p:nvSpPr>
        <p:spPr>
          <a:xfrm>
            <a:off x="7103655" y="3261956"/>
            <a:ext cx="1018227" cy="369332"/>
          </a:xfrm>
          <a:prstGeom prst="rect">
            <a:avLst/>
          </a:prstGeom>
          <a:noFill/>
        </p:spPr>
        <p:txBody>
          <a:bodyPr wrap="none" rtlCol="0">
            <a:spAutoFit/>
          </a:bodyPr>
          <a:lstStyle/>
          <a:p>
            <a:r>
              <a:rPr kumimoji="1" lang="zh-CN" altLang="en-US" dirty="0">
                <a:solidFill>
                  <a:schemeClr val="bg1"/>
                </a:solidFill>
              </a:rPr>
              <a:t>第三章</a:t>
            </a:r>
          </a:p>
        </p:txBody>
      </p:sp>
      <p:sp>
        <p:nvSpPr>
          <p:cNvPr id="17" name="文本框 16"/>
          <p:cNvSpPr txBox="1"/>
          <p:nvPr/>
        </p:nvSpPr>
        <p:spPr>
          <a:xfrm>
            <a:off x="6304938" y="4259590"/>
            <a:ext cx="2474596" cy="553998"/>
          </a:xfrm>
          <a:prstGeom prst="rect">
            <a:avLst/>
          </a:prstGeom>
          <a:noFill/>
        </p:spPr>
        <p:txBody>
          <a:bodyPr wrap="square" rtlCol="0">
            <a:spAutoFit/>
          </a:bodyPr>
          <a:lstStyle/>
          <a:p>
            <a:pPr algn="ctr"/>
            <a:r>
              <a:rPr lang="en-GB" altLang="zh-CN" sz="1000" dirty="0">
                <a:solidFill>
                  <a:schemeClr val="bg1"/>
                </a:solidFill>
              </a:rPr>
              <a:t>enter the relevant content you need here. thank you for downloading our ppt template file.</a:t>
            </a:r>
          </a:p>
        </p:txBody>
      </p:sp>
      <p:sp>
        <p:nvSpPr>
          <p:cNvPr id="18" name="文本框 17"/>
          <p:cNvSpPr txBox="1"/>
          <p:nvPr/>
        </p:nvSpPr>
        <p:spPr>
          <a:xfrm>
            <a:off x="9144848" y="3700994"/>
            <a:ext cx="2474596" cy="954107"/>
          </a:xfrm>
          <a:prstGeom prst="rect">
            <a:avLst/>
          </a:prstGeom>
          <a:noFill/>
        </p:spPr>
        <p:txBody>
          <a:bodyPr wrap="square" rtlCol="0">
            <a:spAutoFit/>
          </a:bodyPr>
          <a:lstStyle/>
          <a:p>
            <a:pPr algn="dist"/>
            <a:r>
              <a:rPr kumimoji="1" lang="zh-CN" altLang="en-US" sz="2800" dirty="0">
                <a:solidFill>
                  <a:schemeClr val="bg1"/>
                </a:solidFill>
                <a:latin typeface="+mj-ea"/>
                <a:ea typeface="+mj-ea"/>
              </a:rPr>
              <a:t>未来预期收益</a:t>
            </a:r>
          </a:p>
        </p:txBody>
      </p:sp>
      <p:sp>
        <p:nvSpPr>
          <p:cNvPr id="19" name="文本框 18"/>
          <p:cNvSpPr txBox="1"/>
          <p:nvPr/>
        </p:nvSpPr>
        <p:spPr>
          <a:xfrm>
            <a:off x="9943565" y="3261956"/>
            <a:ext cx="877163" cy="369332"/>
          </a:xfrm>
          <a:prstGeom prst="rect">
            <a:avLst/>
          </a:prstGeom>
          <a:noFill/>
        </p:spPr>
        <p:txBody>
          <a:bodyPr wrap="none" rtlCol="0">
            <a:spAutoFit/>
          </a:bodyPr>
          <a:lstStyle/>
          <a:p>
            <a:r>
              <a:rPr kumimoji="1" lang="zh-CN" altLang="en-US" dirty="0">
                <a:solidFill>
                  <a:schemeClr val="bg1"/>
                </a:solidFill>
              </a:rPr>
              <a:t>第四章</a:t>
            </a:r>
          </a:p>
        </p:txBody>
      </p:sp>
      <p:sp>
        <p:nvSpPr>
          <p:cNvPr id="20" name="文本框 19"/>
          <p:cNvSpPr txBox="1"/>
          <p:nvPr/>
        </p:nvSpPr>
        <p:spPr>
          <a:xfrm>
            <a:off x="9144848" y="4259590"/>
            <a:ext cx="2474596" cy="553998"/>
          </a:xfrm>
          <a:prstGeom prst="rect">
            <a:avLst/>
          </a:prstGeom>
          <a:noFill/>
        </p:spPr>
        <p:txBody>
          <a:bodyPr wrap="square" rtlCol="0">
            <a:spAutoFit/>
          </a:bodyPr>
          <a:lstStyle/>
          <a:p>
            <a:pPr algn="ctr"/>
            <a:r>
              <a:rPr lang="en-GB" altLang="zh-CN" sz="1000" dirty="0">
                <a:solidFill>
                  <a:schemeClr val="bg1"/>
                </a:solidFill>
              </a:rPr>
              <a:t>enter the relevant content you need here. thank you for downloading our ppt template file.</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dissolve">
                                      <p:cBhvr>
                                        <p:cTn id="10" dur="500"/>
                                        <p:tgtEl>
                                          <p:spTgt spid="10"/>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dissolve">
                                      <p:cBhvr>
                                        <p:cTn id="13" dur="500"/>
                                        <p:tgtEl>
                                          <p:spTgt spid="11"/>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dissolve">
                                      <p:cBhvr>
                                        <p:cTn id="16" dur="500"/>
                                        <p:tgtEl>
                                          <p:spTgt spid="12"/>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dissolve">
                                      <p:cBhvr>
                                        <p:cTn id="19" dur="500"/>
                                        <p:tgtEl>
                                          <p:spTgt spid="13"/>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dissolve">
                                      <p:cBhvr>
                                        <p:cTn id="22" dur="500"/>
                                        <p:tgtEl>
                                          <p:spTgt spid="14"/>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dissolve">
                                      <p:cBhvr>
                                        <p:cTn id="25" dur="500"/>
                                        <p:tgtEl>
                                          <p:spTgt spid="15"/>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dissolve">
                                      <p:cBhvr>
                                        <p:cTn id="28" dur="500"/>
                                        <p:tgtEl>
                                          <p:spTgt spid="16"/>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dissolve">
                                      <p:cBhvr>
                                        <p:cTn id="31" dur="500"/>
                                        <p:tgtEl>
                                          <p:spTgt spid="17"/>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dissolve">
                                      <p:cBhvr>
                                        <p:cTn id="34" dur="500"/>
                                        <p:tgtEl>
                                          <p:spTgt spid="18"/>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dissolve">
                                      <p:cBhvr>
                                        <p:cTn id="37" dur="500"/>
                                        <p:tgtEl>
                                          <p:spTgt spid="19"/>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dissolve">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p:bldP spid="16" grpId="0"/>
      <p:bldP spid="17" grpId="0"/>
      <p:bldP spid="18" grpId="0"/>
      <p:bldP spid="19"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1E6EE7"/>
        </a:solidFill>
        <a:effectLst/>
      </p:bgPr>
    </p:bg>
    <p:spTree>
      <p:nvGrpSpPr>
        <p:cNvPr id="1" name=""/>
        <p:cNvGrpSpPr/>
        <p:nvPr/>
      </p:nvGrpSpPr>
      <p:grpSpPr>
        <a:xfrm>
          <a:off x="0" y="0"/>
          <a:ext cx="0" cy="0"/>
          <a:chOff x="0" y="0"/>
          <a:chExt cx="0" cy="0"/>
        </a:xfrm>
      </p:grpSpPr>
      <p:sp>
        <p:nvSpPr>
          <p:cNvPr id="6" name="任意形状 5"/>
          <p:cNvSpPr/>
          <p:nvPr/>
        </p:nvSpPr>
        <p:spPr>
          <a:xfrm>
            <a:off x="5737413" y="894754"/>
            <a:ext cx="2120153" cy="2534245"/>
          </a:xfrm>
          <a:custGeom>
            <a:avLst/>
            <a:gdLst>
              <a:gd name="connsiteX0" fmla="*/ 1143023 w 5737412"/>
              <a:gd name="connsiteY0" fmla="*/ 0 h 6857999"/>
              <a:gd name="connsiteX1" fmla="*/ 5737412 w 5737412"/>
              <a:gd name="connsiteY1" fmla="*/ 0 h 6857999"/>
              <a:gd name="connsiteX2" fmla="*/ 5737412 w 5737412"/>
              <a:gd name="connsiteY2" fmla="*/ 6857999 h 6857999"/>
              <a:gd name="connsiteX3" fmla="*/ 1143023 w 5737412"/>
              <a:gd name="connsiteY3" fmla="*/ 6857999 h 6857999"/>
              <a:gd name="connsiteX4" fmla="*/ 0 w 5737412"/>
              <a:gd name="connsiteY4" fmla="*/ 5714976 h 6857999"/>
              <a:gd name="connsiteX5" fmla="*/ 0 w 5737412"/>
              <a:gd name="connsiteY5" fmla="*/ 1143023 h 6857999"/>
              <a:gd name="connsiteX6" fmla="*/ 1143023 w 5737412"/>
              <a:gd name="connsiteY6" fmla="*/ 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37412" h="6857999">
                <a:moveTo>
                  <a:pt x="1143023" y="0"/>
                </a:moveTo>
                <a:lnTo>
                  <a:pt x="5737412" y="0"/>
                </a:lnTo>
                <a:lnTo>
                  <a:pt x="5737412" y="6857999"/>
                </a:lnTo>
                <a:lnTo>
                  <a:pt x="1143023" y="6857999"/>
                </a:lnTo>
                <a:cubicBezTo>
                  <a:pt x="511749" y="6857999"/>
                  <a:pt x="0" y="6346250"/>
                  <a:pt x="0" y="5714976"/>
                </a:cubicBezTo>
                <a:lnTo>
                  <a:pt x="0" y="1143023"/>
                </a:lnTo>
                <a:cubicBezTo>
                  <a:pt x="0" y="511749"/>
                  <a:pt x="511749" y="0"/>
                  <a:pt x="1143023" y="0"/>
                </a:cubicBezTo>
                <a:close/>
              </a:path>
            </a:pathLst>
          </a:custGeom>
          <a:solidFill>
            <a:srgbClr val="F3EE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5" name="任意形状 4"/>
          <p:cNvSpPr/>
          <p:nvPr/>
        </p:nvSpPr>
        <p:spPr>
          <a:xfrm>
            <a:off x="6454588" y="0"/>
            <a:ext cx="5737412" cy="6857999"/>
          </a:xfrm>
          <a:custGeom>
            <a:avLst/>
            <a:gdLst>
              <a:gd name="connsiteX0" fmla="*/ 1143023 w 5737412"/>
              <a:gd name="connsiteY0" fmla="*/ 0 h 6857999"/>
              <a:gd name="connsiteX1" fmla="*/ 5737412 w 5737412"/>
              <a:gd name="connsiteY1" fmla="*/ 0 h 6857999"/>
              <a:gd name="connsiteX2" fmla="*/ 5737412 w 5737412"/>
              <a:gd name="connsiteY2" fmla="*/ 6857999 h 6857999"/>
              <a:gd name="connsiteX3" fmla="*/ 1143023 w 5737412"/>
              <a:gd name="connsiteY3" fmla="*/ 6857999 h 6857999"/>
              <a:gd name="connsiteX4" fmla="*/ 0 w 5737412"/>
              <a:gd name="connsiteY4" fmla="*/ 5714976 h 6857999"/>
              <a:gd name="connsiteX5" fmla="*/ 0 w 5737412"/>
              <a:gd name="connsiteY5" fmla="*/ 1143023 h 6857999"/>
              <a:gd name="connsiteX6" fmla="*/ 1143023 w 5737412"/>
              <a:gd name="connsiteY6" fmla="*/ 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37412" h="6857999">
                <a:moveTo>
                  <a:pt x="1143023" y="0"/>
                </a:moveTo>
                <a:lnTo>
                  <a:pt x="5737412" y="0"/>
                </a:lnTo>
                <a:lnTo>
                  <a:pt x="5737412" y="6857999"/>
                </a:lnTo>
                <a:lnTo>
                  <a:pt x="1143023" y="6857999"/>
                </a:lnTo>
                <a:cubicBezTo>
                  <a:pt x="511749" y="6857999"/>
                  <a:pt x="0" y="6346250"/>
                  <a:pt x="0" y="5714976"/>
                </a:cubicBezTo>
                <a:lnTo>
                  <a:pt x="0" y="1143023"/>
                </a:lnTo>
                <a:cubicBezTo>
                  <a:pt x="0" y="511749"/>
                  <a:pt x="511749" y="0"/>
                  <a:pt x="1143023" y="0"/>
                </a:cubicBezTo>
                <a:close/>
              </a:path>
            </a:pathLst>
          </a:custGeom>
          <a:solidFill>
            <a:srgbClr val="2522A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7" name="饼形 6"/>
          <p:cNvSpPr/>
          <p:nvPr/>
        </p:nvSpPr>
        <p:spPr>
          <a:xfrm>
            <a:off x="1945340" y="879064"/>
            <a:ext cx="2120153" cy="2120153"/>
          </a:xfrm>
          <a:prstGeom prst="pie">
            <a:avLst>
              <a:gd name="adj1" fmla="val 5384788"/>
              <a:gd name="adj2" fmla="val 16200000"/>
            </a:avLst>
          </a:prstGeom>
          <a:solidFill>
            <a:srgbClr val="2633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8" name="剪去单角的矩形 7"/>
          <p:cNvSpPr/>
          <p:nvPr/>
        </p:nvSpPr>
        <p:spPr>
          <a:xfrm rot="10800000">
            <a:off x="-3" y="4137211"/>
            <a:ext cx="3186953" cy="2720788"/>
          </a:xfrm>
          <a:prstGeom prst="snip1Rect">
            <a:avLst>
              <a:gd name="adj" fmla="val 40031"/>
            </a:avLst>
          </a:prstGeom>
          <a:solidFill>
            <a:srgbClr val="1FA9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饼形 8"/>
          <p:cNvSpPr/>
          <p:nvPr/>
        </p:nvSpPr>
        <p:spPr>
          <a:xfrm rot="16200000">
            <a:off x="181534" y="2017058"/>
            <a:ext cx="2823882" cy="2823882"/>
          </a:xfrm>
          <a:prstGeom prst="pie">
            <a:avLst>
              <a:gd name="adj1" fmla="val 5384788"/>
              <a:gd name="adj2" fmla="val 16200000"/>
            </a:avLst>
          </a:prstGeom>
          <a:solidFill>
            <a:srgbClr val="2522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10" name="同心圆 9"/>
          <p:cNvSpPr/>
          <p:nvPr/>
        </p:nvSpPr>
        <p:spPr>
          <a:xfrm>
            <a:off x="816905" y="2624416"/>
            <a:ext cx="1640542" cy="1640542"/>
          </a:xfrm>
          <a:prstGeom prst="donut">
            <a:avLst>
              <a:gd name="adj" fmla="val 994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11" name="同心圆 10"/>
          <p:cNvSpPr/>
          <p:nvPr/>
        </p:nvSpPr>
        <p:spPr>
          <a:xfrm>
            <a:off x="3724829" y="5613622"/>
            <a:ext cx="730627" cy="730627"/>
          </a:xfrm>
          <a:prstGeom prst="donut">
            <a:avLst>
              <a:gd name="adj" fmla="val 9943"/>
            </a:avLst>
          </a:prstGeom>
          <a:solidFill>
            <a:srgbClr val="2633E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12" name="文本框 11"/>
          <p:cNvSpPr txBox="1"/>
          <p:nvPr/>
        </p:nvSpPr>
        <p:spPr>
          <a:xfrm>
            <a:off x="7386919" y="1284713"/>
            <a:ext cx="2954655" cy="1754326"/>
          </a:xfrm>
          <a:prstGeom prst="rect">
            <a:avLst/>
          </a:prstGeom>
          <a:noFill/>
        </p:spPr>
        <p:txBody>
          <a:bodyPr wrap="none" rtlCol="0">
            <a:spAutoFit/>
          </a:bodyPr>
          <a:lstStyle/>
          <a:p>
            <a:r>
              <a:rPr kumimoji="1" lang="en-US" altLang="zh-CN" sz="5400" dirty="0">
                <a:solidFill>
                  <a:schemeClr val="bg1"/>
                </a:solidFill>
                <a:latin typeface="+mj-lt"/>
              </a:rPr>
              <a:t>THANK</a:t>
            </a:r>
          </a:p>
          <a:p>
            <a:r>
              <a:rPr kumimoji="1" lang="en-US" altLang="zh-CN" sz="5400" dirty="0">
                <a:solidFill>
                  <a:schemeClr val="bg1"/>
                </a:solidFill>
                <a:latin typeface="+mj-lt"/>
              </a:rPr>
              <a:t>YOU</a:t>
            </a:r>
          </a:p>
        </p:txBody>
      </p:sp>
      <p:sp>
        <p:nvSpPr>
          <p:cNvPr id="13" name="文本框 12"/>
          <p:cNvSpPr txBox="1"/>
          <p:nvPr/>
        </p:nvSpPr>
        <p:spPr>
          <a:xfrm>
            <a:off x="7400365" y="3703402"/>
            <a:ext cx="3688959" cy="523220"/>
          </a:xfrm>
          <a:prstGeom prst="rect">
            <a:avLst/>
          </a:prstGeom>
          <a:noFill/>
        </p:spPr>
        <p:txBody>
          <a:bodyPr wrap="square" rtlCol="0">
            <a:spAutoFit/>
          </a:bodyPr>
          <a:lstStyle/>
          <a:p>
            <a:pPr algn="dist"/>
            <a:r>
              <a:rPr kumimoji="1" lang="zh-CN" altLang="en-US" sz="2800" dirty="0">
                <a:solidFill>
                  <a:schemeClr val="bg1"/>
                </a:solidFill>
              </a:rPr>
              <a:t>感谢您的聆听</a:t>
            </a:r>
          </a:p>
        </p:txBody>
      </p:sp>
    </p:spTree>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1E6EE7"/>
        </a:solidFill>
        <a:effectLst/>
      </p:bgPr>
    </p:bg>
    <p:spTree>
      <p:nvGrpSpPr>
        <p:cNvPr id="1" name=""/>
        <p:cNvGrpSpPr/>
        <p:nvPr/>
      </p:nvGrpSpPr>
      <p:grpSpPr>
        <a:xfrm>
          <a:off x="0" y="0"/>
          <a:ext cx="0" cy="0"/>
          <a:chOff x="0" y="0"/>
          <a:chExt cx="0" cy="0"/>
        </a:xfrm>
      </p:grpSpPr>
      <p:sp>
        <p:nvSpPr>
          <p:cNvPr id="2" name="任意形状 1"/>
          <p:cNvSpPr/>
          <p:nvPr/>
        </p:nvSpPr>
        <p:spPr>
          <a:xfrm rot="10800000">
            <a:off x="1940860" y="1983966"/>
            <a:ext cx="2120153" cy="2534245"/>
          </a:xfrm>
          <a:custGeom>
            <a:avLst/>
            <a:gdLst>
              <a:gd name="connsiteX0" fmla="*/ 1143023 w 5737412"/>
              <a:gd name="connsiteY0" fmla="*/ 0 h 6857999"/>
              <a:gd name="connsiteX1" fmla="*/ 5737412 w 5737412"/>
              <a:gd name="connsiteY1" fmla="*/ 0 h 6857999"/>
              <a:gd name="connsiteX2" fmla="*/ 5737412 w 5737412"/>
              <a:gd name="connsiteY2" fmla="*/ 6857999 h 6857999"/>
              <a:gd name="connsiteX3" fmla="*/ 1143023 w 5737412"/>
              <a:gd name="connsiteY3" fmla="*/ 6857999 h 6857999"/>
              <a:gd name="connsiteX4" fmla="*/ 0 w 5737412"/>
              <a:gd name="connsiteY4" fmla="*/ 5714976 h 6857999"/>
              <a:gd name="connsiteX5" fmla="*/ 0 w 5737412"/>
              <a:gd name="connsiteY5" fmla="*/ 1143023 h 6857999"/>
              <a:gd name="connsiteX6" fmla="*/ 1143023 w 5737412"/>
              <a:gd name="connsiteY6" fmla="*/ 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37412" h="6857999">
                <a:moveTo>
                  <a:pt x="1143023" y="0"/>
                </a:moveTo>
                <a:lnTo>
                  <a:pt x="5737412" y="0"/>
                </a:lnTo>
                <a:lnTo>
                  <a:pt x="5737412" y="6857999"/>
                </a:lnTo>
                <a:lnTo>
                  <a:pt x="1143023" y="6857999"/>
                </a:lnTo>
                <a:cubicBezTo>
                  <a:pt x="511749" y="6857999"/>
                  <a:pt x="0" y="6346250"/>
                  <a:pt x="0" y="5714976"/>
                </a:cubicBezTo>
                <a:lnTo>
                  <a:pt x="0" y="1143023"/>
                </a:lnTo>
                <a:cubicBezTo>
                  <a:pt x="0" y="511749"/>
                  <a:pt x="511749" y="0"/>
                  <a:pt x="1143023" y="0"/>
                </a:cubicBezTo>
                <a:close/>
              </a:path>
            </a:pathLst>
          </a:custGeom>
          <a:solidFill>
            <a:srgbClr val="F3EE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3" name="任意形状 2"/>
          <p:cNvSpPr/>
          <p:nvPr/>
        </p:nvSpPr>
        <p:spPr>
          <a:xfrm rot="10800000">
            <a:off x="-2393575" y="0"/>
            <a:ext cx="5737412" cy="6857999"/>
          </a:xfrm>
          <a:custGeom>
            <a:avLst/>
            <a:gdLst>
              <a:gd name="connsiteX0" fmla="*/ 1143023 w 5737412"/>
              <a:gd name="connsiteY0" fmla="*/ 0 h 6857999"/>
              <a:gd name="connsiteX1" fmla="*/ 5737412 w 5737412"/>
              <a:gd name="connsiteY1" fmla="*/ 0 h 6857999"/>
              <a:gd name="connsiteX2" fmla="*/ 5737412 w 5737412"/>
              <a:gd name="connsiteY2" fmla="*/ 6857999 h 6857999"/>
              <a:gd name="connsiteX3" fmla="*/ 1143023 w 5737412"/>
              <a:gd name="connsiteY3" fmla="*/ 6857999 h 6857999"/>
              <a:gd name="connsiteX4" fmla="*/ 0 w 5737412"/>
              <a:gd name="connsiteY4" fmla="*/ 5714976 h 6857999"/>
              <a:gd name="connsiteX5" fmla="*/ 0 w 5737412"/>
              <a:gd name="connsiteY5" fmla="*/ 1143023 h 6857999"/>
              <a:gd name="connsiteX6" fmla="*/ 1143023 w 5737412"/>
              <a:gd name="connsiteY6" fmla="*/ 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37412" h="6857999">
                <a:moveTo>
                  <a:pt x="1143023" y="0"/>
                </a:moveTo>
                <a:lnTo>
                  <a:pt x="5737412" y="0"/>
                </a:lnTo>
                <a:lnTo>
                  <a:pt x="5737412" y="6857999"/>
                </a:lnTo>
                <a:lnTo>
                  <a:pt x="1143023" y="6857999"/>
                </a:lnTo>
                <a:cubicBezTo>
                  <a:pt x="511749" y="6857999"/>
                  <a:pt x="0" y="6346250"/>
                  <a:pt x="0" y="5714976"/>
                </a:cubicBezTo>
                <a:lnTo>
                  <a:pt x="0" y="1143023"/>
                </a:lnTo>
                <a:cubicBezTo>
                  <a:pt x="0" y="511749"/>
                  <a:pt x="511749" y="0"/>
                  <a:pt x="1143023" y="0"/>
                </a:cubicBezTo>
                <a:close/>
              </a:path>
            </a:pathLst>
          </a:custGeom>
          <a:solidFill>
            <a:srgbClr val="2522A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p>
        </p:txBody>
      </p:sp>
      <p:sp>
        <p:nvSpPr>
          <p:cNvPr id="4" name="文本框 3"/>
          <p:cNvSpPr txBox="1"/>
          <p:nvPr/>
        </p:nvSpPr>
        <p:spPr>
          <a:xfrm>
            <a:off x="995083" y="2527814"/>
            <a:ext cx="1441420" cy="1446550"/>
          </a:xfrm>
          <a:prstGeom prst="rect">
            <a:avLst/>
          </a:prstGeom>
          <a:noFill/>
        </p:spPr>
        <p:txBody>
          <a:bodyPr wrap="none" rtlCol="0">
            <a:spAutoFit/>
          </a:bodyPr>
          <a:lstStyle/>
          <a:p>
            <a:r>
              <a:rPr kumimoji="1" lang="en-US" altLang="zh-CN" sz="8800" dirty="0">
                <a:solidFill>
                  <a:schemeClr val="bg1"/>
                </a:solidFill>
                <a:latin typeface="+mj-lt"/>
              </a:rPr>
              <a:t>01</a:t>
            </a:r>
            <a:endParaRPr kumimoji="1" lang="zh-CN" altLang="en-US" sz="8800" dirty="0">
              <a:solidFill>
                <a:schemeClr val="bg1"/>
              </a:solidFill>
              <a:latin typeface="+mj-lt"/>
            </a:endParaRPr>
          </a:p>
        </p:txBody>
      </p:sp>
      <p:sp>
        <p:nvSpPr>
          <p:cNvPr id="5" name="文本框 4"/>
          <p:cNvSpPr txBox="1"/>
          <p:nvPr/>
        </p:nvSpPr>
        <p:spPr>
          <a:xfrm>
            <a:off x="421272" y="3747415"/>
            <a:ext cx="2082466" cy="461665"/>
          </a:xfrm>
          <a:prstGeom prst="rect">
            <a:avLst/>
          </a:prstGeom>
          <a:noFill/>
        </p:spPr>
        <p:txBody>
          <a:bodyPr wrap="square" rtlCol="0">
            <a:spAutoFit/>
          </a:bodyPr>
          <a:lstStyle/>
          <a:p>
            <a:pPr algn="dist"/>
            <a:r>
              <a:rPr kumimoji="1" lang="en-US" altLang="zh-CN" sz="2400" dirty="0">
                <a:solidFill>
                  <a:schemeClr val="bg1"/>
                </a:solidFill>
                <a:latin typeface="+mj-lt"/>
              </a:rPr>
              <a:t>PART</a:t>
            </a:r>
            <a:r>
              <a:rPr kumimoji="1" lang="zh-CN" altLang="en-US" sz="2400" dirty="0">
                <a:solidFill>
                  <a:schemeClr val="bg1"/>
                </a:solidFill>
                <a:latin typeface="+mj-lt"/>
              </a:rPr>
              <a:t> </a:t>
            </a:r>
            <a:r>
              <a:rPr kumimoji="1" lang="en-US" altLang="zh-CN" sz="2400" dirty="0">
                <a:solidFill>
                  <a:schemeClr val="bg1"/>
                </a:solidFill>
                <a:latin typeface="+mj-lt"/>
              </a:rPr>
              <a:t>ONE</a:t>
            </a:r>
            <a:endParaRPr kumimoji="1" lang="zh-CN" altLang="en-US" sz="2400" dirty="0">
              <a:solidFill>
                <a:schemeClr val="bg1"/>
              </a:solidFill>
              <a:latin typeface="+mj-lt"/>
            </a:endParaRPr>
          </a:p>
        </p:txBody>
      </p:sp>
      <p:sp>
        <p:nvSpPr>
          <p:cNvPr id="6" name="文本框 5"/>
          <p:cNvSpPr txBox="1"/>
          <p:nvPr/>
        </p:nvSpPr>
        <p:spPr>
          <a:xfrm>
            <a:off x="4583623" y="2527814"/>
            <a:ext cx="6189299" cy="1107996"/>
          </a:xfrm>
          <a:prstGeom prst="rect">
            <a:avLst/>
          </a:prstGeom>
          <a:noFill/>
        </p:spPr>
        <p:txBody>
          <a:bodyPr wrap="square" rtlCol="0">
            <a:spAutoFit/>
          </a:bodyPr>
          <a:lstStyle/>
          <a:p>
            <a:pPr algn="dist"/>
            <a:r>
              <a:rPr kumimoji="1" lang="zh-CN" altLang="en-US" sz="6600" dirty="0">
                <a:solidFill>
                  <a:schemeClr val="bg1"/>
                </a:solidFill>
                <a:latin typeface="+mj-ea"/>
                <a:ea typeface="+mj-ea"/>
              </a:rPr>
              <a:t>项目综合报告</a:t>
            </a:r>
          </a:p>
        </p:txBody>
      </p:sp>
      <p:sp>
        <p:nvSpPr>
          <p:cNvPr id="7" name="饼形 6"/>
          <p:cNvSpPr/>
          <p:nvPr/>
        </p:nvSpPr>
        <p:spPr>
          <a:xfrm>
            <a:off x="11131923" y="0"/>
            <a:ext cx="2120153" cy="2120153"/>
          </a:xfrm>
          <a:prstGeom prst="pie">
            <a:avLst>
              <a:gd name="adj1" fmla="val 5384788"/>
              <a:gd name="adj2" fmla="val 16200000"/>
            </a:avLst>
          </a:prstGeom>
          <a:solidFill>
            <a:srgbClr val="2633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8" name="同心圆 7"/>
          <p:cNvSpPr/>
          <p:nvPr/>
        </p:nvSpPr>
        <p:spPr>
          <a:xfrm>
            <a:off x="10311652" y="-820271"/>
            <a:ext cx="1640542" cy="1640542"/>
          </a:xfrm>
          <a:prstGeom prst="donut">
            <a:avLst>
              <a:gd name="adj" fmla="val 994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9" name="文本框 8"/>
          <p:cNvSpPr txBox="1"/>
          <p:nvPr/>
        </p:nvSpPr>
        <p:spPr>
          <a:xfrm>
            <a:off x="4623964" y="3662704"/>
            <a:ext cx="6189299" cy="430887"/>
          </a:xfrm>
          <a:prstGeom prst="rect">
            <a:avLst/>
          </a:prstGeom>
          <a:noFill/>
        </p:spPr>
        <p:txBody>
          <a:bodyPr wrap="square" rtlCol="0">
            <a:spAutoFit/>
          </a:bodyPr>
          <a:lstStyle/>
          <a:p>
            <a:pPr>
              <a:lnSpc>
                <a:spcPct val="150000"/>
              </a:lnSpc>
            </a:pPr>
            <a:r>
              <a:rPr lang="en-GB" altLang="zh-CN" sz="1050" dirty="0">
                <a:solidFill>
                  <a:schemeClr val="bg1"/>
                </a:solidFill>
              </a:rPr>
              <a:t>your content is entered here, or by copying your text, select paste in this box and choose to retain only text. your content is typed here, or by copying your text, select paste in this box.</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par>
                                <p:cTn id="8" presetID="9"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dissolv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83626" y="296213"/>
            <a:ext cx="2487608" cy="461665"/>
          </a:xfrm>
          <a:prstGeom prst="rect">
            <a:avLst/>
          </a:prstGeom>
          <a:noFill/>
        </p:spPr>
        <p:txBody>
          <a:bodyPr wrap="square" rtlCol="0">
            <a:spAutoFit/>
          </a:bodyPr>
          <a:lstStyle/>
          <a:p>
            <a:pPr algn="dist"/>
            <a:r>
              <a:rPr kumimoji="1" lang="zh-CN" altLang="en-US" sz="2400" dirty="0">
                <a:solidFill>
                  <a:srgbClr val="2633E1"/>
                </a:solidFill>
                <a:latin typeface="+mj-ea"/>
              </a:rPr>
              <a:t>项目综合报告</a:t>
            </a:r>
          </a:p>
        </p:txBody>
      </p:sp>
      <p:sp>
        <p:nvSpPr>
          <p:cNvPr id="3" name="文本框 2"/>
          <p:cNvSpPr txBox="1"/>
          <p:nvPr/>
        </p:nvSpPr>
        <p:spPr>
          <a:xfrm>
            <a:off x="783626" y="680604"/>
            <a:ext cx="2698175" cy="215444"/>
          </a:xfrm>
          <a:prstGeom prst="rect">
            <a:avLst/>
          </a:prstGeom>
          <a:noFill/>
        </p:spPr>
        <p:txBody>
          <a:bodyPr wrap="none" rtlCol="0">
            <a:spAutoFit/>
          </a:bodyPr>
          <a:lstStyle/>
          <a:p>
            <a:r>
              <a:rPr lang="en-GB" altLang="zh-CN" sz="800" dirty="0">
                <a:solidFill>
                  <a:schemeClr val="tx1">
                    <a:lumMod val="65000"/>
                    <a:lumOff val="35000"/>
                  </a:schemeClr>
                </a:solidFill>
              </a:rPr>
              <a:t>FILL IN THE TEXT OF THE DOCUMENT TITLE HERE</a:t>
            </a:r>
          </a:p>
        </p:txBody>
      </p:sp>
      <p:sp>
        <p:nvSpPr>
          <p:cNvPr id="4" name="자유형: 도형 29"/>
          <p:cNvSpPr/>
          <p:nvPr/>
        </p:nvSpPr>
        <p:spPr>
          <a:xfrm>
            <a:off x="926217" y="4424758"/>
            <a:ext cx="158781" cy="84683"/>
          </a:xfrm>
          <a:custGeom>
            <a:avLst/>
            <a:gdLst>
              <a:gd name="connsiteX0" fmla="*/ 107442 w 142875"/>
              <a:gd name="connsiteY0" fmla="*/ 7144 h 76200"/>
              <a:gd name="connsiteX1" fmla="*/ 40577 w 142875"/>
              <a:gd name="connsiteY1" fmla="*/ 7144 h 76200"/>
              <a:gd name="connsiteX2" fmla="*/ 7144 w 142875"/>
              <a:gd name="connsiteY2" fmla="*/ 40577 h 76200"/>
              <a:gd name="connsiteX3" fmla="*/ 40577 w 142875"/>
              <a:gd name="connsiteY3" fmla="*/ 74009 h 76200"/>
              <a:gd name="connsiteX4" fmla="*/ 107442 w 142875"/>
              <a:gd name="connsiteY4" fmla="*/ 74009 h 76200"/>
              <a:gd name="connsiteX5" fmla="*/ 140875 w 142875"/>
              <a:gd name="connsiteY5" fmla="*/ 40577 h 76200"/>
              <a:gd name="connsiteX6" fmla="*/ 107442 w 142875"/>
              <a:gd name="connsiteY6" fmla="*/ 7144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875" h="76200">
                <a:moveTo>
                  <a:pt x="107442" y="7144"/>
                </a:moveTo>
                <a:lnTo>
                  <a:pt x="40577" y="7144"/>
                </a:lnTo>
                <a:cubicBezTo>
                  <a:pt x="22098" y="7144"/>
                  <a:pt x="7144" y="22098"/>
                  <a:pt x="7144" y="40577"/>
                </a:cubicBezTo>
                <a:cubicBezTo>
                  <a:pt x="7144" y="59055"/>
                  <a:pt x="22098" y="74009"/>
                  <a:pt x="40577" y="74009"/>
                </a:cubicBezTo>
                <a:lnTo>
                  <a:pt x="107442" y="74009"/>
                </a:lnTo>
                <a:cubicBezTo>
                  <a:pt x="125921" y="74009"/>
                  <a:pt x="140875" y="59055"/>
                  <a:pt x="140875" y="40577"/>
                </a:cubicBezTo>
                <a:cubicBezTo>
                  <a:pt x="140875" y="22098"/>
                  <a:pt x="125825" y="7144"/>
                  <a:pt x="107442" y="7144"/>
                </a:cubicBezTo>
                <a:close/>
              </a:path>
            </a:pathLst>
          </a:custGeom>
          <a:solidFill>
            <a:srgbClr val="2633E1"/>
          </a:solidFill>
          <a:ln w="9525" cap="flat">
            <a:noFill/>
            <a:prstDash val="solid"/>
            <a:miter/>
          </a:ln>
        </p:spPr>
        <p:txBody>
          <a:bodyPr rtlCol="0" anchor="ctr"/>
          <a:lstStyle/>
          <a:p>
            <a:endParaRPr lang="ko-KR" altLang="en-US">
              <a:solidFill>
                <a:schemeClr val="tx1">
                  <a:lumMod val="50000"/>
                  <a:lumOff val="50000"/>
                </a:schemeClr>
              </a:solidFill>
            </a:endParaRPr>
          </a:p>
        </p:txBody>
      </p:sp>
      <p:sp>
        <p:nvSpPr>
          <p:cNvPr id="5" name="자유형: 도형 30"/>
          <p:cNvSpPr/>
          <p:nvPr/>
        </p:nvSpPr>
        <p:spPr>
          <a:xfrm>
            <a:off x="839523" y="4449527"/>
            <a:ext cx="328147" cy="412830"/>
          </a:xfrm>
          <a:custGeom>
            <a:avLst/>
            <a:gdLst>
              <a:gd name="connsiteX0" fmla="*/ 263462 w 295275"/>
              <a:gd name="connsiteY0" fmla="*/ 7144 h 371475"/>
              <a:gd name="connsiteX1" fmla="*/ 240030 w 295275"/>
              <a:gd name="connsiteY1" fmla="*/ 7144 h 371475"/>
              <a:gd name="connsiteX2" fmla="*/ 241173 w 295275"/>
              <a:gd name="connsiteY2" fmla="*/ 18288 h 371475"/>
              <a:gd name="connsiteX3" fmla="*/ 185452 w 295275"/>
              <a:gd name="connsiteY3" fmla="*/ 74009 h 371475"/>
              <a:gd name="connsiteX4" fmla="*/ 118586 w 295275"/>
              <a:gd name="connsiteY4" fmla="*/ 74009 h 371475"/>
              <a:gd name="connsiteX5" fmla="*/ 62865 w 295275"/>
              <a:gd name="connsiteY5" fmla="*/ 18288 h 371475"/>
              <a:gd name="connsiteX6" fmla="*/ 64008 w 295275"/>
              <a:gd name="connsiteY6" fmla="*/ 7144 h 371475"/>
              <a:gd name="connsiteX7" fmla="*/ 40577 w 295275"/>
              <a:gd name="connsiteY7" fmla="*/ 7144 h 371475"/>
              <a:gd name="connsiteX8" fmla="*/ 7144 w 295275"/>
              <a:gd name="connsiteY8" fmla="*/ 40577 h 371475"/>
              <a:gd name="connsiteX9" fmla="*/ 7144 w 295275"/>
              <a:gd name="connsiteY9" fmla="*/ 331851 h 371475"/>
              <a:gd name="connsiteX10" fmla="*/ 40577 w 295275"/>
              <a:gd name="connsiteY10" fmla="*/ 365284 h 371475"/>
              <a:gd name="connsiteX11" fmla="*/ 263462 w 295275"/>
              <a:gd name="connsiteY11" fmla="*/ 365284 h 371475"/>
              <a:gd name="connsiteX12" fmla="*/ 296894 w 295275"/>
              <a:gd name="connsiteY12" fmla="*/ 331851 h 371475"/>
              <a:gd name="connsiteX13" fmla="*/ 296894 w 295275"/>
              <a:gd name="connsiteY13" fmla="*/ 40577 h 371475"/>
              <a:gd name="connsiteX14" fmla="*/ 263462 w 295275"/>
              <a:gd name="connsiteY14" fmla="*/ 7144 h 371475"/>
              <a:gd name="connsiteX15" fmla="*/ 115253 w 295275"/>
              <a:gd name="connsiteY15" fmla="*/ 295085 h 371475"/>
              <a:gd name="connsiteX16" fmla="*/ 81820 w 295275"/>
              <a:gd name="connsiteY16" fmla="*/ 328517 h 371475"/>
              <a:gd name="connsiteX17" fmla="*/ 66104 w 295275"/>
              <a:gd name="connsiteY17" fmla="*/ 328517 h 371475"/>
              <a:gd name="connsiteX18" fmla="*/ 54959 w 295275"/>
              <a:gd name="connsiteY18" fmla="*/ 317373 h 371475"/>
              <a:gd name="connsiteX19" fmla="*/ 54959 w 295275"/>
              <a:gd name="connsiteY19" fmla="*/ 301657 h 371475"/>
              <a:gd name="connsiteX20" fmla="*/ 70676 w 295275"/>
              <a:gd name="connsiteY20" fmla="*/ 301657 h 371475"/>
              <a:gd name="connsiteX21" fmla="*/ 73914 w 295275"/>
              <a:gd name="connsiteY21" fmla="*/ 304895 h 371475"/>
              <a:gd name="connsiteX22" fmla="*/ 99441 w 295275"/>
              <a:gd name="connsiteY22" fmla="*/ 279368 h 371475"/>
              <a:gd name="connsiteX23" fmla="*/ 115157 w 295275"/>
              <a:gd name="connsiteY23" fmla="*/ 279368 h 371475"/>
              <a:gd name="connsiteX24" fmla="*/ 115253 w 295275"/>
              <a:gd name="connsiteY24" fmla="*/ 295085 h 371475"/>
              <a:gd name="connsiteX25" fmla="*/ 115253 w 295275"/>
              <a:gd name="connsiteY25" fmla="*/ 205264 h 371475"/>
              <a:gd name="connsiteX26" fmla="*/ 81820 w 295275"/>
              <a:gd name="connsiteY26" fmla="*/ 238697 h 371475"/>
              <a:gd name="connsiteX27" fmla="*/ 66104 w 295275"/>
              <a:gd name="connsiteY27" fmla="*/ 238697 h 371475"/>
              <a:gd name="connsiteX28" fmla="*/ 54959 w 295275"/>
              <a:gd name="connsiteY28" fmla="*/ 227552 h 371475"/>
              <a:gd name="connsiteX29" fmla="*/ 54959 w 295275"/>
              <a:gd name="connsiteY29" fmla="*/ 211836 h 371475"/>
              <a:gd name="connsiteX30" fmla="*/ 70676 w 295275"/>
              <a:gd name="connsiteY30" fmla="*/ 211836 h 371475"/>
              <a:gd name="connsiteX31" fmla="*/ 73914 w 295275"/>
              <a:gd name="connsiteY31" fmla="*/ 215075 h 371475"/>
              <a:gd name="connsiteX32" fmla="*/ 99441 w 295275"/>
              <a:gd name="connsiteY32" fmla="*/ 189548 h 371475"/>
              <a:gd name="connsiteX33" fmla="*/ 115157 w 295275"/>
              <a:gd name="connsiteY33" fmla="*/ 189548 h 371475"/>
              <a:gd name="connsiteX34" fmla="*/ 115253 w 295275"/>
              <a:gd name="connsiteY34" fmla="*/ 205264 h 371475"/>
              <a:gd name="connsiteX35" fmla="*/ 115253 w 295275"/>
              <a:gd name="connsiteY35" fmla="*/ 115348 h 371475"/>
              <a:gd name="connsiteX36" fmla="*/ 81820 w 295275"/>
              <a:gd name="connsiteY36" fmla="*/ 148781 h 371475"/>
              <a:gd name="connsiteX37" fmla="*/ 73914 w 295275"/>
              <a:gd name="connsiteY37" fmla="*/ 152019 h 371475"/>
              <a:gd name="connsiteX38" fmla="*/ 66008 w 295275"/>
              <a:gd name="connsiteY38" fmla="*/ 148781 h 371475"/>
              <a:gd name="connsiteX39" fmla="*/ 54864 w 295275"/>
              <a:gd name="connsiteY39" fmla="*/ 137636 h 371475"/>
              <a:gd name="connsiteX40" fmla="*/ 54864 w 295275"/>
              <a:gd name="connsiteY40" fmla="*/ 121920 h 371475"/>
              <a:gd name="connsiteX41" fmla="*/ 70580 w 295275"/>
              <a:gd name="connsiteY41" fmla="*/ 121920 h 371475"/>
              <a:gd name="connsiteX42" fmla="*/ 73819 w 295275"/>
              <a:gd name="connsiteY42" fmla="*/ 125159 h 371475"/>
              <a:gd name="connsiteX43" fmla="*/ 99346 w 295275"/>
              <a:gd name="connsiteY43" fmla="*/ 99632 h 371475"/>
              <a:gd name="connsiteX44" fmla="*/ 115062 w 295275"/>
              <a:gd name="connsiteY44" fmla="*/ 99632 h 371475"/>
              <a:gd name="connsiteX45" fmla="*/ 115253 w 295275"/>
              <a:gd name="connsiteY45" fmla="*/ 115348 h 371475"/>
              <a:gd name="connsiteX46" fmla="*/ 241173 w 295275"/>
              <a:gd name="connsiteY46" fmla="*/ 320707 h 371475"/>
              <a:gd name="connsiteX47" fmla="*/ 152019 w 295275"/>
              <a:gd name="connsiteY47" fmla="*/ 320707 h 371475"/>
              <a:gd name="connsiteX48" fmla="*/ 140875 w 295275"/>
              <a:gd name="connsiteY48" fmla="*/ 309563 h 371475"/>
              <a:gd name="connsiteX49" fmla="*/ 152019 w 295275"/>
              <a:gd name="connsiteY49" fmla="*/ 298418 h 371475"/>
              <a:gd name="connsiteX50" fmla="*/ 241173 w 295275"/>
              <a:gd name="connsiteY50" fmla="*/ 298418 h 371475"/>
              <a:gd name="connsiteX51" fmla="*/ 252317 w 295275"/>
              <a:gd name="connsiteY51" fmla="*/ 309563 h 371475"/>
              <a:gd name="connsiteX52" fmla="*/ 241173 w 295275"/>
              <a:gd name="connsiteY52" fmla="*/ 320707 h 371475"/>
              <a:gd name="connsiteX53" fmla="*/ 241173 w 295275"/>
              <a:gd name="connsiteY53" fmla="*/ 230791 h 371475"/>
              <a:gd name="connsiteX54" fmla="*/ 152019 w 295275"/>
              <a:gd name="connsiteY54" fmla="*/ 230791 h 371475"/>
              <a:gd name="connsiteX55" fmla="*/ 140875 w 295275"/>
              <a:gd name="connsiteY55" fmla="*/ 219647 h 371475"/>
              <a:gd name="connsiteX56" fmla="*/ 152019 w 295275"/>
              <a:gd name="connsiteY56" fmla="*/ 208502 h 371475"/>
              <a:gd name="connsiteX57" fmla="*/ 241173 w 295275"/>
              <a:gd name="connsiteY57" fmla="*/ 208502 h 371475"/>
              <a:gd name="connsiteX58" fmla="*/ 252317 w 295275"/>
              <a:gd name="connsiteY58" fmla="*/ 219647 h 371475"/>
              <a:gd name="connsiteX59" fmla="*/ 241173 w 295275"/>
              <a:gd name="connsiteY59" fmla="*/ 230791 h 371475"/>
              <a:gd name="connsiteX60" fmla="*/ 241173 w 295275"/>
              <a:gd name="connsiteY60" fmla="*/ 140875 h 371475"/>
              <a:gd name="connsiteX61" fmla="*/ 152019 w 295275"/>
              <a:gd name="connsiteY61" fmla="*/ 140875 h 371475"/>
              <a:gd name="connsiteX62" fmla="*/ 140875 w 295275"/>
              <a:gd name="connsiteY62" fmla="*/ 129731 h 371475"/>
              <a:gd name="connsiteX63" fmla="*/ 152019 w 295275"/>
              <a:gd name="connsiteY63" fmla="*/ 118586 h 371475"/>
              <a:gd name="connsiteX64" fmla="*/ 241173 w 295275"/>
              <a:gd name="connsiteY64" fmla="*/ 118586 h 371475"/>
              <a:gd name="connsiteX65" fmla="*/ 252317 w 295275"/>
              <a:gd name="connsiteY65" fmla="*/ 129731 h 371475"/>
              <a:gd name="connsiteX66" fmla="*/ 241173 w 295275"/>
              <a:gd name="connsiteY66" fmla="*/ 140875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295275" h="371475">
                <a:moveTo>
                  <a:pt x="263462" y="7144"/>
                </a:moveTo>
                <a:lnTo>
                  <a:pt x="240030" y="7144"/>
                </a:lnTo>
                <a:cubicBezTo>
                  <a:pt x="240792" y="10763"/>
                  <a:pt x="241173" y="14478"/>
                  <a:pt x="241173" y="18288"/>
                </a:cubicBezTo>
                <a:cubicBezTo>
                  <a:pt x="241173" y="49054"/>
                  <a:pt x="216218" y="74009"/>
                  <a:pt x="185452" y="74009"/>
                </a:cubicBezTo>
                <a:lnTo>
                  <a:pt x="118586" y="74009"/>
                </a:lnTo>
                <a:cubicBezTo>
                  <a:pt x="87821" y="74009"/>
                  <a:pt x="62865" y="49054"/>
                  <a:pt x="62865" y="18288"/>
                </a:cubicBezTo>
                <a:cubicBezTo>
                  <a:pt x="62865" y="14478"/>
                  <a:pt x="63246" y="10763"/>
                  <a:pt x="64008" y="7144"/>
                </a:cubicBezTo>
                <a:lnTo>
                  <a:pt x="40577" y="7144"/>
                </a:lnTo>
                <a:cubicBezTo>
                  <a:pt x="22098" y="7144"/>
                  <a:pt x="7144" y="22098"/>
                  <a:pt x="7144" y="40577"/>
                </a:cubicBezTo>
                <a:lnTo>
                  <a:pt x="7144" y="331851"/>
                </a:lnTo>
                <a:cubicBezTo>
                  <a:pt x="7144" y="350330"/>
                  <a:pt x="22098" y="365284"/>
                  <a:pt x="40577" y="365284"/>
                </a:cubicBezTo>
                <a:lnTo>
                  <a:pt x="263462" y="365284"/>
                </a:lnTo>
                <a:cubicBezTo>
                  <a:pt x="281940" y="365284"/>
                  <a:pt x="296894" y="350330"/>
                  <a:pt x="296894" y="331851"/>
                </a:cubicBezTo>
                <a:lnTo>
                  <a:pt x="296894" y="40577"/>
                </a:lnTo>
                <a:cubicBezTo>
                  <a:pt x="296894" y="22098"/>
                  <a:pt x="281845" y="7144"/>
                  <a:pt x="263462" y="7144"/>
                </a:cubicBezTo>
                <a:close/>
                <a:moveTo>
                  <a:pt x="115253" y="295085"/>
                </a:moveTo>
                <a:lnTo>
                  <a:pt x="81820" y="328517"/>
                </a:lnTo>
                <a:cubicBezTo>
                  <a:pt x="77438" y="332899"/>
                  <a:pt x="70390" y="332899"/>
                  <a:pt x="66104" y="328517"/>
                </a:cubicBezTo>
                <a:lnTo>
                  <a:pt x="54959" y="317373"/>
                </a:lnTo>
                <a:cubicBezTo>
                  <a:pt x="50578" y="312992"/>
                  <a:pt x="50578" y="305943"/>
                  <a:pt x="54959" y="301657"/>
                </a:cubicBezTo>
                <a:cubicBezTo>
                  <a:pt x="59341" y="297275"/>
                  <a:pt x="66389" y="297275"/>
                  <a:pt x="70676" y="301657"/>
                </a:cubicBezTo>
                <a:lnTo>
                  <a:pt x="73914" y="304895"/>
                </a:lnTo>
                <a:lnTo>
                  <a:pt x="99441" y="279368"/>
                </a:lnTo>
                <a:cubicBezTo>
                  <a:pt x="103822" y="274987"/>
                  <a:pt x="110871" y="274987"/>
                  <a:pt x="115157" y="279368"/>
                </a:cubicBezTo>
                <a:cubicBezTo>
                  <a:pt x="119634" y="283750"/>
                  <a:pt x="119634" y="290798"/>
                  <a:pt x="115253" y="295085"/>
                </a:cubicBezTo>
                <a:close/>
                <a:moveTo>
                  <a:pt x="115253" y="205264"/>
                </a:moveTo>
                <a:lnTo>
                  <a:pt x="81820" y="238697"/>
                </a:lnTo>
                <a:cubicBezTo>
                  <a:pt x="77438" y="243078"/>
                  <a:pt x="70390" y="243078"/>
                  <a:pt x="66104" y="238697"/>
                </a:cubicBezTo>
                <a:lnTo>
                  <a:pt x="54959" y="227552"/>
                </a:lnTo>
                <a:cubicBezTo>
                  <a:pt x="50578" y="223171"/>
                  <a:pt x="50578" y="216122"/>
                  <a:pt x="54959" y="211836"/>
                </a:cubicBezTo>
                <a:cubicBezTo>
                  <a:pt x="59341" y="207455"/>
                  <a:pt x="66389" y="207455"/>
                  <a:pt x="70676" y="211836"/>
                </a:cubicBezTo>
                <a:lnTo>
                  <a:pt x="73914" y="215075"/>
                </a:lnTo>
                <a:lnTo>
                  <a:pt x="99441" y="189548"/>
                </a:lnTo>
                <a:cubicBezTo>
                  <a:pt x="103822" y="185166"/>
                  <a:pt x="110871" y="185166"/>
                  <a:pt x="115157" y="189548"/>
                </a:cubicBezTo>
                <a:cubicBezTo>
                  <a:pt x="119634" y="193834"/>
                  <a:pt x="119634" y="200882"/>
                  <a:pt x="115253" y="205264"/>
                </a:cubicBezTo>
                <a:close/>
                <a:moveTo>
                  <a:pt x="115253" y="115348"/>
                </a:moveTo>
                <a:lnTo>
                  <a:pt x="81820" y="148781"/>
                </a:lnTo>
                <a:cubicBezTo>
                  <a:pt x="79629" y="150971"/>
                  <a:pt x="76771" y="152019"/>
                  <a:pt x="73914" y="152019"/>
                </a:cubicBezTo>
                <a:cubicBezTo>
                  <a:pt x="71056" y="152019"/>
                  <a:pt x="68199" y="150971"/>
                  <a:pt x="66008" y="148781"/>
                </a:cubicBezTo>
                <a:lnTo>
                  <a:pt x="54864" y="137636"/>
                </a:lnTo>
                <a:cubicBezTo>
                  <a:pt x="50483" y="133255"/>
                  <a:pt x="50483" y="126206"/>
                  <a:pt x="54864" y="121920"/>
                </a:cubicBezTo>
                <a:cubicBezTo>
                  <a:pt x="59246" y="117539"/>
                  <a:pt x="66294" y="117539"/>
                  <a:pt x="70580" y="121920"/>
                </a:cubicBezTo>
                <a:lnTo>
                  <a:pt x="73819" y="125159"/>
                </a:lnTo>
                <a:lnTo>
                  <a:pt x="99346" y="99632"/>
                </a:lnTo>
                <a:cubicBezTo>
                  <a:pt x="103727" y="95250"/>
                  <a:pt x="110776" y="95250"/>
                  <a:pt x="115062" y="99632"/>
                </a:cubicBezTo>
                <a:cubicBezTo>
                  <a:pt x="119634" y="103918"/>
                  <a:pt x="119634" y="110966"/>
                  <a:pt x="115253" y="115348"/>
                </a:cubicBezTo>
                <a:close/>
                <a:moveTo>
                  <a:pt x="241173" y="320707"/>
                </a:moveTo>
                <a:lnTo>
                  <a:pt x="152019" y="320707"/>
                </a:lnTo>
                <a:cubicBezTo>
                  <a:pt x="145828" y="320707"/>
                  <a:pt x="140875" y="315754"/>
                  <a:pt x="140875" y="309563"/>
                </a:cubicBezTo>
                <a:cubicBezTo>
                  <a:pt x="140875" y="303371"/>
                  <a:pt x="145828" y="298418"/>
                  <a:pt x="152019" y="298418"/>
                </a:cubicBezTo>
                <a:lnTo>
                  <a:pt x="241173" y="298418"/>
                </a:lnTo>
                <a:cubicBezTo>
                  <a:pt x="247364" y="298418"/>
                  <a:pt x="252317" y="303371"/>
                  <a:pt x="252317" y="309563"/>
                </a:cubicBezTo>
                <a:cubicBezTo>
                  <a:pt x="252317" y="315754"/>
                  <a:pt x="247269" y="320707"/>
                  <a:pt x="241173" y="320707"/>
                </a:cubicBezTo>
                <a:close/>
                <a:moveTo>
                  <a:pt x="241173" y="230791"/>
                </a:moveTo>
                <a:lnTo>
                  <a:pt x="152019" y="230791"/>
                </a:lnTo>
                <a:cubicBezTo>
                  <a:pt x="145828" y="230791"/>
                  <a:pt x="140875" y="225838"/>
                  <a:pt x="140875" y="219647"/>
                </a:cubicBezTo>
                <a:cubicBezTo>
                  <a:pt x="140875" y="213455"/>
                  <a:pt x="145828" y="208502"/>
                  <a:pt x="152019" y="208502"/>
                </a:cubicBezTo>
                <a:lnTo>
                  <a:pt x="241173" y="208502"/>
                </a:lnTo>
                <a:cubicBezTo>
                  <a:pt x="247364" y="208502"/>
                  <a:pt x="252317" y="213455"/>
                  <a:pt x="252317" y="219647"/>
                </a:cubicBezTo>
                <a:cubicBezTo>
                  <a:pt x="252317" y="225838"/>
                  <a:pt x="247269" y="230791"/>
                  <a:pt x="241173" y="230791"/>
                </a:cubicBezTo>
                <a:close/>
                <a:moveTo>
                  <a:pt x="241173" y="140875"/>
                </a:moveTo>
                <a:lnTo>
                  <a:pt x="152019" y="140875"/>
                </a:lnTo>
                <a:cubicBezTo>
                  <a:pt x="145828" y="140875"/>
                  <a:pt x="140875" y="135922"/>
                  <a:pt x="140875" y="129731"/>
                </a:cubicBezTo>
                <a:cubicBezTo>
                  <a:pt x="140875" y="123539"/>
                  <a:pt x="145828" y="118586"/>
                  <a:pt x="152019" y="118586"/>
                </a:cubicBezTo>
                <a:lnTo>
                  <a:pt x="241173" y="118586"/>
                </a:lnTo>
                <a:cubicBezTo>
                  <a:pt x="247364" y="118586"/>
                  <a:pt x="252317" y="123539"/>
                  <a:pt x="252317" y="129731"/>
                </a:cubicBezTo>
                <a:cubicBezTo>
                  <a:pt x="252317" y="135922"/>
                  <a:pt x="247269" y="140875"/>
                  <a:pt x="241173" y="140875"/>
                </a:cubicBezTo>
                <a:close/>
              </a:path>
            </a:pathLst>
          </a:custGeom>
          <a:solidFill>
            <a:srgbClr val="2633E1"/>
          </a:solidFill>
          <a:ln w="9525" cap="flat">
            <a:noFill/>
            <a:prstDash val="solid"/>
            <a:miter/>
          </a:ln>
        </p:spPr>
        <p:txBody>
          <a:bodyPr rtlCol="0" anchor="ctr"/>
          <a:lstStyle/>
          <a:p>
            <a:endParaRPr lang="ko-KR" altLang="en-US">
              <a:solidFill>
                <a:schemeClr val="tx1">
                  <a:lumMod val="50000"/>
                  <a:lumOff val="50000"/>
                </a:schemeClr>
              </a:solidFill>
            </a:endParaRPr>
          </a:p>
        </p:txBody>
      </p:sp>
      <p:sp>
        <p:nvSpPr>
          <p:cNvPr id="6" name="文本框 5"/>
          <p:cNvSpPr txBox="1"/>
          <p:nvPr/>
        </p:nvSpPr>
        <p:spPr>
          <a:xfrm>
            <a:off x="1306350" y="4351552"/>
            <a:ext cx="1384065" cy="338554"/>
          </a:xfrm>
          <a:prstGeom prst="rect">
            <a:avLst/>
          </a:prstGeom>
          <a:noFill/>
        </p:spPr>
        <p:txBody>
          <a:bodyPr wrap="square" rtlCol="0">
            <a:spAutoFit/>
          </a:bodyPr>
          <a:lstStyle/>
          <a:p>
            <a:pPr algn="dist"/>
            <a:r>
              <a:rPr kumimoji="1" lang="zh-CN" altLang="en-US" sz="1600" dirty="0">
                <a:solidFill>
                  <a:schemeClr val="tx1">
                    <a:lumMod val="75000"/>
                    <a:lumOff val="25000"/>
                  </a:schemeClr>
                </a:solidFill>
              </a:rPr>
              <a:t>输入标题</a:t>
            </a:r>
          </a:p>
        </p:txBody>
      </p:sp>
      <p:sp>
        <p:nvSpPr>
          <p:cNvPr id="7" name="文本框 6"/>
          <p:cNvSpPr txBox="1"/>
          <p:nvPr/>
        </p:nvSpPr>
        <p:spPr>
          <a:xfrm>
            <a:off x="1306350" y="4653035"/>
            <a:ext cx="2006561" cy="451021"/>
          </a:xfrm>
          <a:prstGeom prst="rect">
            <a:avLst/>
          </a:prstGeom>
          <a:noFill/>
        </p:spPr>
        <p:txBody>
          <a:bodyPr wrap="square" rtlCol="0">
            <a:spAutoFit/>
          </a:bodyPr>
          <a:lstStyle/>
          <a:p>
            <a:pPr>
              <a:lnSpc>
                <a:spcPct val="120000"/>
              </a:lnSpc>
            </a:pPr>
            <a:r>
              <a:rPr kumimoji="1" lang="zh-CN" altLang="en-US" sz="1050" dirty="0">
                <a:solidFill>
                  <a:schemeClr val="tx1">
                    <a:lumMod val="50000"/>
                    <a:lumOff val="50000"/>
                  </a:schemeClr>
                </a:solidFill>
                <a:latin typeface="+mn-ea"/>
                <a:cs typeface="+mn-ea"/>
                <a:sym typeface="+mn-lt"/>
              </a:rPr>
              <a:t>感谢您使用我们的</a:t>
            </a:r>
            <a:r>
              <a:rPr kumimoji="1" lang="en-US" altLang="zh-CN" sz="1050" dirty="0">
                <a:solidFill>
                  <a:schemeClr val="tx1">
                    <a:lumMod val="50000"/>
                    <a:lumOff val="50000"/>
                  </a:schemeClr>
                </a:solidFill>
                <a:latin typeface="+mn-ea"/>
                <a:cs typeface="+mn-ea"/>
                <a:sym typeface="+mn-lt"/>
              </a:rPr>
              <a:t>PPT</a:t>
            </a:r>
            <a:r>
              <a:rPr kumimoji="1" lang="zh-CN" altLang="en-US" sz="1050" dirty="0">
                <a:solidFill>
                  <a:schemeClr val="tx1">
                    <a:lumMod val="50000"/>
                    <a:lumOff val="50000"/>
                  </a:schemeClr>
                </a:solidFill>
                <a:latin typeface="+mn-ea"/>
                <a:cs typeface="+mn-ea"/>
                <a:sym typeface="+mn-lt"/>
              </a:rPr>
              <a:t>模板，请在此输入您需要的文字内容</a:t>
            </a:r>
          </a:p>
        </p:txBody>
      </p:sp>
      <p:sp>
        <p:nvSpPr>
          <p:cNvPr id="8" name="文本框 7"/>
          <p:cNvSpPr txBox="1"/>
          <p:nvPr/>
        </p:nvSpPr>
        <p:spPr>
          <a:xfrm>
            <a:off x="4229335" y="4351552"/>
            <a:ext cx="1384065" cy="338554"/>
          </a:xfrm>
          <a:prstGeom prst="rect">
            <a:avLst/>
          </a:prstGeom>
          <a:noFill/>
        </p:spPr>
        <p:txBody>
          <a:bodyPr wrap="square" rtlCol="0">
            <a:spAutoFit/>
          </a:bodyPr>
          <a:lstStyle/>
          <a:p>
            <a:pPr algn="dist"/>
            <a:r>
              <a:rPr kumimoji="1" lang="zh-CN" altLang="en-US" sz="1600" dirty="0">
                <a:solidFill>
                  <a:schemeClr val="tx1">
                    <a:lumMod val="75000"/>
                    <a:lumOff val="25000"/>
                  </a:schemeClr>
                </a:solidFill>
              </a:rPr>
              <a:t>输入标题</a:t>
            </a:r>
          </a:p>
        </p:txBody>
      </p:sp>
      <p:sp>
        <p:nvSpPr>
          <p:cNvPr id="9" name="文本框 8"/>
          <p:cNvSpPr txBox="1"/>
          <p:nvPr/>
        </p:nvSpPr>
        <p:spPr>
          <a:xfrm>
            <a:off x="4229335" y="4653035"/>
            <a:ext cx="2006561" cy="451021"/>
          </a:xfrm>
          <a:prstGeom prst="rect">
            <a:avLst/>
          </a:prstGeom>
          <a:noFill/>
        </p:spPr>
        <p:txBody>
          <a:bodyPr wrap="square" rtlCol="0">
            <a:spAutoFit/>
          </a:bodyPr>
          <a:lstStyle/>
          <a:p>
            <a:pPr>
              <a:lnSpc>
                <a:spcPct val="120000"/>
              </a:lnSpc>
            </a:pPr>
            <a:r>
              <a:rPr kumimoji="1" lang="zh-CN" altLang="en-US" sz="1050" dirty="0">
                <a:solidFill>
                  <a:schemeClr val="tx1">
                    <a:lumMod val="50000"/>
                    <a:lumOff val="50000"/>
                  </a:schemeClr>
                </a:solidFill>
                <a:latin typeface="+mn-ea"/>
                <a:cs typeface="+mn-ea"/>
                <a:sym typeface="+mn-lt"/>
              </a:rPr>
              <a:t>感谢您使用我们的</a:t>
            </a:r>
            <a:r>
              <a:rPr kumimoji="1" lang="en-US" altLang="zh-CN" sz="1050" dirty="0">
                <a:solidFill>
                  <a:schemeClr val="tx1">
                    <a:lumMod val="50000"/>
                    <a:lumOff val="50000"/>
                  </a:schemeClr>
                </a:solidFill>
                <a:latin typeface="+mn-ea"/>
                <a:cs typeface="+mn-ea"/>
                <a:sym typeface="+mn-lt"/>
              </a:rPr>
              <a:t>PPT</a:t>
            </a:r>
            <a:r>
              <a:rPr kumimoji="1" lang="zh-CN" altLang="en-US" sz="1050" dirty="0">
                <a:solidFill>
                  <a:schemeClr val="tx1">
                    <a:lumMod val="50000"/>
                    <a:lumOff val="50000"/>
                  </a:schemeClr>
                </a:solidFill>
                <a:latin typeface="+mn-ea"/>
                <a:cs typeface="+mn-ea"/>
                <a:sym typeface="+mn-lt"/>
              </a:rPr>
              <a:t>模板，请在此输入您需要的文字内容。</a:t>
            </a:r>
          </a:p>
        </p:txBody>
      </p:sp>
      <p:sp>
        <p:nvSpPr>
          <p:cNvPr id="10" name="자유형: 도형 34"/>
          <p:cNvSpPr/>
          <p:nvPr/>
        </p:nvSpPr>
        <p:spPr>
          <a:xfrm>
            <a:off x="3751626" y="4491430"/>
            <a:ext cx="242013" cy="187009"/>
          </a:xfrm>
          <a:custGeom>
            <a:avLst/>
            <a:gdLst>
              <a:gd name="connsiteX0" fmla="*/ 26568 w 209550"/>
              <a:gd name="connsiteY0" fmla="*/ 159925 h 161925"/>
              <a:gd name="connsiteX1" fmla="*/ 85528 w 209550"/>
              <a:gd name="connsiteY1" fmla="*/ 100965 h 161925"/>
              <a:gd name="connsiteX2" fmla="*/ 102292 w 209550"/>
              <a:gd name="connsiteY2" fmla="*/ 117729 h 161925"/>
              <a:gd name="connsiteX3" fmla="*/ 113437 w 209550"/>
              <a:gd name="connsiteY3" fmla="*/ 117729 h 161925"/>
              <a:gd name="connsiteX4" fmla="*/ 185922 w 209550"/>
              <a:gd name="connsiteY4" fmla="*/ 45244 h 161925"/>
              <a:gd name="connsiteX5" fmla="*/ 185922 w 209550"/>
              <a:gd name="connsiteY5" fmla="*/ 64770 h 161925"/>
              <a:gd name="connsiteX6" fmla="*/ 189065 w 209550"/>
              <a:gd name="connsiteY6" fmla="*/ 71152 h 161925"/>
              <a:gd name="connsiteX7" fmla="*/ 208210 w 209550"/>
              <a:gd name="connsiteY7" fmla="*/ 62865 h 161925"/>
              <a:gd name="connsiteX8" fmla="*/ 208210 w 209550"/>
              <a:gd name="connsiteY8" fmla="*/ 18288 h 161925"/>
              <a:gd name="connsiteX9" fmla="*/ 197066 w 209550"/>
              <a:gd name="connsiteY9" fmla="*/ 7144 h 161925"/>
              <a:gd name="connsiteX10" fmla="*/ 150584 w 209550"/>
              <a:gd name="connsiteY10" fmla="*/ 7144 h 161925"/>
              <a:gd name="connsiteX11" fmla="*/ 144202 w 209550"/>
              <a:gd name="connsiteY11" fmla="*/ 10287 h 161925"/>
              <a:gd name="connsiteX12" fmla="*/ 152489 w 209550"/>
              <a:gd name="connsiteY12" fmla="*/ 29432 h 161925"/>
              <a:gd name="connsiteX13" fmla="*/ 170205 w 209550"/>
              <a:gd name="connsiteY13" fmla="*/ 29432 h 161925"/>
              <a:gd name="connsiteX14" fmla="*/ 107912 w 209550"/>
              <a:gd name="connsiteY14" fmla="*/ 91726 h 161925"/>
              <a:gd name="connsiteX15" fmla="*/ 91148 w 209550"/>
              <a:gd name="connsiteY15" fmla="*/ 74962 h 161925"/>
              <a:gd name="connsiteX16" fmla="*/ 80004 w 209550"/>
              <a:gd name="connsiteY16" fmla="*/ 74962 h 161925"/>
              <a:gd name="connsiteX17" fmla="*/ 9519 w 209550"/>
              <a:gd name="connsiteY17" fmla="*/ 145447 h 161925"/>
              <a:gd name="connsiteX18" fmla="*/ 7233 w 209550"/>
              <a:gd name="connsiteY18" fmla="*/ 152209 h 161925"/>
              <a:gd name="connsiteX19" fmla="*/ 26568 w 209550"/>
              <a:gd name="connsiteY19" fmla="*/ 159925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09550" h="161925">
                <a:moveTo>
                  <a:pt x="26568" y="159925"/>
                </a:moveTo>
                <a:lnTo>
                  <a:pt x="85528" y="100965"/>
                </a:lnTo>
                <a:lnTo>
                  <a:pt x="102292" y="117729"/>
                </a:lnTo>
                <a:cubicBezTo>
                  <a:pt x="105340" y="120777"/>
                  <a:pt x="110388" y="120777"/>
                  <a:pt x="113437" y="117729"/>
                </a:cubicBezTo>
                <a:lnTo>
                  <a:pt x="185922" y="45244"/>
                </a:lnTo>
                <a:lnTo>
                  <a:pt x="185922" y="64770"/>
                </a:lnTo>
                <a:cubicBezTo>
                  <a:pt x="185922" y="67246"/>
                  <a:pt x="187065" y="69723"/>
                  <a:pt x="189065" y="71152"/>
                </a:cubicBezTo>
                <a:cubicBezTo>
                  <a:pt x="198209" y="77915"/>
                  <a:pt x="208210" y="71533"/>
                  <a:pt x="208210" y="62865"/>
                </a:cubicBezTo>
                <a:lnTo>
                  <a:pt x="208210" y="18288"/>
                </a:lnTo>
                <a:cubicBezTo>
                  <a:pt x="208210" y="12097"/>
                  <a:pt x="203162" y="7144"/>
                  <a:pt x="197066" y="7144"/>
                </a:cubicBezTo>
                <a:lnTo>
                  <a:pt x="150584" y="7144"/>
                </a:lnTo>
                <a:cubicBezTo>
                  <a:pt x="148107" y="7144"/>
                  <a:pt x="145631" y="8287"/>
                  <a:pt x="144202" y="10287"/>
                </a:cubicBezTo>
                <a:cubicBezTo>
                  <a:pt x="137439" y="19431"/>
                  <a:pt x="143821" y="29432"/>
                  <a:pt x="152489" y="29432"/>
                </a:cubicBezTo>
                <a:lnTo>
                  <a:pt x="170205" y="29432"/>
                </a:lnTo>
                <a:lnTo>
                  <a:pt x="107912" y="91726"/>
                </a:lnTo>
                <a:lnTo>
                  <a:pt x="91148" y="74962"/>
                </a:lnTo>
                <a:cubicBezTo>
                  <a:pt x="88100" y="71914"/>
                  <a:pt x="83052" y="71914"/>
                  <a:pt x="80004" y="74962"/>
                </a:cubicBezTo>
                <a:lnTo>
                  <a:pt x="9519" y="145447"/>
                </a:lnTo>
                <a:cubicBezTo>
                  <a:pt x="7709" y="147256"/>
                  <a:pt x="6852" y="149733"/>
                  <a:pt x="7233" y="152209"/>
                </a:cubicBezTo>
                <a:cubicBezTo>
                  <a:pt x="8852" y="163544"/>
                  <a:pt x="20377" y="166116"/>
                  <a:pt x="26568" y="159925"/>
                </a:cubicBezTo>
                <a:close/>
              </a:path>
            </a:pathLst>
          </a:custGeom>
          <a:solidFill>
            <a:srgbClr val="2633E1"/>
          </a:solidFill>
          <a:ln w="9525" cap="flat">
            <a:noFill/>
            <a:prstDash val="solid"/>
            <a:miter/>
          </a:ln>
        </p:spPr>
        <p:txBody>
          <a:bodyPr rtlCol="0" anchor="ctr"/>
          <a:lstStyle/>
          <a:p>
            <a:endParaRPr lang="ko-KR" altLang="en-US">
              <a:solidFill>
                <a:schemeClr val="tx1">
                  <a:lumMod val="50000"/>
                  <a:lumOff val="50000"/>
                </a:schemeClr>
              </a:solidFill>
            </a:endParaRPr>
          </a:p>
        </p:txBody>
      </p:sp>
      <p:sp>
        <p:nvSpPr>
          <p:cNvPr id="11" name="자유형: 도형 35"/>
          <p:cNvSpPr/>
          <p:nvPr/>
        </p:nvSpPr>
        <p:spPr>
          <a:xfrm>
            <a:off x="3752058" y="4723101"/>
            <a:ext cx="110006" cy="121006"/>
          </a:xfrm>
          <a:custGeom>
            <a:avLst/>
            <a:gdLst>
              <a:gd name="connsiteX0" fmla="*/ 18288 w 95250"/>
              <a:gd name="connsiteY0" fmla="*/ 97822 h 104775"/>
              <a:gd name="connsiteX1" fmla="*/ 85154 w 95250"/>
              <a:gd name="connsiteY1" fmla="*/ 97822 h 104775"/>
              <a:gd name="connsiteX2" fmla="*/ 96298 w 95250"/>
              <a:gd name="connsiteY2" fmla="*/ 86677 h 104775"/>
              <a:gd name="connsiteX3" fmla="*/ 96298 w 95250"/>
              <a:gd name="connsiteY3" fmla="*/ 18288 h 104775"/>
              <a:gd name="connsiteX4" fmla="*/ 85154 w 95250"/>
              <a:gd name="connsiteY4" fmla="*/ 7144 h 104775"/>
              <a:gd name="connsiteX5" fmla="*/ 18288 w 95250"/>
              <a:gd name="connsiteY5" fmla="*/ 7144 h 104775"/>
              <a:gd name="connsiteX6" fmla="*/ 7144 w 95250"/>
              <a:gd name="connsiteY6" fmla="*/ 18288 h 104775"/>
              <a:gd name="connsiteX7" fmla="*/ 7144 w 95250"/>
              <a:gd name="connsiteY7" fmla="*/ 86677 h 104775"/>
              <a:gd name="connsiteX8" fmla="*/ 18288 w 95250"/>
              <a:gd name="connsiteY8" fmla="*/ 97822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50" h="104775">
                <a:moveTo>
                  <a:pt x="18288" y="97822"/>
                </a:moveTo>
                <a:lnTo>
                  <a:pt x="85154" y="97822"/>
                </a:lnTo>
                <a:cubicBezTo>
                  <a:pt x="91345" y="97822"/>
                  <a:pt x="96298" y="92869"/>
                  <a:pt x="96298" y="86677"/>
                </a:cubicBezTo>
                <a:lnTo>
                  <a:pt x="96298" y="18288"/>
                </a:lnTo>
                <a:cubicBezTo>
                  <a:pt x="96298" y="12097"/>
                  <a:pt x="91345" y="7144"/>
                  <a:pt x="85154" y="7144"/>
                </a:cubicBezTo>
                <a:lnTo>
                  <a:pt x="18288" y="7144"/>
                </a:lnTo>
                <a:cubicBezTo>
                  <a:pt x="12097" y="7144"/>
                  <a:pt x="7144" y="12097"/>
                  <a:pt x="7144" y="18288"/>
                </a:cubicBezTo>
                <a:lnTo>
                  <a:pt x="7144" y="86677"/>
                </a:lnTo>
                <a:cubicBezTo>
                  <a:pt x="7144" y="92773"/>
                  <a:pt x="12097" y="97822"/>
                  <a:pt x="18288" y="97822"/>
                </a:cubicBezTo>
                <a:close/>
              </a:path>
            </a:pathLst>
          </a:custGeom>
          <a:solidFill>
            <a:srgbClr val="2633E1"/>
          </a:solidFill>
          <a:ln w="9525" cap="flat">
            <a:noFill/>
            <a:prstDash val="solid"/>
            <a:miter/>
          </a:ln>
        </p:spPr>
        <p:txBody>
          <a:bodyPr rtlCol="0" anchor="ctr"/>
          <a:lstStyle/>
          <a:p>
            <a:endParaRPr lang="ko-KR" altLang="en-US">
              <a:solidFill>
                <a:schemeClr val="tx1">
                  <a:lumMod val="50000"/>
                  <a:lumOff val="50000"/>
                </a:schemeClr>
              </a:solidFill>
            </a:endParaRPr>
          </a:p>
        </p:txBody>
      </p:sp>
      <p:sp>
        <p:nvSpPr>
          <p:cNvPr id="12" name="자유형: 도형 36"/>
          <p:cNvSpPr/>
          <p:nvPr/>
        </p:nvSpPr>
        <p:spPr>
          <a:xfrm>
            <a:off x="3880765" y="4645877"/>
            <a:ext cx="110006" cy="198009"/>
          </a:xfrm>
          <a:custGeom>
            <a:avLst/>
            <a:gdLst>
              <a:gd name="connsiteX0" fmla="*/ 85153 w 95250"/>
              <a:gd name="connsiteY0" fmla="*/ 7144 h 171450"/>
              <a:gd name="connsiteX1" fmla="*/ 18288 w 95250"/>
              <a:gd name="connsiteY1" fmla="*/ 7144 h 171450"/>
              <a:gd name="connsiteX2" fmla="*/ 7144 w 95250"/>
              <a:gd name="connsiteY2" fmla="*/ 18288 h 171450"/>
              <a:gd name="connsiteX3" fmla="*/ 7144 w 95250"/>
              <a:gd name="connsiteY3" fmla="*/ 153543 h 171450"/>
              <a:gd name="connsiteX4" fmla="*/ 18288 w 95250"/>
              <a:gd name="connsiteY4" fmla="*/ 164687 h 171450"/>
              <a:gd name="connsiteX5" fmla="*/ 85153 w 95250"/>
              <a:gd name="connsiteY5" fmla="*/ 164687 h 171450"/>
              <a:gd name="connsiteX6" fmla="*/ 96298 w 95250"/>
              <a:gd name="connsiteY6" fmla="*/ 153543 h 171450"/>
              <a:gd name="connsiteX7" fmla="*/ 96298 w 95250"/>
              <a:gd name="connsiteY7" fmla="*/ 18288 h 171450"/>
              <a:gd name="connsiteX8" fmla="*/ 85153 w 95250"/>
              <a:gd name="connsiteY8" fmla="*/ 7144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50" h="171450">
                <a:moveTo>
                  <a:pt x="85153" y="7144"/>
                </a:moveTo>
                <a:lnTo>
                  <a:pt x="18288" y="7144"/>
                </a:lnTo>
                <a:cubicBezTo>
                  <a:pt x="12097" y="7144"/>
                  <a:pt x="7144" y="12097"/>
                  <a:pt x="7144" y="18288"/>
                </a:cubicBezTo>
                <a:lnTo>
                  <a:pt x="7144" y="153543"/>
                </a:lnTo>
                <a:cubicBezTo>
                  <a:pt x="7144" y="159734"/>
                  <a:pt x="12097" y="164687"/>
                  <a:pt x="18288" y="164687"/>
                </a:cubicBezTo>
                <a:lnTo>
                  <a:pt x="85153" y="164687"/>
                </a:lnTo>
                <a:cubicBezTo>
                  <a:pt x="91345" y="164687"/>
                  <a:pt x="96298" y="159734"/>
                  <a:pt x="96298" y="153543"/>
                </a:cubicBezTo>
                <a:lnTo>
                  <a:pt x="96298" y="18288"/>
                </a:lnTo>
                <a:cubicBezTo>
                  <a:pt x="96298" y="12192"/>
                  <a:pt x="91345" y="7144"/>
                  <a:pt x="85153" y="7144"/>
                </a:cubicBezTo>
                <a:close/>
              </a:path>
            </a:pathLst>
          </a:custGeom>
          <a:solidFill>
            <a:srgbClr val="2633E1"/>
          </a:solidFill>
          <a:ln w="9525" cap="flat">
            <a:noFill/>
            <a:prstDash val="solid"/>
            <a:miter/>
          </a:ln>
        </p:spPr>
        <p:txBody>
          <a:bodyPr rtlCol="0" anchor="ctr"/>
          <a:lstStyle/>
          <a:p>
            <a:endParaRPr lang="ko-KR" altLang="en-US">
              <a:solidFill>
                <a:schemeClr val="tx1">
                  <a:lumMod val="50000"/>
                  <a:lumOff val="50000"/>
                </a:schemeClr>
              </a:solidFill>
            </a:endParaRPr>
          </a:p>
        </p:txBody>
      </p:sp>
      <p:sp>
        <p:nvSpPr>
          <p:cNvPr id="13" name="자유형: 도형 37"/>
          <p:cNvSpPr/>
          <p:nvPr/>
        </p:nvSpPr>
        <p:spPr>
          <a:xfrm>
            <a:off x="3983727" y="4491870"/>
            <a:ext cx="165008" cy="352016"/>
          </a:xfrm>
          <a:custGeom>
            <a:avLst/>
            <a:gdLst>
              <a:gd name="connsiteX0" fmla="*/ 18291 w 142875"/>
              <a:gd name="connsiteY0" fmla="*/ 118205 h 304800"/>
              <a:gd name="connsiteX1" fmla="*/ 29435 w 142875"/>
              <a:gd name="connsiteY1" fmla="*/ 118205 h 304800"/>
              <a:gd name="connsiteX2" fmla="*/ 29435 w 142875"/>
              <a:gd name="connsiteY2" fmla="*/ 286893 h 304800"/>
              <a:gd name="connsiteX3" fmla="*/ 40580 w 142875"/>
              <a:gd name="connsiteY3" fmla="*/ 298037 h 304800"/>
              <a:gd name="connsiteX4" fmla="*/ 108207 w 142875"/>
              <a:gd name="connsiteY4" fmla="*/ 298037 h 304800"/>
              <a:gd name="connsiteX5" fmla="*/ 119352 w 142875"/>
              <a:gd name="connsiteY5" fmla="*/ 286893 h 304800"/>
              <a:gd name="connsiteX6" fmla="*/ 119352 w 142875"/>
              <a:gd name="connsiteY6" fmla="*/ 118205 h 304800"/>
              <a:gd name="connsiteX7" fmla="*/ 130496 w 142875"/>
              <a:gd name="connsiteY7" fmla="*/ 118205 h 304800"/>
              <a:gd name="connsiteX8" fmla="*/ 140211 w 142875"/>
              <a:gd name="connsiteY8" fmla="*/ 112490 h 304800"/>
              <a:gd name="connsiteX9" fmla="*/ 139926 w 142875"/>
              <a:gd name="connsiteY9" fmla="*/ 101156 h 304800"/>
              <a:gd name="connsiteX10" fmla="*/ 83442 w 142875"/>
              <a:gd name="connsiteY10" fmla="*/ 12002 h 304800"/>
              <a:gd name="connsiteX11" fmla="*/ 64583 w 142875"/>
              <a:gd name="connsiteY11" fmla="*/ 12002 h 304800"/>
              <a:gd name="connsiteX12" fmla="*/ 8861 w 142875"/>
              <a:gd name="connsiteY12" fmla="*/ 101156 h 304800"/>
              <a:gd name="connsiteX13" fmla="*/ 8576 w 142875"/>
              <a:gd name="connsiteY13" fmla="*/ 112490 h 304800"/>
              <a:gd name="connsiteX14" fmla="*/ 18291 w 142875"/>
              <a:gd name="connsiteY14" fmla="*/ 118205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2875" h="304800">
                <a:moveTo>
                  <a:pt x="18291" y="118205"/>
                </a:moveTo>
                <a:lnTo>
                  <a:pt x="29435" y="118205"/>
                </a:lnTo>
                <a:lnTo>
                  <a:pt x="29435" y="286893"/>
                </a:lnTo>
                <a:cubicBezTo>
                  <a:pt x="29435" y="293084"/>
                  <a:pt x="34388" y="298037"/>
                  <a:pt x="40580" y="298037"/>
                </a:cubicBezTo>
                <a:lnTo>
                  <a:pt x="108207" y="298037"/>
                </a:lnTo>
                <a:cubicBezTo>
                  <a:pt x="114398" y="298037"/>
                  <a:pt x="119352" y="293084"/>
                  <a:pt x="119352" y="286893"/>
                </a:cubicBezTo>
                <a:lnTo>
                  <a:pt x="119352" y="118205"/>
                </a:lnTo>
                <a:lnTo>
                  <a:pt x="130496" y="118205"/>
                </a:lnTo>
                <a:cubicBezTo>
                  <a:pt x="134591" y="118205"/>
                  <a:pt x="138306" y="116014"/>
                  <a:pt x="140211" y="112490"/>
                </a:cubicBezTo>
                <a:cubicBezTo>
                  <a:pt x="142212" y="108966"/>
                  <a:pt x="142021" y="104585"/>
                  <a:pt x="139926" y="101156"/>
                </a:cubicBezTo>
                <a:lnTo>
                  <a:pt x="83442" y="12002"/>
                </a:lnTo>
                <a:cubicBezTo>
                  <a:pt x="79346" y="5524"/>
                  <a:pt x="68583" y="5524"/>
                  <a:pt x="64583" y="12002"/>
                </a:cubicBezTo>
                <a:lnTo>
                  <a:pt x="8861" y="101156"/>
                </a:lnTo>
                <a:cubicBezTo>
                  <a:pt x="6671" y="104585"/>
                  <a:pt x="6575" y="108966"/>
                  <a:pt x="8576" y="112490"/>
                </a:cubicBezTo>
                <a:cubicBezTo>
                  <a:pt x="10481" y="116014"/>
                  <a:pt x="14291" y="118205"/>
                  <a:pt x="18291" y="118205"/>
                </a:cubicBezTo>
                <a:close/>
              </a:path>
            </a:pathLst>
          </a:custGeom>
          <a:solidFill>
            <a:srgbClr val="2633E1"/>
          </a:solidFill>
          <a:ln w="9525" cap="flat">
            <a:noFill/>
            <a:prstDash val="solid"/>
            <a:miter/>
          </a:ln>
        </p:spPr>
        <p:txBody>
          <a:bodyPr rtlCol="0" anchor="ctr"/>
          <a:lstStyle/>
          <a:p>
            <a:endParaRPr lang="ko-KR" altLang="en-US">
              <a:solidFill>
                <a:schemeClr val="tx1">
                  <a:lumMod val="50000"/>
                  <a:lumOff val="50000"/>
                </a:schemeClr>
              </a:solidFill>
            </a:endParaRPr>
          </a:p>
        </p:txBody>
      </p:sp>
      <p:sp>
        <p:nvSpPr>
          <p:cNvPr id="14" name="자유형: 도형 38"/>
          <p:cNvSpPr/>
          <p:nvPr/>
        </p:nvSpPr>
        <p:spPr>
          <a:xfrm>
            <a:off x="3699695" y="4439972"/>
            <a:ext cx="451024" cy="451021"/>
          </a:xfrm>
          <a:custGeom>
            <a:avLst/>
            <a:gdLst>
              <a:gd name="connsiteX0" fmla="*/ 376142 w 390525"/>
              <a:gd name="connsiteY0" fmla="*/ 365262 h 390525"/>
              <a:gd name="connsiteX1" fmla="*/ 29432 w 390525"/>
              <a:gd name="connsiteY1" fmla="*/ 365262 h 390525"/>
              <a:gd name="connsiteX2" fmla="*/ 29432 w 390525"/>
              <a:gd name="connsiteY2" fmla="*/ 18552 h 390525"/>
              <a:gd name="connsiteX3" fmla="*/ 19526 w 390525"/>
              <a:gd name="connsiteY3" fmla="*/ 7218 h 390525"/>
              <a:gd name="connsiteX4" fmla="*/ 7144 w 390525"/>
              <a:gd name="connsiteY4" fmla="*/ 18267 h 390525"/>
              <a:gd name="connsiteX5" fmla="*/ 7144 w 390525"/>
              <a:gd name="connsiteY5" fmla="*/ 376407 h 390525"/>
              <a:gd name="connsiteX6" fmla="*/ 18288 w 390525"/>
              <a:gd name="connsiteY6" fmla="*/ 387551 h 390525"/>
              <a:gd name="connsiteX7" fmla="*/ 376428 w 390525"/>
              <a:gd name="connsiteY7" fmla="*/ 387551 h 390525"/>
              <a:gd name="connsiteX8" fmla="*/ 387477 w 390525"/>
              <a:gd name="connsiteY8" fmla="*/ 375168 h 390525"/>
              <a:gd name="connsiteX9" fmla="*/ 376142 w 390525"/>
              <a:gd name="connsiteY9" fmla="*/ 365262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0525" h="390525">
                <a:moveTo>
                  <a:pt x="376142" y="365262"/>
                </a:moveTo>
                <a:lnTo>
                  <a:pt x="29432" y="365262"/>
                </a:lnTo>
                <a:lnTo>
                  <a:pt x="29432" y="18552"/>
                </a:lnTo>
                <a:cubicBezTo>
                  <a:pt x="29432" y="12837"/>
                  <a:pt x="25241" y="7789"/>
                  <a:pt x="19526" y="7218"/>
                </a:cubicBezTo>
                <a:cubicBezTo>
                  <a:pt x="12764" y="6456"/>
                  <a:pt x="7144" y="11694"/>
                  <a:pt x="7144" y="18267"/>
                </a:cubicBezTo>
                <a:lnTo>
                  <a:pt x="7144" y="376407"/>
                </a:lnTo>
                <a:cubicBezTo>
                  <a:pt x="7144" y="382598"/>
                  <a:pt x="12097" y="387551"/>
                  <a:pt x="18288" y="387551"/>
                </a:cubicBezTo>
                <a:lnTo>
                  <a:pt x="376428" y="387551"/>
                </a:lnTo>
                <a:cubicBezTo>
                  <a:pt x="383000" y="387551"/>
                  <a:pt x="388239" y="381836"/>
                  <a:pt x="387477" y="375168"/>
                </a:cubicBezTo>
                <a:cubicBezTo>
                  <a:pt x="386906" y="369453"/>
                  <a:pt x="381857" y="365262"/>
                  <a:pt x="376142" y="365262"/>
                </a:cubicBezTo>
                <a:close/>
              </a:path>
            </a:pathLst>
          </a:custGeom>
          <a:solidFill>
            <a:srgbClr val="2633E1"/>
          </a:solidFill>
          <a:ln w="9525" cap="flat">
            <a:noFill/>
            <a:prstDash val="solid"/>
            <a:miter/>
          </a:ln>
        </p:spPr>
        <p:txBody>
          <a:bodyPr rtlCol="0" anchor="ctr"/>
          <a:lstStyle/>
          <a:p>
            <a:endParaRPr lang="ko-KR" altLang="en-US">
              <a:solidFill>
                <a:schemeClr val="tx1">
                  <a:lumMod val="50000"/>
                  <a:lumOff val="50000"/>
                </a:schemeClr>
              </a:solidFill>
            </a:endParaRPr>
          </a:p>
        </p:txBody>
      </p:sp>
      <p:sp>
        <p:nvSpPr>
          <p:cNvPr id="15" name="文本框 14"/>
          <p:cNvSpPr txBox="1"/>
          <p:nvPr/>
        </p:nvSpPr>
        <p:spPr>
          <a:xfrm>
            <a:off x="839523" y="1566353"/>
            <a:ext cx="3169778" cy="523220"/>
          </a:xfrm>
          <a:prstGeom prst="rect">
            <a:avLst/>
          </a:prstGeom>
          <a:noFill/>
        </p:spPr>
        <p:txBody>
          <a:bodyPr wrap="none" rtlCol="0">
            <a:spAutoFit/>
          </a:bodyPr>
          <a:lstStyle/>
          <a:p>
            <a:r>
              <a:rPr kumimoji="1" lang="en-US" altLang="zh-CN" sz="2800" dirty="0">
                <a:solidFill>
                  <a:schemeClr val="tx1">
                    <a:lumMod val="75000"/>
                    <a:lumOff val="25000"/>
                  </a:schemeClr>
                </a:solidFill>
                <a:latin typeface="+mj-lt"/>
                <a:ea typeface="+mj-ea"/>
              </a:rPr>
              <a:t>WORK</a:t>
            </a:r>
            <a:r>
              <a:rPr kumimoji="1" lang="zh-CN" altLang="en-US" sz="2800" dirty="0">
                <a:solidFill>
                  <a:schemeClr val="tx1">
                    <a:lumMod val="75000"/>
                    <a:lumOff val="25000"/>
                  </a:schemeClr>
                </a:solidFill>
                <a:latin typeface="+mj-lt"/>
                <a:ea typeface="+mj-ea"/>
              </a:rPr>
              <a:t> </a:t>
            </a:r>
            <a:r>
              <a:rPr kumimoji="1" lang="en-US" altLang="zh-CN" sz="2800" dirty="0">
                <a:solidFill>
                  <a:schemeClr val="tx1">
                    <a:lumMod val="75000"/>
                    <a:lumOff val="25000"/>
                  </a:schemeClr>
                </a:solidFill>
                <a:latin typeface="+mj-lt"/>
                <a:ea typeface="+mj-ea"/>
              </a:rPr>
              <a:t>REPORT</a:t>
            </a:r>
            <a:endParaRPr kumimoji="1" lang="zh-CN" altLang="en-US" sz="2800" dirty="0">
              <a:solidFill>
                <a:schemeClr val="tx1">
                  <a:lumMod val="75000"/>
                  <a:lumOff val="25000"/>
                </a:schemeClr>
              </a:solidFill>
              <a:latin typeface="+mj-lt"/>
              <a:ea typeface="+mj-ea"/>
            </a:endParaRPr>
          </a:p>
        </p:txBody>
      </p:sp>
      <p:sp>
        <p:nvSpPr>
          <p:cNvPr id="16" name="文本框 15"/>
          <p:cNvSpPr txBox="1"/>
          <p:nvPr/>
        </p:nvSpPr>
        <p:spPr>
          <a:xfrm>
            <a:off x="839523" y="2611817"/>
            <a:ext cx="5040577" cy="876266"/>
          </a:xfrm>
          <a:prstGeom prst="rect">
            <a:avLst/>
          </a:prstGeom>
          <a:noFill/>
        </p:spPr>
        <p:txBody>
          <a:bodyPr wrap="square" rtlCol="0">
            <a:spAutoFit/>
          </a:bodyPr>
          <a:lstStyle/>
          <a:p>
            <a:pPr>
              <a:lnSpc>
                <a:spcPct val="150000"/>
              </a:lnSpc>
            </a:pPr>
            <a:r>
              <a:rPr kumimoji="1" lang="zh-CN" altLang="en-US" sz="1200" dirty="0">
                <a:solidFill>
                  <a:schemeClr val="tx1">
                    <a:lumMod val="50000"/>
                    <a:lumOff val="50000"/>
                  </a:schemeClr>
                </a:solidFill>
                <a:latin typeface="+mn-ea"/>
                <a:cs typeface="+mn-ea"/>
                <a:sym typeface="+mn-lt"/>
              </a:rPr>
              <a:t>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模板，请在此输入您需要的文字内容，感谢您使用我们的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模板，请在此输入您需要的文字内容，感谢您使用我们的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a:t>
            </a:r>
          </a:p>
        </p:txBody>
      </p:sp>
      <p:sp>
        <p:nvSpPr>
          <p:cNvPr id="17" name="矩形 16"/>
          <p:cNvSpPr/>
          <p:nvPr/>
        </p:nvSpPr>
        <p:spPr>
          <a:xfrm>
            <a:off x="6288211" y="1937938"/>
            <a:ext cx="3568700" cy="1716824"/>
          </a:xfrm>
          <a:prstGeom prst="rect">
            <a:avLst/>
          </a:prstGeom>
          <a:blipFill dpi="0" rotWithShape="1">
            <a:blip r:embed="rId3"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8" name="矩形 17"/>
          <p:cNvSpPr/>
          <p:nvPr/>
        </p:nvSpPr>
        <p:spPr>
          <a:xfrm>
            <a:off x="8166061" y="3922102"/>
            <a:ext cx="1690850" cy="1716823"/>
          </a:xfrm>
          <a:prstGeom prst="rect">
            <a:avLst/>
          </a:prstGeom>
          <a:blipFill dpi="0" rotWithShape="1">
            <a:blip r:embed="rId4"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9" name="对角圆角矩形 18"/>
          <p:cNvSpPr/>
          <p:nvPr/>
        </p:nvSpPr>
        <p:spPr>
          <a:xfrm>
            <a:off x="7164981" y="3923146"/>
            <a:ext cx="825500" cy="816071"/>
          </a:xfrm>
          <a:prstGeom prst="round2DiagRect">
            <a:avLst/>
          </a:prstGeom>
          <a:solidFill>
            <a:srgbClr val="2633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0" name="对角圆角矩形 19"/>
          <p:cNvSpPr/>
          <p:nvPr/>
        </p:nvSpPr>
        <p:spPr>
          <a:xfrm>
            <a:off x="10030380" y="2997425"/>
            <a:ext cx="1405740" cy="1427333"/>
          </a:xfrm>
          <a:prstGeom prst="round2DiagRect">
            <a:avLst/>
          </a:prstGeom>
          <a:solidFill>
            <a:srgbClr val="2633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文本框 20"/>
          <p:cNvSpPr txBox="1"/>
          <p:nvPr/>
        </p:nvSpPr>
        <p:spPr>
          <a:xfrm>
            <a:off x="10134616" y="3434834"/>
            <a:ext cx="1146468" cy="369332"/>
          </a:xfrm>
          <a:prstGeom prst="rect">
            <a:avLst/>
          </a:prstGeom>
          <a:noFill/>
        </p:spPr>
        <p:txBody>
          <a:bodyPr wrap="none" rtlCol="0">
            <a:spAutoFit/>
          </a:bodyPr>
          <a:lstStyle/>
          <a:p>
            <a:r>
              <a:rPr kumimoji="1" lang="en-US" altLang="zh-CN" dirty="0">
                <a:solidFill>
                  <a:schemeClr val="bg1"/>
                </a:solidFill>
                <a:latin typeface="+mj-lt"/>
              </a:rPr>
              <a:t>SLOGAN</a:t>
            </a:r>
            <a:endParaRPr kumimoji="1" lang="zh-CN" altLang="en-US" dirty="0">
              <a:solidFill>
                <a:schemeClr val="bg1"/>
              </a:solidFill>
              <a:latin typeface="+mj-lt"/>
            </a:endParaRPr>
          </a:p>
        </p:txBody>
      </p:sp>
      <p:sp>
        <p:nvSpPr>
          <p:cNvPr id="22" name="文本框 21"/>
          <p:cNvSpPr txBox="1"/>
          <p:nvPr/>
        </p:nvSpPr>
        <p:spPr>
          <a:xfrm>
            <a:off x="10120598" y="3820502"/>
            <a:ext cx="1225304" cy="369332"/>
          </a:xfrm>
          <a:prstGeom prst="rect">
            <a:avLst/>
          </a:prstGeom>
          <a:noFill/>
        </p:spPr>
        <p:txBody>
          <a:bodyPr wrap="square" rtlCol="0">
            <a:spAutoFit/>
          </a:bodyPr>
          <a:lstStyle/>
          <a:p>
            <a:pPr algn="ctr"/>
            <a:r>
              <a:rPr kumimoji="1" lang="en-US" altLang="zh-CN" sz="900" dirty="0">
                <a:solidFill>
                  <a:schemeClr val="bg1"/>
                </a:solidFill>
              </a:rPr>
              <a:t>COMPANY</a:t>
            </a:r>
          </a:p>
          <a:p>
            <a:pPr algn="ctr"/>
            <a:r>
              <a:rPr kumimoji="1" lang="en-US" altLang="zh-CN" sz="900" dirty="0">
                <a:solidFill>
                  <a:schemeClr val="bg1"/>
                </a:solidFill>
              </a:rPr>
              <a:t>NAME</a:t>
            </a:r>
            <a:endParaRPr kumimoji="1" lang="zh-CN" altLang="en-US" sz="900" dirty="0">
              <a:solidFill>
                <a:schemeClr val="bg1"/>
              </a:solidFill>
            </a:endParaRPr>
          </a:p>
        </p:txBody>
      </p:sp>
      <p:sp>
        <p:nvSpPr>
          <p:cNvPr id="23" name="자유형: 도형 389"/>
          <p:cNvSpPr/>
          <p:nvPr/>
        </p:nvSpPr>
        <p:spPr>
          <a:xfrm>
            <a:off x="7412200" y="4423307"/>
            <a:ext cx="123825" cy="104775"/>
          </a:xfrm>
          <a:custGeom>
            <a:avLst/>
            <a:gdLst>
              <a:gd name="connsiteX0" fmla="*/ 111838 w 123825"/>
              <a:gd name="connsiteY0" fmla="*/ 14478 h 104775"/>
              <a:gd name="connsiteX1" fmla="*/ 52973 w 123825"/>
              <a:gd name="connsiteY1" fmla="*/ 23336 h 104775"/>
              <a:gd name="connsiteX2" fmla="*/ 34876 w 123825"/>
              <a:gd name="connsiteY2" fmla="*/ 9239 h 104775"/>
              <a:gd name="connsiteX3" fmla="*/ 7634 w 123825"/>
              <a:gd name="connsiteY3" fmla="*/ 69532 h 104775"/>
              <a:gd name="connsiteX4" fmla="*/ 8396 w 123825"/>
              <a:gd name="connsiteY4" fmla="*/ 75057 h 104775"/>
              <a:gd name="connsiteX5" fmla="*/ 13825 w 123825"/>
              <a:gd name="connsiteY5" fmla="*/ 76676 h 104775"/>
              <a:gd name="connsiteX6" fmla="*/ 33638 w 123825"/>
              <a:gd name="connsiteY6" fmla="*/ 71152 h 104775"/>
              <a:gd name="connsiteX7" fmla="*/ 40400 w 123825"/>
              <a:gd name="connsiteY7" fmla="*/ 70199 h 104775"/>
              <a:gd name="connsiteX8" fmla="*/ 63165 w 123825"/>
              <a:gd name="connsiteY8" fmla="*/ 84487 h 104775"/>
              <a:gd name="connsiteX9" fmla="*/ 72118 w 123825"/>
              <a:gd name="connsiteY9" fmla="*/ 103060 h 104775"/>
              <a:gd name="connsiteX10" fmla="*/ 76881 w 123825"/>
              <a:gd name="connsiteY10" fmla="*/ 106013 h 104775"/>
              <a:gd name="connsiteX11" fmla="*/ 81548 w 123825"/>
              <a:gd name="connsiteY11" fmla="*/ 102965 h 104775"/>
              <a:gd name="connsiteX12" fmla="*/ 124887 w 123825"/>
              <a:gd name="connsiteY12" fmla="*/ 7144 h 104775"/>
              <a:gd name="connsiteX13" fmla="*/ 111838 w 123825"/>
              <a:gd name="connsiteY13" fmla="*/ 14478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825" h="104775">
                <a:moveTo>
                  <a:pt x="111838" y="14478"/>
                </a:moveTo>
                <a:cubicBezTo>
                  <a:pt x="95550" y="29527"/>
                  <a:pt x="72976" y="32956"/>
                  <a:pt x="52973" y="23336"/>
                </a:cubicBezTo>
                <a:cubicBezTo>
                  <a:pt x="45734" y="19812"/>
                  <a:pt x="39638" y="15049"/>
                  <a:pt x="34876" y="9239"/>
                </a:cubicBezTo>
                <a:lnTo>
                  <a:pt x="7634" y="69532"/>
                </a:lnTo>
                <a:cubicBezTo>
                  <a:pt x="6396" y="72295"/>
                  <a:pt x="7825" y="74295"/>
                  <a:pt x="8396" y="75057"/>
                </a:cubicBezTo>
                <a:cubicBezTo>
                  <a:pt x="9063" y="75819"/>
                  <a:pt x="10873" y="77533"/>
                  <a:pt x="13825" y="76676"/>
                </a:cubicBezTo>
                <a:lnTo>
                  <a:pt x="33638" y="71152"/>
                </a:lnTo>
                <a:cubicBezTo>
                  <a:pt x="35923" y="70485"/>
                  <a:pt x="38209" y="70199"/>
                  <a:pt x="40400" y="70199"/>
                </a:cubicBezTo>
                <a:cubicBezTo>
                  <a:pt x="49925" y="70199"/>
                  <a:pt x="58879" y="75533"/>
                  <a:pt x="63165" y="84487"/>
                </a:cubicBezTo>
                <a:lnTo>
                  <a:pt x="72118" y="103060"/>
                </a:lnTo>
                <a:cubicBezTo>
                  <a:pt x="73452" y="105727"/>
                  <a:pt x="75929" y="106013"/>
                  <a:pt x="76881" y="106013"/>
                </a:cubicBezTo>
                <a:cubicBezTo>
                  <a:pt x="77929" y="106013"/>
                  <a:pt x="80310" y="105632"/>
                  <a:pt x="81548" y="102965"/>
                </a:cubicBezTo>
                <a:lnTo>
                  <a:pt x="124887" y="7144"/>
                </a:lnTo>
                <a:cubicBezTo>
                  <a:pt x="120125" y="8477"/>
                  <a:pt x="115648" y="10954"/>
                  <a:pt x="111838" y="14478"/>
                </a:cubicBezTo>
                <a:close/>
              </a:path>
            </a:pathLst>
          </a:custGeom>
          <a:solidFill>
            <a:schemeClr val="bg1"/>
          </a:solidFill>
          <a:ln w="9525" cap="flat">
            <a:noFill/>
            <a:prstDash val="solid"/>
            <a:miter/>
          </a:ln>
        </p:spPr>
        <p:txBody>
          <a:bodyPr rtlCol="0" anchor="ctr"/>
          <a:lstStyle/>
          <a:p>
            <a:endParaRPr lang="ko-KR" altLang="en-US"/>
          </a:p>
        </p:txBody>
      </p:sp>
      <p:sp>
        <p:nvSpPr>
          <p:cNvPr id="24" name="자유형: 도형 390"/>
          <p:cNvSpPr/>
          <p:nvPr/>
        </p:nvSpPr>
        <p:spPr>
          <a:xfrm>
            <a:off x="7551280" y="4423307"/>
            <a:ext cx="123825" cy="104775"/>
          </a:xfrm>
          <a:custGeom>
            <a:avLst/>
            <a:gdLst>
              <a:gd name="connsiteX0" fmla="*/ 124492 w 123825"/>
              <a:gd name="connsiteY0" fmla="*/ 69532 h 104775"/>
              <a:gd name="connsiteX1" fmla="*/ 97250 w 123825"/>
              <a:gd name="connsiteY1" fmla="*/ 9239 h 104775"/>
              <a:gd name="connsiteX2" fmla="*/ 79153 w 123825"/>
              <a:gd name="connsiteY2" fmla="*/ 23336 h 104775"/>
              <a:gd name="connsiteX3" fmla="*/ 20288 w 123825"/>
              <a:gd name="connsiteY3" fmla="*/ 14478 h 104775"/>
              <a:gd name="connsiteX4" fmla="*/ 7144 w 123825"/>
              <a:gd name="connsiteY4" fmla="*/ 7144 h 104775"/>
              <a:gd name="connsiteX5" fmla="*/ 50482 w 123825"/>
              <a:gd name="connsiteY5" fmla="*/ 102965 h 104775"/>
              <a:gd name="connsiteX6" fmla="*/ 55150 w 123825"/>
              <a:gd name="connsiteY6" fmla="*/ 106013 h 104775"/>
              <a:gd name="connsiteX7" fmla="*/ 59912 w 123825"/>
              <a:gd name="connsiteY7" fmla="*/ 103060 h 104775"/>
              <a:gd name="connsiteX8" fmla="*/ 68866 w 123825"/>
              <a:gd name="connsiteY8" fmla="*/ 84487 h 104775"/>
              <a:gd name="connsiteX9" fmla="*/ 91630 w 123825"/>
              <a:gd name="connsiteY9" fmla="*/ 70199 h 104775"/>
              <a:gd name="connsiteX10" fmla="*/ 98393 w 123825"/>
              <a:gd name="connsiteY10" fmla="*/ 71152 h 104775"/>
              <a:gd name="connsiteX11" fmla="*/ 118205 w 123825"/>
              <a:gd name="connsiteY11" fmla="*/ 76676 h 104775"/>
              <a:gd name="connsiteX12" fmla="*/ 123634 w 123825"/>
              <a:gd name="connsiteY12" fmla="*/ 75057 h 104775"/>
              <a:gd name="connsiteX13" fmla="*/ 124492 w 123825"/>
              <a:gd name="connsiteY13" fmla="*/ 69532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825" h="104775">
                <a:moveTo>
                  <a:pt x="124492" y="69532"/>
                </a:moveTo>
                <a:lnTo>
                  <a:pt x="97250" y="9239"/>
                </a:lnTo>
                <a:cubicBezTo>
                  <a:pt x="92487" y="14954"/>
                  <a:pt x="86392" y="19812"/>
                  <a:pt x="79153" y="23336"/>
                </a:cubicBezTo>
                <a:cubicBezTo>
                  <a:pt x="59150" y="32956"/>
                  <a:pt x="36576" y="29623"/>
                  <a:pt x="20288" y="14478"/>
                </a:cubicBezTo>
                <a:cubicBezTo>
                  <a:pt x="16478" y="10954"/>
                  <a:pt x="11906" y="8477"/>
                  <a:pt x="7144" y="7144"/>
                </a:cubicBezTo>
                <a:lnTo>
                  <a:pt x="50482" y="102965"/>
                </a:lnTo>
                <a:cubicBezTo>
                  <a:pt x="51721" y="105727"/>
                  <a:pt x="54197" y="106013"/>
                  <a:pt x="55150" y="106013"/>
                </a:cubicBezTo>
                <a:cubicBezTo>
                  <a:pt x="56197" y="106013"/>
                  <a:pt x="58578" y="105727"/>
                  <a:pt x="59912" y="103060"/>
                </a:cubicBezTo>
                <a:lnTo>
                  <a:pt x="68866" y="84487"/>
                </a:lnTo>
                <a:cubicBezTo>
                  <a:pt x="73152" y="75533"/>
                  <a:pt x="82105" y="70199"/>
                  <a:pt x="91630" y="70199"/>
                </a:cubicBezTo>
                <a:cubicBezTo>
                  <a:pt x="93916" y="70199"/>
                  <a:pt x="96202" y="70485"/>
                  <a:pt x="98393" y="71152"/>
                </a:cubicBezTo>
                <a:lnTo>
                  <a:pt x="118205" y="76676"/>
                </a:lnTo>
                <a:cubicBezTo>
                  <a:pt x="121062" y="77438"/>
                  <a:pt x="122967" y="75819"/>
                  <a:pt x="123634" y="75057"/>
                </a:cubicBezTo>
                <a:cubicBezTo>
                  <a:pt x="124301" y="74295"/>
                  <a:pt x="125730" y="72295"/>
                  <a:pt x="124492" y="69532"/>
                </a:cubicBezTo>
                <a:close/>
              </a:path>
            </a:pathLst>
          </a:custGeom>
          <a:solidFill>
            <a:schemeClr val="bg1"/>
          </a:solidFill>
          <a:ln w="9525" cap="flat">
            <a:noFill/>
            <a:prstDash val="solid"/>
            <a:miter/>
          </a:ln>
        </p:spPr>
        <p:txBody>
          <a:bodyPr rtlCol="0" anchor="ctr"/>
          <a:lstStyle/>
          <a:p>
            <a:endParaRPr lang="ko-KR" altLang="en-US"/>
          </a:p>
        </p:txBody>
      </p:sp>
      <p:sp>
        <p:nvSpPr>
          <p:cNvPr id="25" name="자유형: 도형 391"/>
          <p:cNvSpPr/>
          <p:nvPr/>
        </p:nvSpPr>
        <p:spPr>
          <a:xfrm>
            <a:off x="7376860" y="4103838"/>
            <a:ext cx="333375" cy="333375"/>
          </a:xfrm>
          <a:custGeom>
            <a:avLst/>
            <a:gdLst>
              <a:gd name="connsiteX0" fmla="*/ 320342 w 333375"/>
              <a:gd name="connsiteY0" fmla="*/ 176879 h 333375"/>
              <a:gd name="connsiteX1" fmla="*/ 304340 w 333375"/>
              <a:gd name="connsiteY1" fmla="*/ 106871 h 333375"/>
              <a:gd name="connsiteX2" fmla="*/ 301578 w 333375"/>
              <a:gd name="connsiteY2" fmla="*/ 70009 h 333375"/>
              <a:gd name="connsiteX3" fmla="*/ 266240 w 333375"/>
              <a:gd name="connsiteY3" fmla="*/ 59055 h 333375"/>
              <a:gd name="connsiteX4" fmla="*/ 201470 w 333375"/>
              <a:gd name="connsiteY4" fmla="*/ 27908 h 333375"/>
              <a:gd name="connsiteX5" fmla="*/ 170895 w 333375"/>
              <a:gd name="connsiteY5" fmla="*/ 7144 h 333375"/>
              <a:gd name="connsiteX6" fmla="*/ 140320 w 333375"/>
              <a:gd name="connsiteY6" fmla="*/ 27908 h 333375"/>
              <a:gd name="connsiteX7" fmla="*/ 75550 w 333375"/>
              <a:gd name="connsiteY7" fmla="*/ 59055 h 333375"/>
              <a:gd name="connsiteX8" fmla="*/ 40212 w 333375"/>
              <a:gd name="connsiteY8" fmla="*/ 70009 h 333375"/>
              <a:gd name="connsiteX9" fmla="*/ 37450 w 333375"/>
              <a:gd name="connsiteY9" fmla="*/ 106871 h 333375"/>
              <a:gd name="connsiteX10" fmla="*/ 21447 w 333375"/>
              <a:gd name="connsiteY10" fmla="*/ 176879 h 333375"/>
              <a:gd name="connsiteX11" fmla="*/ 8017 w 333375"/>
              <a:gd name="connsiteY11" fmla="*/ 211360 h 333375"/>
              <a:gd name="connsiteX12" fmla="*/ 35068 w 333375"/>
              <a:gd name="connsiteY12" fmla="*/ 236506 h 333375"/>
              <a:gd name="connsiteX13" fmla="*/ 79836 w 333375"/>
              <a:gd name="connsiteY13" fmla="*/ 292703 h 333375"/>
              <a:gd name="connsiteX14" fmla="*/ 98314 w 333375"/>
              <a:gd name="connsiteY14" fmla="*/ 324707 h 333375"/>
              <a:gd name="connsiteX15" fmla="*/ 134890 w 333375"/>
              <a:gd name="connsiteY15" fmla="*/ 319278 h 333375"/>
              <a:gd name="connsiteX16" fmla="*/ 170800 w 333375"/>
              <a:gd name="connsiteY16" fmla="*/ 305276 h 333375"/>
              <a:gd name="connsiteX17" fmla="*/ 206708 w 333375"/>
              <a:gd name="connsiteY17" fmla="*/ 319278 h 333375"/>
              <a:gd name="connsiteX18" fmla="*/ 243285 w 333375"/>
              <a:gd name="connsiteY18" fmla="*/ 324707 h 333375"/>
              <a:gd name="connsiteX19" fmla="*/ 261763 w 333375"/>
              <a:gd name="connsiteY19" fmla="*/ 292703 h 333375"/>
              <a:gd name="connsiteX20" fmla="*/ 306531 w 333375"/>
              <a:gd name="connsiteY20" fmla="*/ 236506 h 333375"/>
              <a:gd name="connsiteX21" fmla="*/ 333582 w 333375"/>
              <a:gd name="connsiteY21" fmla="*/ 211360 h 333375"/>
              <a:gd name="connsiteX22" fmla="*/ 320342 w 333375"/>
              <a:gd name="connsiteY22" fmla="*/ 176879 h 333375"/>
              <a:gd name="connsiteX23" fmla="*/ 170895 w 333375"/>
              <a:gd name="connsiteY23" fmla="*/ 281654 h 333375"/>
              <a:gd name="connsiteX24" fmla="*/ 63358 w 333375"/>
              <a:gd name="connsiteY24" fmla="*/ 174117 h 333375"/>
              <a:gd name="connsiteX25" fmla="*/ 170895 w 333375"/>
              <a:gd name="connsiteY25" fmla="*/ 66580 h 333375"/>
              <a:gd name="connsiteX26" fmla="*/ 278432 w 333375"/>
              <a:gd name="connsiteY26" fmla="*/ 174117 h 333375"/>
              <a:gd name="connsiteX27" fmla="*/ 170895 w 333375"/>
              <a:gd name="connsiteY27" fmla="*/ 281654 h 33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3375" h="333375">
                <a:moveTo>
                  <a:pt x="320342" y="176879"/>
                </a:moveTo>
                <a:cubicBezTo>
                  <a:pt x="297673" y="161354"/>
                  <a:pt x="290719" y="130588"/>
                  <a:pt x="304340" y="106871"/>
                </a:cubicBezTo>
                <a:cubicBezTo>
                  <a:pt x="312532" y="92583"/>
                  <a:pt x="308245" y="78486"/>
                  <a:pt x="301578" y="70009"/>
                </a:cubicBezTo>
                <a:cubicBezTo>
                  <a:pt x="294815" y="61531"/>
                  <a:pt x="282052" y="54292"/>
                  <a:pt x="266240" y="59055"/>
                </a:cubicBezTo>
                <a:cubicBezTo>
                  <a:pt x="240046" y="67056"/>
                  <a:pt x="211566" y="53435"/>
                  <a:pt x="201470" y="27908"/>
                </a:cubicBezTo>
                <a:cubicBezTo>
                  <a:pt x="195374" y="12573"/>
                  <a:pt x="181753" y="7144"/>
                  <a:pt x="170895" y="7144"/>
                </a:cubicBezTo>
                <a:cubicBezTo>
                  <a:pt x="160132" y="7144"/>
                  <a:pt x="146416" y="12573"/>
                  <a:pt x="140320" y="27908"/>
                </a:cubicBezTo>
                <a:cubicBezTo>
                  <a:pt x="130223" y="53435"/>
                  <a:pt x="101838" y="67151"/>
                  <a:pt x="75550" y="59055"/>
                </a:cubicBezTo>
                <a:cubicBezTo>
                  <a:pt x="59738" y="54197"/>
                  <a:pt x="46975" y="61531"/>
                  <a:pt x="40212" y="70009"/>
                </a:cubicBezTo>
                <a:cubicBezTo>
                  <a:pt x="33449" y="78486"/>
                  <a:pt x="29163" y="92583"/>
                  <a:pt x="37450" y="106871"/>
                </a:cubicBezTo>
                <a:cubicBezTo>
                  <a:pt x="51070" y="130683"/>
                  <a:pt x="44117" y="161449"/>
                  <a:pt x="21447" y="176879"/>
                </a:cubicBezTo>
                <a:cubicBezTo>
                  <a:pt x="7827" y="186214"/>
                  <a:pt x="5541" y="200787"/>
                  <a:pt x="8017" y="211360"/>
                </a:cubicBezTo>
                <a:cubicBezTo>
                  <a:pt x="10494" y="221932"/>
                  <a:pt x="18780" y="234029"/>
                  <a:pt x="35068" y="236506"/>
                </a:cubicBezTo>
                <a:cubicBezTo>
                  <a:pt x="62214" y="240602"/>
                  <a:pt x="81836" y="265366"/>
                  <a:pt x="79836" y="292703"/>
                </a:cubicBezTo>
                <a:cubicBezTo>
                  <a:pt x="78597" y="309181"/>
                  <a:pt x="88599" y="320040"/>
                  <a:pt x="98314" y="324707"/>
                </a:cubicBezTo>
                <a:cubicBezTo>
                  <a:pt x="108030" y="329374"/>
                  <a:pt x="122794" y="330422"/>
                  <a:pt x="134890" y="319278"/>
                </a:cubicBezTo>
                <a:cubicBezTo>
                  <a:pt x="144987" y="309944"/>
                  <a:pt x="157846" y="305276"/>
                  <a:pt x="170800" y="305276"/>
                </a:cubicBezTo>
                <a:cubicBezTo>
                  <a:pt x="183754" y="305276"/>
                  <a:pt x="196612" y="309944"/>
                  <a:pt x="206708" y="319278"/>
                </a:cubicBezTo>
                <a:cubicBezTo>
                  <a:pt x="218805" y="330422"/>
                  <a:pt x="233569" y="329470"/>
                  <a:pt x="243285" y="324707"/>
                </a:cubicBezTo>
                <a:cubicBezTo>
                  <a:pt x="253000" y="320040"/>
                  <a:pt x="263002" y="309181"/>
                  <a:pt x="261763" y="292703"/>
                </a:cubicBezTo>
                <a:cubicBezTo>
                  <a:pt x="259763" y="265366"/>
                  <a:pt x="279480" y="240697"/>
                  <a:pt x="306531" y="236506"/>
                </a:cubicBezTo>
                <a:cubicBezTo>
                  <a:pt x="322818" y="234029"/>
                  <a:pt x="331200" y="221837"/>
                  <a:pt x="333582" y="211360"/>
                </a:cubicBezTo>
                <a:cubicBezTo>
                  <a:pt x="336154" y="200787"/>
                  <a:pt x="333868" y="186214"/>
                  <a:pt x="320342" y="176879"/>
                </a:cubicBezTo>
                <a:close/>
                <a:moveTo>
                  <a:pt x="170895" y="281654"/>
                </a:moveTo>
                <a:cubicBezTo>
                  <a:pt x="111554" y="281654"/>
                  <a:pt x="63358" y="233363"/>
                  <a:pt x="63358" y="174117"/>
                </a:cubicBezTo>
                <a:cubicBezTo>
                  <a:pt x="63358" y="114776"/>
                  <a:pt x="111649" y="66580"/>
                  <a:pt x="170895" y="66580"/>
                </a:cubicBezTo>
                <a:cubicBezTo>
                  <a:pt x="230236" y="66580"/>
                  <a:pt x="278432" y="114871"/>
                  <a:pt x="278432" y="174117"/>
                </a:cubicBezTo>
                <a:cubicBezTo>
                  <a:pt x="278432" y="233363"/>
                  <a:pt x="230236" y="281654"/>
                  <a:pt x="170895" y="281654"/>
                </a:cubicBezTo>
                <a:close/>
              </a:path>
            </a:pathLst>
          </a:custGeom>
          <a:solidFill>
            <a:schemeClr val="bg1"/>
          </a:solidFill>
          <a:ln w="9525" cap="flat">
            <a:noFill/>
            <a:prstDash val="solid"/>
            <a:miter/>
          </a:ln>
        </p:spPr>
        <p:txBody>
          <a:bodyPr rtlCol="0" anchor="ctr"/>
          <a:lstStyle/>
          <a:p>
            <a:endParaRPr lang="ko-KR" altLang="en-US"/>
          </a:p>
        </p:txBody>
      </p:sp>
      <p:sp>
        <p:nvSpPr>
          <p:cNvPr id="26" name="자유형: 도형 392"/>
          <p:cNvSpPr/>
          <p:nvPr/>
        </p:nvSpPr>
        <p:spPr>
          <a:xfrm>
            <a:off x="7453077" y="4183277"/>
            <a:ext cx="180975" cy="180975"/>
          </a:xfrm>
          <a:custGeom>
            <a:avLst/>
            <a:gdLst>
              <a:gd name="connsiteX0" fmla="*/ 94679 w 180975"/>
              <a:gd name="connsiteY0" fmla="*/ 7144 h 180975"/>
              <a:gd name="connsiteX1" fmla="*/ 7144 w 180975"/>
              <a:gd name="connsiteY1" fmla="*/ 94679 h 180975"/>
              <a:gd name="connsiteX2" fmla="*/ 94679 w 180975"/>
              <a:gd name="connsiteY2" fmla="*/ 182213 h 180975"/>
              <a:gd name="connsiteX3" fmla="*/ 182214 w 180975"/>
              <a:gd name="connsiteY3" fmla="*/ 94679 h 180975"/>
              <a:gd name="connsiteX4" fmla="*/ 94679 w 180975"/>
              <a:gd name="connsiteY4" fmla="*/ 7144 h 180975"/>
              <a:gd name="connsiteX5" fmla="*/ 139541 w 180975"/>
              <a:gd name="connsiteY5" fmla="*/ 86106 h 180975"/>
              <a:gd name="connsiteX6" fmla="*/ 85058 w 180975"/>
              <a:gd name="connsiteY6" fmla="*/ 125921 h 180975"/>
              <a:gd name="connsiteX7" fmla="*/ 79153 w 180975"/>
              <a:gd name="connsiteY7" fmla="*/ 127826 h 180975"/>
              <a:gd name="connsiteX8" fmla="*/ 77533 w 180975"/>
              <a:gd name="connsiteY8" fmla="*/ 127730 h 180975"/>
              <a:gd name="connsiteX9" fmla="*/ 70961 w 180975"/>
              <a:gd name="connsiteY9" fmla="*/ 123635 h 180975"/>
              <a:gd name="connsiteX10" fmla="*/ 54674 w 180975"/>
              <a:gd name="connsiteY10" fmla="*/ 100394 h 180975"/>
              <a:gd name="connsiteX11" fmla="*/ 57150 w 180975"/>
              <a:gd name="connsiteY11" fmla="*/ 86392 h 180975"/>
              <a:gd name="connsiteX12" fmla="*/ 71152 w 180975"/>
              <a:gd name="connsiteY12" fmla="*/ 88868 h 180975"/>
              <a:gd name="connsiteX13" fmla="*/ 81534 w 180975"/>
              <a:gd name="connsiteY13" fmla="*/ 103727 h 180975"/>
              <a:gd name="connsiteX14" fmla="*/ 127730 w 180975"/>
              <a:gd name="connsiteY14" fmla="*/ 70009 h 180975"/>
              <a:gd name="connsiteX15" fmla="*/ 141732 w 180975"/>
              <a:gd name="connsiteY15" fmla="*/ 72199 h 180975"/>
              <a:gd name="connsiteX16" fmla="*/ 139541 w 180975"/>
              <a:gd name="connsiteY16" fmla="*/ 86106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0975" h="180975">
                <a:moveTo>
                  <a:pt x="94679" y="7144"/>
                </a:moveTo>
                <a:cubicBezTo>
                  <a:pt x="46387" y="7144"/>
                  <a:pt x="7144" y="46387"/>
                  <a:pt x="7144" y="94679"/>
                </a:cubicBezTo>
                <a:cubicBezTo>
                  <a:pt x="7144" y="142970"/>
                  <a:pt x="46387" y="182213"/>
                  <a:pt x="94679" y="182213"/>
                </a:cubicBezTo>
                <a:cubicBezTo>
                  <a:pt x="142971" y="182213"/>
                  <a:pt x="182214" y="142970"/>
                  <a:pt x="182214" y="94679"/>
                </a:cubicBezTo>
                <a:cubicBezTo>
                  <a:pt x="182214" y="46387"/>
                  <a:pt x="142971" y="7144"/>
                  <a:pt x="94679" y="7144"/>
                </a:cubicBezTo>
                <a:close/>
                <a:moveTo>
                  <a:pt x="139541" y="86106"/>
                </a:moveTo>
                <a:lnTo>
                  <a:pt x="85058" y="125921"/>
                </a:lnTo>
                <a:cubicBezTo>
                  <a:pt x="83344" y="127159"/>
                  <a:pt x="81248" y="127826"/>
                  <a:pt x="79153" y="127826"/>
                </a:cubicBezTo>
                <a:cubicBezTo>
                  <a:pt x="78582" y="127826"/>
                  <a:pt x="78105" y="127826"/>
                  <a:pt x="77533" y="127730"/>
                </a:cubicBezTo>
                <a:cubicBezTo>
                  <a:pt x="74867" y="127254"/>
                  <a:pt x="72485" y="125825"/>
                  <a:pt x="70961" y="123635"/>
                </a:cubicBezTo>
                <a:lnTo>
                  <a:pt x="54674" y="100394"/>
                </a:lnTo>
                <a:cubicBezTo>
                  <a:pt x="51530" y="95821"/>
                  <a:pt x="52578" y="89630"/>
                  <a:pt x="57150" y="86392"/>
                </a:cubicBezTo>
                <a:cubicBezTo>
                  <a:pt x="61722" y="83248"/>
                  <a:pt x="67913" y="84296"/>
                  <a:pt x="71152" y="88868"/>
                </a:cubicBezTo>
                <a:lnTo>
                  <a:pt x="81534" y="103727"/>
                </a:lnTo>
                <a:lnTo>
                  <a:pt x="127730" y="70009"/>
                </a:lnTo>
                <a:cubicBezTo>
                  <a:pt x="132207" y="66770"/>
                  <a:pt x="138494" y="67723"/>
                  <a:pt x="141732" y="72199"/>
                </a:cubicBezTo>
                <a:cubicBezTo>
                  <a:pt x="144971" y="76581"/>
                  <a:pt x="144018" y="82868"/>
                  <a:pt x="139541" y="86106"/>
                </a:cubicBezTo>
                <a:close/>
              </a:path>
            </a:pathLst>
          </a:custGeom>
          <a:solidFill>
            <a:schemeClr val="bg1"/>
          </a:solidFill>
          <a:ln w="9525" cap="flat">
            <a:noFill/>
            <a:prstDash val="solid"/>
            <a:miter/>
          </a:ln>
        </p:spPr>
        <p:txBody>
          <a:bodyPr rtlCol="0" anchor="ctr"/>
          <a:lstStyle/>
          <a:p>
            <a:endParaRPr lang="ko-KR" altLang="en-US"/>
          </a:p>
        </p:txBody>
      </p:sp>
    </p:spTree>
  </p:cSld>
  <p:clrMapOvr>
    <a:masterClrMapping/>
  </p:clrMapOvr>
  <p:transition spd="slow" advTm="3000">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83626" y="296213"/>
            <a:ext cx="2487608" cy="461665"/>
          </a:xfrm>
          <a:prstGeom prst="rect">
            <a:avLst/>
          </a:prstGeom>
          <a:noFill/>
        </p:spPr>
        <p:txBody>
          <a:bodyPr wrap="square" rtlCol="0">
            <a:spAutoFit/>
          </a:bodyPr>
          <a:lstStyle/>
          <a:p>
            <a:pPr algn="dist"/>
            <a:r>
              <a:rPr kumimoji="1" lang="zh-CN" altLang="en-US" sz="2400" dirty="0">
                <a:solidFill>
                  <a:srgbClr val="2633E1"/>
                </a:solidFill>
                <a:latin typeface="+mj-ea"/>
              </a:rPr>
              <a:t>项目综合报告</a:t>
            </a:r>
          </a:p>
        </p:txBody>
      </p:sp>
      <p:sp>
        <p:nvSpPr>
          <p:cNvPr id="3" name="文本框 2"/>
          <p:cNvSpPr txBox="1"/>
          <p:nvPr/>
        </p:nvSpPr>
        <p:spPr>
          <a:xfrm>
            <a:off x="783626" y="680604"/>
            <a:ext cx="2698175" cy="215444"/>
          </a:xfrm>
          <a:prstGeom prst="rect">
            <a:avLst/>
          </a:prstGeom>
          <a:noFill/>
        </p:spPr>
        <p:txBody>
          <a:bodyPr wrap="none" rtlCol="0">
            <a:spAutoFit/>
          </a:bodyPr>
          <a:lstStyle/>
          <a:p>
            <a:r>
              <a:rPr lang="en-GB" altLang="zh-CN" sz="800" dirty="0">
                <a:solidFill>
                  <a:schemeClr val="tx1">
                    <a:lumMod val="65000"/>
                    <a:lumOff val="35000"/>
                  </a:schemeClr>
                </a:solidFill>
              </a:rPr>
              <a:t>FILL IN THE TEXT OF THE DOCUMENT TITLE HERE</a:t>
            </a:r>
          </a:p>
        </p:txBody>
      </p:sp>
      <p:sp>
        <p:nvSpPr>
          <p:cNvPr id="4" name="弧形 9"/>
          <p:cNvSpPr/>
          <p:nvPr/>
        </p:nvSpPr>
        <p:spPr>
          <a:xfrm>
            <a:off x="5380441" y="1832578"/>
            <a:ext cx="1145447" cy="1145447"/>
          </a:xfrm>
          <a:prstGeom prst="arc">
            <a:avLst>
              <a:gd name="adj1" fmla="val 21496969"/>
              <a:gd name="adj2" fmla="val 17262036"/>
            </a:avLst>
          </a:prstGeom>
          <a:ln w="76200">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弧形 8"/>
          <p:cNvSpPr/>
          <p:nvPr/>
        </p:nvSpPr>
        <p:spPr>
          <a:xfrm>
            <a:off x="5380441" y="1832578"/>
            <a:ext cx="1145447" cy="1145447"/>
          </a:xfrm>
          <a:prstGeom prst="arc">
            <a:avLst/>
          </a:prstGeom>
          <a:ln w="76200">
            <a:solidFill>
              <a:srgbClr val="2633E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弧形 9"/>
          <p:cNvSpPr/>
          <p:nvPr/>
        </p:nvSpPr>
        <p:spPr>
          <a:xfrm>
            <a:off x="7703517" y="1832578"/>
            <a:ext cx="1145447" cy="1145447"/>
          </a:xfrm>
          <a:prstGeom prst="arc">
            <a:avLst>
              <a:gd name="adj1" fmla="val 21496969"/>
              <a:gd name="adj2" fmla="val 17262036"/>
            </a:avLst>
          </a:prstGeom>
          <a:ln w="76200">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弧形 8"/>
          <p:cNvSpPr/>
          <p:nvPr/>
        </p:nvSpPr>
        <p:spPr>
          <a:xfrm>
            <a:off x="7703517" y="1832578"/>
            <a:ext cx="1145447" cy="1145447"/>
          </a:xfrm>
          <a:prstGeom prst="arc">
            <a:avLst>
              <a:gd name="adj1" fmla="val 6093407"/>
              <a:gd name="adj2" fmla="val 0"/>
            </a:avLst>
          </a:prstGeom>
          <a:ln w="76200">
            <a:solidFill>
              <a:srgbClr val="2633E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弧形 9"/>
          <p:cNvSpPr/>
          <p:nvPr/>
        </p:nvSpPr>
        <p:spPr>
          <a:xfrm>
            <a:off x="9915380" y="1832578"/>
            <a:ext cx="1145447" cy="1145447"/>
          </a:xfrm>
          <a:prstGeom prst="arc">
            <a:avLst>
              <a:gd name="adj1" fmla="val 21496969"/>
              <a:gd name="adj2" fmla="val 17262036"/>
            </a:avLst>
          </a:prstGeom>
          <a:ln w="76200">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弧形 8"/>
          <p:cNvSpPr/>
          <p:nvPr/>
        </p:nvSpPr>
        <p:spPr>
          <a:xfrm>
            <a:off x="9915380" y="1832578"/>
            <a:ext cx="1145447" cy="1145447"/>
          </a:xfrm>
          <a:prstGeom prst="arc">
            <a:avLst>
              <a:gd name="adj1" fmla="val 12078956"/>
              <a:gd name="adj2" fmla="val 0"/>
            </a:avLst>
          </a:prstGeom>
          <a:ln w="76200">
            <a:solidFill>
              <a:srgbClr val="2633E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자유형: 도형 102"/>
          <p:cNvSpPr/>
          <p:nvPr/>
        </p:nvSpPr>
        <p:spPr>
          <a:xfrm>
            <a:off x="5879894" y="2318414"/>
            <a:ext cx="257175" cy="257175"/>
          </a:xfrm>
          <a:custGeom>
            <a:avLst/>
            <a:gdLst>
              <a:gd name="connsiteX0" fmla="*/ 185832 w 257175"/>
              <a:gd name="connsiteY0" fmla="*/ 248930 h 257175"/>
              <a:gd name="connsiteX1" fmla="*/ 120777 w 257175"/>
              <a:gd name="connsiteY1" fmla="*/ 183874 h 257175"/>
              <a:gd name="connsiteX2" fmla="*/ 89249 w 257175"/>
              <a:gd name="connsiteY2" fmla="*/ 215402 h 257175"/>
              <a:gd name="connsiteX3" fmla="*/ 78772 w 257175"/>
              <a:gd name="connsiteY3" fmla="*/ 218354 h 257175"/>
              <a:gd name="connsiteX4" fmla="*/ 70770 w 257175"/>
              <a:gd name="connsiteY4" fmla="*/ 211020 h 257175"/>
              <a:gd name="connsiteX5" fmla="*/ 7715 w 257175"/>
              <a:gd name="connsiteY5" fmla="*/ 21854 h 257175"/>
              <a:gd name="connsiteX6" fmla="*/ 10382 w 257175"/>
              <a:gd name="connsiteY6" fmla="*/ 10423 h 257175"/>
              <a:gd name="connsiteX7" fmla="*/ 21812 w 257175"/>
              <a:gd name="connsiteY7" fmla="*/ 7756 h 257175"/>
              <a:gd name="connsiteX8" fmla="*/ 210979 w 257175"/>
              <a:gd name="connsiteY8" fmla="*/ 70812 h 257175"/>
              <a:gd name="connsiteX9" fmla="*/ 218312 w 257175"/>
              <a:gd name="connsiteY9" fmla="*/ 78813 h 257175"/>
              <a:gd name="connsiteX10" fmla="*/ 215360 w 257175"/>
              <a:gd name="connsiteY10" fmla="*/ 89291 h 257175"/>
              <a:gd name="connsiteX11" fmla="*/ 183832 w 257175"/>
              <a:gd name="connsiteY11" fmla="*/ 120818 h 257175"/>
              <a:gd name="connsiteX12" fmla="*/ 248888 w 257175"/>
              <a:gd name="connsiteY12" fmla="*/ 185874 h 257175"/>
              <a:gd name="connsiteX13" fmla="*/ 248888 w 257175"/>
              <a:gd name="connsiteY13" fmla="*/ 201590 h 257175"/>
              <a:gd name="connsiteX14" fmla="*/ 201644 w 257175"/>
              <a:gd name="connsiteY14" fmla="*/ 248834 h 257175"/>
              <a:gd name="connsiteX15" fmla="*/ 185832 w 257175"/>
              <a:gd name="connsiteY15" fmla="*/ 248930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7175" h="257175">
                <a:moveTo>
                  <a:pt x="185832" y="248930"/>
                </a:moveTo>
                <a:lnTo>
                  <a:pt x="120777" y="183874"/>
                </a:lnTo>
                <a:lnTo>
                  <a:pt x="89249" y="215402"/>
                </a:lnTo>
                <a:cubicBezTo>
                  <a:pt x="86487" y="218164"/>
                  <a:pt x="82581" y="219212"/>
                  <a:pt x="78772" y="218354"/>
                </a:cubicBezTo>
                <a:cubicBezTo>
                  <a:pt x="74961" y="217497"/>
                  <a:pt x="72009" y="214735"/>
                  <a:pt x="70770" y="211020"/>
                </a:cubicBezTo>
                <a:lnTo>
                  <a:pt x="7715" y="21854"/>
                </a:lnTo>
                <a:cubicBezTo>
                  <a:pt x="6381" y="17853"/>
                  <a:pt x="7429" y="13471"/>
                  <a:pt x="10382" y="10423"/>
                </a:cubicBezTo>
                <a:cubicBezTo>
                  <a:pt x="13335" y="7471"/>
                  <a:pt x="17811" y="6328"/>
                  <a:pt x="21812" y="7756"/>
                </a:cubicBezTo>
                <a:lnTo>
                  <a:pt x="210979" y="70812"/>
                </a:lnTo>
                <a:cubicBezTo>
                  <a:pt x="214693" y="72050"/>
                  <a:pt x="217455" y="75098"/>
                  <a:pt x="218312" y="78813"/>
                </a:cubicBezTo>
                <a:cubicBezTo>
                  <a:pt x="219170" y="82528"/>
                  <a:pt x="218027" y="86528"/>
                  <a:pt x="215360" y="89291"/>
                </a:cubicBezTo>
                <a:lnTo>
                  <a:pt x="183832" y="120818"/>
                </a:lnTo>
                <a:lnTo>
                  <a:pt x="248888" y="185874"/>
                </a:lnTo>
                <a:cubicBezTo>
                  <a:pt x="253269" y="190256"/>
                  <a:pt x="253269" y="197304"/>
                  <a:pt x="248888" y="201590"/>
                </a:cubicBezTo>
                <a:lnTo>
                  <a:pt x="201644" y="248834"/>
                </a:lnTo>
                <a:cubicBezTo>
                  <a:pt x="197263" y="253216"/>
                  <a:pt x="190214" y="253216"/>
                  <a:pt x="185832" y="248930"/>
                </a:cubicBezTo>
                <a:close/>
              </a:path>
            </a:pathLst>
          </a:custGeom>
          <a:solidFill>
            <a:srgbClr val="2633E1"/>
          </a:solidFill>
          <a:ln w="9525" cap="flat">
            <a:noFill/>
            <a:prstDash val="solid"/>
            <a:miter/>
          </a:ln>
        </p:spPr>
        <p:txBody>
          <a:bodyPr rtlCol="0" anchor="ctr"/>
          <a:lstStyle/>
          <a:p>
            <a:endParaRPr lang="ko-KR" altLang="en-US"/>
          </a:p>
        </p:txBody>
      </p:sp>
      <p:sp>
        <p:nvSpPr>
          <p:cNvPr id="11" name="자유형: 도형 103"/>
          <p:cNvSpPr/>
          <p:nvPr/>
        </p:nvSpPr>
        <p:spPr>
          <a:xfrm>
            <a:off x="5878656" y="2183031"/>
            <a:ext cx="28575" cy="95250"/>
          </a:xfrm>
          <a:custGeom>
            <a:avLst/>
            <a:gdLst>
              <a:gd name="connsiteX0" fmla="*/ 7144 w 28575"/>
              <a:gd name="connsiteY0" fmla="*/ 84846 h 95250"/>
              <a:gd name="connsiteX1" fmla="*/ 7144 w 28575"/>
              <a:gd name="connsiteY1" fmla="*/ 18552 h 95250"/>
              <a:gd name="connsiteX2" fmla="*/ 17050 w 28575"/>
              <a:gd name="connsiteY2" fmla="*/ 7218 h 95250"/>
              <a:gd name="connsiteX3" fmla="*/ 29432 w 28575"/>
              <a:gd name="connsiteY3" fmla="*/ 18267 h 95250"/>
              <a:gd name="connsiteX4" fmla="*/ 29432 w 28575"/>
              <a:gd name="connsiteY4" fmla="*/ 85132 h 95250"/>
              <a:gd name="connsiteX5" fmla="*/ 17050 w 28575"/>
              <a:gd name="connsiteY5" fmla="*/ 96181 h 95250"/>
              <a:gd name="connsiteX6" fmla="*/ 7144 w 28575"/>
              <a:gd name="connsiteY6" fmla="*/ 8484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575" h="95250">
                <a:moveTo>
                  <a:pt x="7144" y="84846"/>
                </a:moveTo>
                <a:lnTo>
                  <a:pt x="7144" y="18552"/>
                </a:lnTo>
                <a:cubicBezTo>
                  <a:pt x="7144" y="12837"/>
                  <a:pt x="11335" y="7789"/>
                  <a:pt x="17050" y="7218"/>
                </a:cubicBezTo>
                <a:cubicBezTo>
                  <a:pt x="23813" y="6456"/>
                  <a:pt x="29432" y="11694"/>
                  <a:pt x="29432" y="18267"/>
                </a:cubicBezTo>
                <a:lnTo>
                  <a:pt x="29432" y="85132"/>
                </a:lnTo>
                <a:cubicBezTo>
                  <a:pt x="29432" y="91704"/>
                  <a:pt x="23717" y="96943"/>
                  <a:pt x="17050" y="96181"/>
                </a:cubicBezTo>
                <a:cubicBezTo>
                  <a:pt x="11335" y="95610"/>
                  <a:pt x="7144" y="90561"/>
                  <a:pt x="7144" y="84846"/>
                </a:cubicBezTo>
                <a:close/>
              </a:path>
            </a:pathLst>
          </a:custGeom>
          <a:solidFill>
            <a:srgbClr val="2633E1"/>
          </a:solidFill>
          <a:ln w="9525" cap="flat">
            <a:noFill/>
            <a:prstDash val="solid"/>
            <a:miter/>
          </a:ln>
        </p:spPr>
        <p:txBody>
          <a:bodyPr rtlCol="0" anchor="ctr"/>
          <a:lstStyle/>
          <a:p>
            <a:endParaRPr lang="ko-KR" altLang="en-US"/>
          </a:p>
        </p:txBody>
      </p:sp>
      <p:sp>
        <p:nvSpPr>
          <p:cNvPr id="12" name="자유형: 도형 104"/>
          <p:cNvSpPr/>
          <p:nvPr/>
        </p:nvSpPr>
        <p:spPr>
          <a:xfrm>
            <a:off x="5783739" y="2222301"/>
            <a:ext cx="76200" cy="76200"/>
          </a:xfrm>
          <a:custGeom>
            <a:avLst/>
            <a:gdLst>
              <a:gd name="connsiteX0" fmla="*/ 57674 w 76200"/>
              <a:gd name="connsiteY0" fmla="*/ 73390 h 76200"/>
              <a:gd name="connsiteX1" fmla="*/ 10430 w 76200"/>
              <a:gd name="connsiteY1" fmla="*/ 26146 h 76200"/>
              <a:gd name="connsiteX2" fmla="*/ 10430 w 76200"/>
              <a:gd name="connsiteY2" fmla="*/ 10430 h 76200"/>
              <a:gd name="connsiteX3" fmla="*/ 26146 w 76200"/>
              <a:gd name="connsiteY3" fmla="*/ 10430 h 76200"/>
              <a:gd name="connsiteX4" fmla="*/ 73390 w 76200"/>
              <a:gd name="connsiteY4" fmla="*/ 57674 h 76200"/>
              <a:gd name="connsiteX5" fmla="*/ 73390 w 76200"/>
              <a:gd name="connsiteY5" fmla="*/ 73390 h 76200"/>
              <a:gd name="connsiteX6" fmla="*/ 57674 w 76200"/>
              <a:gd name="connsiteY6" fmla="*/ 7339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200" h="76200">
                <a:moveTo>
                  <a:pt x="57674" y="73390"/>
                </a:moveTo>
                <a:lnTo>
                  <a:pt x="10430" y="26146"/>
                </a:lnTo>
                <a:cubicBezTo>
                  <a:pt x="6048" y="21765"/>
                  <a:pt x="6048" y="14716"/>
                  <a:pt x="10430" y="10430"/>
                </a:cubicBezTo>
                <a:cubicBezTo>
                  <a:pt x="14811" y="6048"/>
                  <a:pt x="21860" y="6048"/>
                  <a:pt x="26146" y="10430"/>
                </a:cubicBezTo>
                <a:lnTo>
                  <a:pt x="73390" y="57674"/>
                </a:lnTo>
                <a:cubicBezTo>
                  <a:pt x="77772" y="62055"/>
                  <a:pt x="77772" y="69104"/>
                  <a:pt x="73390" y="73390"/>
                </a:cubicBezTo>
                <a:cubicBezTo>
                  <a:pt x="69009" y="77676"/>
                  <a:pt x="61960" y="77676"/>
                  <a:pt x="57674" y="73390"/>
                </a:cubicBezTo>
                <a:close/>
              </a:path>
            </a:pathLst>
          </a:custGeom>
          <a:solidFill>
            <a:srgbClr val="2633E1"/>
          </a:solidFill>
          <a:ln w="9525" cap="flat">
            <a:noFill/>
            <a:prstDash val="solid"/>
            <a:miter/>
          </a:ln>
        </p:spPr>
        <p:txBody>
          <a:bodyPr rtlCol="0" anchor="ctr"/>
          <a:lstStyle/>
          <a:p>
            <a:endParaRPr lang="ko-KR" altLang="en-US"/>
          </a:p>
        </p:txBody>
      </p:sp>
      <p:sp>
        <p:nvSpPr>
          <p:cNvPr id="13" name="자유형: 도형 105"/>
          <p:cNvSpPr/>
          <p:nvPr/>
        </p:nvSpPr>
        <p:spPr>
          <a:xfrm>
            <a:off x="5783644" y="2364128"/>
            <a:ext cx="76200" cy="76200"/>
          </a:xfrm>
          <a:custGeom>
            <a:avLst/>
            <a:gdLst>
              <a:gd name="connsiteX0" fmla="*/ 10430 w 76200"/>
              <a:gd name="connsiteY0" fmla="*/ 73390 h 76200"/>
              <a:gd name="connsiteX1" fmla="*/ 10430 w 76200"/>
              <a:gd name="connsiteY1" fmla="*/ 57674 h 76200"/>
              <a:gd name="connsiteX2" fmla="*/ 57674 w 76200"/>
              <a:gd name="connsiteY2" fmla="*/ 10430 h 76200"/>
              <a:gd name="connsiteX3" fmla="*/ 73390 w 76200"/>
              <a:gd name="connsiteY3" fmla="*/ 10430 h 76200"/>
              <a:gd name="connsiteX4" fmla="*/ 73390 w 76200"/>
              <a:gd name="connsiteY4" fmla="*/ 26146 h 76200"/>
              <a:gd name="connsiteX5" fmla="*/ 26146 w 76200"/>
              <a:gd name="connsiteY5" fmla="*/ 73390 h 76200"/>
              <a:gd name="connsiteX6" fmla="*/ 10430 w 76200"/>
              <a:gd name="connsiteY6" fmla="*/ 7339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200" h="76200">
                <a:moveTo>
                  <a:pt x="10430" y="73390"/>
                </a:moveTo>
                <a:cubicBezTo>
                  <a:pt x="6048" y="69009"/>
                  <a:pt x="6048" y="61960"/>
                  <a:pt x="10430" y="57674"/>
                </a:cubicBezTo>
                <a:lnTo>
                  <a:pt x="57674" y="10430"/>
                </a:lnTo>
                <a:cubicBezTo>
                  <a:pt x="62055" y="6048"/>
                  <a:pt x="69104" y="6048"/>
                  <a:pt x="73390" y="10430"/>
                </a:cubicBezTo>
                <a:cubicBezTo>
                  <a:pt x="77772" y="14811"/>
                  <a:pt x="77772" y="21860"/>
                  <a:pt x="73390" y="26146"/>
                </a:cubicBezTo>
                <a:lnTo>
                  <a:pt x="26146" y="73390"/>
                </a:lnTo>
                <a:cubicBezTo>
                  <a:pt x="21860" y="77772"/>
                  <a:pt x="14811" y="77772"/>
                  <a:pt x="10430" y="73390"/>
                </a:cubicBezTo>
                <a:close/>
              </a:path>
            </a:pathLst>
          </a:custGeom>
          <a:solidFill>
            <a:srgbClr val="2633E1"/>
          </a:solidFill>
          <a:ln w="9525" cap="flat">
            <a:noFill/>
            <a:prstDash val="solid"/>
            <a:miter/>
          </a:ln>
        </p:spPr>
        <p:txBody>
          <a:bodyPr rtlCol="0" anchor="ctr"/>
          <a:lstStyle/>
          <a:p>
            <a:endParaRPr lang="ko-KR" altLang="en-US"/>
          </a:p>
        </p:txBody>
      </p:sp>
      <p:sp>
        <p:nvSpPr>
          <p:cNvPr id="14" name="자유형: 도형 106"/>
          <p:cNvSpPr/>
          <p:nvPr/>
        </p:nvSpPr>
        <p:spPr>
          <a:xfrm>
            <a:off x="5925471" y="2222301"/>
            <a:ext cx="76200" cy="76200"/>
          </a:xfrm>
          <a:custGeom>
            <a:avLst/>
            <a:gdLst>
              <a:gd name="connsiteX0" fmla="*/ 10430 w 76200"/>
              <a:gd name="connsiteY0" fmla="*/ 73390 h 76200"/>
              <a:gd name="connsiteX1" fmla="*/ 10430 w 76200"/>
              <a:gd name="connsiteY1" fmla="*/ 57674 h 76200"/>
              <a:gd name="connsiteX2" fmla="*/ 57674 w 76200"/>
              <a:gd name="connsiteY2" fmla="*/ 10430 h 76200"/>
              <a:gd name="connsiteX3" fmla="*/ 73390 w 76200"/>
              <a:gd name="connsiteY3" fmla="*/ 10430 h 76200"/>
              <a:gd name="connsiteX4" fmla="*/ 73390 w 76200"/>
              <a:gd name="connsiteY4" fmla="*/ 26146 h 76200"/>
              <a:gd name="connsiteX5" fmla="*/ 26146 w 76200"/>
              <a:gd name="connsiteY5" fmla="*/ 73390 h 76200"/>
              <a:gd name="connsiteX6" fmla="*/ 10430 w 76200"/>
              <a:gd name="connsiteY6" fmla="*/ 73390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200" h="76200">
                <a:moveTo>
                  <a:pt x="10430" y="73390"/>
                </a:moveTo>
                <a:cubicBezTo>
                  <a:pt x="6048" y="69009"/>
                  <a:pt x="6048" y="61960"/>
                  <a:pt x="10430" y="57674"/>
                </a:cubicBezTo>
                <a:lnTo>
                  <a:pt x="57674" y="10430"/>
                </a:lnTo>
                <a:cubicBezTo>
                  <a:pt x="62055" y="6048"/>
                  <a:pt x="69104" y="6048"/>
                  <a:pt x="73390" y="10430"/>
                </a:cubicBezTo>
                <a:cubicBezTo>
                  <a:pt x="77772" y="14811"/>
                  <a:pt x="77772" y="21860"/>
                  <a:pt x="73390" y="26146"/>
                </a:cubicBezTo>
                <a:lnTo>
                  <a:pt x="26146" y="73390"/>
                </a:lnTo>
                <a:cubicBezTo>
                  <a:pt x="21860" y="77676"/>
                  <a:pt x="14811" y="77676"/>
                  <a:pt x="10430" y="73390"/>
                </a:cubicBezTo>
                <a:close/>
              </a:path>
            </a:pathLst>
          </a:custGeom>
          <a:solidFill>
            <a:srgbClr val="2633E1"/>
          </a:solidFill>
          <a:ln w="9525" cap="flat">
            <a:noFill/>
            <a:prstDash val="solid"/>
            <a:miter/>
          </a:ln>
        </p:spPr>
        <p:txBody>
          <a:bodyPr rtlCol="0" anchor="ctr"/>
          <a:lstStyle/>
          <a:p>
            <a:endParaRPr lang="ko-KR" altLang="en-US"/>
          </a:p>
        </p:txBody>
      </p:sp>
      <p:sp>
        <p:nvSpPr>
          <p:cNvPr id="15" name="자유형: 도형 107"/>
          <p:cNvSpPr/>
          <p:nvPr/>
        </p:nvSpPr>
        <p:spPr>
          <a:xfrm>
            <a:off x="5744544" y="2316741"/>
            <a:ext cx="95250" cy="28575"/>
          </a:xfrm>
          <a:custGeom>
            <a:avLst/>
            <a:gdLst>
              <a:gd name="connsiteX0" fmla="*/ 85153 w 95250"/>
              <a:gd name="connsiteY0" fmla="*/ 29432 h 28575"/>
              <a:gd name="connsiteX1" fmla="*/ 18288 w 95250"/>
              <a:gd name="connsiteY1" fmla="*/ 29432 h 28575"/>
              <a:gd name="connsiteX2" fmla="*/ 7144 w 95250"/>
              <a:gd name="connsiteY2" fmla="*/ 18288 h 28575"/>
              <a:gd name="connsiteX3" fmla="*/ 18288 w 95250"/>
              <a:gd name="connsiteY3" fmla="*/ 7144 h 28575"/>
              <a:gd name="connsiteX4" fmla="*/ 85153 w 95250"/>
              <a:gd name="connsiteY4" fmla="*/ 7144 h 28575"/>
              <a:gd name="connsiteX5" fmla="*/ 96298 w 95250"/>
              <a:gd name="connsiteY5" fmla="*/ 18288 h 28575"/>
              <a:gd name="connsiteX6" fmla="*/ 85153 w 95250"/>
              <a:gd name="connsiteY6" fmla="*/ 29432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250" h="28575">
                <a:moveTo>
                  <a:pt x="85153" y="29432"/>
                </a:moveTo>
                <a:lnTo>
                  <a:pt x="18288" y="29432"/>
                </a:lnTo>
                <a:cubicBezTo>
                  <a:pt x="12097" y="29432"/>
                  <a:pt x="7144" y="24479"/>
                  <a:pt x="7144" y="18288"/>
                </a:cubicBezTo>
                <a:cubicBezTo>
                  <a:pt x="7144" y="12097"/>
                  <a:pt x="12097" y="7144"/>
                  <a:pt x="18288" y="7144"/>
                </a:cubicBezTo>
                <a:lnTo>
                  <a:pt x="85153" y="7144"/>
                </a:lnTo>
                <a:cubicBezTo>
                  <a:pt x="91345" y="7144"/>
                  <a:pt x="96298" y="12097"/>
                  <a:pt x="96298" y="18288"/>
                </a:cubicBezTo>
                <a:cubicBezTo>
                  <a:pt x="96298" y="24479"/>
                  <a:pt x="91249" y="29432"/>
                  <a:pt x="85153" y="29432"/>
                </a:cubicBezTo>
                <a:close/>
              </a:path>
            </a:pathLst>
          </a:custGeom>
          <a:solidFill>
            <a:srgbClr val="2633E1"/>
          </a:solidFill>
          <a:ln w="9525" cap="flat">
            <a:noFill/>
            <a:prstDash val="solid"/>
            <a:miter/>
          </a:ln>
        </p:spPr>
        <p:txBody>
          <a:bodyPr rtlCol="0" anchor="ctr"/>
          <a:lstStyle/>
          <a:p>
            <a:endParaRPr lang="ko-KR" altLang="en-US"/>
          </a:p>
        </p:txBody>
      </p:sp>
      <p:sp>
        <p:nvSpPr>
          <p:cNvPr id="16" name="자유형: 도형 125"/>
          <p:cNvSpPr/>
          <p:nvPr/>
        </p:nvSpPr>
        <p:spPr>
          <a:xfrm>
            <a:off x="8080121" y="2401535"/>
            <a:ext cx="228600" cy="171450"/>
          </a:xfrm>
          <a:custGeom>
            <a:avLst/>
            <a:gdLst>
              <a:gd name="connsiteX0" fmla="*/ 168402 w 228600"/>
              <a:gd name="connsiteY0" fmla="*/ 90488 h 171450"/>
              <a:gd name="connsiteX1" fmla="*/ 57626 w 228600"/>
              <a:gd name="connsiteY1" fmla="*/ 7144 h 171450"/>
              <a:gd name="connsiteX2" fmla="*/ 7144 w 228600"/>
              <a:gd name="connsiteY2" fmla="*/ 70009 h 171450"/>
              <a:gd name="connsiteX3" fmla="*/ 7144 w 228600"/>
              <a:gd name="connsiteY3" fmla="*/ 155448 h 171450"/>
              <a:gd name="connsiteX4" fmla="*/ 24765 w 228600"/>
              <a:gd name="connsiteY4" fmla="*/ 160877 h 171450"/>
              <a:gd name="connsiteX5" fmla="*/ 41243 w 228600"/>
              <a:gd name="connsiteY5" fmla="*/ 136779 h 171450"/>
              <a:gd name="connsiteX6" fmla="*/ 48292 w 228600"/>
              <a:gd name="connsiteY6" fmla="*/ 134303 h 171450"/>
              <a:gd name="connsiteX7" fmla="*/ 164497 w 228600"/>
              <a:gd name="connsiteY7" fmla="*/ 134303 h 171450"/>
              <a:gd name="connsiteX8" fmla="*/ 225457 w 228600"/>
              <a:gd name="connsiteY8" fmla="*/ 90488 h 171450"/>
              <a:gd name="connsiteX9" fmla="*/ 168402 w 228600"/>
              <a:gd name="connsiteY9" fmla="*/ 90488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171450">
                <a:moveTo>
                  <a:pt x="168402" y="90488"/>
                </a:moveTo>
                <a:cubicBezTo>
                  <a:pt x="115919" y="90488"/>
                  <a:pt x="71533" y="55245"/>
                  <a:pt x="57626" y="7144"/>
                </a:cubicBezTo>
                <a:cubicBezTo>
                  <a:pt x="28766" y="13526"/>
                  <a:pt x="7144" y="39243"/>
                  <a:pt x="7144" y="70009"/>
                </a:cubicBezTo>
                <a:lnTo>
                  <a:pt x="7144" y="155448"/>
                </a:lnTo>
                <a:cubicBezTo>
                  <a:pt x="7144" y="164973"/>
                  <a:pt x="19431" y="168688"/>
                  <a:pt x="24765" y="160877"/>
                </a:cubicBezTo>
                <a:lnTo>
                  <a:pt x="41243" y="136779"/>
                </a:lnTo>
                <a:cubicBezTo>
                  <a:pt x="43244" y="135160"/>
                  <a:pt x="45720" y="134303"/>
                  <a:pt x="48292" y="134303"/>
                </a:cubicBezTo>
                <a:lnTo>
                  <a:pt x="164497" y="134303"/>
                </a:lnTo>
                <a:cubicBezTo>
                  <a:pt x="192786" y="134303"/>
                  <a:pt x="216884" y="115919"/>
                  <a:pt x="225457" y="90488"/>
                </a:cubicBezTo>
                <a:lnTo>
                  <a:pt x="168402" y="90488"/>
                </a:lnTo>
                <a:close/>
              </a:path>
            </a:pathLst>
          </a:custGeom>
          <a:solidFill>
            <a:srgbClr val="2633E1"/>
          </a:solidFill>
          <a:ln w="9525" cap="flat">
            <a:noFill/>
            <a:prstDash val="solid"/>
            <a:miter/>
          </a:ln>
        </p:spPr>
        <p:txBody>
          <a:bodyPr rtlCol="0" anchor="ctr"/>
          <a:lstStyle/>
          <a:p>
            <a:endParaRPr lang="ko-KR" altLang="en-US"/>
          </a:p>
        </p:txBody>
      </p:sp>
      <p:sp>
        <p:nvSpPr>
          <p:cNvPr id="17" name="자유형: 도형 126"/>
          <p:cNvSpPr/>
          <p:nvPr/>
        </p:nvSpPr>
        <p:spPr>
          <a:xfrm>
            <a:off x="8148509" y="2278281"/>
            <a:ext cx="323850" cy="247650"/>
          </a:xfrm>
          <a:custGeom>
            <a:avLst/>
            <a:gdLst>
              <a:gd name="connsiteX0" fmla="*/ 318422 w 323850"/>
              <a:gd name="connsiteY0" fmla="*/ 99346 h 247650"/>
              <a:gd name="connsiteX1" fmla="*/ 226220 w 323850"/>
              <a:gd name="connsiteY1" fmla="*/ 7144 h 247650"/>
              <a:gd name="connsiteX2" fmla="*/ 100300 w 323850"/>
              <a:gd name="connsiteY2" fmla="*/ 7144 h 247650"/>
              <a:gd name="connsiteX3" fmla="*/ 7145 w 323850"/>
              <a:gd name="connsiteY3" fmla="*/ 98774 h 247650"/>
              <a:gd name="connsiteX4" fmla="*/ 99252 w 323850"/>
              <a:gd name="connsiteY4" fmla="*/ 191452 h 247650"/>
              <a:gd name="connsiteX5" fmla="*/ 258033 w 323850"/>
              <a:gd name="connsiteY5" fmla="*/ 191452 h 247650"/>
              <a:gd name="connsiteX6" fmla="*/ 265082 w 323850"/>
              <a:gd name="connsiteY6" fmla="*/ 193929 h 247650"/>
              <a:gd name="connsiteX7" fmla="*/ 301467 w 323850"/>
              <a:gd name="connsiteY7" fmla="*/ 238315 h 247650"/>
              <a:gd name="connsiteX8" fmla="*/ 318518 w 323850"/>
              <a:gd name="connsiteY8" fmla="*/ 232219 h 247650"/>
              <a:gd name="connsiteX9" fmla="*/ 318518 w 323850"/>
              <a:gd name="connsiteY9" fmla="*/ 99346 h 247650"/>
              <a:gd name="connsiteX10" fmla="*/ 162688 w 323850"/>
              <a:gd name="connsiteY10" fmla="*/ 88106 h 247650"/>
              <a:gd name="connsiteX11" fmla="*/ 173928 w 323850"/>
              <a:gd name="connsiteY11" fmla="*/ 99346 h 247650"/>
              <a:gd name="connsiteX12" fmla="*/ 162688 w 323850"/>
              <a:gd name="connsiteY12" fmla="*/ 110585 h 247650"/>
              <a:gd name="connsiteX13" fmla="*/ 151449 w 323850"/>
              <a:gd name="connsiteY13" fmla="*/ 99346 h 247650"/>
              <a:gd name="connsiteX14" fmla="*/ 162688 w 323850"/>
              <a:gd name="connsiteY14" fmla="*/ 88106 h 247650"/>
              <a:gd name="connsiteX15" fmla="*/ 75439 w 323850"/>
              <a:gd name="connsiteY15" fmla="*/ 99346 h 247650"/>
              <a:gd name="connsiteX16" fmla="*/ 86679 w 323850"/>
              <a:gd name="connsiteY16" fmla="*/ 88106 h 247650"/>
              <a:gd name="connsiteX17" fmla="*/ 97918 w 323850"/>
              <a:gd name="connsiteY17" fmla="*/ 99346 h 247650"/>
              <a:gd name="connsiteX18" fmla="*/ 86679 w 323850"/>
              <a:gd name="connsiteY18" fmla="*/ 110585 h 247650"/>
              <a:gd name="connsiteX19" fmla="*/ 75439 w 323850"/>
              <a:gd name="connsiteY19" fmla="*/ 99346 h 247650"/>
              <a:gd name="connsiteX20" fmla="*/ 238698 w 323850"/>
              <a:gd name="connsiteY20" fmla="*/ 110585 h 247650"/>
              <a:gd name="connsiteX21" fmla="*/ 227459 w 323850"/>
              <a:gd name="connsiteY21" fmla="*/ 99346 h 247650"/>
              <a:gd name="connsiteX22" fmla="*/ 238698 w 323850"/>
              <a:gd name="connsiteY22" fmla="*/ 88106 h 247650"/>
              <a:gd name="connsiteX23" fmla="*/ 249937 w 323850"/>
              <a:gd name="connsiteY23" fmla="*/ 99346 h 247650"/>
              <a:gd name="connsiteX24" fmla="*/ 238698 w 323850"/>
              <a:gd name="connsiteY24" fmla="*/ 110585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23850" h="247650">
                <a:moveTo>
                  <a:pt x="318422" y="99346"/>
                </a:moveTo>
                <a:cubicBezTo>
                  <a:pt x="318422" y="48387"/>
                  <a:pt x="277179" y="7144"/>
                  <a:pt x="226220" y="7144"/>
                </a:cubicBezTo>
                <a:lnTo>
                  <a:pt x="100300" y="7144"/>
                </a:lnTo>
                <a:cubicBezTo>
                  <a:pt x="49436" y="7144"/>
                  <a:pt x="7431" y="47911"/>
                  <a:pt x="7145" y="98774"/>
                </a:cubicBezTo>
                <a:cubicBezTo>
                  <a:pt x="6859" y="149828"/>
                  <a:pt x="48293" y="191452"/>
                  <a:pt x="99252" y="191452"/>
                </a:cubicBezTo>
                <a:lnTo>
                  <a:pt x="258033" y="191452"/>
                </a:lnTo>
                <a:cubicBezTo>
                  <a:pt x="260605" y="191452"/>
                  <a:pt x="263082" y="192310"/>
                  <a:pt x="265082" y="193929"/>
                </a:cubicBezTo>
                <a:lnTo>
                  <a:pt x="301467" y="238315"/>
                </a:lnTo>
                <a:cubicBezTo>
                  <a:pt x="307183" y="245269"/>
                  <a:pt x="318518" y="241268"/>
                  <a:pt x="318518" y="232219"/>
                </a:cubicBezTo>
                <a:lnTo>
                  <a:pt x="318518" y="99346"/>
                </a:lnTo>
                <a:close/>
                <a:moveTo>
                  <a:pt x="162688" y="88106"/>
                </a:moveTo>
                <a:cubicBezTo>
                  <a:pt x="168975" y="88106"/>
                  <a:pt x="173642" y="93250"/>
                  <a:pt x="173928" y="99346"/>
                </a:cubicBezTo>
                <a:cubicBezTo>
                  <a:pt x="174214" y="105442"/>
                  <a:pt x="168594" y="110585"/>
                  <a:pt x="162688" y="110585"/>
                </a:cubicBezTo>
                <a:cubicBezTo>
                  <a:pt x="156402" y="110585"/>
                  <a:pt x="151735" y="105442"/>
                  <a:pt x="151449" y="99346"/>
                </a:cubicBezTo>
                <a:cubicBezTo>
                  <a:pt x="151163" y="93250"/>
                  <a:pt x="156783" y="88106"/>
                  <a:pt x="162688" y="88106"/>
                </a:cubicBezTo>
                <a:close/>
                <a:moveTo>
                  <a:pt x="75439" y="99346"/>
                </a:moveTo>
                <a:cubicBezTo>
                  <a:pt x="75154" y="93250"/>
                  <a:pt x="80773" y="88106"/>
                  <a:pt x="86679" y="88106"/>
                </a:cubicBezTo>
                <a:cubicBezTo>
                  <a:pt x="92965" y="88106"/>
                  <a:pt x="97633" y="93250"/>
                  <a:pt x="97918" y="99346"/>
                </a:cubicBezTo>
                <a:cubicBezTo>
                  <a:pt x="98204" y="105442"/>
                  <a:pt x="92584" y="110585"/>
                  <a:pt x="86679" y="110585"/>
                </a:cubicBezTo>
                <a:cubicBezTo>
                  <a:pt x="80392" y="110585"/>
                  <a:pt x="75725" y="105442"/>
                  <a:pt x="75439" y="99346"/>
                </a:cubicBezTo>
                <a:close/>
                <a:moveTo>
                  <a:pt x="238698" y="110585"/>
                </a:moveTo>
                <a:cubicBezTo>
                  <a:pt x="232411" y="110585"/>
                  <a:pt x="227744" y="105442"/>
                  <a:pt x="227459" y="99346"/>
                </a:cubicBezTo>
                <a:cubicBezTo>
                  <a:pt x="227172" y="93250"/>
                  <a:pt x="232793" y="88106"/>
                  <a:pt x="238698" y="88106"/>
                </a:cubicBezTo>
                <a:cubicBezTo>
                  <a:pt x="244984" y="88106"/>
                  <a:pt x="249651" y="93250"/>
                  <a:pt x="249937" y="99346"/>
                </a:cubicBezTo>
                <a:cubicBezTo>
                  <a:pt x="250223" y="105442"/>
                  <a:pt x="244603" y="110585"/>
                  <a:pt x="238698" y="110585"/>
                </a:cubicBezTo>
                <a:close/>
              </a:path>
            </a:pathLst>
          </a:custGeom>
          <a:solidFill>
            <a:srgbClr val="2633E1"/>
          </a:solidFill>
          <a:ln w="9525" cap="flat">
            <a:noFill/>
            <a:prstDash val="solid"/>
            <a:miter/>
          </a:ln>
        </p:spPr>
        <p:txBody>
          <a:bodyPr rtlCol="0" anchor="ctr"/>
          <a:lstStyle/>
          <a:p>
            <a:endParaRPr lang="ko-KR" altLang="en-US"/>
          </a:p>
        </p:txBody>
      </p:sp>
      <p:sp>
        <p:nvSpPr>
          <p:cNvPr id="18" name="자유형: 도형 166"/>
          <p:cNvSpPr/>
          <p:nvPr/>
        </p:nvSpPr>
        <p:spPr>
          <a:xfrm>
            <a:off x="10294412" y="2277569"/>
            <a:ext cx="180975" cy="85725"/>
          </a:xfrm>
          <a:custGeom>
            <a:avLst/>
            <a:gdLst>
              <a:gd name="connsiteX0" fmla="*/ 180594 w 180975"/>
              <a:gd name="connsiteY0" fmla="*/ 7144 h 85725"/>
              <a:gd name="connsiteX1" fmla="*/ 111728 w 180975"/>
              <a:gd name="connsiteY1" fmla="*/ 82201 h 85725"/>
              <a:gd name="connsiteX2" fmla="*/ 7144 w 180975"/>
              <a:gd name="connsiteY2" fmla="*/ 82201 h 85725"/>
              <a:gd name="connsiteX3" fmla="*/ 7810 w 180975"/>
              <a:gd name="connsiteY3" fmla="*/ 80867 h 85725"/>
              <a:gd name="connsiteX4" fmla="*/ 39910 w 180975"/>
              <a:gd name="connsiteY4" fmla="*/ 18669 h 85725"/>
              <a:gd name="connsiteX5" fmla="*/ 59531 w 180975"/>
              <a:gd name="connsiteY5" fmla="*/ 7144 h 85725"/>
              <a:gd name="connsiteX6" fmla="*/ 180594 w 180975"/>
              <a:gd name="connsiteY6" fmla="*/ 7144 h 85725"/>
              <a:gd name="connsiteX7" fmla="*/ 180594 w 180975"/>
              <a:gd name="connsiteY7" fmla="*/ 7144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975" h="85725">
                <a:moveTo>
                  <a:pt x="180594" y="7144"/>
                </a:moveTo>
                <a:lnTo>
                  <a:pt x="111728" y="82201"/>
                </a:lnTo>
                <a:lnTo>
                  <a:pt x="7144" y="82201"/>
                </a:lnTo>
                <a:cubicBezTo>
                  <a:pt x="7334" y="81725"/>
                  <a:pt x="7620" y="81344"/>
                  <a:pt x="7810" y="80867"/>
                </a:cubicBezTo>
                <a:lnTo>
                  <a:pt x="39910" y="18669"/>
                </a:lnTo>
                <a:cubicBezTo>
                  <a:pt x="44196" y="11525"/>
                  <a:pt x="51530" y="7144"/>
                  <a:pt x="59531" y="7144"/>
                </a:cubicBezTo>
                <a:lnTo>
                  <a:pt x="180594" y="7144"/>
                </a:lnTo>
                <a:lnTo>
                  <a:pt x="180594" y="7144"/>
                </a:lnTo>
                <a:close/>
              </a:path>
            </a:pathLst>
          </a:custGeom>
          <a:solidFill>
            <a:srgbClr val="2633E1"/>
          </a:solidFill>
          <a:ln w="9525" cap="flat">
            <a:noFill/>
            <a:prstDash val="solid"/>
            <a:miter/>
          </a:ln>
        </p:spPr>
        <p:txBody>
          <a:bodyPr rtlCol="0" anchor="ctr"/>
          <a:lstStyle/>
          <a:p>
            <a:endParaRPr lang="ko-KR" altLang="en-US"/>
          </a:p>
        </p:txBody>
      </p:sp>
      <p:sp>
        <p:nvSpPr>
          <p:cNvPr id="19" name="자유형: 도형 167"/>
          <p:cNvSpPr/>
          <p:nvPr/>
        </p:nvSpPr>
        <p:spPr>
          <a:xfrm>
            <a:off x="10430143" y="2295095"/>
            <a:ext cx="114300" cy="66675"/>
          </a:xfrm>
          <a:custGeom>
            <a:avLst/>
            <a:gdLst>
              <a:gd name="connsiteX0" fmla="*/ 61341 w 114300"/>
              <a:gd name="connsiteY0" fmla="*/ 7144 h 66675"/>
              <a:gd name="connsiteX1" fmla="*/ 115633 w 114300"/>
              <a:gd name="connsiteY1" fmla="*/ 64675 h 66675"/>
              <a:gd name="connsiteX2" fmla="*/ 7144 w 114300"/>
              <a:gd name="connsiteY2" fmla="*/ 64675 h 66675"/>
            </a:gdLst>
            <a:ahLst/>
            <a:cxnLst>
              <a:cxn ang="0">
                <a:pos x="connsiteX0" y="connsiteY0"/>
              </a:cxn>
              <a:cxn ang="0">
                <a:pos x="connsiteX1" y="connsiteY1"/>
              </a:cxn>
              <a:cxn ang="0">
                <a:pos x="connsiteX2" y="connsiteY2"/>
              </a:cxn>
            </a:cxnLst>
            <a:rect l="l" t="t" r="r" b="b"/>
            <a:pathLst>
              <a:path w="114300" h="66675">
                <a:moveTo>
                  <a:pt x="61341" y="7144"/>
                </a:moveTo>
                <a:lnTo>
                  <a:pt x="115633" y="64675"/>
                </a:lnTo>
                <a:lnTo>
                  <a:pt x="7144" y="64675"/>
                </a:lnTo>
                <a:close/>
              </a:path>
            </a:pathLst>
          </a:custGeom>
          <a:solidFill>
            <a:srgbClr val="2633E1"/>
          </a:solidFill>
          <a:ln w="9525" cap="flat">
            <a:noFill/>
            <a:prstDash val="solid"/>
            <a:miter/>
          </a:ln>
        </p:spPr>
        <p:txBody>
          <a:bodyPr rtlCol="0" anchor="ctr"/>
          <a:lstStyle/>
          <a:p>
            <a:endParaRPr lang="ko-KR" altLang="en-US"/>
          </a:p>
        </p:txBody>
      </p:sp>
      <p:sp>
        <p:nvSpPr>
          <p:cNvPr id="20" name="자유형: 도형 168"/>
          <p:cNvSpPr/>
          <p:nvPr/>
        </p:nvSpPr>
        <p:spPr>
          <a:xfrm>
            <a:off x="10500914" y="2277569"/>
            <a:ext cx="180975" cy="85725"/>
          </a:xfrm>
          <a:custGeom>
            <a:avLst/>
            <a:gdLst>
              <a:gd name="connsiteX0" fmla="*/ 180594 w 180975"/>
              <a:gd name="connsiteY0" fmla="*/ 82201 h 85725"/>
              <a:gd name="connsiteX1" fmla="*/ 76009 w 180975"/>
              <a:gd name="connsiteY1" fmla="*/ 82201 h 85725"/>
              <a:gd name="connsiteX2" fmla="*/ 7144 w 180975"/>
              <a:gd name="connsiteY2" fmla="*/ 7144 h 85725"/>
              <a:gd name="connsiteX3" fmla="*/ 128207 w 180975"/>
              <a:gd name="connsiteY3" fmla="*/ 7144 h 85725"/>
              <a:gd name="connsiteX4" fmla="*/ 147828 w 180975"/>
              <a:gd name="connsiteY4" fmla="*/ 18669 h 85725"/>
              <a:gd name="connsiteX5" fmla="*/ 179927 w 180975"/>
              <a:gd name="connsiteY5" fmla="*/ 80867 h 85725"/>
              <a:gd name="connsiteX6" fmla="*/ 180594 w 180975"/>
              <a:gd name="connsiteY6" fmla="*/ 82201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85725">
                <a:moveTo>
                  <a:pt x="180594" y="82201"/>
                </a:moveTo>
                <a:lnTo>
                  <a:pt x="76009" y="82201"/>
                </a:lnTo>
                <a:lnTo>
                  <a:pt x="7144" y="7144"/>
                </a:lnTo>
                <a:lnTo>
                  <a:pt x="128207" y="7144"/>
                </a:lnTo>
                <a:cubicBezTo>
                  <a:pt x="136208" y="7144"/>
                  <a:pt x="143542" y="11525"/>
                  <a:pt x="147828" y="18669"/>
                </a:cubicBezTo>
                <a:lnTo>
                  <a:pt x="179927" y="80867"/>
                </a:lnTo>
                <a:cubicBezTo>
                  <a:pt x="180118" y="81344"/>
                  <a:pt x="180308" y="81725"/>
                  <a:pt x="180594" y="82201"/>
                </a:cubicBezTo>
                <a:close/>
              </a:path>
            </a:pathLst>
          </a:custGeom>
          <a:solidFill>
            <a:srgbClr val="2633E1"/>
          </a:solidFill>
          <a:ln w="9525" cap="flat">
            <a:noFill/>
            <a:prstDash val="solid"/>
            <a:miter/>
          </a:ln>
        </p:spPr>
        <p:txBody>
          <a:bodyPr rtlCol="0" anchor="ctr"/>
          <a:lstStyle/>
          <a:p>
            <a:endParaRPr lang="ko-KR" altLang="en-US"/>
          </a:p>
        </p:txBody>
      </p:sp>
      <p:sp>
        <p:nvSpPr>
          <p:cNvPr id="21" name="자유형: 도형 169"/>
          <p:cNvSpPr/>
          <p:nvPr/>
        </p:nvSpPr>
        <p:spPr>
          <a:xfrm>
            <a:off x="10294316" y="2375677"/>
            <a:ext cx="180975" cy="238125"/>
          </a:xfrm>
          <a:custGeom>
            <a:avLst/>
            <a:gdLst>
              <a:gd name="connsiteX0" fmla="*/ 108395 w 180975"/>
              <a:gd name="connsiteY0" fmla="*/ 7144 h 238125"/>
              <a:gd name="connsiteX1" fmla="*/ 182880 w 180975"/>
              <a:gd name="connsiteY1" fmla="*/ 236506 h 238125"/>
              <a:gd name="connsiteX2" fmla="*/ 178975 w 180975"/>
              <a:gd name="connsiteY2" fmla="*/ 232410 h 238125"/>
              <a:gd name="connsiteX3" fmla="*/ 9144 w 180975"/>
              <a:gd name="connsiteY3" fmla="*/ 10287 h 238125"/>
              <a:gd name="connsiteX4" fmla="*/ 7144 w 180975"/>
              <a:gd name="connsiteY4" fmla="*/ 7144 h 238125"/>
              <a:gd name="connsiteX5" fmla="*/ 108395 w 180975"/>
              <a:gd name="connsiteY5" fmla="*/ 7144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975" h="238125">
                <a:moveTo>
                  <a:pt x="108395" y="7144"/>
                </a:moveTo>
                <a:lnTo>
                  <a:pt x="182880" y="236506"/>
                </a:lnTo>
                <a:cubicBezTo>
                  <a:pt x="181451" y="235363"/>
                  <a:pt x="180213" y="233934"/>
                  <a:pt x="178975" y="232410"/>
                </a:cubicBezTo>
                <a:lnTo>
                  <a:pt x="9144" y="10287"/>
                </a:lnTo>
                <a:cubicBezTo>
                  <a:pt x="8382" y="9334"/>
                  <a:pt x="7715" y="8287"/>
                  <a:pt x="7144" y="7144"/>
                </a:cubicBezTo>
                <a:lnTo>
                  <a:pt x="108395" y="7144"/>
                </a:lnTo>
                <a:close/>
              </a:path>
            </a:pathLst>
          </a:custGeom>
          <a:solidFill>
            <a:srgbClr val="2633E1"/>
          </a:solidFill>
          <a:ln w="9525" cap="flat">
            <a:noFill/>
            <a:prstDash val="solid"/>
            <a:miter/>
          </a:ln>
        </p:spPr>
        <p:txBody>
          <a:bodyPr rtlCol="0" anchor="ctr"/>
          <a:lstStyle/>
          <a:p>
            <a:endParaRPr lang="ko-KR" altLang="en-US"/>
          </a:p>
        </p:txBody>
      </p:sp>
      <p:sp>
        <p:nvSpPr>
          <p:cNvPr id="22" name="자유형: 도형 170"/>
          <p:cNvSpPr/>
          <p:nvPr/>
        </p:nvSpPr>
        <p:spPr>
          <a:xfrm>
            <a:off x="10420808" y="2375677"/>
            <a:ext cx="133350" cy="209550"/>
          </a:xfrm>
          <a:custGeom>
            <a:avLst/>
            <a:gdLst>
              <a:gd name="connsiteX0" fmla="*/ 134207 w 133350"/>
              <a:gd name="connsiteY0" fmla="*/ 7144 h 209550"/>
              <a:gd name="connsiteX1" fmla="*/ 70675 w 133350"/>
              <a:gd name="connsiteY1" fmla="*/ 204597 h 209550"/>
              <a:gd name="connsiteX2" fmla="*/ 7144 w 133350"/>
              <a:gd name="connsiteY2" fmla="*/ 7144 h 209550"/>
            </a:gdLst>
            <a:ahLst/>
            <a:cxnLst>
              <a:cxn ang="0">
                <a:pos x="connsiteX0" y="connsiteY0"/>
              </a:cxn>
              <a:cxn ang="0">
                <a:pos x="connsiteX1" y="connsiteY1"/>
              </a:cxn>
              <a:cxn ang="0">
                <a:pos x="connsiteX2" y="connsiteY2"/>
              </a:cxn>
            </a:cxnLst>
            <a:rect l="l" t="t" r="r" b="b"/>
            <a:pathLst>
              <a:path w="133350" h="209550">
                <a:moveTo>
                  <a:pt x="134207" y="7144"/>
                </a:moveTo>
                <a:lnTo>
                  <a:pt x="70675" y="204597"/>
                </a:lnTo>
                <a:lnTo>
                  <a:pt x="7144" y="7144"/>
                </a:lnTo>
                <a:close/>
              </a:path>
            </a:pathLst>
          </a:custGeom>
          <a:solidFill>
            <a:srgbClr val="2633E1"/>
          </a:solidFill>
          <a:ln w="9525" cap="flat">
            <a:noFill/>
            <a:prstDash val="solid"/>
            <a:miter/>
          </a:ln>
        </p:spPr>
        <p:txBody>
          <a:bodyPr rtlCol="0" anchor="ctr"/>
          <a:lstStyle/>
          <a:p>
            <a:endParaRPr lang="ko-KR" altLang="en-US"/>
          </a:p>
        </p:txBody>
      </p:sp>
      <p:sp>
        <p:nvSpPr>
          <p:cNvPr id="23" name="자유형: 도형 171"/>
          <p:cNvSpPr/>
          <p:nvPr/>
        </p:nvSpPr>
        <p:spPr>
          <a:xfrm>
            <a:off x="10498628" y="2375677"/>
            <a:ext cx="180975" cy="238125"/>
          </a:xfrm>
          <a:custGeom>
            <a:avLst/>
            <a:gdLst>
              <a:gd name="connsiteX0" fmla="*/ 182880 w 180975"/>
              <a:gd name="connsiteY0" fmla="*/ 7144 h 238125"/>
              <a:gd name="connsiteX1" fmla="*/ 180880 w 180975"/>
              <a:gd name="connsiteY1" fmla="*/ 10287 h 238125"/>
              <a:gd name="connsiteX2" fmla="*/ 11049 w 180975"/>
              <a:gd name="connsiteY2" fmla="*/ 232410 h 238125"/>
              <a:gd name="connsiteX3" fmla="*/ 7144 w 180975"/>
              <a:gd name="connsiteY3" fmla="*/ 236506 h 238125"/>
              <a:gd name="connsiteX4" fmla="*/ 81629 w 180975"/>
              <a:gd name="connsiteY4" fmla="*/ 7144 h 238125"/>
              <a:gd name="connsiteX5" fmla="*/ 182880 w 180975"/>
              <a:gd name="connsiteY5" fmla="*/ 7144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975" h="238125">
                <a:moveTo>
                  <a:pt x="182880" y="7144"/>
                </a:moveTo>
                <a:cubicBezTo>
                  <a:pt x="182309" y="8191"/>
                  <a:pt x="181642" y="9239"/>
                  <a:pt x="180880" y="10287"/>
                </a:cubicBezTo>
                <a:lnTo>
                  <a:pt x="11049" y="232410"/>
                </a:lnTo>
                <a:cubicBezTo>
                  <a:pt x="9906" y="233934"/>
                  <a:pt x="8573" y="235363"/>
                  <a:pt x="7144" y="236506"/>
                </a:cubicBezTo>
                <a:lnTo>
                  <a:pt x="81629" y="7144"/>
                </a:lnTo>
                <a:lnTo>
                  <a:pt x="182880" y="7144"/>
                </a:lnTo>
                <a:close/>
              </a:path>
            </a:pathLst>
          </a:custGeom>
          <a:solidFill>
            <a:srgbClr val="2633E1"/>
          </a:solidFill>
          <a:ln w="9525" cap="flat">
            <a:noFill/>
            <a:prstDash val="solid"/>
            <a:miter/>
          </a:ln>
        </p:spPr>
        <p:txBody>
          <a:bodyPr rtlCol="0" anchor="ctr"/>
          <a:lstStyle/>
          <a:p>
            <a:endParaRPr lang="ko-KR" altLang="en-US"/>
          </a:p>
        </p:txBody>
      </p:sp>
      <p:sp>
        <p:nvSpPr>
          <p:cNvPr id="24" name="文本框 23"/>
          <p:cNvSpPr txBox="1"/>
          <p:nvPr/>
        </p:nvSpPr>
        <p:spPr>
          <a:xfrm>
            <a:off x="744352" y="2118973"/>
            <a:ext cx="3213637" cy="954107"/>
          </a:xfrm>
          <a:prstGeom prst="rect">
            <a:avLst/>
          </a:prstGeom>
          <a:noFill/>
        </p:spPr>
        <p:txBody>
          <a:bodyPr wrap="none" rtlCol="0">
            <a:spAutoFit/>
          </a:bodyPr>
          <a:lstStyle/>
          <a:p>
            <a:r>
              <a:rPr kumimoji="1" lang="en-US" altLang="zh-CN" sz="2800" dirty="0">
                <a:solidFill>
                  <a:schemeClr val="tx1">
                    <a:lumMod val="75000"/>
                    <a:lumOff val="25000"/>
                  </a:schemeClr>
                </a:solidFill>
                <a:latin typeface="+mj-lt"/>
                <a:ea typeface="+mj-ea"/>
              </a:rPr>
              <a:t>WORK</a:t>
            </a:r>
            <a:r>
              <a:rPr kumimoji="1" lang="zh-CN" altLang="en-US" sz="2800" dirty="0">
                <a:solidFill>
                  <a:schemeClr val="tx1">
                    <a:lumMod val="75000"/>
                    <a:lumOff val="25000"/>
                  </a:schemeClr>
                </a:solidFill>
                <a:latin typeface="+mj-lt"/>
                <a:ea typeface="+mj-ea"/>
              </a:rPr>
              <a:t> </a:t>
            </a:r>
            <a:r>
              <a:rPr kumimoji="1" lang="en-US" altLang="zh-CN" sz="2800" dirty="0">
                <a:solidFill>
                  <a:schemeClr val="tx1">
                    <a:lumMod val="75000"/>
                    <a:lumOff val="25000"/>
                  </a:schemeClr>
                </a:solidFill>
                <a:latin typeface="+mj-lt"/>
                <a:ea typeface="+mj-ea"/>
              </a:rPr>
              <a:t>REPORT</a:t>
            </a:r>
          </a:p>
          <a:p>
            <a:r>
              <a:rPr kumimoji="1" lang="en-US" altLang="zh-CN" sz="2800" dirty="0">
                <a:solidFill>
                  <a:schemeClr val="tx1">
                    <a:lumMod val="75000"/>
                    <a:lumOff val="25000"/>
                  </a:schemeClr>
                </a:solidFill>
                <a:latin typeface="+mj-lt"/>
                <a:ea typeface="+mj-ea"/>
              </a:rPr>
              <a:t>PPT</a:t>
            </a:r>
            <a:r>
              <a:rPr kumimoji="1" lang="zh-CN" altLang="en-US" sz="2800" dirty="0">
                <a:solidFill>
                  <a:schemeClr val="tx1">
                    <a:lumMod val="75000"/>
                    <a:lumOff val="25000"/>
                  </a:schemeClr>
                </a:solidFill>
                <a:latin typeface="+mj-lt"/>
                <a:ea typeface="+mj-ea"/>
              </a:rPr>
              <a:t> </a:t>
            </a:r>
            <a:r>
              <a:rPr kumimoji="1" lang="en-US" altLang="zh-CN" sz="2800" dirty="0">
                <a:solidFill>
                  <a:schemeClr val="tx1">
                    <a:lumMod val="75000"/>
                    <a:lumOff val="25000"/>
                  </a:schemeClr>
                </a:solidFill>
                <a:latin typeface="+mj-lt"/>
                <a:ea typeface="+mj-ea"/>
              </a:rPr>
              <a:t>TEMPLATE</a:t>
            </a:r>
            <a:endParaRPr kumimoji="1" lang="zh-CN" altLang="en-US" sz="2800" dirty="0">
              <a:solidFill>
                <a:schemeClr val="tx1">
                  <a:lumMod val="75000"/>
                  <a:lumOff val="25000"/>
                </a:schemeClr>
              </a:solidFill>
              <a:latin typeface="+mj-lt"/>
              <a:ea typeface="+mj-ea"/>
            </a:endParaRPr>
          </a:p>
        </p:txBody>
      </p:sp>
      <p:sp>
        <p:nvSpPr>
          <p:cNvPr id="25" name="文本框 24"/>
          <p:cNvSpPr txBox="1"/>
          <p:nvPr/>
        </p:nvSpPr>
        <p:spPr>
          <a:xfrm>
            <a:off x="757604" y="1762893"/>
            <a:ext cx="1518364" cy="369332"/>
          </a:xfrm>
          <a:prstGeom prst="rect">
            <a:avLst/>
          </a:prstGeom>
          <a:noFill/>
        </p:spPr>
        <p:txBody>
          <a:bodyPr wrap="none" rtlCol="0">
            <a:spAutoFit/>
          </a:bodyPr>
          <a:lstStyle/>
          <a:p>
            <a:r>
              <a:rPr kumimoji="1" lang="en-US" altLang="zh-CN" dirty="0">
                <a:solidFill>
                  <a:schemeClr val="bg1">
                    <a:lumMod val="75000"/>
                  </a:schemeClr>
                </a:solidFill>
              </a:rPr>
              <a:t>TITLE</a:t>
            </a:r>
            <a:r>
              <a:rPr kumimoji="1" lang="zh-CN" altLang="en-US" dirty="0">
                <a:solidFill>
                  <a:schemeClr val="bg1">
                    <a:lumMod val="75000"/>
                  </a:schemeClr>
                </a:solidFill>
              </a:rPr>
              <a:t> </a:t>
            </a:r>
            <a:r>
              <a:rPr kumimoji="1" lang="en-US" altLang="zh-CN" dirty="0">
                <a:solidFill>
                  <a:schemeClr val="bg1">
                    <a:lumMod val="75000"/>
                  </a:schemeClr>
                </a:solidFill>
              </a:rPr>
              <a:t>HERE</a:t>
            </a:r>
            <a:endParaRPr kumimoji="1" lang="zh-CN" altLang="en-US" dirty="0">
              <a:solidFill>
                <a:schemeClr val="bg1">
                  <a:lumMod val="75000"/>
                </a:schemeClr>
              </a:solidFill>
            </a:endParaRPr>
          </a:p>
        </p:txBody>
      </p:sp>
      <p:sp>
        <p:nvSpPr>
          <p:cNvPr id="26" name="文本框 25"/>
          <p:cNvSpPr txBox="1"/>
          <p:nvPr/>
        </p:nvSpPr>
        <p:spPr>
          <a:xfrm>
            <a:off x="678093" y="3626675"/>
            <a:ext cx="3425024" cy="1707262"/>
          </a:xfrm>
          <a:prstGeom prst="rect">
            <a:avLst/>
          </a:prstGeom>
          <a:noFill/>
        </p:spPr>
        <p:txBody>
          <a:bodyPr wrap="square" rtlCol="0">
            <a:spAutoFit/>
          </a:bodyPr>
          <a:lstStyle/>
          <a:p>
            <a:pPr>
              <a:lnSpc>
                <a:spcPct val="150000"/>
              </a:lnSpc>
            </a:pPr>
            <a:r>
              <a:rPr kumimoji="1" lang="zh-CN" altLang="en-US" sz="1200" dirty="0">
                <a:solidFill>
                  <a:schemeClr val="tx1">
                    <a:lumMod val="50000"/>
                    <a:lumOff val="50000"/>
                  </a:schemeClr>
                </a:solidFill>
                <a:latin typeface="+mn-ea"/>
                <a:cs typeface="+mn-ea"/>
                <a:sym typeface="+mn-lt"/>
              </a:rPr>
              <a:t>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模板，请在此输入您需要的文字内容，感谢您使用我们的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模板，请在此输入您需要的文字内容，感谢您使用我们的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a:t>
            </a:r>
            <a:endParaRPr kumimoji="1" lang="en-US" altLang="zh-CN" sz="1200" dirty="0">
              <a:solidFill>
                <a:schemeClr val="tx1">
                  <a:lumMod val="50000"/>
                  <a:lumOff val="50000"/>
                </a:schemeClr>
              </a:solidFill>
              <a:latin typeface="+mn-ea"/>
              <a:cs typeface="+mn-ea"/>
              <a:sym typeface="+mn-lt"/>
            </a:endParaRPr>
          </a:p>
          <a:p>
            <a:pPr>
              <a:lnSpc>
                <a:spcPct val="150000"/>
              </a:lnSpc>
            </a:pPr>
            <a:r>
              <a:rPr kumimoji="1" lang="zh-CN" altLang="en-US" sz="1200" dirty="0">
                <a:solidFill>
                  <a:schemeClr val="tx1">
                    <a:lumMod val="50000"/>
                    <a:lumOff val="50000"/>
                  </a:schemeClr>
                </a:solidFill>
                <a:latin typeface="+mn-ea"/>
                <a:cs typeface="+mn-ea"/>
                <a:sym typeface="+mn-lt"/>
              </a:rPr>
              <a:t>请在此输入您需要的文字内容，感谢您使用我们的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a:t>
            </a:r>
          </a:p>
        </p:txBody>
      </p:sp>
      <p:sp>
        <p:nvSpPr>
          <p:cNvPr id="27" name="文本框 26"/>
          <p:cNvSpPr txBox="1"/>
          <p:nvPr/>
        </p:nvSpPr>
        <p:spPr>
          <a:xfrm>
            <a:off x="4954250" y="3626675"/>
            <a:ext cx="2052031" cy="1001364"/>
          </a:xfrm>
          <a:prstGeom prst="rect">
            <a:avLst/>
          </a:prstGeom>
          <a:noFill/>
        </p:spPr>
        <p:txBody>
          <a:bodyPr wrap="square" rtlCol="0">
            <a:spAutoFit/>
          </a:bodyPr>
          <a:lstStyle/>
          <a:p>
            <a:pPr algn="ctr">
              <a:lnSpc>
                <a:spcPct val="140000"/>
              </a:lnSpc>
            </a:pPr>
            <a:r>
              <a:rPr kumimoji="1" lang="zh-CN" altLang="en-US" sz="1100" dirty="0">
                <a:solidFill>
                  <a:schemeClr val="tx1">
                    <a:lumMod val="50000"/>
                    <a:lumOff val="50000"/>
                  </a:schemeClr>
                </a:solidFill>
                <a:latin typeface="+mn-ea"/>
                <a:cs typeface="+mn-ea"/>
                <a:sym typeface="+mn-lt"/>
              </a:rPr>
              <a:t>感谢您使用我们的</a:t>
            </a:r>
            <a:r>
              <a:rPr kumimoji="1" lang="en-US" altLang="zh-CN" sz="1100" dirty="0">
                <a:solidFill>
                  <a:schemeClr val="tx1">
                    <a:lumMod val="50000"/>
                    <a:lumOff val="50000"/>
                  </a:schemeClr>
                </a:solidFill>
                <a:latin typeface="+mn-ea"/>
                <a:cs typeface="+mn-ea"/>
                <a:sym typeface="+mn-lt"/>
              </a:rPr>
              <a:t>PPT</a:t>
            </a:r>
            <a:r>
              <a:rPr kumimoji="1" lang="zh-CN" altLang="en-US" sz="1100" dirty="0">
                <a:solidFill>
                  <a:schemeClr val="tx1">
                    <a:lumMod val="50000"/>
                    <a:lumOff val="50000"/>
                  </a:schemeClr>
                </a:solidFill>
                <a:latin typeface="+mn-ea"/>
                <a:cs typeface="+mn-ea"/>
                <a:sym typeface="+mn-lt"/>
              </a:rPr>
              <a:t>模板，请在此输入您需要的文字内容感谢您使用我们的</a:t>
            </a:r>
            <a:r>
              <a:rPr kumimoji="1" lang="en-US" altLang="zh-CN" sz="1100" dirty="0">
                <a:solidFill>
                  <a:schemeClr val="tx1">
                    <a:lumMod val="50000"/>
                    <a:lumOff val="50000"/>
                  </a:schemeClr>
                </a:solidFill>
                <a:latin typeface="+mn-ea"/>
                <a:cs typeface="+mn-ea"/>
                <a:sym typeface="+mn-lt"/>
              </a:rPr>
              <a:t>PPT</a:t>
            </a:r>
            <a:r>
              <a:rPr kumimoji="1" lang="zh-CN" altLang="en-US" sz="1100" dirty="0">
                <a:solidFill>
                  <a:schemeClr val="tx1">
                    <a:lumMod val="50000"/>
                    <a:lumOff val="50000"/>
                  </a:schemeClr>
                </a:solidFill>
                <a:latin typeface="+mn-ea"/>
                <a:cs typeface="+mn-ea"/>
                <a:sym typeface="+mn-lt"/>
              </a:rPr>
              <a:t>模板感谢您使用我们的</a:t>
            </a:r>
            <a:r>
              <a:rPr kumimoji="1" lang="en-US" altLang="zh-CN" sz="1100" dirty="0">
                <a:solidFill>
                  <a:schemeClr val="tx1">
                    <a:lumMod val="50000"/>
                    <a:lumOff val="50000"/>
                  </a:schemeClr>
                </a:solidFill>
                <a:latin typeface="+mn-ea"/>
                <a:cs typeface="+mn-ea"/>
                <a:sym typeface="+mn-lt"/>
              </a:rPr>
              <a:t>PPT</a:t>
            </a:r>
            <a:r>
              <a:rPr kumimoji="1" lang="zh-CN" altLang="en-US" sz="1100" dirty="0">
                <a:solidFill>
                  <a:schemeClr val="tx1">
                    <a:lumMod val="50000"/>
                    <a:lumOff val="50000"/>
                  </a:schemeClr>
                </a:solidFill>
                <a:latin typeface="+mn-ea"/>
                <a:cs typeface="+mn-ea"/>
                <a:sym typeface="+mn-lt"/>
              </a:rPr>
              <a:t>模板。</a:t>
            </a:r>
          </a:p>
        </p:txBody>
      </p:sp>
      <p:sp>
        <p:nvSpPr>
          <p:cNvPr id="28" name="文本框 27"/>
          <p:cNvSpPr txBox="1"/>
          <p:nvPr/>
        </p:nvSpPr>
        <p:spPr>
          <a:xfrm>
            <a:off x="7307419" y="3626675"/>
            <a:ext cx="2052031" cy="1001364"/>
          </a:xfrm>
          <a:prstGeom prst="rect">
            <a:avLst/>
          </a:prstGeom>
          <a:noFill/>
        </p:spPr>
        <p:txBody>
          <a:bodyPr wrap="square" rtlCol="0">
            <a:spAutoFit/>
          </a:bodyPr>
          <a:lstStyle/>
          <a:p>
            <a:pPr algn="ctr">
              <a:lnSpc>
                <a:spcPct val="140000"/>
              </a:lnSpc>
            </a:pPr>
            <a:r>
              <a:rPr kumimoji="1" lang="zh-CN" altLang="en-US" sz="1100" dirty="0">
                <a:solidFill>
                  <a:schemeClr val="tx1">
                    <a:lumMod val="50000"/>
                    <a:lumOff val="50000"/>
                  </a:schemeClr>
                </a:solidFill>
                <a:latin typeface="+mn-ea"/>
                <a:cs typeface="+mn-ea"/>
                <a:sym typeface="+mn-lt"/>
              </a:rPr>
              <a:t>感谢您使用我们的</a:t>
            </a:r>
            <a:r>
              <a:rPr kumimoji="1" lang="en-US" altLang="zh-CN" sz="1100" dirty="0">
                <a:solidFill>
                  <a:schemeClr val="tx1">
                    <a:lumMod val="50000"/>
                    <a:lumOff val="50000"/>
                  </a:schemeClr>
                </a:solidFill>
                <a:latin typeface="+mn-ea"/>
                <a:cs typeface="+mn-ea"/>
                <a:sym typeface="+mn-lt"/>
              </a:rPr>
              <a:t>PPT</a:t>
            </a:r>
            <a:r>
              <a:rPr kumimoji="1" lang="zh-CN" altLang="en-US" sz="1100" dirty="0">
                <a:solidFill>
                  <a:schemeClr val="tx1">
                    <a:lumMod val="50000"/>
                    <a:lumOff val="50000"/>
                  </a:schemeClr>
                </a:solidFill>
                <a:latin typeface="+mn-ea"/>
                <a:cs typeface="+mn-ea"/>
                <a:sym typeface="+mn-lt"/>
              </a:rPr>
              <a:t>模板，请在此输入您需要的文字内容感谢您使用我们的</a:t>
            </a:r>
            <a:r>
              <a:rPr kumimoji="1" lang="en-US" altLang="zh-CN" sz="1100" dirty="0">
                <a:solidFill>
                  <a:schemeClr val="tx1">
                    <a:lumMod val="50000"/>
                    <a:lumOff val="50000"/>
                  </a:schemeClr>
                </a:solidFill>
                <a:latin typeface="+mn-ea"/>
                <a:cs typeface="+mn-ea"/>
                <a:sym typeface="+mn-lt"/>
              </a:rPr>
              <a:t>PPT</a:t>
            </a:r>
            <a:r>
              <a:rPr kumimoji="1" lang="zh-CN" altLang="en-US" sz="1100" dirty="0">
                <a:solidFill>
                  <a:schemeClr val="tx1">
                    <a:lumMod val="50000"/>
                    <a:lumOff val="50000"/>
                  </a:schemeClr>
                </a:solidFill>
                <a:latin typeface="+mn-ea"/>
                <a:cs typeface="+mn-ea"/>
                <a:sym typeface="+mn-lt"/>
              </a:rPr>
              <a:t>模板感谢您使用我们的</a:t>
            </a:r>
            <a:r>
              <a:rPr kumimoji="1" lang="en-US" altLang="zh-CN" sz="1100" dirty="0">
                <a:solidFill>
                  <a:schemeClr val="tx1">
                    <a:lumMod val="50000"/>
                    <a:lumOff val="50000"/>
                  </a:schemeClr>
                </a:solidFill>
                <a:latin typeface="+mn-ea"/>
                <a:cs typeface="+mn-ea"/>
                <a:sym typeface="+mn-lt"/>
              </a:rPr>
              <a:t>PPT</a:t>
            </a:r>
            <a:r>
              <a:rPr kumimoji="1" lang="zh-CN" altLang="en-US" sz="1100" dirty="0">
                <a:solidFill>
                  <a:schemeClr val="tx1">
                    <a:lumMod val="50000"/>
                    <a:lumOff val="50000"/>
                  </a:schemeClr>
                </a:solidFill>
                <a:latin typeface="+mn-ea"/>
                <a:cs typeface="+mn-ea"/>
                <a:sym typeface="+mn-lt"/>
              </a:rPr>
              <a:t>模板。</a:t>
            </a:r>
          </a:p>
        </p:txBody>
      </p:sp>
      <p:sp>
        <p:nvSpPr>
          <p:cNvPr id="29" name="文本框 28"/>
          <p:cNvSpPr txBox="1"/>
          <p:nvPr/>
        </p:nvSpPr>
        <p:spPr>
          <a:xfrm>
            <a:off x="9579445" y="3626675"/>
            <a:ext cx="2052031" cy="1001364"/>
          </a:xfrm>
          <a:prstGeom prst="rect">
            <a:avLst/>
          </a:prstGeom>
          <a:noFill/>
        </p:spPr>
        <p:txBody>
          <a:bodyPr wrap="square" rtlCol="0">
            <a:spAutoFit/>
          </a:bodyPr>
          <a:lstStyle/>
          <a:p>
            <a:pPr algn="ctr">
              <a:lnSpc>
                <a:spcPct val="140000"/>
              </a:lnSpc>
            </a:pPr>
            <a:r>
              <a:rPr kumimoji="1" lang="zh-CN" altLang="en-US" sz="1100" dirty="0">
                <a:solidFill>
                  <a:schemeClr val="tx1">
                    <a:lumMod val="50000"/>
                    <a:lumOff val="50000"/>
                  </a:schemeClr>
                </a:solidFill>
                <a:latin typeface="+mn-ea"/>
                <a:cs typeface="+mn-ea"/>
                <a:sym typeface="+mn-lt"/>
              </a:rPr>
              <a:t>感谢您使用我们的</a:t>
            </a:r>
            <a:r>
              <a:rPr kumimoji="1" lang="en-US" altLang="zh-CN" sz="1100" dirty="0">
                <a:solidFill>
                  <a:schemeClr val="tx1">
                    <a:lumMod val="50000"/>
                    <a:lumOff val="50000"/>
                  </a:schemeClr>
                </a:solidFill>
                <a:latin typeface="+mn-ea"/>
                <a:cs typeface="+mn-ea"/>
                <a:sym typeface="+mn-lt"/>
              </a:rPr>
              <a:t>PPT</a:t>
            </a:r>
            <a:r>
              <a:rPr kumimoji="1" lang="zh-CN" altLang="en-US" sz="1100" dirty="0">
                <a:solidFill>
                  <a:schemeClr val="tx1">
                    <a:lumMod val="50000"/>
                    <a:lumOff val="50000"/>
                  </a:schemeClr>
                </a:solidFill>
                <a:latin typeface="+mn-ea"/>
                <a:cs typeface="+mn-ea"/>
                <a:sym typeface="+mn-lt"/>
              </a:rPr>
              <a:t>模板，请在此输入您需要的文字内容感谢您使用我们的</a:t>
            </a:r>
            <a:r>
              <a:rPr kumimoji="1" lang="en-US" altLang="zh-CN" sz="1100" dirty="0">
                <a:solidFill>
                  <a:schemeClr val="tx1">
                    <a:lumMod val="50000"/>
                    <a:lumOff val="50000"/>
                  </a:schemeClr>
                </a:solidFill>
                <a:latin typeface="+mn-ea"/>
                <a:cs typeface="+mn-ea"/>
                <a:sym typeface="+mn-lt"/>
              </a:rPr>
              <a:t>PPT</a:t>
            </a:r>
            <a:r>
              <a:rPr kumimoji="1" lang="zh-CN" altLang="en-US" sz="1100" dirty="0">
                <a:solidFill>
                  <a:schemeClr val="tx1">
                    <a:lumMod val="50000"/>
                    <a:lumOff val="50000"/>
                  </a:schemeClr>
                </a:solidFill>
                <a:latin typeface="+mn-ea"/>
                <a:cs typeface="+mn-ea"/>
                <a:sym typeface="+mn-lt"/>
              </a:rPr>
              <a:t>模板感谢您使用我们的</a:t>
            </a:r>
            <a:r>
              <a:rPr kumimoji="1" lang="en-US" altLang="zh-CN" sz="1100" dirty="0">
                <a:solidFill>
                  <a:schemeClr val="tx1">
                    <a:lumMod val="50000"/>
                    <a:lumOff val="50000"/>
                  </a:schemeClr>
                </a:solidFill>
                <a:latin typeface="+mn-ea"/>
                <a:cs typeface="+mn-ea"/>
                <a:sym typeface="+mn-lt"/>
              </a:rPr>
              <a:t>PPT</a:t>
            </a:r>
            <a:r>
              <a:rPr kumimoji="1" lang="zh-CN" altLang="en-US" sz="1100" dirty="0">
                <a:solidFill>
                  <a:schemeClr val="tx1">
                    <a:lumMod val="50000"/>
                    <a:lumOff val="50000"/>
                  </a:schemeClr>
                </a:solidFill>
                <a:latin typeface="+mn-ea"/>
                <a:cs typeface="+mn-ea"/>
                <a:sym typeface="+mn-lt"/>
              </a:rPr>
              <a:t>模板。</a:t>
            </a:r>
          </a:p>
        </p:txBody>
      </p:sp>
      <p:sp>
        <p:nvSpPr>
          <p:cNvPr id="30" name="文本框 29"/>
          <p:cNvSpPr txBox="1"/>
          <p:nvPr/>
        </p:nvSpPr>
        <p:spPr>
          <a:xfrm>
            <a:off x="5624401" y="5015079"/>
            <a:ext cx="768159" cy="523220"/>
          </a:xfrm>
          <a:prstGeom prst="rect">
            <a:avLst/>
          </a:prstGeom>
          <a:noFill/>
        </p:spPr>
        <p:txBody>
          <a:bodyPr wrap="none" rtlCol="0">
            <a:spAutoFit/>
          </a:bodyPr>
          <a:lstStyle/>
          <a:p>
            <a:r>
              <a:rPr kumimoji="1" lang="en-US" altLang="zh-CN" sz="2800" dirty="0">
                <a:solidFill>
                  <a:schemeClr val="tx1">
                    <a:lumMod val="75000"/>
                    <a:lumOff val="25000"/>
                  </a:schemeClr>
                </a:solidFill>
              </a:rPr>
              <a:t>27</a:t>
            </a:r>
            <a:r>
              <a:rPr kumimoji="1" lang="en-US" altLang="zh-CN" sz="1600" dirty="0">
                <a:solidFill>
                  <a:schemeClr val="tx1">
                    <a:lumMod val="75000"/>
                    <a:lumOff val="25000"/>
                  </a:schemeClr>
                </a:solidFill>
              </a:rPr>
              <a:t>%</a:t>
            </a:r>
            <a:endParaRPr kumimoji="1" lang="zh-CN" altLang="en-US" sz="2800" dirty="0">
              <a:solidFill>
                <a:schemeClr val="tx1">
                  <a:lumMod val="75000"/>
                  <a:lumOff val="25000"/>
                </a:schemeClr>
              </a:solidFill>
            </a:endParaRPr>
          </a:p>
        </p:txBody>
      </p:sp>
      <p:sp>
        <p:nvSpPr>
          <p:cNvPr id="31" name="文本框 30"/>
          <p:cNvSpPr txBox="1"/>
          <p:nvPr/>
        </p:nvSpPr>
        <p:spPr>
          <a:xfrm>
            <a:off x="7979745" y="5015079"/>
            <a:ext cx="768159" cy="523220"/>
          </a:xfrm>
          <a:prstGeom prst="rect">
            <a:avLst/>
          </a:prstGeom>
          <a:noFill/>
        </p:spPr>
        <p:txBody>
          <a:bodyPr wrap="none" rtlCol="0">
            <a:spAutoFit/>
          </a:bodyPr>
          <a:lstStyle/>
          <a:p>
            <a:r>
              <a:rPr kumimoji="1" lang="en-US" altLang="zh-CN" sz="2800" dirty="0">
                <a:solidFill>
                  <a:schemeClr val="tx1">
                    <a:lumMod val="75000"/>
                    <a:lumOff val="25000"/>
                  </a:schemeClr>
                </a:solidFill>
              </a:rPr>
              <a:t>53</a:t>
            </a:r>
            <a:r>
              <a:rPr kumimoji="1" lang="en-US" altLang="zh-CN" sz="1600" dirty="0">
                <a:solidFill>
                  <a:schemeClr val="tx1">
                    <a:lumMod val="75000"/>
                    <a:lumOff val="25000"/>
                  </a:schemeClr>
                </a:solidFill>
              </a:rPr>
              <a:t>%</a:t>
            </a:r>
            <a:endParaRPr kumimoji="1" lang="zh-CN" altLang="en-US" sz="2800" dirty="0">
              <a:solidFill>
                <a:schemeClr val="tx1">
                  <a:lumMod val="75000"/>
                  <a:lumOff val="25000"/>
                </a:schemeClr>
              </a:solidFill>
            </a:endParaRPr>
          </a:p>
        </p:txBody>
      </p:sp>
      <p:sp>
        <p:nvSpPr>
          <p:cNvPr id="32" name="文本框 31"/>
          <p:cNvSpPr txBox="1"/>
          <p:nvPr/>
        </p:nvSpPr>
        <p:spPr>
          <a:xfrm>
            <a:off x="10160363" y="5015079"/>
            <a:ext cx="768159" cy="523220"/>
          </a:xfrm>
          <a:prstGeom prst="rect">
            <a:avLst/>
          </a:prstGeom>
          <a:noFill/>
        </p:spPr>
        <p:txBody>
          <a:bodyPr wrap="none" rtlCol="0">
            <a:spAutoFit/>
          </a:bodyPr>
          <a:lstStyle/>
          <a:p>
            <a:r>
              <a:rPr kumimoji="1" lang="en-US" altLang="zh-CN" sz="2800" dirty="0">
                <a:solidFill>
                  <a:schemeClr val="tx1">
                    <a:lumMod val="75000"/>
                    <a:lumOff val="25000"/>
                  </a:schemeClr>
                </a:solidFill>
              </a:rPr>
              <a:t>78</a:t>
            </a:r>
            <a:r>
              <a:rPr kumimoji="1" lang="en-US" altLang="zh-CN" sz="1600" dirty="0">
                <a:solidFill>
                  <a:schemeClr val="tx1">
                    <a:lumMod val="75000"/>
                    <a:lumOff val="25000"/>
                  </a:schemeClr>
                </a:solidFill>
              </a:rPr>
              <a:t>%</a:t>
            </a:r>
            <a:endParaRPr kumimoji="1" lang="zh-CN" altLang="en-US" sz="2800" dirty="0">
              <a:solidFill>
                <a:schemeClr val="tx1">
                  <a:lumMod val="75000"/>
                  <a:lumOff val="25000"/>
                </a:schemeClr>
              </a:solidFill>
            </a:endParaRPr>
          </a:p>
        </p:txBody>
      </p:sp>
      <p:cxnSp>
        <p:nvCxnSpPr>
          <p:cNvPr id="33" name="直线连接符 32"/>
          <p:cNvCxnSpPr/>
          <p:nvPr/>
        </p:nvCxnSpPr>
        <p:spPr>
          <a:xfrm>
            <a:off x="5676925" y="3527820"/>
            <a:ext cx="512668" cy="0"/>
          </a:xfrm>
          <a:prstGeom prst="line">
            <a:avLst/>
          </a:prstGeom>
          <a:ln w="50800">
            <a:solidFill>
              <a:srgbClr val="2633E1"/>
            </a:solidFill>
          </a:ln>
        </p:spPr>
        <p:style>
          <a:lnRef idx="1">
            <a:schemeClr val="accent1"/>
          </a:lnRef>
          <a:fillRef idx="0">
            <a:schemeClr val="accent1"/>
          </a:fillRef>
          <a:effectRef idx="0">
            <a:schemeClr val="accent1"/>
          </a:effectRef>
          <a:fontRef idx="minor">
            <a:schemeClr val="tx1"/>
          </a:fontRef>
        </p:style>
      </p:cxnSp>
      <p:cxnSp>
        <p:nvCxnSpPr>
          <p:cNvPr id="34" name="直线连接符 33"/>
          <p:cNvCxnSpPr/>
          <p:nvPr/>
        </p:nvCxnSpPr>
        <p:spPr>
          <a:xfrm>
            <a:off x="8019906" y="3527820"/>
            <a:ext cx="512668" cy="0"/>
          </a:xfrm>
          <a:prstGeom prst="line">
            <a:avLst/>
          </a:prstGeom>
          <a:ln w="50800">
            <a:solidFill>
              <a:srgbClr val="2633E1"/>
            </a:solidFill>
          </a:ln>
        </p:spPr>
        <p:style>
          <a:lnRef idx="1">
            <a:schemeClr val="accent1"/>
          </a:lnRef>
          <a:fillRef idx="0">
            <a:schemeClr val="accent1"/>
          </a:fillRef>
          <a:effectRef idx="0">
            <a:schemeClr val="accent1"/>
          </a:effectRef>
          <a:fontRef idx="minor">
            <a:schemeClr val="tx1"/>
          </a:fontRef>
        </p:style>
      </p:cxnSp>
      <p:cxnSp>
        <p:nvCxnSpPr>
          <p:cNvPr id="35" name="直线连接符 34"/>
          <p:cNvCxnSpPr/>
          <p:nvPr/>
        </p:nvCxnSpPr>
        <p:spPr>
          <a:xfrm>
            <a:off x="10297824" y="3527820"/>
            <a:ext cx="512668" cy="0"/>
          </a:xfrm>
          <a:prstGeom prst="line">
            <a:avLst/>
          </a:prstGeom>
          <a:ln w="50800">
            <a:solidFill>
              <a:srgbClr val="2633E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3000">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椭圆 18"/>
          <p:cNvSpPr/>
          <p:nvPr/>
        </p:nvSpPr>
        <p:spPr>
          <a:xfrm>
            <a:off x="1160276" y="3108553"/>
            <a:ext cx="2953251" cy="2953251"/>
          </a:xfrm>
          <a:prstGeom prst="ellipse">
            <a:avLst/>
          </a:prstGeom>
          <a:solidFill>
            <a:srgbClr val="2633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文本框 1"/>
          <p:cNvSpPr txBox="1"/>
          <p:nvPr/>
        </p:nvSpPr>
        <p:spPr>
          <a:xfrm>
            <a:off x="783626" y="296213"/>
            <a:ext cx="2487608" cy="461665"/>
          </a:xfrm>
          <a:prstGeom prst="rect">
            <a:avLst/>
          </a:prstGeom>
          <a:noFill/>
        </p:spPr>
        <p:txBody>
          <a:bodyPr wrap="square" rtlCol="0">
            <a:spAutoFit/>
          </a:bodyPr>
          <a:lstStyle/>
          <a:p>
            <a:pPr algn="dist"/>
            <a:r>
              <a:rPr kumimoji="1" lang="zh-CN" altLang="en-US" sz="2400" dirty="0">
                <a:solidFill>
                  <a:srgbClr val="2633E1"/>
                </a:solidFill>
                <a:latin typeface="+mj-ea"/>
              </a:rPr>
              <a:t>项目综合报告</a:t>
            </a:r>
          </a:p>
        </p:txBody>
      </p:sp>
      <p:sp>
        <p:nvSpPr>
          <p:cNvPr id="3" name="文本框 2"/>
          <p:cNvSpPr txBox="1"/>
          <p:nvPr/>
        </p:nvSpPr>
        <p:spPr>
          <a:xfrm>
            <a:off x="783626" y="680604"/>
            <a:ext cx="2698175" cy="215444"/>
          </a:xfrm>
          <a:prstGeom prst="rect">
            <a:avLst/>
          </a:prstGeom>
          <a:noFill/>
        </p:spPr>
        <p:txBody>
          <a:bodyPr wrap="none" rtlCol="0">
            <a:spAutoFit/>
          </a:bodyPr>
          <a:lstStyle/>
          <a:p>
            <a:r>
              <a:rPr lang="en-GB" altLang="zh-CN" sz="800" dirty="0">
                <a:solidFill>
                  <a:schemeClr val="tx1">
                    <a:lumMod val="65000"/>
                    <a:lumOff val="35000"/>
                  </a:schemeClr>
                </a:solidFill>
              </a:rPr>
              <a:t>FILL IN THE TEXT OF THE DOCUMENT TITLE HERE</a:t>
            </a:r>
          </a:p>
        </p:txBody>
      </p:sp>
      <p:sp>
        <p:nvSpPr>
          <p:cNvPr id="4" name="文本框 3"/>
          <p:cNvSpPr txBox="1"/>
          <p:nvPr/>
        </p:nvSpPr>
        <p:spPr>
          <a:xfrm>
            <a:off x="1016096" y="2023883"/>
            <a:ext cx="3416320" cy="523220"/>
          </a:xfrm>
          <a:prstGeom prst="rect">
            <a:avLst/>
          </a:prstGeom>
          <a:noFill/>
        </p:spPr>
        <p:txBody>
          <a:bodyPr wrap="none" rtlCol="0">
            <a:spAutoFit/>
          </a:bodyPr>
          <a:lstStyle/>
          <a:p>
            <a:r>
              <a:rPr kumimoji="1" lang="zh-CN" altLang="en-US" sz="2800" dirty="0">
                <a:solidFill>
                  <a:schemeClr val="tx1">
                    <a:lumMod val="75000"/>
                    <a:lumOff val="25000"/>
                  </a:schemeClr>
                </a:solidFill>
                <a:latin typeface="+mj-ea"/>
                <a:ea typeface="+mj-ea"/>
              </a:rPr>
              <a:t>请在此输入标题文字</a:t>
            </a:r>
          </a:p>
        </p:txBody>
      </p:sp>
      <p:sp>
        <p:nvSpPr>
          <p:cNvPr id="5" name="文本框 4"/>
          <p:cNvSpPr txBox="1"/>
          <p:nvPr/>
        </p:nvSpPr>
        <p:spPr>
          <a:xfrm>
            <a:off x="1029348" y="1667803"/>
            <a:ext cx="1518364" cy="369332"/>
          </a:xfrm>
          <a:prstGeom prst="rect">
            <a:avLst/>
          </a:prstGeom>
          <a:noFill/>
        </p:spPr>
        <p:txBody>
          <a:bodyPr wrap="none" rtlCol="0">
            <a:spAutoFit/>
          </a:bodyPr>
          <a:lstStyle/>
          <a:p>
            <a:r>
              <a:rPr kumimoji="1" lang="en-US" altLang="zh-CN" dirty="0">
                <a:solidFill>
                  <a:schemeClr val="bg1">
                    <a:lumMod val="75000"/>
                  </a:schemeClr>
                </a:solidFill>
              </a:rPr>
              <a:t>TITLE</a:t>
            </a:r>
            <a:r>
              <a:rPr kumimoji="1" lang="zh-CN" altLang="en-US" dirty="0">
                <a:solidFill>
                  <a:schemeClr val="bg1">
                    <a:lumMod val="75000"/>
                  </a:schemeClr>
                </a:solidFill>
              </a:rPr>
              <a:t> </a:t>
            </a:r>
            <a:r>
              <a:rPr kumimoji="1" lang="en-US" altLang="zh-CN" dirty="0">
                <a:solidFill>
                  <a:schemeClr val="bg1">
                    <a:lumMod val="75000"/>
                  </a:schemeClr>
                </a:solidFill>
              </a:rPr>
              <a:t>HERE</a:t>
            </a:r>
            <a:endParaRPr kumimoji="1" lang="zh-CN" altLang="en-US" dirty="0">
              <a:solidFill>
                <a:schemeClr val="bg1">
                  <a:lumMod val="75000"/>
                </a:schemeClr>
              </a:solidFill>
            </a:endParaRPr>
          </a:p>
        </p:txBody>
      </p:sp>
      <p:sp>
        <p:nvSpPr>
          <p:cNvPr id="6" name="文本框 5"/>
          <p:cNvSpPr txBox="1"/>
          <p:nvPr/>
        </p:nvSpPr>
        <p:spPr>
          <a:xfrm>
            <a:off x="1026321" y="2550597"/>
            <a:ext cx="3618003" cy="335092"/>
          </a:xfrm>
          <a:prstGeom prst="rect">
            <a:avLst/>
          </a:prstGeom>
          <a:noFill/>
        </p:spPr>
        <p:txBody>
          <a:bodyPr wrap="square" rtlCol="0">
            <a:spAutoFit/>
          </a:bodyPr>
          <a:lstStyle/>
          <a:p>
            <a:pPr algn="dist">
              <a:lnSpc>
                <a:spcPct val="150000"/>
              </a:lnSpc>
            </a:pPr>
            <a:r>
              <a:rPr kumimoji="1" lang="en-US" altLang="zh-CN" sz="1200" dirty="0">
                <a:solidFill>
                  <a:schemeClr val="bg1">
                    <a:lumMod val="75000"/>
                  </a:schemeClr>
                </a:solidFill>
                <a:cs typeface="+mn-ea"/>
                <a:sym typeface="+mn-lt"/>
              </a:rPr>
              <a:t>BUSINESS</a:t>
            </a:r>
            <a:r>
              <a:rPr kumimoji="1" lang="zh-CN" altLang="en-US" sz="1200" dirty="0">
                <a:solidFill>
                  <a:schemeClr val="bg1">
                    <a:lumMod val="75000"/>
                  </a:schemeClr>
                </a:solidFill>
                <a:cs typeface="+mn-ea"/>
                <a:sym typeface="+mn-lt"/>
              </a:rPr>
              <a:t> </a:t>
            </a:r>
            <a:r>
              <a:rPr kumimoji="1" lang="en-US" altLang="zh-CN" sz="1200" dirty="0">
                <a:solidFill>
                  <a:schemeClr val="bg1">
                    <a:lumMod val="75000"/>
                  </a:schemeClr>
                </a:solidFill>
                <a:cs typeface="+mn-ea"/>
                <a:sym typeface="+mn-lt"/>
              </a:rPr>
              <a:t>PPT</a:t>
            </a:r>
            <a:r>
              <a:rPr kumimoji="1" lang="zh-CN" altLang="en-US" sz="1200" dirty="0">
                <a:solidFill>
                  <a:schemeClr val="bg1">
                    <a:lumMod val="75000"/>
                  </a:schemeClr>
                </a:solidFill>
                <a:cs typeface="+mn-ea"/>
                <a:sym typeface="+mn-lt"/>
              </a:rPr>
              <a:t> </a:t>
            </a:r>
            <a:r>
              <a:rPr kumimoji="1" lang="en-US" altLang="zh-CN" sz="1200" dirty="0">
                <a:solidFill>
                  <a:schemeClr val="bg1">
                    <a:lumMod val="75000"/>
                  </a:schemeClr>
                </a:solidFill>
                <a:cs typeface="+mn-ea"/>
                <a:sym typeface="+mn-lt"/>
              </a:rPr>
              <a:t>TEMPLATE</a:t>
            </a:r>
            <a:endParaRPr kumimoji="1" lang="zh-CN" altLang="en-US" sz="1200" dirty="0">
              <a:solidFill>
                <a:schemeClr val="bg1">
                  <a:lumMod val="75000"/>
                </a:schemeClr>
              </a:solidFill>
              <a:cs typeface="+mn-ea"/>
              <a:sym typeface="+mn-lt"/>
            </a:endParaRPr>
          </a:p>
        </p:txBody>
      </p:sp>
      <p:sp>
        <p:nvSpPr>
          <p:cNvPr id="7" name="文本框 6"/>
          <p:cNvSpPr txBox="1"/>
          <p:nvPr/>
        </p:nvSpPr>
        <p:spPr>
          <a:xfrm>
            <a:off x="7455356" y="2114323"/>
            <a:ext cx="1639000" cy="338554"/>
          </a:xfrm>
          <a:prstGeom prst="rect">
            <a:avLst/>
          </a:prstGeom>
          <a:noFill/>
        </p:spPr>
        <p:txBody>
          <a:bodyPr wrap="square" rtlCol="0">
            <a:spAutoFit/>
          </a:bodyPr>
          <a:lstStyle/>
          <a:p>
            <a:pPr algn="dist"/>
            <a:r>
              <a:rPr lang="zh-CN" altLang="en-US" sz="1600" dirty="0">
                <a:latin typeface="Arial" panose="020B0604020202020204" pitchFamily="34" charset="0"/>
                <a:ea typeface="思源黑体 CN Regular" panose="020B0500000000000000" pitchFamily="34" charset="-122"/>
                <a:cs typeface="+mn-ea"/>
                <a:sym typeface="Arial" panose="020B0604020202020204" pitchFamily="34" charset="0"/>
              </a:rPr>
              <a:t>添加标题</a:t>
            </a:r>
          </a:p>
        </p:txBody>
      </p:sp>
      <p:sp>
        <p:nvSpPr>
          <p:cNvPr id="8" name="文本框 7"/>
          <p:cNvSpPr txBox="1"/>
          <p:nvPr/>
        </p:nvSpPr>
        <p:spPr>
          <a:xfrm>
            <a:off x="7455356" y="2393016"/>
            <a:ext cx="3772064" cy="582980"/>
          </a:xfrm>
          <a:prstGeom prst="rect">
            <a:avLst/>
          </a:prstGeom>
          <a:noFill/>
        </p:spPr>
        <p:txBody>
          <a:bodyPr wrap="square" rtlCol="0">
            <a:spAutoFit/>
          </a:bodyPr>
          <a:lstStyle/>
          <a:p>
            <a:pPr>
              <a:lnSpc>
                <a:spcPct val="120000"/>
              </a:lnSpc>
            </a:pPr>
            <a:r>
              <a:rPr lang="zh-CN" altLang="en-US" sz="1400" dirty="0">
                <a:solidFill>
                  <a:schemeClr val="tx1">
                    <a:lumMod val="50000"/>
                    <a:lumOff val="50000"/>
                  </a:schemeClr>
                </a:solidFill>
                <a:latin typeface="Arial" panose="020B0604020202020204" pitchFamily="34" charset="0"/>
                <a:ea typeface="思源黑体 CN Regular" panose="020B0500000000000000" pitchFamily="34" charset="-122"/>
                <a:cs typeface="+mn-ea"/>
                <a:sym typeface="Arial" panose="020B0604020202020204" pitchFamily="34" charset="0"/>
              </a:rPr>
              <a:t>单击此处添加内容，内容要与标题相符，可以直接复制粘贴，要选择有用的关键词录入。</a:t>
            </a:r>
          </a:p>
        </p:txBody>
      </p:sp>
      <p:sp>
        <p:nvSpPr>
          <p:cNvPr id="9" name="文本框 8"/>
          <p:cNvSpPr txBox="1"/>
          <p:nvPr/>
        </p:nvSpPr>
        <p:spPr>
          <a:xfrm>
            <a:off x="6712495" y="2071812"/>
            <a:ext cx="800219" cy="646331"/>
          </a:xfrm>
          <a:prstGeom prst="rect">
            <a:avLst/>
          </a:prstGeom>
          <a:noFill/>
        </p:spPr>
        <p:txBody>
          <a:bodyPr wrap="none" rtlCol="0">
            <a:spAutoFit/>
          </a:bodyPr>
          <a:lstStyle/>
          <a:p>
            <a:r>
              <a:rPr kumimoji="1" lang="en-US" altLang="zh-CN" sz="3600" dirty="0">
                <a:solidFill>
                  <a:schemeClr val="tx1">
                    <a:lumMod val="75000"/>
                    <a:lumOff val="25000"/>
                  </a:schemeClr>
                </a:solidFill>
                <a:latin typeface="+mj-lt"/>
              </a:rPr>
              <a:t>01</a:t>
            </a:r>
            <a:endParaRPr kumimoji="1" lang="zh-CN" altLang="en-US" sz="3600" dirty="0">
              <a:solidFill>
                <a:schemeClr val="tx1">
                  <a:lumMod val="75000"/>
                  <a:lumOff val="25000"/>
                </a:schemeClr>
              </a:solidFill>
              <a:latin typeface="+mj-lt"/>
            </a:endParaRPr>
          </a:p>
        </p:txBody>
      </p:sp>
      <p:sp>
        <p:nvSpPr>
          <p:cNvPr id="10" name="文本框 9"/>
          <p:cNvSpPr txBox="1"/>
          <p:nvPr/>
        </p:nvSpPr>
        <p:spPr>
          <a:xfrm>
            <a:off x="7457699" y="3586153"/>
            <a:ext cx="1639000" cy="338554"/>
          </a:xfrm>
          <a:prstGeom prst="rect">
            <a:avLst/>
          </a:prstGeom>
          <a:noFill/>
        </p:spPr>
        <p:txBody>
          <a:bodyPr wrap="square" rtlCol="0">
            <a:spAutoFit/>
          </a:bodyPr>
          <a:lstStyle/>
          <a:p>
            <a:pPr algn="dist"/>
            <a:r>
              <a:rPr lang="zh-CN" altLang="en-US" sz="1600" dirty="0">
                <a:latin typeface="Arial" panose="020B0604020202020204" pitchFamily="34" charset="0"/>
                <a:ea typeface="思源黑体 CN Regular" panose="020B0500000000000000" pitchFamily="34" charset="-122"/>
                <a:cs typeface="+mn-ea"/>
                <a:sym typeface="Arial" panose="020B0604020202020204" pitchFamily="34" charset="0"/>
              </a:rPr>
              <a:t>添加标题</a:t>
            </a:r>
          </a:p>
        </p:txBody>
      </p:sp>
      <p:sp>
        <p:nvSpPr>
          <p:cNvPr id="11" name="文本框 10"/>
          <p:cNvSpPr txBox="1"/>
          <p:nvPr/>
        </p:nvSpPr>
        <p:spPr>
          <a:xfrm>
            <a:off x="7457699" y="3864846"/>
            <a:ext cx="3772064" cy="582980"/>
          </a:xfrm>
          <a:prstGeom prst="rect">
            <a:avLst/>
          </a:prstGeom>
          <a:noFill/>
        </p:spPr>
        <p:txBody>
          <a:bodyPr wrap="square" rtlCol="0">
            <a:spAutoFit/>
          </a:bodyPr>
          <a:lstStyle/>
          <a:p>
            <a:pPr>
              <a:lnSpc>
                <a:spcPct val="120000"/>
              </a:lnSpc>
            </a:pPr>
            <a:r>
              <a:rPr lang="zh-CN" altLang="en-US" sz="1400" dirty="0">
                <a:solidFill>
                  <a:schemeClr val="tx1">
                    <a:lumMod val="50000"/>
                    <a:lumOff val="50000"/>
                  </a:schemeClr>
                </a:solidFill>
                <a:latin typeface="Arial" panose="020B0604020202020204" pitchFamily="34" charset="0"/>
                <a:ea typeface="思源黑体 CN Regular" panose="020B0500000000000000" pitchFamily="34" charset="-122"/>
                <a:cs typeface="+mn-ea"/>
                <a:sym typeface="Arial" panose="020B0604020202020204" pitchFamily="34" charset="0"/>
              </a:rPr>
              <a:t>单击此处添加内容，内容要与标题相符，可以直接复制粘贴，要选择有用的关键词录入。</a:t>
            </a:r>
          </a:p>
        </p:txBody>
      </p:sp>
      <p:sp>
        <p:nvSpPr>
          <p:cNvPr id="12" name="文本框 11"/>
          <p:cNvSpPr txBox="1"/>
          <p:nvPr/>
        </p:nvSpPr>
        <p:spPr>
          <a:xfrm>
            <a:off x="6714838" y="3543642"/>
            <a:ext cx="800219" cy="646331"/>
          </a:xfrm>
          <a:prstGeom prst="rect">
            <a:avLst/>
          </a:prstGeom>
          <a:noFill/>
        </p:spPr>
        <p:txBody>
          <a:bodyPr wrap="none" rtlCol="0">
            <a:spAutoFit/>
          </a:bodyPr>
          <a:lstStyle/>
          <a:p>
            <a:r>
              <a:rPr kumimoji="1" lang="en-US" altLang="zh-CN" sz="3600" dirty="0">
                <a:solidFill>
                  <a:schemeClr val="tx1">
                    <a:lumMod val="75000"/>
                    <a:lumOff val="25000"/>
                  </a:schemeClr>
                </a:solidFill>
                <a:latin typeface="+mj-lt"/>
              </a:rPr>
              <a:t>02</a:t>
            </a:r>
            <a:endParaRPr kumimoji="1" lang="zh-CN" altLang="en-US" sz="3600" dirty="0">
              <a:solidFill>
                <a:schemeClr val="tx1">
                  <a:lumMod val="75000"/>
                  <a:lumOff val="25000"/>
                </a:schemeClr>
              </a:solidFill>
              <a:latin typeface="+mj-lt"/>
            </a:endParaRPr>
          </a:p>
        </p:txBody>
      </p:sp>
      <p:sp>
        <p:nvSpPr>
          <p:cNvPr id="13" name="文本框 12"/>
          <p:cNvSpPr txBox="1"/>
          <p:nvPr/>
        </p:nvSpPr>
        <p:spPr>
          <a:xfrm>
            <a:off x="7499930" y="5057983"/>
            <a:ext cx="1639000" cy="338554"/>
          </a:xfrm>
          <a:prstGeom prst="rect">
            <a:avLst/>
          </a:prstGeom>
          <a:noFill/>
        </p:spPr>
        <p:txBody>
          <a:bodyPr wrap="square" rtlCol="0">
            <a:spAutoFit/>
          </a:bodyPr>
          <a:lstStyle/>
          <a:p>
            <a:pPr algn="dist"/>
            <a:r>
              <a:rPr lang="zh-CN" altLang="en-US" sz="1600" dirty="0">
                <a:latin typeface="Arial" panose="020B0604020202020204" pitchFamily="34" charset="0"/>
                <a:ea typeface="思源黑体 CN Regular" panose="020B0500000000000000" pitchFamily="34" charset="-122"/>
                <a:cs typeface="+mn-ea"/>
                <a:sym typeface="Arial" panose="020B0604020202020204" pitchFamily="34" charset="0"/>
              </a:rPr>
              <a:t>添加标题</a:t>
            </a:r>
          </a:p>
        </p:txBody>
      </p:sp>
      <p:sp>
        <p:nvSpPr>
          <p:cNvPr id="14" name="文本框 13"/>
          <p:cNvSpPr txBox="1"/>
          <p:nvPr/>
        </p:nvSpPr>
        <p:spPr>
          <a:xfrm>
            <a:off x="7499930" y="5336676"/>
            <a:ext cx="3772064" cy="582980"/>
          </a:xfrm>
          <a:prstGeom prst="rect">
            <a:avLst/>
          </a:prstGeom>
          <a:noFill/>
        </p:spPr>
        <p:txBody>
          <a:bodyPr wrap="square" rtlCol="0">
            <a:spAutoFit/>
          </a:bodyPr>
          <a:lstStyle/>
          <a:p>
            <a:pPr>
              <a:lnSpc>
                <a:spcPct val="120000"/>
              </a:lnSpc>
            </a:pPr>
            <a:r>
              <a:rPr lang="zh-CN" altLang="en-US" sz="1400" dirty="0">
                <a:solidFill>
                  <a:schemeClr val="tx1">
                    <a:lumMod val="50000"/>
                    <a:lumOff val="50000"/>
                  </a:schemeClr>
                </a:solidFill>
                <a:latin typeface="Arial" panose="020B0604020202020204" pitchFamily="34" charset="0"/>
                <a:ea typeface="思源黑体 CN Regular" panose="020B0500000000000000" pitchFamily="34" charset="-122"/>
                <a:cs typeface="+mn-ea"/>
                <a:sym typeface="Arial" panose="020B0604020202020204" pitchFamily="34" charset="0"/>
              </a:rPr>
              <a:t>单击此处添加内容，内容要与标题相符，可以直接复制粘贴，要选择有用的关键词录入。</a:t>
            </a:r>
          </a:p>
        </p:txBody>
      </p:sp>
      <p:sp>
        <p:nvSpPr>
          <p:cNvPr id="15" name="文本框 14"/>
          <p:cNvSpPr txBox="1"/>
          <p:nvPr/>
        </p:nvSpPr>
        <p:spPr>
          <a:xfrm>
            <a:off x="6757069" y="5015472"/>
            <a:ext cx="800219" cy="646331"/>
          </a:xfrm>
          <a:prstGeom prst="rect">
            <a:avLst/>
          </a:prstGeom>
          <a:noFill/>
        </p:spPr>
        <p:txBody>
          <a:bodyPr wrap="none" rtlCol="0">
            <a:spAutoFit/>
          </a:bodyPr>
          <a:lstStyle/>
          <a:p>
            <a:r>
              <a:rPr kumimoji="1" lang="en-US" altLang="zh-CN" sz="3600" dirty="0">
                <a:solidFill>
                  <a:schemeClr val="tx1">
                    <a:lumMod val="75000"/>
                    <a:lumOff val="25000"/>
                  </a:schemeClr>
                </a:solidFill>
                <a:latin typeface="+mj-lt"/>
              </a:rPr>
              <a:t>03</a:t>
            </a:r>
            <a:endParaRPr kumimoji="1" lang="zh-CN" altLang="en-US" sz="3600" dirty="0">
              <a:solidFill>
                <a:schemeClr val="tx1">
                  <a:lumMod val="75000"/>
                  <a:lumOff val="25000"/>
                </a:schemeClr>
              </a:solidFill>
              <a:latin typeface="+mj-lt"/>
            </a:endParaRPr>
          </a:p>
        </p:txBody>
      </p:sp>
      <p:sp>
        <p:nvSpPr>
          <p:cNvPr id="16" name="文本框 15"/>
          <p:cNvSpPr txBox="1"/>
          <p:nvPr/>
        </p:nvSpPr>
        <p:spPr>
          <a:xfrm>
            <a:off x="1567859" y="4261113"/>
            <a:ext cx="2232021" cy="523220"/>
          </a:xfrm>
          <a:prstGeom prst="rect">
            <a:avLst/>
          </a:prstGeom>
          <a:noFill/>
        </p:spPr>
        <p:txBody>
          <a:bodyPr wrap="none" rtlCol="0">
            <a:spAutoFit/>
          </a:bodyPr>
          <a:lstStyle/>
          <a:p>
            <a:r>
              <a:rPr kumimoji="1" lang="en-US" altLang="zh-CN" sz="2800" dirty="0">
                <a:solidFill>
                  <a:schemeClr val="bg1"/>
                </a:solidFill>
                <a:latin typeface="+mj-lt"/>
              </a:rPr>
              <a:t>BUSINESS</a:t>
            </a:r>
            <a:endParaRPr kumimoji="1" lang="zh-CN" altLang="en-US" sz="2800" dirty="0">
              <a:solidFill>
                <a:schemeClr val="bg1"/>
              </a:solidFill>
              <a:latin typeface="+mj-lt"/>
            </a:endParaRPr>
          </a:p>
        </p:txBody>
      </p:sp>
      <p:sp>
        <p:nvSpPr>
          <p:cNvPr id="17" name="文本框 16"/>
          <p:cNvSpPr txBox="1"/>
          <p:nvPr/>
        </p:nvSpPr>
        <p:spPr>
          <a:xfrm>
            <a:off x="1944685" y="3395463"/>
            <a:ext cx="1529586" cy="1015663"/>
          </a:xfrm>
          <a:prstGeom prst="rect">
            <a:avLst/>
          </a:prstGeom>
          <a:noFill/>
        </p:spPr>
        <p:txBody>
          <a:bodyPr wrap="none" rtlCol="0">
            <a:spAutoFit/>
          </a:bodyPr>
          <a:lstStyle/>
          <a:p>
            <a:r>
              <a:rPr kumimoji="1" lang="en-US" altLang="zh-CN" sz="6000" dirty="0">
                <a:solidFill>
                  <a:schemeClr val="bg1"/>
                </a:solidFill>
                <a:latin typeface="+mj-lt"/>
              </a:rPr>
              <a:t>27</a:t>
            </a:r>
            <a:r>
              <a:rPr kumimoji="1" lang="en-US" altLang="zh-CN" sz="2800" dirty="0">
                <a:solidFill>
                  <a:schemeClr val="bg1"/>
                </a:solidFill>
              </a:rPr>
              <a:t>%</a:t>
            </a:r>
            <a:endParaRPr kumimoji="1" lang="zh-CN" altLang="en-US" sz="6000" dirty="0">
              <a:solidFill>
                <a:schemeClr val="bg1"/>
              </a:solidFill>
            </a:endParaRPr>
          </a:p>
        </p:txBody>
      </p:sp>
      <p:sp>
        <p:nvSpPr>
          <p:cNvPr id="18" name="文本框 17"/>
          <p:cNvSpPr txBox="1"/>
          <p:nvPr/>
        </p:nvSpPr>
        <p:spPr>
          <a:xfrm>
            <a:off x="1646851" y="4859722"/>
            <a:ext cx="2074037" cy="660950"/>
          </a:xfrm>
          <a:prstGeom prst="rect">
            <a:avLst/>
          </a:prstGeom>
          <a:noFill/>
        </p:spPr>
        <p:txBody>
          <a:bodyPr wrap="square" rtlCol="0">
            <a:spAutoFit/>
          </a:bodyPr>
          <a:lstStyle/>
          <a:p>
            <a:pPr algn="ctr">
              <a:lnSpc>
                <a:spcPct val="130000"/>
              </a:lnSpc>
            </a:pPr>
            <a:r>
              <a:rPr kumimoji="1" lang="zh-CN" altLang="en-US" sz="1000" dirty="0">
                <a:solidFill>
                  <a:schemeClr val="bg1"/>
                </a:solidFill>
                <a:latin typeface="+mn-ea"/>
                <a:cs typeface="+mn-ea"/>
                <a:sym typeface="+mn-lt"/>
              </a:rPr>
              <a:t>感谢您使用我们的</a:t>
            </a:r>
            <a:r>
              <a:rPr kumimoji="1" lang="en-US" altLang="zh-CN" sz="1000" dirty="0">
                <a:solidFill>
                  <a:schemeClr val="bg1"/>
                </a:solidFill>
                <a:latin typeface="+mn-ea"/>
                <a:cs typeface="+mn-ea"/>
                <a:sym typeface="+mn-lt"/>
              </a:rPr>
              <a:t>PPT</a:t>
            </a:r>
            <a:r>
              <a:rPr kumimoji="1" lang="zh-CN" altLang="en-US" sz="1000" dirty="0">
                <a:solidFill>
                  <a:schemeClr val="bg1"/>
                </a:solidFill>
                <a:latin typeface="+mn-ea"/>
                <a:cs typeface="+mn-ea"/>
                <a:sym typeface="+mn-lt"/>
              </a:rPr>
              <a:t>模板，请在此输入您需要的文字内容感谢您使用我们的</a:t>
            </a:r>
            <a:r>
              <a:rPr kumimoji="1" lang="en-US" altLang="zh-CN" sz="1000" dirty="0">
                <a:solidFill>
                  <a:schemeClr val="bg1"/>
                </a:solidFill>
                <a:latin typeface="+mn-ea"/>
                <a:cs typeface="+mn-ea"/>
                <a:sym typeface="+mn-lt"/>
              </a:rPr>
              <a:t>PPT</a:t>
            </a:r>
            <a:r>
              <a:rPr kumimoji="1" lang="zh-CN" altLang="en-US" sz="1000" dirty="0">
                <a:solidFill>
                  <a:schemeClr val="bg1"/>
                </a:solidFill>
                <a:latin typeface="+mn-ea"/>
                <a:cs typeface="+mn-ea"/>
                <a:sym typeface="+mn-lt"/>
              </a:rPr>
              <a:t>模板</a:t>
            </a:r>
          </a:p>
        </p:txBody>
      </p:sp>
    </p:spTree>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83626" y="296213"/>
            <a:ext cx="2487608" cy="461665"/>
          </a:xfrm>
          <a:prstGeom prst="rect">
            <a:avLst/>
          </a:prstGeom>
          <a:noFill/>
        </p:spPr>
        <p:txBody>
          <a:bodyPr wrap="square" rtlCol="0">
            <a:spAutoFit/>
          </a:bodyPr>
          <a:lstStyle/>
          <a:p>
            <a:pPr algn="dist"/>
            <a:r>
              <a:rPr kumimoji="1" lang="zh-CN" altLang="en-US" sz="2400" dirty="0">
                <a:solidFill>
                  <a:srgbClr val="2633E1"/>
                </a:solidFill>
                <a:latin typeface="+mj-ea"/>
              </a:rPr>
              <a:t>项目综合报告</a:t>
            </a:r>
          </a:p>
        </p:txBody>
      </p:sp>
      <p:sp>
        <p:nvSpPr>
          <p:cNvPr id="3" name="文本框 2"/>
          <p:cNvSpPr txBox="1"/>
          <p:nvPr/>
        </p:nvSpPr>
        <p:spPr>
          <a:xfrm>
            <a:off x="783626" y="680604"/>
            <a:ext cx="2698175" cy="215444"/>
          </a:xfrm>
          <a:prstGeom prst="rect">
            <a:avLst/>
          </a:prstGeom>
          <a:noFill/>
        </p:spPr>
        <p:txBody>
          <a:bodyPr wrap="none" rtlCol="0">
            <a:spAutoFit/>
          </a:bodyPr>
          <a:lstStyle/>
          <a:p>
            <a:r>
              <a:rPr lang="en-GB" altLang="zh-CN" sz="800" dirty="0">
                <a:solidFill>
                  <a:schemeClr val="tx1">
                    <a:lumMod val="65000"/>
                    <a:lumOff val="35000"/>
                  </a:schemeClr>
                </a:solidFill>
              </a:rPr>
              <a:t>FILL IN THE TEXT OF THE DOCUMENT TITLE HERE</a:t>
            </a:r>
          </a:p>
        </p:txBody>
      </p:sp>
      <p:sp>
        <p:nvSpPr>
          <p:cNvPr id="4" name="자유형: 도형 13"/>
          <p:cNvSpPr/>
          <p:nvPr/>
        </p:nvSpPr>
        <p:spPr>
          <a:xfrm>
            <a:off x="1627398" y="3540485"/>
            <a:ext cx="310144" cy="310142"/>
          </a:xfrm>
          <a:custGeom>
            <a:avLst/>
            <a:gdLst>
              <a:gd name="connsiteX0" fmla="*/ 171489 w 171450"/>
              <a:gd name="connsiteY0" fmla="*/ 136684 h 171450"/>
              <a:gd name="connsiteX1" fmla="*/ 118626 w 171450"/>
              <a:gd name="connsiteY1" fmla="*/ 43910 h 171450"/>
              <a:gd name="connsiteX2" fmla="*/ 18328 w 171450"/>
              <a:gd name="connsiteY2" fmla="*/ 7144 h 171450"/>
              <a:gd name="connsiteX3" fmla="*/ 18328 w 171450"/>
              <a:gd name="connsiteY3" fmla="*/ 7144 h 171450"/>
              <a:gd name="connsiteX4" fmla="*/ 7183 w 171450"/>
              <a:gd name="connsiteY4" fmla="*/ 18288 h 171450"/>
              <a:gd name="connsiteX5" fmla="*/ 7183 w 171450"/>
              <a:gd name="connsiteY5" fmla="*/ 161735 h 171450"/>
              <a:gd name="connsiteX6" fmla="*/ 7279 w 171450"/>
              <a:gd name="connsiteY6" fmla="*/ 164306 h 171450"/>
              <a:gd name="connsiteX7" fmla="*/ 20137 w 171450"/>
              <a:gd name="connsiteY7" fmla="*/ 173450 h 171450"/>
              <a:gd name="connsiteX8" fmla="*/ 162250 w 171450"/>
              <a:gd name="connsiteY8" fmla="*/ 149447 h 171450"/>
              <a:gd name="connsiteX9" fmla="*/ 171489 w 171450"/>
              <a:gd name="connsiteY9" fmla="*/ 136684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450" h="171450">
                <a:moveTo>
                  <a:pt x="171489" y="136684"/>
                </a:moveTo>
                <a:cubicBezTo>
                  <a:pt x="165203" y="99250"/>
                  <a:pt x="145867" y="66961"/>
                  <a:pt x="118626" y="43910"/>
                </a:cubicBezTo>
                <a:cubicBezTo>
                  <a:pt x="91384" y="20860"/>
                  <a:pt x="56237" y="7144"/>
                  <a:pt x="18328" y="7144"/>
                </a:cubicBezTo>
                <a:lnTo>
                  <a:pt x="18328" y="7144"/>
                </a:lnTo>
                <a:cubicBezTo>
                  <a:pt x="12136" y="7144"/>
                  <a:pt x="7183" y="12097"/>
                  <a:pt x="7183" y="18288"/>
                </a:cubicBezTo>
                <a:lnTo>
                  <a:pt x="7183" y="161735"/>
                </a:lnTo>
                <a:cubicBezTo>
                  <a:pt x="7088" y="162592"/>
                  <a:pt x="7183" y="163449"/>
                  <a:pt x="7279" y="164306"/>
                </a:cubicBezTo>
                <a:cubicBezTo>
                  <a:pt x="8326" y="170402"/>
                  <a:pt x="14041" y="174498"/>
                  <a:pt x="20137" y="173450"/>
                </a:cubicBezTo>
                <a:lnTo>
                  <a:pt x="162250" y="149447"/>
                </a:lnTo>
                <a:cubicBezTo>
                  <a:pt x="168346" y="148495"/>
                  <a:pt x="172537" y="142780"/>
                  <a:pt x="171489" y="136684"/>
                </a:cubicBezTo>
                <a:close/>
              </a:path>
            </a:pathLst>
          </a:custGeom>
          <a:solidFill>
            <a:srgbClr val="2633E1"/>
          </a:solidFill>
          <a:ln w="9525" cap="flat">
            <a:noFill/>
            <a:prstDash val="solid"/>
            <a:miter/>
          </a:ln>
        </p:spPr>
        <p:txBody>
          <a:bodyPr rtlCol="0" anchor="ctr"/>
          <a:lstStyle/>
          <a:p>
            <a:endParaRPr lang="ko-KR" altLang="en-US">
              <a:solidFill>
                <a:schemeClr val="bg1"/>
              </a:solidFill>
            </a:endParaRPr>
          </a:p>
        </p:txBody>
      </p:sp>
      <p:sp>
        <p:nvSpPr>
          <p:cNvPr id="5" name="자유형: 도형 14"/>
          <p:cNvSpPr/>
          <p:nvPr/>
        </p:nvSpPr>
        <p:spPr>
          <a:xfrm>
            <a:off x="1361869" y="3928420"/>
            <a:ext cx="430755" cy="310142"/>
          </a:xfrm>
          <a:custGeom>
            <a:avLst/>
            <a:gdLst>
              <a:gd name="connsiteX0" fmla="*/ 12143 w 238125"/>
              <a:gd name="connsiteY0" fmla="*/ 110347 h 171450"/>
              <a:gd name="connsiteX1" fmla="*/ 13477 w 238125"/>
              <a:gd name="connsiteY1" fmla="*/ 135684 h 171450"/>
              <a:gd name="connsiteX2" fmla="*/ 121300 w 238125"/>
              <a:gd name="connsiteY2" fmla="*/ 173593 h 171450"/>
              <a:gd name="connsiteX3" fmla="*/ 121300 w 238125"/>
              <a:gd name="connsiteY3" fmla="*/ 173498 h 171450"/>
              <a:gd name="connsiteX4" fmla="*/ 121395 w 238125"/>
              <a:gd name="connsiteY4" fmla="*/ 173498 h 171450"/>
              <a:gd name="connsiteX5" fmla="*/ 231694 w 238125"/>
              <a:gd name="connsiteY5" fmla="*/ 133588 h 171450"/>
              <a:gd name="connsiteX6" fmla="*/ 232647 w 238125"/>
              <a:gd name="connsiteY6" fmla="*/ 112633 h 171450"/>
              <a:gd name="connsiteX7" fmla="*/ 131301 w 238125"/>
              <a:gd name="connsiteY7" fmla="*/ 11287 h 171450"/>
              <a:gd name="connsiteX8" fmla="*/ 111203 w 238125"/>
              <a:gd name="connsiteY8" fmla="*/ 11287 h 171450"/>
              <a:gd name="connsiteX9" fmla="*/ 12143 w 238125"/>
              <a:gd name="connsiteY9" fmla="*/ 110347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8125" h="171450">
                <a:moveTo>
                  <a:pt x="12143" y="110347"/>
                </a:moveTo>
                <a:cubicBezTo>
                  <a:pt x="4999" y="117491"/>
                  <a:pt x="5571" y="129302"/>
                  <a:pt x="13477" y="135684"/>
                </a:cubicBezTo>
                <a:cubicBezTo>
                  <a:pt x="43004" y="159306"/>
                  <a:pt x="80533" y="173593"/>
                  <a:pt x="121300" y="173593"/>
                </a:cubicBezTo>
                <a:lnTo>
                  <a:pt x="121300" y="173498"/>
                </a:lnTo>
                <a:lnTo>
                  <a:pt x="121395" y="173498"/>
                </a:lnTo>
                <a:cubicBezTo>
                  <a:pt x="160638" y="173498"/>
                  <a:pt x="199786" y="160163"/>
                  <a:pt x="231694" y="133588"/>
                </a:cubicBezTo>
                <a:cubicBezTo>
                  <a:pt x="238076" y="128254"/>
                  <a:pt x="238552" y="118539"/>
                  <a:pt x="232647" y="112633"/>
                </a:cubicBezTo>
                <a:lnTo>
                  <a:pt x="131301" y="11287"/>
                </a:lnTo>
                <a:cubicBezTo>
                  <a:pt x="125776" y="5763"/>
                  <a:pt x="116728" y="5763"/>
                  <a:pt x="111203" y="11287"/>
                </a:cubicBezTo>
                <a:lnTo>
                  <a:pt x="12143" y="110347"/>
                </a:lnTo>
                <a:close/>
              </a:path>
            </a:pathLst>
          </a:custGeom>
          <a:solidFill>
            <a:srgbClr val="2633E1"/>
          </a:solidFill>
          <a:ln w="9525" cap="flat">
            <a:noFill/>
            <a:prstDash val="solid"/>
            <a:miter/>
          </a:ln>
        </p:spPr>
        <p:txBody>
          <a:bodyPr rtlCol="0" anchor="ctr"/>
          <a:lstStyle/>
          <a:p>
            <a:endParaRPr lang="ko-KR" altLang="en-US">
              <a:solidFill>
                <a:schemeClr val="bg1"/>
              </a:solidFill>
            </a:endParaRPr>
          </a:p>
        </p:txBody>
      </p:sp>
      <p:sp>
        <p:nvSpPr>
          <p:cNvPr id="6" name="자유형: 도형 16"/>
          <p:cNvSpPr/>
          <p:nvPr/>
        </p:nvSpPr>
        <p:spPr>
          <a:xfrm>
            <a:off x="1643853" y="3864754"/>
            <a:ext cx="258453" cy="241221"/>
          </a:xfrm>
          <a:custGeom>
            <a:avLst/>
            <a:gdLst>
              <a:gd name="connsiteX0" fmla="*/ 137058 w 142875"/>
              <a:gd name="connsiteY0" fmla="*/ 18479 h 133350"/>
              <a:gd name="connsiteX1" fmla="*/ 124485 w 142875"/>
              <a:gd name="connsiteY1" fmla="*/ 7144 h 133350"/>
              <a:gd name="connsiteX2" fmla="*/ 122199 w 142875"/>
              <a:gd name="connsiteY2" fmla="*/ 7334 h 133350"/>
              <a:gd name="connsiteX3" fmla="*/ 18757 w 142875"/>
              <a:gd name="connsiteY3" fmla="*/ 26479 h 133350"/>
              <a:gd name="connsiteX4" fmla="*/ 11328 w 142875"/>
              <a:gd name="connsiteY4" fmla="*/ 50483 h 133350"/>
              <a:gd name="connsiteX5" fmla="*/ 90195 w 142875"/>
              <a:gd name="connsiteY5" fmla="*/ 129350 h 133350"/>
              <a:gd name="connsiteX6" fmla="*/ 112388 w 142875"/>
              <a:gd name="connsiteY6" fmla="*/ 126683 h 133350"/>
              <a:gd name="connsiteX7" fmla="*/ 132962 w 142875"/>
              <a:gd name="connsiteY7" fmla="*/ 77819 h 133350"/>
              <a:gd name="connsiteX8" fmla="*/ 133152 w 142875"/>
              <a:gd name="connsiteY8" fmla="*/ 76962 h 133350"/>
              <a:gd name="connsiteX9" fmla="*/ 135343 w 142875"/>
              <a:gd name="connsiteY9" fmla="*/ 66580 h 133350"/>
              <a:gd name="connsiteX10" fmla="*/ 137058 w 142875"/>
              <a:gd name="connsiteY10" fmla="*/ 18479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2875" h="133350">
                <a:moveTo>
                  <a:pt x="137058" y="18479"/>
                </a:moveTo>
                <a:cubicBezTo>
                  <a:pt x="136391" y="11906"/>
                  <a:pt x="130866" y="7144"/>
                  <a:pt x="124485" y="7144"/>
                </a:cubicBezTo>
                <a:cubicBezTo>
                  <a:pt x="123723" y="7144"/>
                  <a:pt x="122961" y="7239"/>
                  <a:pt x="122199" y="7334"/>
                </a:cubicBezTo>
                <a:lnTo>
                  <a:pt x="18757" y="26479"/>
                </a:lnTo>
                <a:cubicBezTo>
                  <a:pt x="7518" y="28575"/>
                  <a:pt x="3231" y="42386"/>
                  <a:pt x="11328" y="50483"/>
                </a:cubicBezTo>
                <a:lnTo>
                  <a:pt x="90195" y="129350"/>
                </a:lnTo>
                <a:cubicBezTo>
                  <a:pt x="96672" y="135827"/>
                  <a:pt x="107530" y="134493"/>
                  <a:pt x="112388" y="126683"/>
                </a:cubicBezTo>
                <a:cubicBezTo>
                  <a:pt x="121627" y="111728"/>
                  <a:pt x="128580" y="95250"/>
                  <a:pt x="132962" y="77819"/>
                </a:cubicBezTo>
                <a:cubicBezTo>
                  <a:pt x="133057" y="77533"/>
                  <a:pt x="133057" y="77248"/>
                  <a:pt x="133152" y="76962"/>
                </a:cubicBezTo>
                <a:cubicBezTo>
                  <a:pt x="134010" y="73533"/>
                  <a:pt x="134676" y="70104"/>
                  <a:pt x="135343" y="66580"/>
                </a:cubicBezTo>
                <a:cubicBezTo>
                  <a:pt x="138105" y="50959"/>
                  <a:pt x="138772" y="34862"/>
                  <a:pt x="137058" y="18479"/>
                </a:cubicBezTo>
                <a:close/>
              </a:path>
            </a:pathLst>
          </a:custGeom>
          <a:solidFill>
            <a:srgbClr val="2633E1"/>
          </a:solidFill>
          <a:ln w="9525" cap="flat">
            <a:noFill/>
            <a:prstDash val="solid"/>
            <a:miter/>
          </a:ln>
        </p:spPr>
        <p:txBody>
          <a:bodyPr rtlCol="0" anchor="ctr"/>
          <a:lstStyle/>
          <a:p>
            <a:endParaRPr lang="ko-KR" altLang="en-US">
              <a:solidFill>
                <a:schemeClr val="bg1"/>
              </a:solidFill>
            </a:endParaRPr>
          </a:p>
        </p:txBody>
      </p:sp>
      <p:sp>
        <p:nvSpPr>
          <p:cNvPr id="7" name="자유형: 도형 23"/>
          <p:cNvSpPr/>
          <p:nvPr/>
        </p:nvSpPr>
        <p:spPr>
          <a:xfrm>
            <a:off x="1257020" y="3606994"/>
            <a:ext cx="327374" cy="499673"/>
          </a:xfrm>
          <a:custGeom>
            <a:avLst/>
            <a:gdLst>
              <a:gd name="connsiteX0" fmla="*/ 163449 w 180975"/>
              <a:gd name="connsiteY0" fmla="*/ 162973 h 276225"/>
              <a:gd name="connsiteX1" fmla="*/ 175070 w 180975"/>
              <a:gd name="connsiteY1" fmla="*/ 151352 h 276225"/>
              <a:gd name="connsiteX2" fmla="*/ 179261 w 180975"/>
              <a:gd name="connsiteY2" fmla="*/ 141351 h 276225"/>
              <a:gd name="connsiteX3" fmla="*/ 179261 w 180975"/>
              <a:gd name="connsiteY3" fmla="*/ 19812 h 276225"/>
              <a:gd name="connsiteX4" fmla="*/ 166688 w 180975"/>
              <a:gd name="connsiteY4" fmla="*/ 7144 h 276225"/>
              <a:gd name="connsiteX5" fmla="*/ 165735 w 180975"/>
              <a:gd name="connsiteY5" fmla="*/ 7144 h 276225"/>
              <a:gd name="connsiteX6" fmla="*/ 7144 w 180975"/>
              <a:gd name="connsiteY6" fmla="*/ 178784 h 276225"/>
              <a:gd name="connsiteX7" fmla="*/ 32671 w 180975"/>
              <a:gd name="connsiteY7" fmla="*/ 269081 h 276225"/>
              <a:gd name="connsiteX8" fmla="*/ 54769 w 180975"/>
              <a:gd name="connsiteY8" fmla="*/ 271558 h 276225"/>
              <a:gd name="connsiteX9" fmla="*/ 163449 w 180975"/>
              <a:gd name="connsiteY9" fmla="*/ 162973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975" h="276225">
                <a:moveTo>
                  <a:pt x="163449" y="162973"/>
                </a:moveTo>
                <a:lnTo>
                  <a:pt x="175070" y="151352"/>
                </a:lnTo>
                <a:cubicBezTo>
                  <a:pt x="177737" y="148685"/>
                  <a:pt x="179261" y="145066"/>
                  <a:pt x="179261" y="141351"/>
                </a:cubicBezTo>
                <a:lnTo>
                  <a:pt x="179261" y="19812"/>
                </a:lnTo>
                <a:cubicBezTo>
                  <a:pt x="179261" y="12763"/>
                  <a:pt x="173546" y="7144"/>
                  <a:pt x="166688" y="7144"/>
                </a:cubicBezTo>
                <a:cubicBezTo>
                  <a:pt x="166402" y="7144"/>
                  <a:pt x="166021" y="7144"/>
                  <a:pt x="165735" y="7144"/>
                </a:cubicBezTo>
                <a:cubicBezTo>
                  <a:pt x="76962" y="14097"/>
                  <a:pt x="7144" y="88297"/>
                  <a:pt x="7144" y="178784"/>
                </a:cubicBezTo>
                <a:cubicBezTo>
                  <a:pt x="7144" y="211931"/>
                  <a:pt x="16478" y="242888"/>
                  <a:pt x="32671" y="269081"/>
                </a:cubicBezTo>
                <a:cubicBezTo>
                  <a:pt x="37433" y="276892"/>
                  <a:pt x="48292" y="278035"/>
                  <a:pt x="54769" y="271558"/>
                </a:cubicBezTo>
                <a:lnTo>
                  <a:pt x="163449" y="162973"/>
                </a:lnTo>
                <a:close/>
              </a:path>
            </a:pathLst>
          </a:custGeom>
          <a:solidFill>
            <a:srgbClr val="2633E1"/>
          </a:solidFill>
          <a:ln w="9525" cap="flat">
            <a:noFill/>
            <a:prstDash val="solid"/>
            <a:miter/>
          </a:ln>
        </p:spPr>
        <p:txBody>
          <a:bodyPr rtlCol="0" anchor="ctr"/>
          <a:lstStyle/>
          <a:p>
            <a:endParaRPr lang="ko-KR" altLang="en-US">
              <a:solidFill>
                <a:schemeClr val="bg1"/>
              </a:solidFill>
            </a:endParaRPr>
          </a:p>
        </p:txBody>
      </p:sp>
      <p:sp>
        <p:nvSpPr>
          <p:cNvPr id="8" name="자유형: 도형 29"/>
          <p:cNvSpPr/>
          <p:nvPr/>
        </p:nvSpPr>
        <p:spPr>
          <a:xfrm>
            <a:off x="1486361" y="2330130"/>
            <a:ext cx="242031" cy="129082"/>
          </a:xfrm>
          <a:custGeom>
            <a:avLst/>
            <a:gdLst>
              <a:gd name="connsiteX0" fmla="*/ 107442 w 142875"/>
              <a:gd name="connsiteY0" fmla="*/ 7144 h 76200"/>
              <a:gd name="connsiteX1" fmla="*/ 40577 w 142875"/>
              <a:gd name="connsiteY1" fmla="*/ 7144 h 76200"/>
              <a:gd name="connsiteX2" fmla="*/ 7144 w 142875"/>
              <a:gd name="connsiteY2" fmla="*/ 40577 h 76200"/>
              <a:gd name="connsiteX3" fmla="*/ 40577 w 142875"/>
              <a:gd name="connsiteY3" fmla="*/ 74009 h 76200"/>
              <a:gd name="connsiteX4" fmla="*/ 107442 w 142875"/>
              <a:gd name="connsiteY4" fmla="*/ 74009 h 76200"/>
              <a:gd name="connsiteX5" fmla="*/ 140875 w 142875"/>
              <a:gd name="connsiteY5" fmla="*/ 40577 h 76200"/>
              <a:gd name="connsiteX6" fmla="*/ 107442 w 142875"/>
              <a:gd name="connsiteY6" fmla="*/ 7144 h 7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875" h="76200">
                <a:moveTo>
                  <a:pt x="107442" y="7144"/>
                </a:moveTo>
                <a:lnTo>
                  <a:pt x="40577" y="7144"/>
                </a:lnTo>
                <a:cubicBezTo>
                  <a:pt x="22098" y="7144"/>
                  <a:pt x="7144" y="22098"/>
                  <a:pt x="7144" y="40577"/>
                </a:cubicBezTo>
                <a:cubicBezTo>
                  <a:pt x="7144" y="59055"/>
                  <a:pt x="22098" y="74009"/>
                  <a:pt x="40577" y="74009"/>
                </a:cubicBezTo>
                <a:lnTo>
                  <a:pt x="107442" y="74009"/>
                </a:lnTo>
                <a:cubicBezTo>
                  <a:pt x="125921" y="74009"/>
                  <a:pt x="140875" y="59055"/>
                  <a:pt x="140875" y="40577"/>
                </a:cubicBezTo>
                <a:cubicBezTo>
                  <a:pt x="140875" y="22098"/>
                  <a:pt x="125825" y="7144"/>
                  <a:pt x="107442" y="7144"/>
                </a:cubicBezTo>
                <a:close/>
              </a:path>
            </a:pathLst>
          </a:custGeom>
          <a:solidFill>
            <a:srgbClr val="2633E1"/>
          </a:solidFill>
          <a:ln w="9525" cap="flat">
            <a:noFill/>
            <a:prstDash val="solid"/>
            <a:miter/>
          </a:ln>
        </p:spPr>
        <p:txBody>
          <a:bodyPr rtlCol="0" anchor="ctr"/>
          <a:lstStyle/>
          <a:p>
            <a:endParaRPr lang="ko-KR" altLang="en-US">
              <a:solidFill>
                <a:schemeClr val="bg1"/>
              </a:solidFill>
            </a:endParaRPr>
          </a:p>
        </p:txBody>
      </p:sp>
      <p:sp>
        <p:nvSpPr>
          <p:cNvPr id="9" name="자유형: 도형 30"/>
          <p:cNvSpPr/>
          <p:nvPr/>
        </p:nvSpPr>
        <p:spPr>
          <a:xfrm>
            <a:off x="1354212" y="2367886"/>
            <a:ext cx="500197" cy="629279"/>
          </a:xfrm>
          <a:custGeom>
            <a:avLst/>
            <a:gdLst>
              <a:gd name="connsiteX0" fmla="*/ 263462 w 295275"/>
              <a:gd name="connsiteY0" fmla="*/ 7144 h 371475"/>
              <a:gd name="connsiteX1" fmla="*/ 240030 w 295275"/>
              <a:gd name="connsiteY1" fmla="*/ 7144 h 371475"/>
              <a:gd name="connsiteX2" fmla="*/ 241173 w 295275"/>
              <a:gd name="connsiteY2" fmla="*/ 18288 h 371475"/>
              <a:gd name="connsiteX3" fmla="*/ 185452 w 295275"/>
              <a:gd name="connsiteY3" fmla="*/ 74009 h 371475"/>
              <a:gd name="connsiteX4" fmla="*/ 118586 w 295275"/>
              <a:gd name="connsiteY4" fmla="*/ 74009 h 371475"/>
              <a:gd name="connsiteX5" fmla="*/ 62865 w 295275"/>
              <a:gd name="connsiteY5" fmla="*/ 18288 h 371475"/>
              <a:gd name="connsiteX6" fmla="*/ 64008 w 295275"/>
              <a:gd name="connsiteY6" fmla="*/ 7144 h 371475"/>
              <a:gd name="connsiteX7" fmla="*/ 40577 w 295275"/>
              <a:gd name="connsiteY7" fmla="*/ 7144 h 371475"/>
              <a:gd name="connsiteX8" fmla="*/ 7144 w 295275"/>
              <a:gd name="connsiteY8" fmla="*/ 40577 h 371475"/>
              <a:gd name="connsiteX9" fmla="*/ 7144 w 295275"/>
              <a:gd name="connsiteY9" fmla="*/ 331851 h 371475"/>
              <a:gd name="connsiteX10" fmla="*/ 40577 w 295275"/>
              <a:gd name="connsiteY10" fmla="*/ 365284 h 371475"/>
              <a:gd name="connsiteX11" fmla="*/ 263462 w 295275"/>
              <a:gd name="connsiteY11" fmla="*/ 365284 h 371475"/>
              <a:gd name="connsiteX12" fmla="*/ 296894 w 295275"/>
              <a:gd name="connsiteY12" fmla="*/ 331851 h 371475"/>
              <a:gd name="connsiteX13" fmla="*/ 296894 w 295275"/>
              <a:gd name="connsiteY13" fmla="*/ 40577 h 371475"/>
              <a:gd name="connsiteX14" fmla="*/ 263462 w 295275"/>
              <a:gd name="connsiteY14" fmla="*/ 7144 h 371475"/>
              <a:gd name="connsiteX15" fmla="*/ 115253 w 295275"/>
              <a:gd name="connsiteY15" fmla="*/ 295085 h 371475"/>
              <a:gd name="connsiteX16" fmla="*/ 81820 w 295275"/>
              <a:gd name="connsiteY16" fmla="*/ 328517 h 371475"/>
              <a:gd name="connsiteX17" fmla="*/ 66104 w 295275"/>
              <a:gd name="connsiteY17" fmla="*/ 328517 h 371475"/>
              <a:gd name="connsiteX18" fmla="*/ 54959 w 295275"/>
              <a:gd name="connsiteY18" fmla="*/ 317373 h 371475"/>
              <a:gd name="connsiteX19" fmla="*/ 54959 w 295275"/>
              <a:gd name="connsiteY19" fmla="*/ 301657 h 371475"/>
              <a:gd name="connsiteX20" fmla="*/ 70676 w 295275"/>
              <a:gd name="connsiteY20" fmla="*/ 301657 h 371475"/>
              <a:gd name="connsiteX21" fmla="*/ 73914 w 295275"/>
              <a:gd name="connsiteY21" fmla="*/ 304895 h 371475"/>
              <a:gd name="connsiteX22" fmla="*/ 99441 w 295275"/>
              <a:gd name="connsiteY22" fmla="*/ 279368 h 371475"/>
              <a:gd name="connsiteX23" fmla="*/ 115157 w 295275"/>
              <a:gd name="connsiteY23" fmla="*/ 279368 h 371475"/>
              <a:gd name="connsiteX24" fmla="*/ 115253 w 295275"/>
              <a:gd name="connsiteY24" fmla="*/ 295085 h 371475"/>
              <a:gd name="connsiteX25" fmla="*/ 115253 w 295275"/>
              <a:gd name="connsiteY25" fmla="*/ 205264 h 371475"/>
              <a:gd name="connsiteX26" fmla="*/ 81820 w 295275"/>
              <a:gd name="connsiteY26" fmla="*/ 238697 h 371475"/>
              <a:gd name="connsiteX27" fmla="*/ 66104 w 295275"/>
              <a:gd name="connsiteY27" fmla="*/ 238697 h 371475"/>
              <a:gd name="connsiteX28" fmla="*/ 54959 w 295275"/>
              <a:gd name="connsiteY28" fmla="*/ 227552 h 371475"/>
              <a:gd name="connsiteX29" fmla="*/ 54959 w 295275"/>
              <a:gd name="connsiteY29" fmla="*/ 211836 h 371475"/>
              <a:gd name="connsiteX30" fmla="*/ 70676 w 295275"/>
              <a:gd name="connsiteY30" fmla="*/ 211836 h 371475"/>
              <a:gd name="connsiteX31" fmla="*/ 73914 w 295275"/>
              <a:gd name="connsiteY31" fmla="*/ 215075 h 371475"/>
              <a:gd name="connsiteX32" fmla="*/ 99441 w 295275"/>
              <a:gd name="connsiteY32" fmla="*/ 189548 h 371475"/>
              <a:gd name="connsiteX33" fmla="*/ 115157 w 295275"/>
              <a:gd name="connsiteY33" fmla="*/ 189548 h 371475"/>
              <a:gd name="connsiteX34" fmla="*/ 115253 w 295275"/>
              <a:gd name="connsiteY34" fmla="*/ 205264 h 371475"/>
              <a:gd name="connsiteX35" fmla="*/ 115253 w 295275"/>
              <a:gd name="connsiteY35" fmla="*/ 115348 h 371475"/>
              <a:gd name="connsiteX36" fmla="*/ 81820 w 295275"/>
              <a:gd name="connsiteY36" fmla="*/ 148781 h 371475"/>
              <a:gd name="connsiteX37" fmla="*/ 73914 w 295275"/>
              <a:gd name="connsiteY37" fmla="*/ 152019 h 371475"/>
              <a:gd name="connsiteX38" fmla="*/ 66008 w 295275"/>
              <a:gd name="connsiteY38" fmla="*/ 148781 h 371475"/>
              <a:gd name="connsiteX39" fmla="*/ 54864 w 295275"/>
              <a:gd name="connsiteY39" fmla="*/ 137636 h 371475"/>
              <a:gd name="connsiteX40" fmla="*/ 54864 w 295275"/>
              <a:gd name="connsiteY40" fmla="*/ 121920 h 371475"/>
              <a:gd name="connsiteX41" fmla="*/ 70580 w 295275"/>
              <a:gd name="connsiteY41" fmla="*/ 121920 h 371475"/>
              <a:gd name="connsiteX42" fmla="*/ 73819 w 295275"/>
              <a:gd name="connsiteY42" fmla="*/ 125159 h 371475"/>
              <a:gd name="connsiteX43" fmla="*/ 99346 w 295275"/>
              <a:gd name="connsiteY43" fmla="*/ 99632 h 371475"/>
              <a:gd name="connsiteX44" fmla="*/ 115062 w 295275"/>
              <a:gd name="connsiteY44" fmla="*/ 99632 h 371475"/>
              <a:gd name="connsiteX45" fmla="*/ 115253 w 295275"/>
              <a:gd name="connsiteY45" fmla="*/ 115348 h 371475"/>
              <a:gd name="connsiteX46" fmla="*/ 241173 w 295275"/>
              <a:gd name="connsiteY46" fmla="*/ 320707 h 371475"/>
              <a:gd name="connsiteX47" fmla="*/ 152019 w 295275"/>
              <a:gd name="connsiteY47" fmla="*/ 320707 h 371475"/>
              <a:gd name="connsiteX48" fmla="*/ 140875 w 295275"/>
              <a:gd name="connsiteY48" fmla="*/ 309563 h 371475"/>
              <a:gd name="connsiteX49" fmla="*/ 152019 w 295275"/>
              <a:gd name="connsiteY49" fmla="*/ 298418 h 371475"/>
              <a:gd name="connsiteX50" fmla="*/ 241173 w 295275"/>
              <a:gd name="connsiteY50" fmla="*/ 298418 h 371475"/>
              <a:gd name="connsiteX51" fmla="*/ 252317 w 295275"/>
              <a:gd name="connsiteY51" fmla="*/ 309563 h 371475"/>
              <a:gd name="connsiteX52" fmla="*/ 241173 w 295275"/>
              <a:gd name="connsiteY52" fmla="*/ 320707 h 371475"/>
              <a:gd name="connsiteX53" fmla="*/ 241173 w 295275"/>
              <a:gd name="connsiteY53" fmla="*/ 230791 h 371475"/>
              <a:gd name="connsiteX54" fmla="*/ 152019 w 295275"/>
              <a:gd name="connsiteY54" fmla="*/ 230791 h 371475"/>
              <a:gd name="connsiteX55" fmla="*/ 140875 w 295275"/>
              <a:gd name="connsiteY55" fmla="*/ 219647 h 371475"/>
              <a:gd name="connsiteX56" fmla="*/ 152019 w 295275"/>
              <a:gd name="connsiteY56" fmla="*/ 208502 h 371475"/>
              <a:gd name="connsiteX57" fmla="*/ 241173 w 295275"/>
              <a:gd name="connsiteY57" fmla="*/ 208502 h 371475"/>
              <a:gd name="connsiteX58" fmla="*/ 252317 w 295275"/>
              <a:gd name="connsiteY58" fmla="*/ 219647 h 371475"/>
              <a:gd name="connsiteX59" fmla="*/ 241173 w 295275"/>
              <a:gd name="connsiteY59" fmla="*/ 230791 h 371475"/>
              <a:gd name="connsiteX60" fmla="*/ 241173 w 295275"/>
              <a:gd name="connsiteY60" fmla="*/ 140875 h 371475"/>
              <a:gd name="connsiteX61" fmla="*/ 152019 w 295275"/>
              <a:gd name="connsiteY61" fmla="*/ 140875 h 371475"/>
              <a:gd name="connsiteX62" fmla="*/ 140875 w 295275"/>
              <a:gd name="connsiteY62" fmla="*/ 129731 h 371475"/>
              <a:gd name="connsiteX63" fmla="*/ 152019 w 295275"/>
              <a:gd name="connsiteY63" fmla="*/ 118586 h 371475"/>
              <a:gd name="connsiteX64" fmla="*/ 241173 w 295275"/>
              <a:gd name="connsiteY64" fmla="*/ 118586 h 371475"/>
              <a:gd name="connsiteX65" fmla="*/ 252317 w 295275"/>
              <a:gd name="connsiteY65" fmla="*/ 129731 h 371475"/>
              <a:gd name="connsiteX66" fmla="*/ 241173 w 295275"/>
              <a:gd name="connsiteY66" fmla="*/ 140875 h 37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295275" h="371475">
                <a:moveTo>
                  <a:pt x="263462" y="7144"/>
                </a:moveTo>
                <a:lnTo>
                  <a:pt x="240030" y="7144"/>
                </a:lnTo>
                <a:cubicBezTo>
                  <a:pt x="240792" y="10763"/>
                  <a:pt x="241173" y="14478"/>
                  <a:pt x="241173" y="18288"/>
                </a:cubicBezTo>
                <a:cubicBezTo>
                  <a:pt x="241173" y="49054"/>
                  <a:pt x="216218" y="74009"/>
                  <a:pt x="185452" y="74009"/>
                </a:cubicBezTo>
                <a:lnTo>
                  <a:pt x="118586" y="74009"/>
                </a:lnTo>
                <a:cubicBezTo>
                  <a:pt x="87821" y="74009"/>
                  <a:pt x="62865" y="49054"/>
                  <a:pt x="62865" y="18288"/>
                </a:cubicBezTo>
                <a:cubicBezTo>
                  <a:pt x="62865" y="14478"/>
                  <a:pt x="63246" y="10763"/>
                  <a:pt x="64008" y="7144"/>
                </a:cubicBezTo>
                <a:lnTo>
                  <a:pt x="40577" y="7144"/>
                </a:lnTo>
                <a:cubicBezTo>
                  <a:pt x="22098" y="7144"/>
                  <a:pt x="7144" y="22098"/>
                  <a:pt x="7144" y="40577"/>
                </a:cubicBezTo>
                <a:lnTo>
                  <a:pt x="7144" y="331851"/>
                </a:lnTo>
                <a:cubicBezTo>
                  <a:pt x="7144" y="350330"/>
                  <a:pt x="22098" y="365284"/>
                  <a:pt x="40577" y="365284"/>
                </a:cubicBezTo>
                <a:lnTo>
                  <a:pt x="263462" y="365284"/>
                </a:lnTo>
                <a:cubicBezTo>
                  <a:pt x="281940" y="365284"/>
                  <a:pt x="296894" y="350330"/>
                  <a:pt x="296894" y="331851"/>
                </a:cubicBezTo>
                <a:lnTo>
                  <a:pt x="296894" y="40577"/>
                </a:lnTo>
                <a:cubicBezTo>
                  <a:pt x="296894" y="22098"/>
                  <a:pt x="281845" y="7144"/>
                  <a:pt x="263462" y="7144"/>
                </a:cubicBezTo>
                <a:close/>
                <a:moveTo>
                  <a:pt x="115253" y="295085"/>
                </a:moveTo>
                <a:lnTo>
                  <a:pt x="81820" y="328517"/>
                </a:lnTo>
                <a:cubicBezTo>
                  <a:pt x="77438" y="332899"/>
                  <a:pt x="70390" y="332899"/>
                  <a:pt x="66104" y="328517"/>
                </a:cubicBezTo>
                <a:lnTo>
                  <a:pt x="54959" y="317373"/>
                </a:lnTo>
                <a:cubicBezTo>
                  <a:pt x="50578" y="312992"/>
                  <a:pt x="50578" y="305943"/>
                  <a:pt x="54959" y="301657"/>
                </a:cubicBezTo>
                <a:cubicBezTo>
                  <a:pt x="59341" y="297275"/>
                  <a:pt x="66389" y="297275"/>
                  <a:pt x="70676" y="301657"/>
                </a:cubicBezTo>
                <a:lnTo>
                  <a:pt x="73914" y="304895"/>
                </a:lnTo>
                <a:lnTo>
                  <a:pt x="99441" y="279368"/>
                </a:lnTo>
                <a:cubicBezTo>
                  <a:pt x="103822" y="274987"/>
                  <a:pt x="110871" y="274987"/>
                  <a:pt x="115157" y="279368"/>
                </a:cubicBezTo>
                <a:cubicBezTo>
                  <a:pt x="119634" y="283750"/>
                  <a:pt x="119634" y="290798"/>
                  <a:pt x="115253" y="295085"/>
                </a:cubicBezTo>
                <a:close/>
                <a:moveTo>
                  <a:pt x="115253" y="205264"/>
                </a:moveTo>
                <a:lnTo>
                  <a:pt x="81820" y="238697"/>
                </a:lnTo>
                <a:cubicBezTo>
                  <a:pt x="77438" y="243078"/>
                  <a:pt x="70390" y="243078"/>
                  <a:pt x="66104" y="238697"/>
                </a:cubicBezTo>
                <a:lnTo>
                  <a:pt x="54959" y="227552"/>
                </a:lnTo>
                <a:cubicBezTo>
                  <a:pt x="50578" y="223171"/>
                  <a:pt x="50578" y="216122"/>
                  <a:pt x="54959" y="211836"/>
                </a:cubicBezTo>
                <a:cubicBezTo>
                  <a:pt x="59341" y="207455"/>
                  <a:pt x="66389" y="207455"/>
                  <a:pt x="70676" y="211836"/>
                </a:cubicBezTo>
                <a:lnTo>
                  <a:pt x="73914" y="215075"/>
                </a:lnTo>
                <a:lnTo>
                  <a:pt x="99441" y="189548"/>
                </a:lnTo>
                <a:cubicBezTo>
                  <a:pt x="103822" y="185166"/>
                  <a:pt x="110871" y="185166"/>
                  <a:pt x="115157" y="189548"/>
                </a:cubicBezTo>
                <a:cubicBezTo>
                  <a:pt x="119634" y="193834"/>
                  <a:pt x="119634" y="200882"/>
                  <a:pt x="115253" y="205264"/>
                </a:cubicBezTo>
                <a:close/>
                <a:moveTo>
                  <a:pt x="115253" y="115348"/>
                </a:moveTo>
                <a:lnTo>
                  <a:pt x="81820" y="148781"/>
                </a:lnTo>
                <a:cubicBezTo>
                  <a:pt x="79629" y="150971"/>
                  <a:pt x="76771" y="152019"/>
                  <a:pt x="73914" y="152019"/>
                </a:cubicBezTo>
                <a:cubicBezTo>
                  <a:pt x="71056" y="152019"/>
                  <a:pt x="68199" y="150971"/>
                  <a:pt x="66008" y="148781"/>
                </a:cubicBezTo>
                <a:lnTo>
                  <a:pt x="54864" y="137636"/>
                </a:lnTo>
                <a:cubicBezTo>
                  <a:pt x="50483" y="133255"/>
                  <a:pt x="50483" y="126206"/>
                  <a:pt x="54864" y="121920"/>
                </a:cubicBezTo>
                <a:cubicBezTo>
                  <a:pt x="59246" y="117539"/>
                  <a:pt x="66294" y="117539"/>
                  <a:pt x="70580" y="121920"/>
                </a:cubicBezTo>
                <a:lnTo>
                  <a:pt x="73819" y="125159"/>
                </a:lnTo>
                <a:lnTo>
                  <a:pt x="99346" y="99632"/>
                </a:lnTo>
                <a:cubicBezTo>
                  <a:pt x="103727" y="95250"/>
                  <a:pt x="110776" y="95250"/>
                  <a:pt x="115062" y="99632"/>
                </a:cubicBezTo>
                <a:cubicBezTo>
                  <a:pt x="119634" y="103918"/>
                  <a:pt x="119634" y="110966"/>
                  <a:pt x="115253" y="115348"/>
                </a:cubicBezTo>
                <a:close/>
                <a:moveTo>
                  <a:pt x="241173" y="320707"/>
                </a:moveTo>
                <a:lnTo>
                  <a:pt x="152019" y="320707"/>
                </a:lnTo>
                <a:cubicBezTo>
                  <a:pt x="145828" y="320707"/>
                  <a:pt x="140875" y="315754"/>
                  <a:pt x="140875" y="309563"/>
                </a:cubicBezTo>
                <a:cubicBezTo>
                  <a:pt x="140875" y="303371"/>
                  <a:pt x="145828" y="298418"/>
                  <a:pt x="152019" y="298418"/>
                </a:cubicBezTo>
                <a:lnTo>
                  <a:pt x="241173" y="298418"/>
                </a:lnTo>
                <a:cubicBezTo>
                  <a:pt x="247364" y="298418"/>
                  <a:pt x="252317" y="303371"/>
                  <a:pt x="252317" y="309563"/>
                </a:cubicBezTo>
                <a:cubicBezTo>
                  <a:pt x="252317" y="315754"/>
                  <a:pt x="247269" y="320707"/>
                  <a:pt x="241173" y="320707"/>
                </a:cubicBezTo>
                <a:close/>
                <a:moveTo>
                  <a:pt x="241173" y="230791"/>
                </a:moveTo>
                <a:lnTo>
                  <a:pt x="152019" y="230791"/>
                </a:lnTo>
                <a:cubicBezTo>
                  <a:pt x="145828" y="230791"/>
                  <a:pt x="140875" y="225838"/>
                  <a:pt x="140875" y="219647"/>
                </a:cubicBezTo>
                <a:cubicBezTo>
                  <a:pt x="140875" y="213455"/>
                  <a:pt x="145828" y="208502"/>
                  <a:pt x="152019" y="208502"/>
                </a:cubicBezTo>
                <a:lnTo>
                  <a:pt x="241173" y="208502"/>
                </a:lnTo>
                <a:cubicBezTo>
                  <a:pt x="247364" y="208502"/>
                  <a:pt x="252317" y="213455"/>
                  <a:pt x="252317" y="219647"/>
                </a:cubicBezTo>
                <a:cubicBezTo>
                  <a:pt x="252317" y="225838"/>
                  <a:pt x="247269" y="230791"/>
                  <a:pt x="241173" y="230791"/>
                </a:cubicBezTo>
                <a:close/>
                <a:moveTo>
                  <a:pt x="241173" y="140875"/>
                </a:moveTo>
                <a:lnTo>
                  <a:pt x="152019" y="140875"/>
                </a:lnTo>
                <a:cubicBezTo>
                  <a:pt x="145828" y="140875"/>
                  <a:pt x="140875" y="135922"/>
                  <a:pt x="140875" y="129731"/>
                </a:cubicBezTo>
                <a:cubicBezTo>
                  <a:pt x="140875" y="123539"/>
                  <a:pt x="145828" y="118586"/>
                  <a:pt x="152019" y="118586"/>
                </a:cubicBezTo>
                <a:lnTo>
                  <a:pt x="241173" y="118586"/>
                </a:lnTo>
                <a:cubicBezTo>
                  <a:pt x="247364" y="118586"/>
                  <a:pt x="252317" y="123539"/>
                  <a:pt x="252317" y="129731"/>
                </a:cubicBezTo>
                <a:cubicBezTo>
                  <a:pt x="252317" y="135922"/>
                  <a:pt x="247269" y="140875"/>
                  <a:pt x="241173" y="140875"/>
                </a:cubicBezTo>
                <a:close/>
              </a:path>
            </a:pathLst>
          </a:custGeom>
          <a:solidFill>
            <a:srgbClr val="2633E1"/>
          </a:solidFill>
          <a:ln w="9525" cap="flat">
            <a:noFill/>
            <a:prstDash val="solid"/>
            <a:miter/>
          </a:ln>
        </p:spPr>
        <p:txBody>
          <a:bodyPr rtlCol="0" anchor="ctr"/>
          <a:lstStyle/>
          <a:p>
            <a:endParaRPr lang="ko-KR" altLang="en-US">
              <a:solidFill>
                <a:schemeClr val="bg1"/>
              </a:solidFill>
            </a:endParaRPr>
          </a:p>
        </p:txBody>
      </p:sp>
      <p:sp>
        <p:nvSpPr>
          <p:cNvPr id="10" name="자유형: 도형 34"/>
          <p:cNvSpPr/>
          <p:nvPr/>
        </p:nvSpPr>
        <p:spPr>
          <a:xfrm>
            <a:off x="1385542" y="4951230"/>
            <a:ext cx="351046" cy="271260"/>
          </a:xfrm>
          <a:custGeom>
            <a:avLst/>
            <a:gdLst>
              <a:gd name="connsiteX0" fmla="*/ 26568 w 209550"/>
              <a:gd name="connsiteY0" fmla="*/ 159925 h 161925"/>
              <a:gd name="connsiteX1" fmla="*/ 85528 w 209550"/>
              <a:gd name="connsiteY1" fmla="*/ 100965 h 161925"/>
              <a:gd name="connsiteX2" fmla="*/ 102292 w 209550"/>
              <a:gd name="connsiteY2" fmla="*/ 117729 h 161925"/>
              <a:gd name="connsiteX3" fmla="*/ 113437 w 209550"/>
              <a:gd name="connsiteY3" fmla="*/ 117729 h 161925"/>
              <a:gd name="connsiteX4" fmla="*/ 185922 w 209550"/>
              <a:gd name="connsiteY4" fmla="*/ 45244 h 161925"/>
              <a:gd name="connsiteX5" fmla="*/ 185922 w 209550"/>
              <a:gd name="connsiteY5" fmla="*/ 64770 h 161925"/>
              <a:gd name="connsiteX6" fmla="*/ 189065 w 209550"/>
              <a:gd name="connsiteY6" fmla="*/ 71152 h 161925"/>
              <a:gd name="connsiteX7" fmla="*/ 208210 w 209550"/>
              <a:gd name="connsiteY7" fmla="*/ 62865 h 161925"/>
              <a:gd name="connsiteX8" fmla="*/ 208210 w 209550"/>
              <a:gd name="connsiteY8" fmla="*/ 18288 h 161925"/>
              <a:gd name="connsiteX9" fmla="*/ 197066 w 209550"/>
              <a:gd name="connsiteY9" fmla="*/ 7144 h 161925"/>
              <a:gd name="connsiteX10" fmla="*/ 150584 w 209550"/>
              <a:gd name="connsiteY10" fmla="*/ 7144 h 161925"/>
              <a:gd name="connsiteX11" fmla="*/ 144202 w 209550"/>
              <a:gd name="connsiteY11" fmla="*/ 10287 h 161925"/>
              <a:gd name="connsiteX12" fmla="*/ 152489 w 209550"/>
              <a:gd name="connsiteY12" fmla="*/ 29432 h 161925"/>
              <a:gd name="connsiteX13" fmla="*/ 170205 w 209550"/>
              <a:gd name="connsiteY13" fmla="*/ 29432 h 161925"/>
              <a:gd name="connsiteX14" fmla="*/ 107912 w 209550"/>
              <a:gd name="connsiteY14" fmla="*/ 91726 h 161925"/>
              <a:gd name="connsiteX15" fmla="*/ 91148 w 209550"/>
              <a:gd name="connsiteY15" fmla="*/ 74962 h 161925"/>
              <a:gd name="connsiteX16" fmla="*/ 80004 w 209550"/>
              <a:gd name="connsiteY16" fmla="*/ 74962 h 161925"/>
              <a:gd name="connsiteX17" fmla="*/ 9519 w 209550"/>
              <a:gd name="connsiteY17" fmla="*/ 145447 h 161925"/>
              <a:gd name="connsiteX18" fmla="*/ 7233 w 209550"/>
              <a:gd name="connsiteY18" fmla="*/ 152209 h 161925"/>
              <a:gd name="connsiteX19" fmla="*/ 26568 w 209550"/>
              <a:gd name="connsiteY19" fmla="*/ 159925 h 16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09550" h="161925">
                <a:moveTo>
                  <a:pt x="26568" y="159925"/>
                </a:moveTo>
                <a:lnTo>
                  <a:pt x="85528" y="100965"/>
                </a:lnTo>
                <a:lnTo>
                  <a:pt x="102292" y="117729"/>
                </a:lnTo>
                <a:cubicBezTo>
                  <a:pt x="105340" y="120777"/>
                  <a:pt x="110388" y="120777"/>
                  <a:pt x="113437" y="117729"/>
                </a:cubicBezTo>
                <a:lnTo>
                  <a:pt x="185922" y="45244"/>
                </a:lnTo>
                <a:lnTo>
                  <a:pt x="185922" y="64770"/>
                </a:lnTo>
                <a:cubicBezTo>
                  <a:pt x="185922" y="67246"/>
                  <a:pt x="187065" y="69723"/>
                  <a:pt x="189065" y="71152"/>
                </a:cubicBezTo>
                <a:cubicBezTo>
                  <a:pt x="198209" y="77915"/>
                  <a:pt x="208210" y="71533"/>
                  <a:pt x="208210" y="62865"/>
                </a:cubicBezTo>
                <a:lnTo>
                  <a:pt x="208210" y="18288"/>
                </a:lnTo>
                <a:cubicBezTo>
                  <a:pt x="208210" y="12097"/>
                  <a:pt x="203162" y="7144"/>
                  <a:pt x="197066" y="7144"/>
                </a:cubicBezTo>
                <a:lnTo>
                  <a:pt x="150584" y="7144"/>
                </a:lnTo>
                <a:cubicBezTo>
                  <a:pt x="148107" y="7144"/>
                  <a:pt x="145631" y="8287"/>
                  <a:pt x="144202" y="10287"/>
                </a:cubicBezTo>
                <a:cubicBezTo>
                  <a:pt x="137439" y="19431"/>
                  <a:pt x="143821" y="29432"/>
                  <a:pt x="152489" y="29432"/>
                </a:cubicBezTo>
                <a:lnTo>
                  <a:pt x="170205" y="29432"/>
                </a:lnTo>
                <a:lnTo>
                  <a:pt x="107912" y="91726"/>
                </a:lnTo>
                <a:lnTo>
                  <a:pt x="91148" y="74962"/>
                </a:lnTo>
                <a:cubicBezTo>
                  <a:pt x="88100" y="71914"/>
                  <a:pt x="83052" y="71914"/>
                  <a:pt x="80004" y="74962"/>
                </a:cubicBezTo>
                <a:lnTo>
                  <a:pt x="9519" y="145447"/>
                </a:lnTo>
                <a:cubicBezTo>
                  <a:pt x="7709" y="147256"/>
                  <a:pt x="6852" y="149733"/>
                  <a:pt x="7233" y="152209"/>
                </a:cubicBezTo>
                <a:cubicBezTo>
                  <a:pt x="8852" y="163544"/>
                  <a:pt x="20377" y="166116"/>
                  <a:pt x="26568" y="159925"/>
                </a:cubicBezTo>
                <a:close/>
              </a:path>
            </a:pathLst>
          </a:custGeom>
          <a:solidFill>
            <a:srgbClr val="2633E1"/>
          </a:solidFill>
          <a:ln w="9525" cap="flat">
            <a:noFill/>
            <a:prstDash val="solid"/>
            <a:miter/>
          </a:ln>
        </p:spPr>
        <p:txBody>
          <a:bodyPr rtlCol="0" anchor="ctr"/>
          <a:lstStyle/>
          <a:p>
            <a:endParaRPr lang="ko-KR" altLang="en-US">
              <a:solidFill>
                <a:schemeClr val="bg1"/>
              </a:solidFill>
            </a:endParaRPr>
          </a:p>
        </p:txBody>
      </p:sp>
      <p:sp>
        <p:nvSpPr>
          <p:cNvPr id="11" name="자유형: 도형 35"/>
          <p:cNvSpPr/>
          <p:nvPr/>
        </p:nvSpPr>
        <p:spPr>
          <a:xfrm>
            <a:off x="1386169" y="5287274"/>
            <a:ext cx="159566" cy="175522"/>
          </a:xfrm>
          <a:custGeom>
            <a:avLst/>
            <a:gdLst>
              <a:gd name="connsiteX0" fmla="*/ 18288 w 95250"/>
              <a:gd name="connsiteY0" fmla="*/ 97822 h 104775"/>
              <a:gd name="connsiteX1" fmla="*/ 85154 w 95250"/>
              <a:gd name="connsiteY1" fmla="*/ 97822 h 104775"/>
              <a:gd name="connsiteX2" fmla="*/ 96298 w 95250"/>
              <a:gd name="connsiteY2" fmla="*/ 86677 h 104775"/>
              <a:gd name="connsiteX3" fmla="*/ 96298 w 95250"/>
              <a:gd name="connsiteY3" fmla="*/ 18288 h 104775"/>
              <a:gd name="connsiteX4" fmla="*/ 85154 w 95250"/>
              <a:gd name="connsiteY4" fmla="*/ 7144 h 104775"/>
              <a:gd name="connsiteX5" fmla="*/ 18288 w 95250"/>
              <a:gd name="connsiteY5" fmla="*/ 7144 h 104775"/>
              <a:gd name="connsiteX6" fmla="*/ 7144 w 95250"/>
              <a:gd name="connsiteY6" fmla="*/ 18288 h 104775"/>
              <a:gd name="connsiteX7" fmla="*/ 7144 w 95250"/>
              <a:gd name="connsiteY7" fmla="*/ 86677 h 104775"/>
              <a:gd name="connsiteX8" fmla="*/ 18288 w 95250"/>
              <a:gd name="connsiteY8" fmla="*/ 97822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50" h="104775">
                <a:moveTo>
                  <a:pt x="18288" y="97822"/>
                </a:moveTo>
                <a:lnTo>
                  <a:pt x="85154" y="97822"/>
                </a:lnTo>
                <a:cubicBezTo>
                  <a:pt x="91345" y="97822"/>
                  <a:pt x="96298" y="92869"/>
                  <a:pt x="96298" y="86677"/>
                </a:cubicBezTo>
                <a:lnTo>
                  <a:pt x="96298" y="18288"/>
                </a:lnTo>
                <a:cubicBezTo>
                  <a:pt x="96298" y="12097"/>
                  <a:pt x="91345" y="7144"/>
                  <a:pt x="85154" y="7144"/>
                </a:cubicBezTo>
                <a:lnTo>
                  <a:pt x="18288" y="7144"/>
                </a:lnTo>
                <a:cubicBezTo>
                  <a:pt x="12097" y="7144"/>
                  <a:pt x="7144" y="12097"/>
                  <a:pt x="7144" y="18288"/>
                </a:cubicBezTo>
                <a:lnTo>
                  <a:pt x="7144" y="86677"/>
                </a:lnTo>
                <a:cubicBezTo>
                  <a:pt x="7144" y="92773"/>
                  <a:pt x="12097" y="97822"/>
                  <a:pt x="18288" y="97822"/>
                </a:cubicBezTo>
                <a:close/>
              </a:path>
            </a:pathLst>
          </a:custGeom>
          <a:solidFill>
            <a:srgbClr val="2633E1"/>
          </a:solidFill>
          <a:ln w="9525" cap="flat">
            <a:noFill/>
            <a:prstDash val="solid"/>
            <a:miter/>
          </a:ln>
        </p:spPr>
        <p:txBody>
          <a:bodyPr rtlCol="0" anchor="ctr"/>
          <a:lstStyle/>
          <a:p>
            <a:endParaRPr lang="ko-KR" altLang="en-US">
              <a:solidFill>
                <a:schemeClr val="bg1"/>
              </a:solidFill>
            </a:endParaRPr>
          </a:p>
        </p:txBody>
      </p:sp>
      <p:sp>
        <p:nvSpPr>
          <p:cNvPr id="12" name="자유형: 도형 36"/>
          <p:cNvSpPr/>
          <p:nvPr/>
        </p:nvSpPr>
        <p:spPr>
          <a:xfrm>
            <a:off x="1572862" y="5175259"/>
            <a:ext cx="159566" cy="287217"/>
          </a:xfrm>
          <a:custGeom>
            <a:avLst/>
            <a:gdLst>
              <a:gd name="connsiteX0" fmla="*/ 85153 w 95250"/>
              <a:gd name="connsiteY0" fmla="*/ 7144 h 171450"/>
              <a:gd name="connsiteX1" fmla="*/ 18288 w 95250"/>
              <a:gd name="connsiteY1" fmla="*/ 7144 h 171450"/>
              <a:gd name="connsiteX2" fmla="*/ 7144 w 95250"/>
              <a:gd name="connsiteY2" fmla="*/ 18288 h 171450"/>
              <a:gd name="connsiteX3" fmla="*/ 7144 w 95250"/>
              <a:gd name="connsiteY3" fmla="*/ 153543 h 171450"/>
              <a:gd name="connsiteX4" fmla="*/ 18288 w 95250"/>
              <a:gd name="connsiteY4" fmla="*/ 164687 h 171450"/>
              <a:gd name="connsiteX5" fmla="*/ 85153 w 95250"/>
              <a:gd name="connsiteY5" fmla="*/ 164687 h 171450"/>
              <a:gd name="connsiteX6" fmla="*/ 96298 w 95250"/>
              <a:gd name="connsiteY6" fmla="*/ 153543 h 171450"/>
              <a:gd name="connsiteX7" fmla="*/ 96298 w 95250"/>
              <a:gd name="connsiteY7" fmla="*/ 18288 h 171450"/>
              <a:gd name="connsiteX8" fmla="*/ 85153 w 95250"/>
              <a:gd name="connsiteY8" fmla="*/ 7144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50" h="171450">
                <a:moveTo>
                  <a:pt x="85153" y="7144"/>
                </a:moveTo>
                <a:lnTo>
                  <a:pt x="18288" y="7144"/>
                </a:lnTo>
                <a:cubicBezTo>
                  <a:pt x="12097" y="7144"/>
                  <a:pt x="7144" y="12097"/>
                  <a:pt x="7144" y="18288"/>
                </a:cubicBezTo>
                <a:lnTo>
                  <a:pt x="7144" y="153543"/>
                </a:lnTo>
                <a:cubicBezTo>
                  <a:pt x="7144" y="159734"/>
                  <a:pt x="12097" y="164687"/>
                  <a:pt x="18288" y="164687"/>
                </a:cubicBezTo>
                <a:lnTo>
                  <a:pt x="85153" y="164687"/>
                </a:lnTo>
                <a:cubicBezTo>
                  <a:pt x="91345" y="164687"/>
                  <a:pt x="96298" y="159734"/>
                  <a:pt x="96298" y="153543"/>
                </a:cubicBezTo>
                <a:lnTo>
                  <a:pt x="96298" y="18288"/>
                </a:lnTo>
                <a:cubicBezTo>
                  <a:pt x="96298" y="12192"/>
                  <a:pt x="91345" y="7144"/>
                  <a:pt x="85153" y="7144"/>
                </a:cubicBezTo>
                <a:close/>
              </a:path>
            </a:pathLst>
          </a:custGeom>
          <a:solidFill>
            <a:srgbClr val="2633E1"/>
          </a:solidFill>
          <a:ln w="9525" cap="flat">
            <a:noFill/>
            <a:prstDash val="solid"/>
            <a:miter/>
          </a:ln>
        </p:spPr>
        <p:txBody>
          <a:bodyPr rtlCol="0" anchor="ctr"/>
          <a:lstStyle/>
          <a:p>
            <a:endParaRPr lang="ko-KR" altLang="en-US">
              <a:solidFill>
                <a:schemeClr val="bg1"/>
              </a:solidFill>
            </a:endParaRPr>
          </a:p>
        </p:txBody>
      </p:sp>
      <p:sp>
        <p:nvSpPr>
          <p:cNvPr id="13" name="자유형: 도형 37"/>
          <p:cNvSpPr/>
          <p:nvPr/>
        </p:nvSpPr>
        <p:spPr>
          <a:xfrm>
            <a:off x="1722210" y="4951868"/>
            <a:ext cx="239348" cy="510608"/>
          </a:xfrm>
          <a:custGeom>
            <a:avLst/>
            <a:gdLst>
              <a:gd name="connsiteX0" fmla="*/ 18291 w 142875"/>
              <a:gd name="connsiteY0" fmla="*/ 118205 h 304800"/>
              <a:gd name="connsiteX1" fmla="*/ 29435 w 142875"/>
              <a:gd name="connsiteY1" fmla="*/ 118205 h 304800"/>
              <a:gd name="connsiteX2" fmla="*/ 29435 w 142875"/>
              <a:gd name="connsiteY2" fmla="*/ 286893 h 304800"/>
              <a:gd name="connsiteX3" fmla="*/ 40580 w 142875"/>
              <a:gd name="connsiteY3" fmla="*/ 298037 h 304800"/>
              <a:gd name="connsiteX4" fmla="*/ 108207 w 142875"/>
              <a:gd name="connsiteY4" fmla="*/ 298037 h 304800"/>
              <a:gd name="connsiteX5" fmla="*/ 119352 w 142875"/>
              <a:gd name="connsiteY5" fmla="*/ 286893 h 304800"/>
              <a:gd name="connsiteX6" fmla="*/ 119352 w 142875"/>
              <a:gd name="connsiteY6" fmla="*/ 118205 h 304800"/>
              <a:gd name="connsiteX7" fmla="*/ 130496 w 142875"/>
              <a:gd name="connsiteY7" fmla="*/ 118205 h 304800"/>
              <a:gd name="connsiteX8" fmla="*/ 140211 w 142875"/>
              <a:gd name="connsiteY8" fmla="*/ 112490 h 304800"/>
              <a:gd name="connsiteX9" fmla="*/ 139926 w 142875"/>
              <a:gd name="connsiteY9" fmla="*/ 101156 h 304800"/>
              <a:gd name="connsiteX10" fmla="*/ 83442 w 142875"/>
              <a:gd name="connsiteY10" fmla="*/ 12002 h 304800"/>
              <a:gd name="connsiteX11" fmla="*/ 64583 w 142875"/>
              <a:gd name="connsiteY11" fmla="*/ 12002 h 304800"/>
              <a:gd name="connsiteX12" fmla="*/ 8861 w 142875"/>
              <a:gd name="connsiteY12" fmla="*/ 101156 h 304800"/>
              <a:gd name="connsiteX13" fmla="*/ 8576 w 142875"/>
              <a:gd name="connsiteY13" fmla="*/ 112490 h 304800"/>
              <a:gd name="connsiteX14" fmla="*/ 18291 w 142875"/>
              <a:gd name="connsiteY14" fmla="*/ 118205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2875" h="304800">
                <a:moveTo>
                  <a:pt x="18291" y="118205"/>
                </a:moveTo>
                <a:lnTo>
                  <a:pt x="29435" y="118205"/>
                </a:lnTo>
                <a:lnTo>
                  <a:pt x="29435" y="286893"/>
                </a:lnTo>
                <a:cubicBezTo>
                  <a:pt x="29435" y="293084"/>
                  <a:pt x="34388" y="298037"/>
                  <a:pt x="40580" y="298037"/>
                </a:cubicBezTo>
                <a:lnTo>
                  <a:pt x="108207" y="298037"/>
                </a:lnTo>
                <a:cubicBezTo>
                  <a:pt x="114398" y="298037"/>
                  <a:pt x="119352" y="293084"/>
                  <a:pt x="119352" y="286893"/>
                </a:cubicBezTo>
                <a:lnTo>
                  <a:pt x="119352" y="118205"/>
                </a:lnTo>
                <a:lnTo>
                  <a:pt x="130496" y="118205"/>
                </a:lnTo>
                <a:cubicBezTo>
                  <a:pt x="134591" y="118205"/>
                  <a:pt x="138306" y="116014"/>
                  <a:pt x="140211" y="112490"/>
                </a:cubicBezTo>
                <a:cubicBezTo>
                  <a:pt x="142212" y="108966"/>
                  <a:pt x="142021" y="104585"/>
                  <a:pt x="139926" y="101156"/>
                </a:cubicBezTo>
                <a:lnTo>
                  <a:pt x="83442" y="12002"/>
                </a:lnTo>
                <a:cubicBezTo>
                  <a:pt x="79346" y="5524"/>
                  <a:pt x="68583" y="5524"/>
                  <a:pt x="64583" y="12002"/>
                </a:cubicBezTo>
                <a:lnTo>
                  <a:pt x="8861" y="101156"/>
                </a:lnTo>
                <a:cubicBezTo>
                  <a:pt x="6671" y="104585"/>
                  <a:pt x="6575" y="108966"/>
                  <a:pt x="8576" y="112490"/>
                </a:cubicBezTo>
                <a:cubicBezTo>
                  <a:pt x="10481" y="116014"/>
                  <a:pt x="14291" y="118205"/>
                  <a:pt x="18291" y="118205"/>
                </a:cubicBezTo>
                <a:close/>
              </a:path>
            </a:pathLst>
          </a:custGeom>
          <a:solidFill>
            <a:srgbClr val="2633E1"/>
          </a:solidFill>
          <a:ln w="9525" cap="flat">
            <a:noFill/>
            <a:prstDash val="solid"/>
            <a:miter/>
          </a:ln>
        </p:spPr>
        <p:txBody>
          <a:bodyPr rtlCol="0" anchor="ctr"/>
          <a:lstStyle/>
          <a:p>
            <a:endParaRPr lang="ko-KR" altLang="en-US">
              <a:solidFill>
                <a:schemeClr val="bg1"/>
              </a:solidFill>
            </a:endParaRPr>
          </a:p>
        </p:txBody>
      </p:sp>
      <p:sp>
        <p:nvSpPr>
          <p:cNvPr id="14" name="자유형: 도형 38"/>
          <p:cNvSpPr/>
          <p:nvPr/>
        </p:nvSpPr>
        <p:spPr>
          <a:xfrm>
            <a:off x="1310215" y="4876589"/>
            <a:ext cx="654221" cy="654216"/>
          </a:xfrm>
          <a:custGeom>
            <a:avLst/>
            <a:gdLst>
              <a:gd name="connsiteX0" fmla="*/ 376142 w 390525"/>
              <a:gd name="connsiteY0" fmla="*/ 365262 h 390525"/>
              <a:gd name="connsiteX1" fmla="*/ 29432 w 390525"/>
              <a:gd name="connsiteY1" fmla="*/ 365262 h 390525"/>
              <a:gd name="connsiteX2" fmla="*/ 29432 w 390525"/>
              <a:gd name="connsiteY2" fmla="*/ 18552 h 390525"/>
              <a:gd name="connsiteX3" fmla="*/ 19526 w 390525"/>
              <a:gd name="connsiteY3" fmla="*/ 7218 h 390525"/>
              <a:gd name="connsiteX4" fmla="*/ 7144 w 390525"/>
              <a:gd name="connsiteY4" fmla="*/ 18267 h 390525"/>
              <a:gd name="connsiteX5" fmla="*/ 7144 w 390525"/>
              <a:gd name="connsiteY5" fmla="*/ 376407 h 390525"/>
              <a:gd name="connsiteX6" fmla="*/ 18288 w 390525"/>
              <a:gd name="connsiteY6" fmla="*/ 387551 h 390525"/>
              <a:gd name="connsiteX7" fmla="*/ 376428 w 390525"/>
              <a:gd name="connsiteY7" fmla="*/ 387551 h 390525"/>
              <a:gd name="connsiteX8" fmla="*/ 387477 w 390525"/>
              <a:gd name="connsiteY8" fmla="*/ 375168 h 390525"/>
              <a:gd name="connsiteX9" fmla="*/ 376142 w 390525"/>
              <a:gd name="connsiteY9" fmla="*/ 365262 h 390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0525" h="390525">
                <a:moveTo>
                  <a:pt x="376142" y="365262"/>
                </a:moveTo>
                <a:lnTo>
                  <a:pt x="29432" y="365262"/>
                </a:lnTo>
                <a:lnTo>
                  <a:pt x="29432" y="18552"/>
                </a:lnTo>
                <a:cubicBezTo>
                  <a:pt x="29432" y="12837"/>
                  <a:pt x="25241" y="7789"/>
                  <a:pt x="19526" y="7218"/>
                </a:cubicBezTo>
                <a:cubicBezTo>
                  <a:pt x="12764" y="6456"/>
                  <a:pt x="7144" y="11694"/>
                  <a:pt x="7144" y="18267"/>
                </a:cubicBezTo>
                <a:lnTo>
                  <a:pt x="7144" y="376407"/>
                </a:lnTo>
                <a:cubicBezTo>
                  <a:pt x="7144" y="382598"/>
                  <a:pt x="12097" y="387551"/>
                  <a:pt x="18288" y="387551"/>
                </a:cubicBezTo>
                <a:lnTo>
                  <a:pt x="376428" y="387551"/>
                </a:lnTo>
                <a:cubicBezTo>
                  <a:pt x="383000" y="387551"/>
                  <a:pt x="388239" y="381836"/>
                  <a:pt x="387477" y="375168"/>
                </a:cubicBezTo>
                <a:cubicBezTo>
                  <a:pt x="386906" y="369453"/>
                  <a:pt x="381857" y="365262"/>
                  <a:pt x="376142" y="365262"/>
                </a:cubicBezTo>
                <a:close/>
              </a:path>
            </a:pathLst>
          </a:custGeom>
          <a:solidFill>
            <a:srgbClr val="2633E1"/>
          </a:solidFill>
          <a:ln w="9525" cap="flat">
            <a:noFill/>
            <a:prstDash val="solid"/>
            <a:miter/>
          </a:ln>
        </p:spPr>
        <p:txBody>
          <a:bodyPr rtlCol="0" anchor="ctr"/>
          <a:lstStyle/>
          <a:p>
            <a:endParaRPr lang="ko-KR" altLang="en-US">
              <a:solidFill>
                <a:schemeClr val="bg1"/>
              </a:solidFill>
            </a:endParaRPr>
          </a:p>
        </p:txBody>
      </p:sp>
      <p:sp>
        <p:nvSpPr>
          <p:cNvPr id="15" name="文本框 14"/>
          <p:cNvSpPr txBox="1"/>
          <p:nvPr/>
        </p:nvSpPr>
        <p:spPr>
          <a:xfrm>
            <a:off x="2305813" y="2251409"/>
            <a:ext cx="2642990" cy="810928"/>
          </a:xfrm>
          <a:prstGeom prst="rect">
            <a:avLst/>
          </a:prstGeom>
          <a:noFill/>
        </p:spPr>
        <p:txBody>
          <a:bodyPr wrap="square" rtlCol="0">
            <a:spAutoFit/>
          </a:bodyPr>
          <a:lstStyle/>
          <a:p>
            <a:pPr>
              <a:lnSpc>
                <a:spcPct val="150000"/>
              </a:lnSpc>
            </a:pPr>
            <a:r>
              <a:rPr lang="zh-CN" altLang="en-US" sz="1100" dirty="0">
                <a:solidFill>
                  <a:schemeClr val="tx1">
                    <a:lumMod val="50000"/>
                    <a:lumOff val="50000"/>
                  </a:schemeClr>
                </a:solidFill>
                <a:latin typeface="+mn-ea"/>
              </a:rPr>
              <a:t>点击此处添加文字说明内容，可以通过复制您的文本内容，在此文本框粘贴并选择只保留文字。</a:t>
            </a:r>
            <a:endParaRPr lang="en-US" altLang="zh-CN" sz="1100" dirty="0">
              <a:solidFill>
                <a:schemeClr val="tx1">
                  <a:lumMod val="50000"/>
                  <a:lumOff val="50000"/>
                </a:schemeClr>
              </a:solidFill>
              <a:latin typeface="+mn-ea"/>
            </a:endParaRPr>
          </a:p>
        </p:txBody>
      </p:sp>
      <p:sp>
        <p:nvSpPr>
          <p:cNvPr id="16" name="文本框 15"/>
          <p:cNvSpPr txBox="1"/>
          <p:nvPr/>
        </p:nvSpPr>
        <p:spPr>
          <a:xfrm>
            <a:off x="2305813" y="3482490"/>
            <a:ext cx="2642990" cy="810928"/>
          </a:xfrm>
          <a:prstGeom prst="rect">
            <a:avLst/>
          </a:prstGeom>
          <a:noFill/>
        </p:spPr>
        <p:txBody>
          <a:bodyPr wrap="square" rtlCol="0">
            <a:spAutoFit/>
          </a:bodyPr>
          <a:lstStyle/>
          <a:p>
            <a:pPr>
              <a:lnSpc>
                <a:spcPct val="150000"/>
              </a:lnSpc>
            </a:pPr>
            <a:r>
              <a:rPr lang="zh-CN" altLang="en-US" sz="1100" dirty="0">
                <a:solidFill>
                  <a:schemeClr val="tx1">
                    <a:lumMod val="50000"/>
                    <a:lumOff val="50000"/>
                  </a:schemeClr>
                </a:solidFill>
                <a:latin typeface="+mn-ea"/>
              </a:rPr>
              <a:t>点击此处添加文字说明内容，可以通过复制您的文本内容，在此文本框粘贴并选择只保留文字。</a:t>
            </a:r>
            <a:endParaRPr lang="en-US" altLang="zh-CN" sz="1100" dirty="0">
              <a:solidFill>
                <a:schemeClr val="tx1">
                  <a:lumMod val="50000"/>
                  <a:lumOff val="50000"/>
                </a:schemeClr>
              </a:solidFill>
              <a:latin typeface="+mn-ea"/>
            </a:endParaRPr>
          </a:p>
        </p:txBody>
      </p:sp>
      <p:sp>
        <p:nvSpPr>
          <p:cNvPr id="17" name="文本框 16"/>
          <p:cNvSpPr txBox="1"/>
          <p:nvPr/>
        </p:nvSpPr>
        <p:spPr>
          <a:xfrm>
            <a:off x="2305813" y="4756948"/>
            <a:ext cx="2642990" cy="810928"/>
          </a:xfrm>
          <a:prstGeom prst="rect">
            <a:avLst/>
          </a:prstGeom>
          <a:noFill/>
        </p:spPr>
        <p:txBody>
          <a:bodyPr wrap="square" rtlCol="0">
            <a:spAutoFit/>
          </a:bodyPr>
          <a:lstStyle/>
          <a:p>
            <a:pPr>
              <a:lnSpc>
                <a:spcPct val="150000"/>
              </a:lnSpc>
            </a:pPr>
            <a:r>
              <a:rPr lang="zh-CN" altLang="en-US" sz="1100" dirty="0">
                <a:solidFill>
                  <a:schemeClr val="tx1">
                    <a:lumMod val="50000"/>
                    <a:lumOff val="50000"/>
                  </a:schemeClr>
                </a:solidFill>
                <a:latin typeface="+mn-ea"/>
              </a:rPr>
              <a:t>点击此处添加文字说明内容，可以通过复制您的文本内容，在此文本框粘贴并选择只保留文字。</a:t>
            </a:r>
            <a:endParaRPr lang="en-US" altLang="zh-CN" sz="1100" dirty="0">
              <a:solidFill>
                <a:schemeClr val="tx1">
                  <a:lumMod val="50000"/>
                  <a:lumOff val="50000"/>
                </a:schemeClr>
              </a:solidFill>
              <a:latin typeface="+mn-ea"/>
            </a:endParaRPr>
          </a:p>
        </p:txBody>
      </p:sp>
      <p:grpSp>
        <p:nvGrpSpPr>
          <p:cNvPr id="18" name="组合 17"/>
          <p:cNvGrpSpPr/>
          <p:nvPr/>
        </p:nvGrpSpPr>
        <p:grpSpPr>
          <a:xfrm>
            <a:off x="6221775" y="1934117"/>
            <a:ext cx="5371938" cy="3493624"/>
            <a:chOff x="1092921" y="1949422"/>
            <a:chExt cx="5821025" cy="3785687"/>
          </a:xfrm>
        </p:grpSpPr>
        <p:sp>
          <p:nvSpPr>
            <p:cNvPr id="19" name="TextBox 13"/>
            <p:cNvSpPr txBox="1"/>
            <p:nvPr/>
          </p:nvSpPr>
          <p:spPr>
            <a:xfrm>
              <a:off x="1092921" y="5113499"/>
              <a:ext cx="264592" cy="169598"/>
            </a:xfrm>
            <a:prstGeom prst="rect">
              <a:avLst/>
            </a:prstGeom>
            <a:noFill/>
          </p:spPr>
          <p:txBody>
            <a:bodyPr wrap="square" lIns="0" tIns="0" rIns="0" bIns="0" rtlCol="0">
              <a:spAutoFit/>
            </a:bodyPr>
            <a:lstStyle/>
            <a:p>
              <a:pPr algn="just"/>
              <a:r>
                <a:rPr lang="en-US" altLang="zh-CN" sz="1100" dirty="0">
                  <a:latin typeface="+mn-ea"/>
                  <a:cs typeface="+mn-ea"/>
                  <a:sym typeface="Arial" panose="020B0604020202020204" pitchFamily="34" charset="0"/>
                </a:rPr>
                <a:t>100</a:t>
              </a:r>
              <a:endParaRPr lang="zh-CN" altLang="en-US" sz="1100" dirty="0">
                <a:latin typeface="+mn-ea"/>
                <a:cs typeface="+mn-ea"/>
                <a:sym typeface="Arial" panose="020B0604020202020204" pitchFamily="34" charset="0"/>
              </a:endParaRPr>
            </a:p>
          </p:txBody>
        </p:sp>
        <p:sp>
          <p:nvSpPr>
            <p:cNvPr id="20" name="TextBox 17"/>
            <p:cNvSpPr txBox="1"/>
            <p:nvPr/>
          </p:nvSpPr>
          <p:spPr>
            <a:xfrm>
              <a:off x="1092921" y="4661488"/>
              <a:ext cx="264592" cy="169598"/>
            </a:xfrm>
            <a:prstGeom prst="rect">
              <a:avLst/>
            </a:prstGeom>
            <a:noFill/>
          </p:spPr>
          <p:txBody>
            <a:bodyPr wrap="square" lIns="0" tIns="0" rIns="0" bIns="0" rtlCol="0">
              <a:spAutoFit/>
            </a:bodyPr>
            <a:lstStyle/>
            <a:p>
              <a:pPr algn="just"/>
              <a:r>
                <a:rPr lang="en-US" altLang="zh-CN" sz="1100" dirty="0">
                  <a:latin typeface="+mn-ea"/>
                  <a:cs typeface="+mn-ea"/>
                  <a:sym typeface="Arial" panose="020B0604020202020204" pitchFamily="34" charset="0"/>
                </a:rPr>
                <a:t>200</a:t>
              </a:r>
              <a:endParaRPr lang="zh-CN" altLang="en-US" sz="1100" dirty="0">
                <a:latin typeface="+mn-ea"/>
                <a:cs typeface="+mn-ea"/>
                <a:sym typeface="Arial" panose="020B0604020202020204" pitchFamily="34" charset="0"/>
              </a:endParaRPr>
            </a:p>
          </p:txBody>
        </p:sp>
        <p:sp>
          <p:nvSpPr>
            <p:cNvPr id="21" name="TextBox 18"/>
            <p:cNvSpPr txBox="1"/>
            <p:nvPr/>
          </p:nvSpPr>
          <p:spPr>
            <a:xfrm>
              <a:off x="1092921" y="4209477"/>
              <a:ext cx="264592" cy="169598"/>
            </a:xfrm>
            <a:prstGeom prst="rect">
              <a:avLst/>
            </a:prstGeom>
            <a:noFill/>
          </p:spPr>
          <p:txBody>
            <a:bodyPr wrap="square" lIns="0" tIns="0" rIns="0" bIns="0" rtlCol="0">
              <a:spAutoFit/>
            </a:bodyPr>
            <a:lstStyle/>
            <a:p>
              <a:pPr algn="just"/>
              <a:r>
                <a:rPr lang="en-US" altLang="zh-CN" sz="1100" dirty="0">
                  <a:latin typeface="+mn-ea"/>
                  <a:cs typeface="+mn-ea"/>
                  <a:sym typeface="Arial" panose="020B0604020202020204" pitchFamily="34" charset="0"/>
                </a:rPr>
                <a:t>300</a:t>
              </a:r>
              <a:endParaRPr lang="zh-CN" altLang="en-US" sz="1100" dirty="0">
                <a:latin typeface="+mn-ea"/>
                <a:cs typeface="+mn-ea"/>
                <a:sym typeface="Arial" panose="020B0604020202020204" pitchFamily="34" charset="0"/>
              </a:endParaRPr>
            </a:p>
          </p:txBody>
        </p:sp>
        <p:sp>
          <p:nvSpPr>
            <p:cNvPr id="22" name="TextBox 19"/>
            <p:cNvSpPr txBox="1"/>
            <p:nvPr/>
          </p:nvSpPr>
          <p:spPr>
            <a:xfrm>
              <a:off x="1092921" y="3757465"/>
              <a:ext cx="264592" cy="169598"/>
            </a:xfrm>
            <a:prstGeom prst="rect">
              <a:avLst/>
            </a:prstGeom>
            <a:noFill/>
          </p:spPr>
          <p:txBody>
            <a:bodyPr wrap="square" lIns="0" tIns="0" rIns="0" bIns="0" rtlCol="0">
              <a:spAutoFit/>
            </a:bodyPr>
            <a:lstStyle/>
            <a:p>
              <a:pPr algn="just"/>
              <a:r>
                <a:rPr lang="en-US" altLang="zh-CN" sz="1100" dirty="0">
                  <a:latin typeface="+mn-ea"/>
                  <a:cs typeface="+mn-ea"/>
                  <a:sym typeface="Arial" panose="020B0604020202020204" pitchFamily="34" charset="0"/>
                </a:rPr>
                <a:t>400</a:t>
              </a:r>
              <a:endParaRPr lang="zh-CN" altLang="en-US" sz="1100" dirty="0">
                <a:latin typeface="+mn-ea"/>
                <a:cs typeface="+mn-ea"/>
                <a:sym typeface="Arial" panose="020B0604020202020204" pitchFamily="34" charset="0"/>
              </a:endParaRPr>
            </a:p>
          </p:txBody>
        </p:sp>
        <p:sp>
          <p:nvSpPr>
            <p:cNvPr id="23" name="TextBox 20"/>
            <p:cNvSpPr txBox="1"/>
            <p:nvPr/>
          </p:nvSpPr>
          <p:spPr>
            <a:xfrm>
              <a:off x="1092921" y="3305455"/>
              <a:ext cx="264592" cy="169598"/>
            </a:xfrm>
            <a:prstGeom prst="rect">
              <a:avLst/>
            </a:prstGeom>
            <a:noFill/>
          </p:spPr>
          <p:txBody>
            <a:bodyPr wrap="square" lIns="0" tIns="0" rIns="0" bIns="0" rtlCol="0">
              <a:spAutoFit/>
            </a:bodyPr>
            <a:lstStyle/>
            <a:p>
              <a:pPr algn="just"/>
              <a:r>
                <a:rPr lang="en-US" altLang="zh-CN" sz="1100" dirty="0">
                  <a:latin typeface="+mn-ea"/>
                  <a:cs typeface="+mn-ea"/>
                  <a:sym typeface="Arial" panose="020B0604020202020204" pitchFamily="34" charset="0"/>
                </a:rPr>
                <a:t>500</a:t>
              </a:r>
              <a:endParaRPr lang="zh-CN" altLang="en-US" sz="1100" dirty="0">
                <a:latin typeface="+mn-ea"/>
                <a:cs typeface="+mn-ea"/>
                <a:sym typeface="Arial" panose="020B0604020202020204" pitchFamily="34" charset="0"/>
              </a:endParaRPr>
            </a:p>
          </p:txBody>
        </p:sp>
        <p:sp>
          <p:nvSpPr>
            <p:cNvPr id="24" name="TextBox 21"/>
            <p:cNvSpPr txBox="1"/>
            <p:nvPr/>
          </p:nvSpPr>
          <p:spPr>
            <a:xfrm>
              <a:off x="1092921" y="2853444"/>
              <a:ext cx="264592" cy="169598"/>
            </a:xfrm>
            <a:prstGeom prst="rect">
              <a:avLst/>
            </a:prstGeom>
            <a:noFill/>
          </p:spPr>
          <p:txBody>
            <a:bodyPr wrap="square" lIns="0" tIns="0" rIns="0" bIns="0" rtlCol="0">
              <a:spAutoFit/>
            </a:bodyPr>
            <a:lstStyle/>
            <a:p>
              <a:pPr algn="just"/>
              <a:r>
                <a:rPr lang="en-US" altLang="zh-CN" sz="1100" dirty="0">
                  <a:latin typeface="+mn-ea"/>
                  <a:cs typeface="+mn-ea"/>
                  <a:sym typeface="Arial" panose="020B0604020202020204" pitchFamily="34" charset="0"/>
                </a:rPr>
                <a:t>600</a:t>
              </a:r>
              <a:endParaRPr lang="zh-CN" altLang="en-US" sz="1100" dirty="0">
                <a:latin typeface="+mn-ea"/>
                <a:cs typeface="+mn-ea"/>
                <a:sym typeface="Arial" panose="020B0604020202020204" pitchFamily="34" charset="0"/>
              </a:endParaRPr>
            </a:p>
          </p:txBody>
        </p:sp>
        <p:sp>
          <p:nvSpPr>
            <p:cNvPr id="25" name="TextBox 22"/>
            <p:cNvSpPr txBox="1"/>
            <p:nvPr/>
          </p:nvSpPr>
          <p:spPr>
            <a:xfrm>
              <a:off x="1092921" y="2393785"/>
              <a:ext cx="264592" cy="169598"/>
            </a:xfrm>
            <a:prstGeom prst="rect">
              <a:avLst/>
            </a:prstGeom>
            <a:noFill/>
          </p:spPr>
          <p:txBody>
            <a:bodyPr wrap="square" lIns="0" tIns="0" rIns="0" bIns="0" rtlCol="0">
              <a:spAutoFit/>
            </a:bodyPr>
            <a:lstStyle/>
            <a:p>
              <a:pPr algn="just"/>
              <a:r>
                <a:rPr lang="en-US" altLang="zh-CN" sz="1100" dirty="0">
                  <a:latin typeface="+mn-ea"/>
                  <a:cs typeface="+mn-ea"/>
                  <a:sym typeface="Arial" panose="020B0604020202020204" pitchFamily="34" charset="0"/>
                </a:rPr>
                <a:t>700</a:t>
              </a:r>
              <a:endParaRPr lang="zh-CN" altLang="en-US" sz="1100" dirty="0">
                <a:latin typeface="+mn-ea"/>
                <a:cs typeface="+mn-ea"/>
                <a:sym typeface="Arial" panose="020B0604020202020204" pitchFamily="34" charset="0"/>
              </a:endParaRPr>
            </a:p>
          </p:txBody>
        </p:sp>
        <p:grpSp>
          <p:nvGrpSpPr>
            <p:cNvPr id="26" name="组合 25"/>
            <p:cNvGrpSpPr/>
            <p:nvPr/>
          </p:nvGrpSpPr>
          <p:grpSpPr>
            <a:xfrm>
              <a:off x="1445714" y="2034246"/>
              <a:ext cx="5468232" cy="3616089"/>
              <a:chOff x="1126939" y="1350372"/>
              <a:chExt cx="4464496" cy="2952328"/>
            </a:xfrm>
          </p:grpSpPr>
          <p:cxnSp>
            <p:nvCxnSpPr>
              <p:cNvPr id="29" name="直接连接符 3"/>
              <p:cNvCxnSpPr/>
              <p:nvPr/>
            </p:nvCxnSpPr>
            <p:spPr>
              <a:xfrm>
                <a:off x="1126939" y="4302700"/>
                <a:ext cx="4464496" cy="0"/>
              </a:xfrm>
              <a:prstGeom prst="line">
                <a:avLst/>
              </a:prstGeom>
              <a:ln w="635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5"/>
              <p:cNvCxnSpPr/>
              <p:nvPr/>
            </p:nvCxnSpPr>
            <p:spPr>
              <a:xfrm>
                <a:off x="1126939" y="3933659"/>
                <a:ext cx="4464496" cy="0"/>
              </a:xfrm>
              <a:prstGeom prst="line">
                <a:avLst/>
              </a:prstGeom>
              <a:ln w="635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6"/>
              <p:cNvCxnSpPr/>
              <p:nvPr/>
            </p:nvCxnSpPr>
            <p:spPr>
              <a:xfrm>
                <a:off x="1126939" y="3564618"/>
                <a:ext cx="4464496" cy="0"/>
              </a:xfrm>
              <a:prstGeom prst="line">
                <a:avLst/>
              </a:prstGeom>
              <a:ln w="635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7"/>
              <p:cNvCxnSpPr/>
              <p:nvPr/>
            </p:nvCxnSpPr>
            <p:spPr>
              <a:xfrm>
                <a:off x="1126939" y="3195577"/>
                <a:ext cx="4464496" cy="0"/>
              </a:xfrm>
              <a:prstGeom prst="line">
                <a:avLst/>
              </a:prstGeom>
              <a:ln w="635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8"/>
              <p:cNvCxnSpPr/>
              <p:nvPr/>
            </p:nvCxnSpPr>
            <p:spPr>
              <a:xfrm>
                <a:off x="1126939" y="2826536"/>
                <a:ext cx="4464496" cy="0"/>
              </a:xfrm>
              <a:prstGeom prst="line">
                <a:avLst/>
              </a:prstGeom>
              <a:ln w="635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9"/>
              <p:cNvCxnSpPr/>
              <p:nvPr/>
            </p:nvCxnSpPr>
            <p:spPr>
              <a:xfrm>
                <a:off x="1126939" y="2457495"/>
                <a:ext cx="4464496" cy="0"/>
              </a:xfrm>
              <a:prstGeom prst="line">
                <a:avLst/>
              </a:prstGeom>
              <a:ln w="635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10"/>
              <p:cNvCxnSpPr/>
              <p:nvPr/>
            </p:nvCxnSpPr>
            <p:spPr>
              <a:xfrm>
                <a:off x="1126939" y="2088454"/>
                <a:ext cx="4464496" cy="0"/>
              </a:xfrm>
              <a:prstGeom prst="line">
                <a:avLst/>
              </a:prstGeom>
              <a:ln w="635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11"/>
              <p:cNvCxnSpPr/>
              <p:nvPr/>
            </p:nvCxnSpPr>
            <p:spPr>
              <a:xfrm>
                <a:off x="1126939" y="1719413"/>
                <a:ext cx="4464496" cy="0"/>
              </a:xfrm>
              <a:prstGeom prst="line">
                <a:avLst/>
              </a:prstGeom>
              <a:ln w="635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23"/>
              <p:cNvCxnSpPr/>
              <p:nvPr/>
            </p:nvCxnSpPr>
            <p:spPr>
              <a:xfrm>
                <a:off x="1126939" y="1350372"/>
                <a:ext cx="4464496" cy="0"/>
              </a:xfrm>
              <a:prstGeom prst="line">
                <a:avLst/>
              </a:prstGeom>
              <a:ln w="6350">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grpSp>
        <p:sp>
          <p:nvSpPr>
            <p:cNvPr id="27" name="TextBox 24"/>
            <p:cNvSpPr txBox="1"/>
            <p:nvPr/>
          </p:nvSpPr>
          <p:spPr>
            <a:xfrm>
              <a:off x="1092921" y="1949422"/>
              <a:ext cx="264592" cy="169598"/>
            </a:xfrm>
            <a:prstGeom prst="rect">
              <a:avLst/>
            </a:prstGeom>
            <a:noFill/>
          </p:spPr>
          <p:txBody>
            <a:bodyPr wrap="square" lIns="0" tIns="0" rIns="0" bIns="0" rtlCol="0">
              <a:spAutoFit/>
            </a:bodyPr>
            <a:lstStyle/>
            <a:p>
              <a:pPr algn="just"/>
              <a:r>
                <a:rPr lang="en-US" altLang="zh-CN" sz="1100" dirty="0">
                  <a:latin typeface="+mn-ea"/>
                  <a:cs typeface="+mn-ea"/>
                  <a:sym typeface="Arial" panose="020B0604020202020204" pitchFamily="34" charset="0"/>
                </a:rPr>
                <a:t>800</a:t>
              </a:r>
              <a:endParaRPr lang="zh-CN" altLang="en-US" sz="1100" dirty="0">
                <a:latin typeface="+mn-ea"/>
                <a:cs typeface="+mn-ea"/>
                <a:sym typeface="Arial" panose="020B0604020202020204" pitchFamily="34" charset="0"/>
              </a:endParaRPr>
            </a:p>
          </p:txBody>
        </p:sp>
        <p:sp>
          <p:nvSpPr>
            <p:cNvPr id="28" name="TextBox 25"/>
            <p:cNvSpPr txBox="1"/>
            <p:nvPr/>
          </p:nvSpPr>
          <p:spPr>
            <a:xfrm>
              <a:off x="1092921" y="5565511"/>
              <a:ext cx="264592" cy="169598"/>
            </a:xfrm>
            <a:prstGeom prst="rect">
              <a:avLst/>
            </a:prstGeom>
            <a:noFill/>
          </p:spPr>
          <p:txBody>
            <a:bodyPr wrap="square" lIns="0" tIns="0" rIns="0" bIns="0" rtlCol="0">
              <a:spAutoFit/>
            </a:bodyPr>
            <a:lstStyle/>
            <a:p>
              <a:pPr algn="just"/>
              <a:r>
                <a:rPr lang="en-US" altLang="zh-CN" sz="1100" dirty="0">
                  <a:latin typeface="+mn-ea"/>
                  <a:cs typeface="+mn-ea"/>
                  <a:sym typeface="Arial" panose="020B0604020202020204" pitchFamily="34" charset="0"/>
                </a:rPr>
                <a:t>0</a:t>
              </a:r>
              <a:endParaRPr lang="zh-CN" altLang="en-US" sz="1100" dirty="0">
                <a:latin typeface="+mn-ea"/>
                <a:cs typeface="+mn-ea"/>
                <a:sym typeface="Arial" panose="020B0604020202020204" pitchFamily="34" charset="0"/>
              </a:endParaRPr>
            </a:p>
          </p:txBody>
        </p:sp>
      </p:grpSp>
      <p:sp>
        <p:nvSpPr>
          <p:cNvPr id="38" name="Cube 111"/>
          <p:cNvSpPr/>
          <p:nvPr/>
        </p:nvSpPr>
        <p:spPr>
          <a:xfrm>
            <a:off x="10523550" y="2449029"/>
            <a:ext cx="575535" cy="2773461"/>
          </a:xfrm>
          <a:prstGeom prst="cub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latin typeface="Bebas Neue" charset="0"/>
              <a:ea typeface="Bebas Neue" charset="0"/>
              <a:cs typeface="Bebas Neue" charset="0"/>
            </a:endParaRPr>
          </a:p>
        </p:txBody>
      </p:sp>
      <p:sp>
        <p:nvSpPr>
          <p:cNvPr id="39" name="Cube 96"/>
          <p:cNvSpPr/>
          <p:nvPr/>
        </p:nvSpPr>
        <p:spPr>
          <a:xfrm>
            <a:off x="7036095" y="2449029"/>
            <a:ext cx="575535" cy="2773461"/>
          </a:xfrm>
          <a:prstGeom prst="cub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latin typeface="Bebas Neue" charset="0"/>
              <a:ea typeface="Bebas Neue" charset="0"/>
              <a:cs typeface="Bebas Neue" charset="0"/>
            </a:endParaRPr>
          </a:p>
        </p:txBody>
      </p:sp>
      <p:sp>
        <p:nvSpPr>
          <p:cNvPr id="40" name="Cube 103"/>
          <p:cNvSpPr/>
          <p:nvPr/>
        </p:nvSpPr>
        <p:spPr>
          <a:xfrm>
            <a:off x="8198580" y="2449029"/>
            <a:ext cx="575535" cy="2773461"/>
          </a:xfrm>
          <a:prstGeom prst="cub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latin typeface="Bebas Neue" charset="0"/>
              <a:ea typeface="Bebas Neue" charset="0"/>
              <a:cs typeface="Bebas Neue" charset="0"/>
            </a:endParaRPr>
          </a:p>
        </p:txBody>
      </p:sp>
      <p:sp>
        <p:nvSpPr>
          <p:cNvPr id="41" name="Cube 107"/>
          <p:cNvSpPr/>
          <p:nvPr/>
        </p:nvSpPr>
        <p:spPr>
          <a:xfrm>
            <a:off x="9361065" y="2449029"/>
            <a:ext cx="575535" cy="2773461"/>
          </a:xfrm>
          <a:prstGeom prst="cub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latin typeface="Bebas Neue" charset="0"/>
              <a:ea typeface="Bebas Neue" charset="0"/>
              <a:cs typeface="Bebas Neue" charset="0"/>
            </a:endParaRPr>
          </a:p>
        </p:txBody>
      </p:sp>
      <p:sp>
        <p:nvSpPr>
          <p:cNvPr id="42" name="Cube 109"/>
          <p:cNvSpPr/>
          <p:nvPr/>
        </p:nvSpPr>
        <p:spPr>
          <a:xfrm>
            <a:off x="10541779" y="4347828"/>
            <a:ext cx="545060" cy="842708"/>
          </a:xfrm>
          <a:prstGeom prst="cube">
            <a:avLst>
              <a:gd name="adj" fmla="val 28488"/>
            </a:avLst>
          </a:prstGeom>
          <a:solidFill>
            <a:srgbClr val="2633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100" b="1" dirty="0">
                <a:latin typeface="Arial" panose="020B0604020202020204" pitchFamily="34" charset="0"/>
                <a:ea typeface="Bebas Neue" charset="0"/>
                <a:cs typeface="Arial" panose="020B0604020202020204" pitchFamily="34" charset="0"/>
              </a:rPr>
              <a:t>30%</a:t>
            </a:r>
          </a:p>
        </p:txBody>
      </p:sp>
      <p:sp>
        <p:nvSpPr>
          <p:cNvPr id="43" name="Cube 97"/>
          <p:cNvSpPr/>
          <p:nvPr/>
        </p:nvSpPr>
        <p:spPr>
          <a:xfrm>
            <a:off x="7054325" y="3442094"/>
            <a:ext cx="545060" cy="1748442"/>
          </a:xfrm>
          <a:prstGeom prst="cube">
            <a:avLst/>
          </a:prstGeom>
          <a:solidFill>
            <a:srgbClr val="2633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100" b="1" dirty="0">
                <a:latin typeface="Arial" panose="020B0604020202020204" pitchFamily="34" charset="0"/>
                <a:ea typeface="Bebas Neue" charset="0"/>
                <a:cs typeface="Arial" panose="020B0604020202020204" pitchFamily="34" charset="0"/>
              </a:rPr>
              <a:t>60%</a:t>
            </a:r>
          </a:p>
        </p:txBody>
      </p:sp>
      <p:sp>
        <p:nvSpPr>
          <p:cNvPr id="44" name="Cube 101"/>
          <p:cNvSpPr/>
          <p:nvPr/>
        </p:nvSpPr>
        <p:spPr>
          <a:xfrm>
            <a:off x="8216810" y="4009498"/>
            <a:ext cx="545060" cy="1181037"/>
          </a:xfrm>
          <a:prstGeom prst="cube">
            <a:avLst/>
          </a:prstGeom>
          <a:solidFill>
            <a:srgbClr val="2633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100" b="1" dirty="0">
                <a:latin typeface="Arial" panose="020B0604020202020204" pitchFamily="34" charset="0"/>
                <a:ea typeface="Bebas Neue" charset="0"/>
                <a:cs typeface="Arial" panose="020B0604020202020204" pitchFamily="34" charset="0"/>
              </a:rPr>
              <a:t>40%</a:t>
            </a:r>
          </a:p>
        </p:txBody>
      </p:sp>
      <p:sp>
        <p:nvSpPr>
          <p:cNvPr id="45" name="Cube 105"/>
          <p:cNvSpPr/>
          <p:nvPr/>
        </p:nvSpPr>
        <p:spPr>
          <a:xfrm>
            <a:off x="9379295" y="2859550"/>
            <a:ext cx="545060" cy="2330985"/>
          </a:xfrm>
          <a:prstGeom prst="cube">
            <a:avLst/>
          </a:prstGeom>
          <a:solidFill>
            <a:srgbClr val="2633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100" b="1" dirty="0">
                <a:latin typeface="Arial" panose="020B0604020202020204" pitchFamily="34" charset="0"/>
                <a:ea typeface="Bebas Neue" charset="0"/>
                <a:cs typeface="Arial" panose="020B0604020202020204" pitchFamily="34" charset="0"/>
              </a:rPr>
              <a:t>86%</a:t>
            </a:r>
          </a:p>
        </p:txBody>
      </p:sp>
    </p:spTree>
  </p:cSld>
  <p:clrMapOvr>
    <a:masterClrMapping/>
  </p:clrMapOvr>
  <p:transition spd="slow" advTm="3000">
    <p:push dir="u"/>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1E6EE7"/>
        </a:solidFill>
        <a:effectLst/>
      </p:bgPr>
    </p:bg>
    <p:spTree>
      <p:nvGrpSpPr>
        <p:cNvPr id="1" name=""/>
        <p:cNvGrpSpPr/>
        <p:nvPr/>
      </p:nvGrpSpPr>
      <p:grpSpPr>
        <a:xfrm>
          <a:off x="0" y="0"/>
          <a:ext cx="0" cy="0"/>
          <a:chOff x="0" y="0"/>
          <a:chExt cx="0" cy="0"/>
        </a:xfrm>
      </p:grpSpPr>
      <p:sp>
        <p:nvSpPr>
          <p:cNvPr id="2" name="任意形状 1"/>
          <p:cNvSpPr/>
          <p:nvPr/>
        </p:nvSpPr>
        <p:spPr>
          <a:xfrm rot="10800000">
            <a:off x="1940860" y="1983966"/>
            <a:ext cx="2120153" cy="2534245"/>
          </a:xfrm>
          <a:custGeom>
            <a:avLst/>
            <a:gdLst>
              <a:gd name="connsiteX0" fmla="*/ 1143023 w 5737412"/>
              <a:gd name="connsiteY0" fmla="*/ 0 h 6857999"/>
              <a:gd name="connsiteX1" fmla="*/ 5737412 w 5737412"/>
              <a:gd name="connsiteY1" fmla="*/ 0 h 6857999"/>
              <a:gd name="connsiteX2" fmla="*/ 5737412 w 5737412"/>
              <a:gd name="connsiteY2" fmla="*/ 6857999 h 6857999"/>
              <a:gd name="connsiteX3" fmla="*/ 1143023 w 5737412"/>
              <a:gd name="connsiteY3" fmla="*/ 6857999 h 6857999"/>
              <a:gd name="connsiteX4" fmla="*/ 0 w 5737412"/>
              <a:gd name="connsiteY4" fmla="*/ 5714976 h 6857999"/>
              <a:gd name="connsiteX5" fmla="*/ 0 w 5737412"/>
              <a:gd name="connsiteY5" fmla="*/ 1143023 h 6857999"/>
              <a:gd name="connsiteX6" fmla="*/ 1143023 w 5737412"/>
              <a:gd name="connsiteY6" fmla="*/ 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37412" h="6857999">
                <a:moveTo>
                  <a:pt x="1143023" y="0"/>
                </a:moveTo>
                <a:lnTo>
                  <a:pt x="5737412" y="0"/>
                </a:lnTo>
                <a:lnTo>
                  <a:pt x="5737412" y="6857999"/>
                </a:lnTo>
                <a:lnTo>
                  <a:pt x="1143023" y="6857999"/>
                </a:lnTo>
                <a:cubicBezTo>
                  <a:pt x="511749" y="6857999"/>
                  <a:pt x="0" y="6346250"/>
                  <a:pt x="0" y="5714976"/>
                </a:cubicBezTo>
                <a:lnTo>
                  <a:pt x="0" y="1143023"/>
                </a:lnTo>
                <a:cubicBezTo>
                  <a:pt x="0" y="511749"/>
                  <a:pt x="511749" y="0"/>
                  <a:pt x="1143023" y="0"/>
                </a:cubicBezTo>
                <a:close/>
              </a:path>
            </a:pathLst>
          </a:custGeom>
          <a:solidFill>
            <a:srgbClr val="F3EE0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3" name="任意形状 2"/>
          <p:cNvSpPr/>
          <p:nvPr/>
        </p:nvSpPr>
        <p:spPr>
          <a:xfrm rot="10800000">
            <a:off x="-2393575" y="0"/>
            <a:ext cx="5737412" cy="6857999"/>
          </a:xfrm>
          <a:custGeom>
            <a:avLst/>
            <a:gdLst>
              <a:gd name="connsiteX0" fmla="*/ 1143023 w 5737412"/>
              <a:gd name="connsiteY0" fmla="*/ 0 h 6857999"/>
              <a:gd name="connsiteX1" fmla="*/ 5737412 w 5737412"/>
              <a:gd name="connsiteY1" fmla="*/ 0 h 6857999"/>
              <a:gd name="connsiteX2" fmla="*/ 5737412 w 5737412"/>
              <a:gd name="connsiteY2" fmla="*/ 6857999 h 6857999"/>
              <a:gd name="connsiteX3" fmla="*/ 1143023 w 5737412"/>
              <a:gd name="connsiteY3" fmla="*/ 6857999 h 6857999"/>
              <a:gd name="connsiteX4" fmla="*/ 0 w 5737412"/>
              <a:gd name="connsiteY4" fmla="*/ 5714976 h 6857999"/>
              <a:gd name="connsiteX5" fmla="*/ 0 w 5737412"/>
              <a:gd name="connsiteY5" fmla="*/ 1143023 h 6857999"/>
              <a:gd name="connsiteX6" fmla="*/ 1143023 w 5737412"/>
              <a:gd name="connsiteY6" fmla="*/ 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37412" h="6857999">
                <a:moveTo>
                  <a:pt x="1143023" y="0"/>
                </a:moveTo>
                <a:lnTo>
                  <a:pt x="5737412" y="0"/>
                </a:lnTo>
                <a:lnTo>
                  <a:pt x="5737412" y="6857999"/>
                </a:lnTo>
                <a:lnTo>
                  <a:pt x="1143023" y="6857999"/>
                </a:lnTo>
                <a:cubicBezTo>
                  <a:pt x="511749" y="6857999"/>
                  <a:pt x="0" y="6346250"/>
                  <a:pt x="0" y="5714976"/>
                </a:cubicBezTo>
                <a:lnTo>
                  <a:pt x="0" y="1143023"/>
                </a:lnTo>
                <a:cubicBezTo>
                  <a:pt x="0" y="511749"/>
                  <a:pt x="511749" y="0"/>
                  <a:pt x="1143023" y="0"/>
                </a:cubicBezTo>
                <a:close/>
              </a:path>
            </a:pathLst>
          </a:custGeom>
          <a:solidFill>
            <a:srgbClr val="2522A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4" name="文本框 3"/>
          <p:cNvSpPr txBox="1"/>
          <p:nvPr/>
        </p:nvSpPr>
        <p:spPr>
          <a:xfrm>
            <a:off x="995083" y="2527814"/>
            <a:ext cx="938077" cy="1446550"/>
          </a:xfrm>
          <a:prstGeom prst="rect">
            <a:avLst/>
          </a:prstGeom>
          <a:noFill/>
        </p:spPr>
        <p:txBody>
          <a:bodyPr wrap="none" rtlCol="0">
            <a:spAutoFit/>
          </a:bodyPr>
          <a:lstStyle/>
          <a:p>
            <a:r>
              <a:rPr kumimoji="1" lang="en-US" altLang="zh-CN" sz="8800" dirty="0">
                <a:solidFill>
                  <a:schemeClr val="bg1"/>
                </a:solidFill>
                <a:latin typeface="+mj-lt"/>
              </a:rPr>
              <a:t>02</a:t>
            </a:r>
            <a:endParaRPr kumimoji="1" lang="zh-CN" altLang="en-US" sz="8800" dirty="0">
              <a:solidFill>
                <a:schemeClr val="bg1"/>
              </a:solidFill>
              <a:latin typeface="+mj-lt"/>
            </a:endParaRPr>
          </a:p>
        </p:txBody>
      </p:sp>
      <p:sp>
        <p:nvSpPr>
          <p:cNvPr id="5" name="文本框 4"/>
          <p:cNvSpPr txBox="1"/>
          <p:nvPr/>
        </p:nvSpPr>
        <p:spPr>
          <a:xfrm>
            <a:off x="421272" y="3747415"/>
            <a:ext cx="2082466" cy="461665"/>
          </a:xfrm>
          <a:prstGeom prst="rect">
            <a:avLst/>
          </a:prstGeom>
          <a:noFill/>
        </p:spPr>
        <p:txBody>
          <a:bodyPr wrap="square" rtlCol="0">
            <a:spAutoFit/>
          </a:bodyPr>
          <a:lstStyle/>
          <a:p>
            <a:pPr algn="dist"/>
            <a:r>
              <a:rPr kumimoji="1" lang="en-US" altLang="zh-CN" sz="2400" dirty="0">
                <a:solidFill>
                  <a:schemeClr val="bg1"/>
                </a:solidFill>
                <a:latin typeface="+mj-lt"/>
              </a:rPr>
              <a:t>PART</a:t>
            </a:r>
            <a:r>
              <a:rPr kumimoji="1" lang="zh-CN" altLang="en-US" sz="2400" dirty="0">
                <a:solidFill>
                  <a:schemeClr val="bg1"/>
                </a:solidFill>
                <a:latin typeface="+mj-lt"/>
              </a:rPr>
              <a:t> </a:t>
            </a:r>
            <a:r>
              <a:rPr kumimoji="1" lang="en-US" altLang="zh-CN" sz="2400" dirty="0">
                <a:solidFill>
                  <a:schemeClr val="bg1"/>
                </a:solidFill>
                <a:latin typeface="+mj-lt"/>
              </a:rPr>
              <a:t>TWO</a:t>
            </a:r>
            <a:endParaRPr kumimoji="1" lang="zh-CN" altLang="en-US" sz="2400" dirty="0">
              <a:solidFill>
                <a:schemeClr val="bg1"/>
              </a:solidFill>
              <a:latin typeface="+mj-lt"/>
            </a:endParaRPr>
          </a:p>
        </p:txBody>
      </p:sp>
      <p:sp>
        <p:nvSpPr>
          <p:cNvPr id="6" name="文本框 5"/>
          <p:cNvSpPr txBox="1"/>
          <p:nvPr/>
        </p:nvSpPr>
        <p:spPr>
          <a:xfrm>
            <a:off x="4583623" y="2527814"/>
            <a:ext cx="6189299" cy="1107996"/>
          </a:xfrm>
          <a:prstGeom prst="rect">
            <a:avLst/>
          </a:prstGeom>
          <a:noFill/>
        </p:spPr>
        <p:txBody>
          <a:bodyPr wrap="square" rtlCol="0">
            <a:spAutoFit/>
          </a:bodyPr>
          <a:lstStyle/>
          <a:p>
            <a:pPr algn="dist"/>
            <a:r>
              <a:rPr kumimoji="1" lang="zh-CN" altLang="en-US" sz="6600" dirty="0">
                <a:solidFill>
                  <a:schemeClr val="bg1"/>
                </a:solidFill>
                <a:latin typeface="+mj-ea"/>
                <a:ea typeface="+mj-ea"/>
              </a:rPr>
              <a:t>市场调研报告</a:t>
            </a:r>
          </a:p>
        </p:txBody>
      </p:sp>
      <p:sp>
        <p:nvSpPr>
          <p:cNvPr id="7" name="饼形 6"/>
          <p:cNvSpPr/>
          <p:nvPr/>
        </p:nvSpPr>
        <p:spPr>
          <a:xfrm>
            <a:off x="11131923" y="0"/>
            <a:ext cx="2120153" cy="2120153"/>
          </a:xfrm>
          <a:prstGeom prst="pie">
            <a:avLst>
              <a:gd name="adj1" fmla="val 5384788"/>
              <a:gd name="adj2" fmla="val 16200000"/>
            </a:avLst>
          </a:prstGeom>
          <a:solidFill>
            <a:srgbClr val="2633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8" name="同心圆 7"/>
          <p:cNvSpPr/>
          <p:nvPr/>
        </p:nvSpPr>
        <p:spPr>
          <a:xfrm>
            <a:off x="10311652" y="-820271"/>
            <a:ext cx="1640542" cy="1640542"/>
          </a:xfrm>
          <a:prstGeom prst="donut">
            <a:avLst>
              <a:gd name="adj" fmla="val 994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9" name="文本框 8"/>
          <p:cNvSpPr txBox="1"/>
          <p:nvPr/>
        </p:nvSpPr>
        <p:spPr>
          <a:xfrm>
            <a:off x="4623964" y="3662704"/>
            <a:ext cx="6189299" cy="430887"/>
          </a:xfrm>
          <a:prstGeom prst="rect">
            <a:avLst/>
          </a:prstGeom>
          <a:noFill/>
        </p:spPr>
        <p:txBody>
          <a:bodyPr wrap="square" rtlCol="0">
            <a:spAutoFit/>
          </a:bodyPr>
          <a:lstStyle/>
          <a:p>
            <a:pPr>
              <a:lnSpc>
                <a:spcPct val="150000"/>
              </a:lnSpc>
            </a:pPr>
            <a:r>
              <a:rPr lang="en-GB" altLang="zh-CN" sz="1050" dirty="0">
                <a:solidFill>
                  <a:schemeClr val="bg1"/>
                </a:solidFill>
              </a:rPr>
              <a:t>your content is entered here, or by copying your text, select paste in this box and choose to retain only text. your content is typed here, or by copying your text, select paste in this box.</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par>
                                <p:cTn id="8" presetID="9"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dissolv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83626" y="296213"/>
            <a:ext cx="2487608" cy="461665"/>
          </a:xfrm>
          <a:prstGeom prst="rect">
            <a:avLst/>
          </a:prstGeom>
          <a:noFill/>
        </p:spPr>
        <p:txBody>
          <a:bodyPr wrap="square" rtlCol="0">
            <a:spAutoFit/>
          </a:bodyPr>
          <a:lstStyle/>
          <a:p>
            <a:pPr algn="dist"/>
            <a:r>
              <a:rPr kumimoji="1" lang="zh-CN" altLang="en-US" sz="2400" dirty="0">
                <a:solidFill>
                  <a:srgbClr val="2633E1"/>
                </a:solidFill>
                <a:latin typeface="+mj-ea"/>
              </a:rPr>
              <a:t>市场调研报告</a:t>
            </a:r>
          </a:p>
        </p:txBody>
      </p:sp>
      <p:sp>
        <p:nvSpPr>
          <p:cNvPr id="3" name="文本框 2"/>
          <p:cNvSpPr txBox="1"/>
          <p:nvPr/>
        </p:nvSpPr>
        <p:spPr>
          <a:xfrm>
            <a:off x="783626" y="680604"/>
            <a:ext cx="2698175" cy="215444"/>
          </a:xfrm>
          <a:prstGeom prst="rect">
            <a:avLst/>
          </a:prstGeom>
          <a:noFill/>
        </p:spPr>
        <p:txBody>
          <a:bodyPr wrap="none" rtlCol="0">
            <a:spAutoFit/>
          </a:bodyPr>
          <a:lstStyle/>
          <a:p>
            <a:r>
              <a:rPr lang="en-GB" altLang="zh-CN" sz="800" dirty="0">
                <a:solidFill>
                  <a:schemeClr val="tx1">
                    <a:lumMod val="65000"/>
                    <a:lumOff val="35000"/>
                  </a:schemeClr>
                </a:solidFill>
              </a:rPr>
              <a:t>FILL IN THE TEXT OF THE DOCUMENT TITLE HERE</a:t>
            </a:r>
          </a:p>
        </p:txBody>
      </p:sp>
      <p:sp>
        <p:nvSpPr>
          <p:cNvPr id="4" name="菱形 3"/>
          <p:cNvSpPr/>
          <p:nvPr/>
        </p:nvSpPr>
        <p:spPr>
          <a:xfrm>
            <a:off x="4414119" y="3054074"/>
            <a:ext cx="1415351" cy="1415351"/>
          </a:xfrm>
          <a:prstGeom prst="diamond">
            <a:avLst/>
          </a:prstGeom>
          <a:solidFill>
            <a:srgbClr val="2633E1"/>
          </a:soli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Arial" panose="020B0604020202020204" pitchFamily="34" charset="0"/>
              <a:ea typeface="思源黑体 CN Regular" panose="020B0500000000000000" pitchFamily="34" charset="-122"/>
              <a:cs typeface="+mn-ea"/>
              <a:sym typeface="Arial" panose="020B0604020202020204" pitchFamily="34" charset="0"/>
            </a:endParaRPr>
          </a:p>
        </p:txBody>
      </p:sp>
      <p:pic>
        <p:nvPicPr>
          <p:cNvPr id="5" name="图片 4"/>
          <p:cNvPicPr>
            <a:picLocks noChangeAspect="1"/>
          </p:cNvPicPr>
          <p:nvPr/>
        </p:nvPicPr>
        <p:blipFill>
          <a:blip r:embed="rId3" cstate="screen"/>
          <a:stretch>
            <a:fillRect/>
          </a:stretch>
        </p:blipFill>
        <p:spPr>
          <a:xfrm>
            <a:off x="4909961" y="3538534"/>
            <a:ext cx="398636" cy="399861"/>
          </a:xfrm>
          <a:prstGeom prst="rect">
            <a:avLst/>
          </a:prstGeom>
        </p:spPr>
      </p:pic>
      <p:sp>
        <p:nvSpPr>
          <p:cNvPr id="6" name="菱形 5"/>
          <p:cNvSpPr/>
          <p:nvPr/>
        </p:nvSpPr>
        <p:spPr>
          <a:xfrm>
            <a:off x="5273877" y="2103113"/>
            <a:ext cx="1415351" cy="1415351"/>
          </a:xfrm>
          <a:prstGeom prst="diamond">
            <a:avLst/>
          </a:prstGeom>
          <a:solidFill>
            <a:srgbClr val="2633E1"/>
          </a:soli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Arial" panose="020B0604020202020204" pitchFamily="34" charset="0"/>
              <a:ea typeface="思源黑体 CN Regular" panose="020B0500000000000000" pitchFamily="34" charset="-122"/>
              <a:cs typeface="+mn-ea"/>
              <a:sym typeface="Arial" panose="020B0604020202020204" pitchFamily="34" charset="0"/>
            </a:endParaRPr>
          </a:p>
        </p:txBody>
      </p:sp>
      <p:pic>
        <p:nvPicPr>
          <p:cNvPr id="7" name="图片 6"/>
          <p:cNvPicPr>
            <a:picLocks noChangeAspect="1"/>
          </p:cNvPicPr>
          <p:nvPr/>
        </p:nvPicPr>
        <p:blipFill>
          <a:blip r:embed="rId4" cstate="screen"/>
          <a:stretch>
            <a:fillRect/>
          </a:stretch>
        </p:blipFill>
        <p:spPr>
          <a:xfrm>
            <a:off x="5760416" y="2609432"/>
            <a:ext cx="401476" cy="402711"/>
          </a:xfrm>
          <a:prstGeom prst="rect">
            <a:avLst/>
          </a:prstGeom>
        </p:spPr>
      </p:pic>
      <p:sp>
        <p:nvSpPr>
          <p:cNvPr id="8" name="菱形 7"/>
          <p:cNvSpPr/>
          <p:nvPr/>
        </p:nvSpPr>
        <p:spPr>
          <a:xfrm>
            <a:off x="5273877" y="3907847"/>
            <a:ext cx="1415351" cy="1415351"/>
          </a:xfrm>
          <a:prstGeom prst="diamond">
            <a:avLst/>
          </a:prstGeom>
          <a:solidFill>
            <a:srgbClr val="2633E1"/>
          </a:soli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Arial" panose="020B0604020202020204" pitchFamily="34" charset="0"/>
              <a:ea typeface="思源黑体 CN Regular" panose="020B0500000000000000" pitchFamily="34" charset="-122"/>
              <a:cs typeface="+mn-ea"/>
              <a:sym typeface="Arial" panose="020B0604020202020204" pitchFamily="34" charset="0"/>
            </a:endParaRPr>
          </a:p>
        </p:txBody>
      </p:sp>
      <p:pic>
        <p:nvPicPr>
          <p:cNvPr id="9" name="图片 8"/>
          <p:cNvPicPr>
            <a:picLocks noChangeAspect="1"/>
          </p:cNvPicPr>
          <p:nvPr/>
        </p:nvPicPr>
        <p:blipFill>
          <a:blip r:embed="rId5" cstate="screen"/>
          <a:stretch>
            <a:fillRect/>
          </a:stretch>
        </p:blipFill>
        <p:spPr>
          <a:xfrm>
            <a:off x="5722470" y="4364283"/>
            <a:ext cx="517208" cy="474455"/>
          </a:xfrm>
          <a:prstGeom prst="rect">
            <a:avLst/>
          </a:prstGeom>
        </p:spPr>
      </p:pic>
      <p:sp>
        <p:nvSpPr>
          <p:cNvPr id="10" name="菱形 9"/>
          <p:cNvSpPr/>
          <p:nvPr/>
        </p:nvSpPr>
        <p:spPr>
          <a:xfrm>
            <a:off x="6125120" y="3054074"/>
            <a:ext cx="1415351" cy="1415351"/>
          </a:xfrm>
          <a:prstGeom prst="diamond">
            <a:avLst/>
          </a:prstGeom>
          <a:solidFill>
            <a:srgbClr val="2633E1"/>
          </a:soli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Arial" panose="020B0604020202020204" pitchFamily="34" charset="0"/>
              <a:ea typeface="思源黑体 CN Regular" panose="020B0500000000000000" pitchFamily="34" charset="-122"/>
              <a:cs typeface="+mn-ea"/>
              <a:sym typeface="Arial" panose="020B0604020202020204" pitchFamily="34" charset="0"/>
            </a:endParaRPr>
          </a:p>
        </p:txBody>
      </p:sp>
      <p:pic>
        <p:nvPicPr>
          <p:cNvPr id="11" name="图片 10"/>
          <p:cNvPicPr>
            <a:picLocks noChangeAspect="1"/>
          </p:cNvPicPr>
          <p:nvPr/>
        </p:nvPicPr>
        <p:blipFill>
          <a:blip r:embed="rId6" cstate="screen"/>
          <a:stretch>
            <a:fillRect/>
          </a:stretch>
        </p:blipFill>
        <p:spPr>
          <a:xfrm>
            <a:off x="6662716" y="3540731"/>
            <a:ext cx="390428" cy="442035"/>
          </a:xfrm>
          <a:prstGeom prst="rect">
            <a:avLst/>
          </a:prstGeom>
        </p:spPr>
      </p:pic>
      <p:sp>
        <p:nvSpPr>
          <p:cNvPr id="12" name="文本框 11"/>
          <p:cNvSpPr txBox="1"/>
          <p:nvPr/>
        </p:nvSpPr>
        <p:spPr>
          <a:xfrm>
            <a:off x="1782598" y="2259460"/>
            <a:ext cx="1639000" cy="369332"/>
          </a:xfrm>
          <a:prstGeom prst="rect">
            <a:avLst/>
          </a:prstGeom>
          <a:noFill/>
        </p:spPr>
        <p:txBody>
          <a:bodyPr wrap="square" rtlCol="0">
            <a:spAutoFit/>
          </a:bodyPr>
          <a:lstStyle/>
          <a:p>
            <a:pPr algn="dist"/>
            <a:r>
              <a:rPr lang="zh-CN" altLang="en-US" dirty="0">
                <a:latin typeface="Arial" panose="020B0604020202020204" pitchFamily="34" charset="0"/>
                <a:ea typeface="思源黑体 CN Regular" panose="020B0500000000000000" pitchFamily="34" charset="-122"/>
                <a:cs typeface="+mn-ea"/>
                <a:sym typeface="Arial" panose="020B0604020202020204" pitchFamily="34" charset="0"/>
              </a:rPr>
              <a:t>添加标题</a:t>
            </a:r>
          </a:p>
        </p:txBody>
      </p:sp>
      <p:sp>
        <p:nvSpPr>
          <p:cNvPr id="13" name="文本框 12"/>
          <p:cNvSpPr txBox="1"/>
          <p:nvPr/>
        </p:nvSpPr>
        <p:spPr>
          <a:xfrm>
            <a:off x="1851803" y="4239972"/>
            <a:ext cx="1639000" cy="369332"/>
          </a:xfrm>
          <a:prstGeom prst="rect">
            <a:avLst/>
          </a:prstGeom>
          <a:noFill/>
        </p:spPr>
        <p:txBody>
          <a:bodyPr wrap="square" rtlCol="0">
            <a:spAutoFit/>
          </a:bodyPr>
          <a:lstStyle/>
          <a:p>
            <a:pPr algn="dist"/>
            <a:r>
              <a:rPr lang="zh-CN" altLang="en-US" dirty="0">
                <a:latin typeface="Arial" panose="020B0604020202020204" pitchFamily="34" charset="0"/>
                <a:ea typeface="思源黑体 CN Regular" panose="020B0500000000000000" pitchFamily="34" charset="-122"/>
                <a:cs typeface="+mn-ea"/>
                <a:sym typeface="Arial" panose="020B0604020202020204" pitchFamily="34" charset="0"/>
              </a:rPr>
              <a:t>添加标题</a:t>
            </a:r>
          </a:p>
        </p:txBody>
      </p:sp>
      <p:sp>
        <p:nvSpPr>
          <p:cNvPr id="14" name="文本框 13"/>
          <p:cNvSpPr txBox="1"/>
          <p:nvPr/>
        </p:nvSpPr>
        <p:spPr>
          <a:xfrm>
            <a:off x="8376039" y="2264466"/>
            <a:ext cx="1639000" cy="369332"/>
          </a:xfrm>
          <a:prstGeom prst="rect">
            <a:avLst/>
          </a:prstGeom>
          <a:noFill/>
        </p:spPr>
        <p:txBody>
          <a:bodyPr wrap="square" rtlCol="0">
            <a:spAutoFit/>
          </a:bodyPr>
          <a:lstStyle/>
          <a:p>
            <a:pPr algn="dist"/>
            <a:r>
              <a:rPr lang="zh-CN" altLang="en-US" dirty="0">
                <a:latin typeface="Arial" panose="020B0604020202020204" pitchFamily="34" charset="0"/>
                <a:ea typeface="思源黑体 CN Regular" panose="020B0500000000000000" pitchFamily="34" charset="-122"/>
                <a:cs typeface="+mn-ea"/>
                <a:sym typeface="Arial" panose="020B0604020202020204" pitchFamily="34" charset="0"/>
              </a:rPr>
              <a:t>添加标题</a:t>
            </a:r>
          </a:p>
        </p:txBody>
      </p:sp>
      <p:sp>
        <p:nvSpPr>
          <p:cNvPr id="15" name="文本框 14"/>
          <p:cNvSpPr txBox="1"/>
          <p:nvPr/>
        </p:nvSpPr>
        <p:spPr>
          <a:xfrm>
            <a:off x="8445244" y="4224658"/>
            <a:ext cx="1639000" cy="369332"/>
          </a:xfrm>
          <a:prstGeom prst="rect">
            <a:avLst/>
          </a:prstGeom>
          <a:noFill/>
        </p:spPr>
        <p:txBody>
          <a:bodyPr wrap="square" rtlCol="0">
            <a:spAutoFit/>
          </a:bodyPr>
          <a:lstStyle/>
          <a:p>
            <a:pPr algn="dist"/>
            <a:r>
              <a:rPr lang="zh-CN" altLang="en-US" dirty="0">
                <a:latin typeface="Arial" panose="020B0604020202020204" pitchFamily="34" charset="0"/>
                <a:ea typeface="思源黑体 CN Regular" panose="020B0500000000000000" pitchFamily="34" charset="-122"/>
                <a:cs typeface="+mn-ea"/>
                <a:sym typeface="Arial" panose="020B0604020202020204" pitchFamily="34" charset="0"/>
              </a:rPr>
              <a:t>添加标题</a:t>
            </a:r>
          </a:p>
        </p:txBody>
      </p:sp>
      <p:sp>
        <p:nvSpPr>
          <p:cNvPr id="16" name="文本框 15"/>
          <p:cNvSpPr txBox="1"/>
          <p:nvPr/>
        </p:nvSpPr>
        <p:spPr>
          <a:xfrm>
            <a:off x="900513" y="2682024"/>
            <a:ext cx="2580640" cy="1100045"/>
          </a:xfrm>
          <a:prstGeom prst="rect">
            <a:avLst/>
          </a:prstGeom>
          <a:noFill/>
        </p:spPr>
        <p:txBody>
          <a:bodyPr wrap="square" rtlCol="0">
            <a:spAutoFit/>
          </a:bodyPr>
          <a:lstStyle/>
          <a:p>
            <a:pPr algn="r">
              <a:lnSpc>
                <a:spcPct val="120000"/>
              </a:lnSpc>
            </a:pPr>
            <a:r>
              <a:rPr lang="zh-CN" altLang="en-US" sz="1400" dirty="0">
                <a:solidFill>
                  <a:schemeClr val="tx1">
                    <a:lumMod val="75000"/>
                    <a:lumOff val="25000"/>
                  </a:schemeClr>
                </a:solidFill>
                <a:latin typeface="Arial" panose="020B0604020202020204" pitchFamily="34" charset="0"/>
                <a:ea typeface="思源黑体 CN Regular" panose="020B0500000000000000" pitchFamily="34" charset="-122"/>
                <a:cs typeface="+mn-ea"/>
                <a:sym typeface="Arial" panose="020B0604020202020204" pitchFamily="34" charset="0"/>
              </a:rPr>
              <a:t>单击此处添加内容，内容要与标题相符，可以直接复制粘贴，要选择有用的关键词录入。单击此处添加内容</a:t>
            </a:r>
          </a:p>
        </p:txBody>
      </p:sp>
      <p:sp>
        <p:nvSpPr>
          <p:cNvPr id="17" name="文本框 16"/>
          <p:cNvSpPr txBox="1"/>
          <p:nvPr/>
        </p:nvSpPr>
        <p:spPr>
          <a:xfrm>
            <a:off x="910163" y="4635201"/>
            <a:ext cx="2580640" cy="1100045"/>
          </a:xfrm>
          <a:prstGeom prst="rect">
            <a:avLst/>
          </a:prstGeom>
          <a:noFill/>
        </p:spPr>
        <p:txBody>
          <a:bodyPr wrap="square" rtlCol="0">
            <a:spAutoFit/>
          </a:bodyPr>
          <a:lstStyle/>
          <a:p>
            <a:pPr algn="r">
              <a:lnSpc>
                <a:spcPct val="120000"/>
              </a:lnSpc>
            </a:pPr>
            <a:r>
              <a:rPr lang="zh-CN" altLang="en-US" sz="1400" dirty="0">
                <a:solidFill>
                  <a:schemeClr val="tx1">
                    <a:lumMod val="75000"/>
                    <a:lumOff val="25000"/>
                  </a:schemeClr>
                </a:solidFill>
                <a:latin typeface="Arial" panose="020B0604020202020204" pitchFamily="34" charset="0"/>
                <a:ea typeface="思源黑体 CN Regular" panose="020B0500000000000000" pitchFamily="34" charset="-122"/>
                <a:cs typeface="+mn-ea"/>
                <a:sym typeface="Arial" panose="020B0604020202020204" pitchFamily="34" charset="0"/>
              </a:rPr>
              <a:t>单击此处添加内容，内容要与标题相符，可以直接复制粘贴，要选择有用的关键词录入。单击此处添加内容</a:t>
            </a:r>
          </a:p>
        </p:txBody>
      </p:sp>
      <p:sp>
        <p:nvSpPr>
          <p:cNvPr id="18" name="文本框 17"/>
          <p:cNvSpPr txBox="1"/>
          <p:nvPr/>
        </p:nvSpPr>
        <p:spPr>
          <a:xfrm>
            <a:off x="8373717" y="2674507"/>
            <a:ext cx="2580640" cy="1100045"/>
          </a:xfrm>
          <a:prstGeom prst="rect">
            <a:avLst/>
          </a:prstGeom>
          <a:noFill/>
        </p:spPr>
        <p:txBody>
          <a:bodyPr wrap="square" rtlCol="0">
            <a:spAutoFit/>
          </a:bodyPr>
          <a:lstStyle/>
          <a:p>
            <a:pPr>
              <a:lnSpc>
                <a:spcPct val="120000"/>
              </a:lnSpc>
            </a:pPr>
            <a:r>
              <a:rPr lang="zh-CN" altLang="en-US" sz="1400" dirty="0">
                <a:solidFill>
                  <a:schemeClr val="tx1">
                    <a:lumMod val="75000"/>
                    <a:lumOff val="25000"/>
                  </a:schemeClr>
                </a:solidFill>
                <a:latin typeface="Arial" panose="020B0604020202020204" pitchFamily="34" charset="0"/>
                <a:ea typeface="思源黑体 CN Regular" panose="020B0500000000000000" pitchFamily="34" charset="-122"/>
                <a:cs typeface="+mn-ea"/>
                <a:sym typeface="Arial" panose="020B0604020202020204" pitchFamily="34" charset="0"/>
              </a:rPr>
              <a:t>单击此处添加内容，内容要与标题相符，可以直接复制粘贴，要选择有用的关键词录入。单击此处添加内容</a:t>
            </a:r>
          </a:p>
        </p:txBody>
      </p:sp>
      <p:sp>
        <p:nvSpPr>
          <p:cNvPr id="19" name="文本框 18"/>
          <p:cNvSpPr txBox="1"/>
          <p:nvPr/>
        </p:nvSpPr>
        <p:spPr>
          <a:xfrm>
            <a:off x="8373717" y="4593990"/>
            <a:ext cx="2580640" cy="1100045"/>
          </a:xfrm>
          <a:prstGeom prst="rect">
            <a:avLst/>
          </a:prstGeom>
          <a:noFill/>
        </p:spPr>
        <p:txBody>
          <a:bodyPr wrap="square" rtlCol="0">
            <a:spAutoFit/>
          </a:bodyPr>
          <a:lstStyle/>
          <a:p>
            <a:pPr>
              <a:lnSpc>
                <a:spcPct val="120000"/>
              </a:lnSpc>
            </a:pPr>
            <a:r>
              <a:rPr lang="zh-CN" altLang="en-US" sz="1400" dirty="0">
                <a:solidFill>
                  <a:schemeClr val="tx1">
                    <a:lumMod val="75000"/>
                    <a:lumOff val="25000"/>
                  </a:schemeClr>
                </a:solidFill>
                <a:latin typeface="Arial" panose="020B0604020202020204" pitchFamily="34" charset="0"/>
                <a:ea typeface="思源黑体 CN Regular" panose="020B0500000000000000" pitchFamily="34" charset="-122"/>
                <a:cs typeface="+mn-ea"/>
                <a:sym typeface="Arial" panose="020B0604020202020204" pitchFamily="34" charset="0"/>
              </a:rPr>
              <a:t>单击此处添加内容，内容要与标题相符，可以直接复制粘贴，要选择有用的关键词录入。单击此处添加内容</a:t>
            </a:r>
          </a:p>
        </p:txBody>
      </p:sp>
    </p:spTree>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FIRST_PUBLISH"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588ku">
      <a:majorFont>
        <a:latin typeface="Arial Black"/>
        <a:ea typeface="思源黑体 CN Bold"/>
        <a:cs typeface=""/>
      </a:majorFont>
      <a:minorFont>
        <a:latin typeface="Arial"/>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1830</Words>
  <Application>Microsoft Office PowerPoint</Application>
  <PresentationFormat>宽屏</PresentationFormat>
  <Paragraphs>249</Paragraphs>
  <Slides>20</Slides>
  <Notes>20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20</vt:i4>
      </vt:variant>
    </vt:vector>
  </HeadingPairs>
  <TitlesOfParts>
    <vt:vector size="28" baseType="lpstr">
      <vt:lpstr>DengXian</vt:lpstr>
      <vt:lpstr>思源黑体 CN Bold</vt:lpstr>
      <vt:lpstr>思源黑体 CN ExtraLight</vt:lpstr>
      <vt:lpstr>思源黑体 CN Regular</vt:lpstr>
      <vt:lpstr>Arial</vt:lpstr>
      <vt:lpstr>Arial Black</vt:lpstr>
      <vt:lpstr>Bebas Neue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用户</dc:creator>
  <cp:lastModifiedBy>wang baolun</cp:lastModifiedBy>
  <cp:revision>646</cp:revision>
  <dcterms:created xsi:type="dcterms:W3CDTF">2018-06-17T04:53:00Z</dcterms:created>
  <dcterms:modified xsi:type="dcterms:W3CDTF">2022-07-23T13:43:29Z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