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Override5.xml" ContentType="application/vnd.openxmlformats-officedocument.themeOverr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Override6.xml" ContentType="application/vnd.openxmlformats-officedocument.themeOverr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Override7.xml" ContentType="application/vnd.openxmlformats-officedocument.themeOverr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1704" r:id="rId3"/>
    <p:sldId id="258" r:id="rId4"/>
    <p:sldId id="1732" r:id="rId5"/>
    <p:sldId id="1733" r:id="rId6"/>
    <p:sldId id="1734" r:id="rId7"/>
    <p:sldId id="1735" r:id="rId8"/>
    <p:sldId id="1705" r:id="rId9"/>
    <p:sldId id="1731" r:id="rId10"/>
    <p:sldId id="1727" r:id="rId11"/>
    <p:sldId id="1729" r:id="rId12"/>
    <p:sldId id="1730" r:id="rId13"/>
    <p:sldId id="1716" r:id="rId14"/>
    <p:sldId id="1706" r:id="rId15"/>
    <p:sldId id="1711" r:id="rId16"/>
    <p:sldId id="1723" r:id="rId17"/>
    <p:sldId id="1725" r:id="rId18"/>
    <p:sldId id="1737" r:id="rId19"/>
    <p:sldId id="1726" r:id="rId20"/>
    <p:sldId id="1707" r:id="rId21"/>
    <p:sldId id="1721" r:id="rId22"/>
    <p:sldId id="1736" r:id="rId23"/>
    <p:sldId id="1709" r:id="rId24"/>
    <p:sldId id="1710" r:id="rId25"/>
    <p:sldId id="1722" r:id="rId26"/>
    <p:sldId id="1708" r:id="rId27"/>
    <p:sldId id="1717" r:id="rId28"/>
    <p:sldId id="1712" r:id="rId29"/>
    <p:sldId id="1715" r:id="rId30"/>
    <p:sldId id="1738" r:id="rId31"/>
    <p:sldId id="1714" r:id="rId32"/>
    <p:sldId id="261" r:id="rId33"/>
    <p:sldId id="1703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534"/>
    <a:srgbClr val="FFDA93"/>
    <a:srgbClr val="A20000"/>
    <a:srgbClr val="A40000"/>
    <a:srgbClr val="9E0000"/>
    <a:srgbClr val="C7450B"/>
    <a:srgbClr val="E24E0C"/>
    <a:srgbClr val="DC6140"/>
    <a:srgbClr val="E60000"/>
    <a:srgbClr val="C967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6182" autoAdjust="0"/>
  </p:normalViewPr>
  <p:slideViewPr>
    <p:cSldViewPr snapToGrid="0">
      <p:cViewPr varScale="1">
        <p:scale>
          <a:sx n="110" d="100"/>
          <a:sy n="110" d="100"/>
        </p:scale>
        <p:origin x="54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6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40E40CC-11BC-4E6B-90F5-43847EFD5F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1150519" y="2600780"/>
            <a:ext cx="5357061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1150519" y="1342849"/>
            <a:ext cx="5357061" cy="1257932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150520" y="4108000"/>
            <a:ext cx="2319756" cy="29627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0" scaled="0"/>
          </a:gradFill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150519" y="4495711"/>
            <a:ext cx="535706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340437" y="2091871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341553" y="2987221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217AD49-2FB0-45FF-A0DD-DEBE819A2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95" b="10448"/>
          <a:stretch>
            <a:fillRect/>
          </a:stretch>
        </p:blipFill>
        <p:spPr>
          <a:xfrm flipH="1">
            <a:off x="0" y="0"/>
            <a:ext cx="9558003" cy="6858000"/>
          </a:xfrm>
          <a:custGeom>
            <a:avLst/>
            <a:gdLst>
              <a:gd name="connsiteX0" fmla="*/ 9558003 w 9558003"/>
              <a:gd name="connsiteY0" fmla="*/ 0 h 6858000"/>
              <a:gd name="connsiteX1" fmla="*/ 0 w 9558003"/>
              <a:gd name="connsiteY1" fmla="*/ 0 h 6858000"/>
              <a:gd name="connsiteX2" fmla="*/ 0 w 9558003"/>
              <a:gd name="connsiteY2" fmla="*/ 6858000 h 6858000"/>
              <a:gd name="connsiteX3" fmla="*/ 9558003 w 95580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8003" h="6858000">
                <a:moveTo>
                  <a:pt x="9558003" y="0"/>
                </a:moveTo>
                <a:lnTo>
                  <a:pt x="0" y="0"/>
                </a:lnTo>
                <a:lnTo>
                  <a:pt x="0" y="6858000"/>
                </a:lnTo>
                <a:lnTo>
                  <a:pt x="9558003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D2A45393-A13C-415A-91F0-F8716A70BB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1999" cy="6858000"/>
          </a:xfrm>
          <a:prstGeom prst="rect">
            <a:avLst/>
          </a:prstGeom>
        </p:spPr>
      </p:pic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184899" y="1350963"/>
            <a:ext cx="5335589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184899" y="3657199"/>
            <a:ext cx="5335589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84900" y="3360928"/>
            <a:ext cx="5335589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7.x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0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大气简约工作通用模板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A181DE-FEE0-4C2B-A005-EC253E3FA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36E37F9-9979-400A-9C64-2E47D7B37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A921059-C9C3-46A9-9860-443C08B17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5" name="20961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3C580FD-95EA-4213-B8E3-178BAF63396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39" y="2286758"/>
            <a:ext cx="12190861" cy="2514532"/>
            <a:chOff x="1139" y="2286758"/>
            <a:chExt cx="12190861" cy="2514532"/>
          </a:xfrm>
        </p:grpSpPr>
        <p:sp>
          <p:nvSpPr>
            <p:cNvPr id="6" name="íṧľîḓê">
              <a:extLst>
                <a:ext uri="{FF2B5EF4-FFF2-40B4-BE49-F238E27FC236}">
                  <a16:creationId xmlns:a16="http://schemas.microsoft.com/office/drawing/2014/main" id="{3E8CC31A-EEB7-4BC2-B65E-7CD6395572F0}"/>
                </a:ext>
              </a:extLst>
            </p:cNvPr>
            <p:cNvSpPr/>
            <p:nvPr/>
          </p:nvSpPr>
          <p:spPr>
            <a:xfrm>
              <a:off x="11468100" y="2591601"/>
              <a:ext cx="723900" cy="2209689"/>
            </a:xfrm>
            <a:custGeom>
              <a:avLst/>
              <a:gdLst>
                <a:gd name="connsiteX0" fmla="*/ 723900 w 723900"/>
                <a:gd name="connsiteY0" fmla="*/ 0 h 2209689"/>
                <a:gd name="connsiteX1" fmla="*/ 723900 w 723900"/>
                <a:gd name="connsiteY1" fmla="*/ 2209689 h 2209689"/>
                <a:gd name="connsiteX2" fmla="*/ 630916 w 723900"/>
                <a:gd name="connsiteY2" fmla="*/ 2164895 h 2209689"/>
                <a:gd name="connsiteX3" fmla="*/ 0 w 723900"/>
                <a:gd name="connsiteY3" fmla="*/ 1104844 h 2209689"/>
                <a:gd name="connsiteX4" fmla="*/ 630916 w 723900"/>
                <a:gd name="connsiteY4" fmla="*/ 44793 h 2209689"/>
                <a:gd name="connsiteX5" fmla="*/ 723900 w 723900"/>
                <a:gd name="connsiteY5" fmla="*/ 0 h 220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3900" h="2209689">
                  <a:moveTo>
                    <a:pt x="723900" y="0"/>
                  </a:moveTo>
                  <a:lnTo>
                    <a:pt x="723900" y="2209689"/>
                  </a:lnTo>
                  <a:lnTo>
                    <a:pt x="630916" y="2164895"/>
                  </a:lnTo>
                  <a:cubicBezTo>
                    <a:pt x="255114" y="1960748"/>
                    <a:pt x="0" y="1562589"/>
                    <a:pt x="0" y="1104844"/>
                  </a:cubicBezTo>
                  <a:cubicBezTo>
                    <a:pt x="0" y="647100"/>
                    <a:pt x="255114" y="248941"/>
                    <a:pt x="630916" y="44793"/>
                  </a:cubicBezTo>
                  <a:lnTo>
                    <a:pt x="72390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ṡlíďe">
              <a:extLst>
                <a:ext uri="{FF2B5EF4-FFF2-40B4-BE49-F238E27FC236}">
                  <a16:creationId xmlns:a16="http://schemas.microsoft.com/office/drawing/2014/main" id="{2899CFF5-AB85-45AD-9E95-63D38785D416}"/>
                </a:ext>
              </a:extLst>
            </p:cNvPr>
            <p:cNvSpPr/>
            <p:nvPr/>
          </p:nvSpPr>
          <p:spPr bwMode="auto">
            <a:xfrm rot="10800000">
              <a:off x="11830050" y="3565512"/>
              <a:ext cx="162940" cy="261868"/>
            </a:xfrm>
            <a:custGeom>
              <a:avLst/>
              <a:gdLst>
                <a:gd name="T0" fmla="*/ 173 w 217"/>
                <a:gd name="T1" fmla="*/ 349 h 349"/>
                <a:gd name="T2" fmla="*/ 144 w 217"/>
                <a:gd name="T3" fmla="*/ 337 h 349"/>
                <a:gd name="T4" fmla="*/ 12 w 217"/>
                <a:gd name="T5" fmla="*/ 205 h 349"/>
                <a:gd name="T6" fmla="*/ 0 w 217"/>
                <a:gd name="T7" fmla="*/ 176 h 349"/>
                <a:gd name="T8" fmla="*/ 12 w 217"/>
                <a:gd name="T9" fmla="*/ 148 h 349"/>
                <a:gd name="T10" fmla="*/ 144 w 217"/>
                <a:gd name="T11" fmla="*/ 16 h 349"/>
                <a:gd name="T12" fmla="*/ 201 w 217"/>
                <a:gd name="T13" fmla="*/ 16 h 349"/>
                <a:gd name="T14" fmla="*/ 201 w 217"/>
                <a:gd name="T15" fmla="*/ 72 h 349"/>
                <a:gd name="T16" fmla="*/ 97 w 217"/>
                <a:gd name="T17" fmla="*/ 176 h 349"/>
                <a:gd name="T18" fmla="*/ 201 w 217"/>
                <a:gd name="T19" fmla="*/ 281 h 349"/>
                <a:gd name="T20" fmla="*/ 201 w 217"/>
                <a:gd name="T21" fmla="*/ 337 h 349"/>
                <a:gd name="T22" fmla="*/ 173 w 217"/>
                <a:gd name="T23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7" h="349">
                  <a:moveTo>
                    <a:pt x="173" y="349"/>
                  </a:moveTo>
                  <a:cubicBezTo>
                    <a:pt x="162" y="349"/>
                    <a:pt x="152" y="345"/>
                    <a:pt x="144" y="337"/>
                  </a:cubicBezTo>
                  <a:cubicBezTo>
                    <a:pt x="12" y="205"/>
                    <a:pt x="12" y="205"/>
                    <a:pt x="12" y="205"/>
                  </a:cubicBezTo>
                  <a:cubicBezTo>
                    <a:pt x="4" y="197"/>
                    <a:pt x="0" y="187"/>
                    <a:pt x="0" y="176"/>
                  </a:cubicBezTo>
                  <a:cubicBezTo>
                    <a:pt x="0" y="166"/>
                    <a:pt x="4" y="156"/>
                    <a:pt x="12" y="148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60" y="0"/>
                    <a:pt x="185" y="0"/>
                    <a:pt x="201" y="16"/>
                  </a:cubicBezTo>
                  <a:cubicBezTo>
                    <a:pt x="217" y="31"/>
                    <a:pt x="217" y="57"/>
                    <a:pt x="201" y="72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201" y="281"/>
                    <a:pt x="201" y="281"/>
                    <a:pt x="201" y="281"/>
                  </a:cubicBezTo>
                  <a:cubicBezTo>
                    <a:pt x="217" y="296"/>
                    <a:pt x="217" y="322"/>
                    <a:pt x="201" y="337"/>
                  </a:cubicBezTo>
                  <a:cubicBezTo>
                    <a:pt x="193" y="345"/>
                    <a:pt x="183" y="349"/>
                    <a:pt x="173" y="3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îŝḷîdè">
              <a:extLst>
                <a:ext uri="{FF2B5EF4-FFF2-40B4-BE49-F238E27FC236}">
                  <a16:creationId xmlns:a16="http://schemas.microsoft.com/office/drawing/2014/main" id="{72374AC9-5F88-47CF-930D-E8E1A49CEABC}"/>
                </a:ext>
              </a:extLst>
            </p:cNvPr>
            <p:cNvSpPr/>
            <p:nvPr/>
          </p:nvSpPr>
          <p:spPr>
            <a:xfrm rot="10800000">
              <a:off x="1139" y="2591601"/>
              <a:ext cx="723900" cy="2209689"/>
            </a:xfrm>
            <a:custGeom>
              <a:avLst/>
              <a:gdLst>
                <a:gd name="connsiteX0" fmla="*/ 723900 w 723900"/>
                <a:gd name="connsiteY0" fmla="*/ 0 h 2209689"/>
                <a:gd name="connsiteX1" fmla="*/ 723900 w 723900"/>
                <a:gd name="connsiteY1" fmla="*/ 2209689 h 2209689"/>
                <a:gd name="connsiteX2" fmla="*/ 630916 w 723900"/>
                <a:gd name="connsiteY2" fmla="*/ 2164895 h 2209689"/>
                <a:gd name="connsiteX3" fmla="*/ 0 w 723900"/>
                <a:gd name="connsiteY3" fmla="*/ 1104844 h 2209689"/>
                <a:gd name="connsiteX4" fmla="*/ 630916 w 723900"/>
                <a:gd name="connsiteY4" fmla="*/ 44793 h 2209689"/>
                <a:gd name="connsiteX5" fmla="*/ 723900 w 723900"/>
                <a:gd name="connsiteY5" fmla="*/ 0 h 220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3900" h="2209689">
                  <a:moveTo>
                    <a:pt x="723900" y="0"/>
                  </a:moveTo>
                  <a:lnTo>
                    <a:pt x="723900" y="2209689"/>
                  </a:lnTo>
                  <a:lnTo>
                    <a:pt x="630916" y="2164895"/>
                  </a:lnTo>
                  <a:cubicBezTo>
                    <a:pt x="255114" y="1960748"/>
                    <a:pt x="0" y="1562589"/>
                    <a:pt x="0" y="1104844"/>
                  </a:cubicBezTo>
                  <a:cubicBezTo>
                    <a:pt x="0" y="647100"/>
                    <a:pt x="255114" y="248941"/>
                    <a:pt x="630916" y="44793"/>
                  </a:cubicBezTo>
                  <a:lnTo>
                    <a:pt x="72390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îṧlîḍé">
              <a:extLst>
                <a:ext uri="{FF2B5EF4-FFF2-40B4-BE49-F238E27FC236}">
                  <a16:creationId xmlns:a16="http://schemas.microsoft.com/office/drawing/2014/main" id="{FA6E775C-5FEF-4B9A-B2F9-B1408AF41681}"/>
                </a:ext>
              </a:extLst>
            </p:cNvPr>
            <p:cNvSpPr/>
            <p:nvPr/>
          </p:nvSpPr>
          <p:spPr bwMode="auto">
            <a:xfrm>
              <a:off x="179847" y="3565512"/>
              <a:ext cx="162940" cy="261868"/>
            </a:xfrm>
            <a:custGeom>
              <a:avLst/>
              <a:gdLst>
                <a:gd name="T0" fmla="*/ 173 w 217"/>
                <a:gd name="T1" fmla="*/ 349 h 349"/>
                <a:gd name="T2" fmla="*/ 144 w 217"/>
                <a:gd name="T3" fmla="*/ 337 h 349"/>
                <a:gd name="T4" fmla="*/ 12 w 217"/>
                <a:gd name="T5" fmla="*/ 205 h 349"/>
                <a:gd name="T6" fmla="*/ 0 w 217"/>
                <a:gd name="T7" fmla="*/ 176 h 349"/>
                <a:gd name="T8" fmla="*/ 12 w 217"/>
                <a:gd name="T9" fmla="*/ 148 h 349"/>
                <a:gd name="T10" fmla="*/ 144 w 217"/>
                <a:gd name="T11" fmla="*/ 16 h 349"/>
                <a:gd name="T12" fmla="*/ 201 w 217"/>
                <a:gd name="T13" fmla="*/ 16 h 349"/>
                <a:gd name="T14" fmla="*/ 201 w 217"/>
                <a:gd name="T15" fmla="*/ 72 h 349"/>
                <a:gd name="T16" fmla="*/ 97 w 217"/>
                <a:gd name="T17" fmla="*/ 176 h 349"/>
                <a:gd name="T18" fmla="*/ 201 w 217"/>
                <a:gd name="T19" fmla="*/ 281 h 349"/>
                <a:gd name="T20" fmla="*/ 201 w 217"/>
                <a:gd name="T21" fmla="*/ 337 h 349"/>
                <a:gd name="T22" fmla="*/ 173 w 217"/>
                <a:gd name="T23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7" h="349">
                  <a:moveTo>
                    <a:pt x="173" y="349"/>
                  </a:moveTo>
                  <a:cubicBezTo>
                    <a:pt x="162" y="349"/>
                    <a:pt x="152" y="345"/>
                    <a:pt x="144" y="337"/>
                  </a:cubicBezTo>
                  <a:cubicBezTo>
                    <a:pt x="12" y="205"/>
                    <a:pt x="12" y="205"/>
                    <a:pt x="12" y="205"/>
                  </a:cubicBezTo>
                  <a:cubicBezTo>
                    <a:pt x="4" y="197"/>
                    <a:pt x="0" y="187"/>
                    <a:pt x="0" y="176"/>
                  </a:cubicBezTo>
                  <a:cubicBezTo>
                    <a:pt x="0" y="166"/>
                    <a:pt x="4" y="156"/>
                    <a:pt x="12" y="148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60" y="0"/>
                    <a:pt x="185" y="0"/>
                    <a:pt x="201" y="16"/>
                  </a:cubicBezTo>
                  <a:cubicBezTo>
                    <a:pt x="217" y="31"/>
                    <a:pt x="217" y="57"/>
                    <a:pt x="201" y="72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201" y="281"/>
                    <a:pt x="201" y="281"/>
                    <a:pt x="201" y="281"/>
                  </a:cubicBezTo>
                  <a:cubicBezTo>
                    <a:pt x="217" y="296"/>
                    <a:pt x="217" y="322"/>
                    <a:pt x="201" y="337"/>
                  </a:cubicBezTo>
                  <a:cubicBezTo>
                    <a:pt x="193" y="345"/>
                    <a:pt x="183" y="349"/>
                    <a:pt x="173" y="3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íşlíde">
              <a:extLst>
                <a:ext uri="{FF2B5EF4-FFF2-40B4-BE49-F238E27FC236}">
                  <a16:creationId xmlns:a16="http://schemas.microsoft.com/office/drawing/2014/main" id="{45CB8D82-A923-4EE2-8B11-38BF785B0D54}"/>
                </a:ext>
              </a:extLst>
            </p:cNvPr>
            <p:cNvGrpSpPr/>
            <p:nvPr/>
          </p:nvGrpSpPr>
          <p:grpSpPr>
            <a:xfrm>
              <a:off x="1143251" y="2286758"/>
              <a:ext cx="2723956" cy="2446392"/>
              <a:chOff x="952694" y="2286758"/>
              <a:chExt cx="2723956" cy="2446392"/>
            </a:xfrm>
          </p:grpSpPr>
          <p:grpSp>
            <p:nvGrpSpPr>
              <p:cNvPr id="25" name="îṣļidê">
                <a:extLst>
                  <a:ext uri="{FF2B5EF4-FFF2-40B4-BE49-F238E27FC236}">
                    <a16:creationId xmlns:a16="http://schemas.microsoft.com/office/drawing/2014/main" id="{BEAE6B32-67F2-42F5-BF88-EC31D4E9097F}"/>
                  </a:ext>
                </a:extLst>
              </p:cNvPr>
              <p:cNvGrpSpPr/>
              <p:nvPr/>
            </p:nvGrpSpPr>
            <p:grpSpPr>
              <a:xfrm>
                <a:off x="952694" y="3023829"/>
                <a:ext cx="2723956" cy="1228220"/>
                <a:chOff x="812066" y="3023829"/>
                <a:chExt cx="3005212" cy="1228220"/>
              </a:xfrm>
            </p:grpSpPr>
            <p:sp>
              <p:nvSpPr>
                <p:cNvPr id="28" name="ïṧ1îdè">
                  <a:extLst>
                    <a:ext uri="{FF2B5EF4-FFF2-40B4-BE49-F238E27FC236}">
                      <a16:creationId xmlns:a16="http://schemas.microsoft.com/office/drawing/2014/main" id="{1032F775-10A6-4E15-9078-723E2E890835}"/>
                    </a:ext>
                  </a:extLst>
                </p:cNvPr>
                <p:cNvSpPr/>
                <p:nvPr/>
              </p:nvSpPr>
              <p:spPr>
                <a:xfrm>
                  <a:off x="812066" y="3023829"/>
                  <a:ext cx="3005212" cy="1228220"/>
                </a:xfrm>
                <a:prstGeom prst="roundRect">
                  <a:avLst>
                    <a:gd name="adj" fmla="val 5186"/>
                  </a:avLst>
                </a:prstGeom>
                <a:noFill/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9" name="i$ḷïḑè">
                  <a:extLst>
                    <a:ext uri="{FF2B5EF4-FFF2-40B4-BE49-F238E27FC236}">
                      <a16:creationId xmlns:a16="http://schemas.microsoft.com/office/drawing/2014/main" id="{91D91FB0-6BF6-4FB5-8DF4-108DEA99C677}"/>
                    </a:ext>
                  </a:extLst>
                </p:cNvPr>
                <p:cNvSpPr txBox="1"/>
                <p:nvPr/>
              </p:nvSpPr>
              <p:spPr bwMode="auto">
                <a:xfrm>
                  <a:off x="815316" y="3162659"/>
                  <a:ext cx="2998710" cy="46402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 latinLnBrk="0"/>
                  <a:r>
                    <a:rPr lang="en-US" altLang="zh-CN" b="1" dirty="0">
                      <a:effectLst/>
                    </a:rPr>
                    <a:t>Text here</a:t>
                  </a:r>
                  <a:endParaRPr lang="zh-CN" altLang="en-US" b="1" dirty="0">
                    <a:effectLst/>
                  </a:endParaRPr>
                </a:p>
              </p:txBody>
            </p:sp>
            <p:sp>
              <p:nvSpPr>
                <p:cNvPr id="30" name="íṩľïďé">
                  <a:extLst>
                    <a:ext uri="{FF2B5EF4-FFF2-40B4-BE49-F238E27FC236}">
                      <a16:creationId xmlns:a16="http://schemas.microsoft.com/office/drawing/2014/main" id="{C9C7A7F0-73D1-42B6-9B86-489775664525}"/>
                    </a:ext>
                  </a:extLst>
                </p:cNvPr>
                <p:cNvSpPr txBox="1"/>
                <p:nvPr/>
              </p:nvSpPr>
              <p:spPr bwMode="auto">
                <a:xfrm>
                  <a:off x="815316" y="3631574"/>
                  <a:ext cx="2998710" cy="55617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  <p:sp>
            <p:nvSpPr>
              <p:cNvPr id="26" name="íṣļidè">
                <a:extLst>
                  <a:ext uri="{FF2B5EF4-FFF2-40B4-BE49-F238E27FC236}">
                    <a16:creationId xmlns:a16="http://schemas.microsoft.com/office/drawing/2014/main" id="{7FEB2163-366C-47A9-9952-465647A0BA3D}"/>
                  </a:ext>
                </a:extLst>
              </p:cNvPr>
              <p:cNvSpPr/>
              <p:nvPr/>
            </p:nvSpPr>
            <p:spPr bwMode="auto">
              <a:xfrm>
                <a:off x="2026816" y="2286758"/>
                <a:ext cx="575710" cy="609685"/>
              </a:xfrm>
              <a:custGeom>
                <a:avLst/>
                <a:gdLst>
                  <a:gd name="connsiteX0" fmla="*/ 435703 w 572779"/>
                  <a:gd name="connsiteY0" fmla="*/ 160183 h 606580"/>
                  <a:gd name="connsiteX1" fmla="*/ 479697 w 572779"/>
                  <a:gd name="connsiteY1" fmla="*/ 160183 h 606580"/>
                  <a:gd name="connsiteX2" fmla="*/ 479581 w 572779"/>
                  <a:gd name="connsiteY2" fmla="*/ 160472 h 606580"/>
                  <a:gd name="connsiteX3" fmla="*/ 479812 w 572779"/>
                  <a:gd name="connsiteY3" fmla="*/ 160472 h 606580"/>
                  <a:gd name="connsiteX4" fmla="*/ 478713 w 572779"/>
                  <a:gd name="connsiteY4" fmla="*/ 162726 h 606580"/>
                  <a:gd name="connsiteX5" fmla="*/ 469682 w 572779"/>
                  <a:gd name="connsiteY5" fmla="*/ 187227 h 606580"/>
                  <a:gd name="connsiteX6" fmla="*/ 474776 w 572779"/>
                  <a:gd name="connsiteY6" fmla="*/ 242470 h 606580"/>
                  <a:gd name="connsiteX7" fmla="*/ 494284 w 572779"/>
                  <a:gd name="connsiteY7" fmla="*/ 242470 h 606580"/>
                  <a:gd name="connsiteX8" fmla="*/ 510840 w 572779"/>
                  <a:gd name="connsiteY8" fmla="*/ 160183 h 606580"/>
                  <a:gd name="connsiteX9" fmla="*/ 527338 w 572779"/>
                  <a:gd name="connsiteY9" fmla="*/ 160183 h 606580"/>
                  <a:gd name="connsiteX10" fmla="*/ 572779 w 572779"/>
                  <a:gd name="connsiteY10" fmla="*/ 205430 h 606580"/>
                  <a:gd name="connsiteX11" fmla="*/ 572779 w 572779"/>
                  <a:gd name="connsiteY11" fmla="*/ 337413 h 606580"/>
                  <a:gd name="connsiteX12" fmla="*/ 527396 w 572779"/>
                  <a:gd name="connsiteY12" fmla="*/ 382717 h 606580"/>
                  <a:gd name="connsiteX13" fmla="*/ 521607 w 572779"/>
                  <a:gd name="connsiteY13" fmla="*/ 382717 h 606580"/>
                  <a:gd name="connsiteX14" fmla="*/ 521607 w 572779"/>
                  <a:gd name="connsiteY14" fmla="*/ 574624 h 606580"/>
                  <a:gd name="connsiteX15" fmla="*/ 489595 w 572779"/>
                  <a:gd name="connsiteY15" fmla="*/ 606580 h 606580"/>
                  <a:gd name="connsiteX16" fmla="*/ 457815 w 572779"/>
                  <a:gd name="connsiteY16" fmla="*/ 578149 h 606580"/>
                  <a:gd name="connsiteX17" fmla="*/ 425978 w 572779"/>
                  <a:gd name="connsiteY17" fmla="*/ 606580 h 606580"/>
                  <a:gd name="connsiteX18" fmla="*/ 393966 w 572779"/>
                  <a:gd name="connsiteY18" fmla="*/ 574624 h 606580"/>
                  <a:gd name="connsiteX19" fmla="*/ 393966 w 572779"/>
                  <a:gd name="connsiteY19" fmla="*/ 392541 h 606580"/>
                  <a:gd name="connsiteX20" fmla="*/ 422967 w 572779"/>
                  <a:gd name="connsiteY20" fmla="*/ 337528 h 606580"/>
                  <a:gd name="connsiteX21" fmla="*/ 422967 w 572779"/>
                  <a:gd name="connsiteY21" fmla="*/ 242528 h 606580"/>
                  <a:gd name="connsiteX22" fmla="*/ 440739 w 572779"/>
                  <a:gd name="connsiteY22" fmla="*/ 242528 h 606580"/>
                  <a:gd name="connsiteX23" fmla="*/ 445833 w 572779"/>
                  <a:gd name="connsiteY23" fmla="*/ 186996 h 606580"/>
                  <a:gd name="connsiteX24" fmla="*/ 445196 w 572779"/>
                  <a:gd name="connsiteY24" fmla="*/ 183991 h 606580"/>
                  <a:gd name="connsiteX25" fmla="*/ 436860 w 572779"/>
                  <a:gd name="connsiteY25" fmla="*/ 162726 h 606580"/>
                  <a:gd name="connsiteX26" fmla="*/ 435818 w 572779"/>
                  <a:gd name="connsiteY26" fmla="*/ 160472 h 606580"/>
                  <a:gd name="connsiteX27" fmla="*/ 435876 w 572779"/>
                  <a:gd name="connsiteY27" fmla="*/ 160472 h 606580"/>
                  <a:gd name="connsiteX28" fmla="*/ 435703 w 572779"/>
                  <a:gd name="connsiteY28" fmla="*/ 160183 h 606580"/>
                  <a:gd name="connsiteX29" fmla="*/ 264349 w 572779"/>
                  <a:gd name="connsiteY29" fmla="*/ 160183 h 606580"/>
                  <a:gd name="connsiteX30" fmla="*/ 308327 w 572779"/>
                  <a:gd name="connsiteY30" fmla="*/ 160183 h 606580"/>
                  <a:gd name="connsiteX31" fmla="*/ 308154 w 572779"/>
                  <a:gd name="connsiteY31" fmla="*/ 160472 h 606580"/>
                  <a:gd name="connsiteX32" fmla="*/ 308385 w 572779"/>
                  <a:gd name="connsiteY32" fmla="*/ 160472 h 606580"/>
                  <a:gd name="connsiteX33" fmla="*/ 307344 w 572779"/>
                  <a:gd name="connsiteY33" fmla="*/ 162726 h 606580"/>
                  <a:gd name="connsiteX34" fmla="*/ 298316 w 572779"/>
                  <a:gd name="connsiteY34" fmla="*/ 187227 h 606580"/>
                  <a:gd name="connsiteX35" fmla="*/ 303409 w 572779"/>
                  <a:gd name="connsiteY35" fmla="*/ 242470 h 606580"/>
                  <a:gd name="connsiteX36" fmla="*/ 322910 w 572779"/>
                  <a:gd name="connsiteY36" fmla="*/ 242470 h 606580"/>
                  <a:gd name="connsiteX37" fmla="*/ 339401 w 572779"/>
                  <a:gd name="connsiteY37" fmla="*/ 160183 h 606580"/>
                  <a:gd name="connsiteX38" fmla="*/ 355951 w 572779"/>
                  <a:gd name="connsiteY38" fmla="*/ 160183 h 606580"/>
                  <a:gd name="connsiteX39" fmla="*/ 401376 w 572779"/>
                  <a:gd name="connsiteY39" fmla="*/ 205430 h 606580"/>
                  <a:gd name="connsiteX40" fmla="*/ 401376 w 572779"/>
                  <a:gd name="connsiteY40" fmla="*/ 337413 h 606580"/>
                  <a:gd name="connsiteX41" fmla="*/ 356009 w 572779"/>
                  <a:gd name="connsiteY41" fmla="*/ 382717 h 606580"/>
                  <a:gd name="connsiteX42" fmla="*/ 350222 w 572779"/>
                  <a:gd name="connsiteY42" fmla="*/ 382717 h 606580"/>
                  <a:gd name="connsiteX43" fmla="*/ 350222 w 572779"/>
                  <a:gd name="connsiteY43" fmla="*/ 574624 h 606580"/>
                  <a:gd name="connsiteX44" fmla="*/ 318222 w 572779"/>
                  <a:gd name="connsiteY44" fmla="*/ 606580 h 606580"/>
                  <a:gd name="connsiteX45" fmla="*/ 286396 w 572779"/>
                  <a:gd name="connsiteY45" fmla="*/ 578149 h 606580"/>
                  <a:gd name="connsiteX46" fmla="*/ 254628 w 572779"/>
                  <a:gd name="connsiteY46" fmla="*/ 606580 h 606580"/>
                  <a:gd name="connsiteX47" fmla="*/ 222628 w 572779"/>
                  <a:gd name="connsiteY47" fmla="*/ 574624 h 606580"/>
                  <a:gd name="connsiteX48" fmla="*/ 222628 w 572779"/>
                  <a:gd name="connsiteY48" fmla="*/ 382833 h 606580"/>
                  <a:gd name="connsiteX49" fmla="*/ 216841 w 572779"/>
                  <a:gd name="connsiteY49" fmla="*/ 382833 h 606580"/>
                  <a:gd name="connsiteX50" fmla="*/ 171474 w 572779"/>
                  <a:gd name="connsiteY50" fmla="*/ 337528 h 606580"/>
                  <a:gd name="connsiteX51" fmla="*/ 171474 w 572779"/>
                  <a:gd name="connsiteY51" fmla="*/ 205545 h 606580"/>
                  <a:gd name="connsiteX52" fmla="*/ 216841 w 572779"/>
                  <a:gd name="connsiteY52" fmla="*/ 160241 h 606580"/>
                  <a:gd name="connsiteX53" fmla="*/ 233333 w 572779"/>
                  <a:gd name="connsiteY53" fmla="*/ 160241 h 606580"/>
                  <a:gd name="connsiteX54" fmla="*/ 249825 w 572779"/>
                  <a:gd name="connsiteY54" fmla="*/ 242528 h 606580"/>
                  <a:gd name="connsiteX55" fmla="*/ 269383 w 572779"/>
                  <a:gd name="connsiteY55" fmla="*/ 242528 h 606580"/>
                  <a:gd name="connsiteX56" fmla="*/ 274476 w 572779"/>
                  <a:gd name="connsiteY56" fmla="*/ 186996 h 606580"/>
                  <a:gd name="connsiteX57" fmla="*/ 273839 w 572779"/>
                  <a:gd name="connsiteY57" fmla="*/ 183991 h 606580"/>
                  <a:gd name="connsiteX58" fmla="*/ 265506 w 572779"/>
                  <a:gd name="connsiteY58" fmla="*/ 162726 h 606580"/>
                  <a:gd name="connsiteX59" fmla="*/ 264407 w 572779"/>
                  <a:gd name="connsiteY59" fmla="*/ 160472 h 606580"/>
                  <a:gd name="connsiteX60" fmla="*/ 264523 w 572779"/>
                  <a:gd name="connsiteY60" fmla="*/ 160472 h 606580"/>
                  <a:gd name="connsiteX61" fmla="*/ 264349 w 572779"/>
                  <a:gd name="connsiteY61" fmla="*/ 160183 h 606580"/>
                  <a:gd name="connsiteX62" fmla="*/ 92987 w 572779"/>
                  <a:gd name="connsiteY62" fmla="*/ 160183 h 606580"/>
                  <a:gd name="connsiteX63" fmla="*/ 136964 w 572779"/>
                  <a:gd name="connsiteY63" fmla="*/ 160183 h 606580"/>
                  <a:gd name="connsiteX64" fmla="*/ 136791 w 572779"/>
                  <a:gd name="connsiteY64" fmla="*/ 160472 h 606580"/>
                  <a:gd name="connsiteX65" fmla="*/ 137022 w 572779"/>
                  <a:gd name="connsiteY65" fmla="*/ 160472 h 606580"/>
                  <a:gd name="connsiteX66" fmla="*/ 135923 w 572779"/>
                  <a:gd name="connsiteY66" fmla="*/ 162726 h 606580"/>
                  <a:gd name="connsiteX67" fmla="*/ 126896 w 572779"/>
                  <a:gd name="connsiteY67" fmla="*/ 187227 h 606580"/>
                  <a:gd name="connsiteX68" fmla="*/ 131988 w 572779"/>
                  <a:gd name="connsiteY68" fmla="*/ 242470 h 606580"/>
                  <a:gd name="connsiteX69" fmla="*/ 149752 w 572779"/>
                  <a:gd name="connsiteY69" fmla="*/ 242470 h 606580"/>
                  <a:gd name="connsiteX70" fmla="*/ 149752 w 572779"/>
                  <a:gd name="connsiteY70" fmla="*/ 337471 h 606580"/>
                  <a:gd name="connsiteX71" fmla="*/ 178742 w 572779"/>
                  <a:gd name="connsiteY71" fmla="*/ 392483 h 606580"/>
                  <a:gd name="connsiteX72" fmla="*/ 178742 w 572779"/>
                  <a:gd name="connsiteY72" fmla="*/ 574624 h 606580"/>
                  <a:gd name="connsiteX73" fmla="*/ 146743 w 572779"/>
                  <a:gd name="connsiteY73" fmla="*/ 606580 h 606580"/>
                  <a:gd name="connsiteX74" fmla="*/ 114976 w 572779"/>
                  <a:gd name="connsiteY74" fmla="*/ 578149 h 606580"/>
                  <a:gd name="connsiteX75" fmla="*/ 83151 w 572779"/>
                  <a:gd name="connsiteY75" fmla="*/ 606580 h 606580"/>
                  <a:gd name="connsiteX76" fmla="*/ 51152 w 572779"/>
                  <a:gd name="connsiteY76" fmla="*/ 574624 h 606580"/>
                  <a:gd name="connsiteX77" fmla="*/ 51152 w 572779"/>
                  <a:gd name="connsiteY77" fmla="*/ 382833 h 606580"/>
                  <a:gd name="connsiteX78" fmla="*/ 45365 w 572779"/>
                  <a:gd name="connsiteY78" fmla="*/ 382833 h 606580"/>
                  <a:gd name="connsiteX79" fmla="*/ 0 w 572779"/>
                  <a:gd name="connsiteY79" fmla="*/ 337528 h 606580"/>
                  <a:gd name="connsiteX80" fmla="*/ 0 w 572779"/>
                  <a:gd name="connsiteY80" fmla="*/ 205545 h 606580"/>
                  <a:gd name="connsiteX81" fmla="*/ 45365 w 572779"/>
                  <a:gd name="connsiteY81" fmla="*/ 160241 h 606580"/>
                  <a:gd name="connsiteX82" fmla="*/ 61972 w 572779"/>
                  <a:gd name="connsiteY82" fmla="*/ 160241 h 606580"/>
                  <a:gd name="connsiteX83" fmla="*/ 78464 w 572779"/>
                  <a:gd name="connsiteY83" fmla="*/ 242528 h 606580"/>
                  <a:gd name="connsiteX84" fmla="*/ 97964 w 572779"/>
                  <a:gd name="connsiteY84" fmla="*/ 242528 h 606580"/>
                  <a:gd name="connsiteX85" fmla="*/ 103056 w 572779"/>
                  <a:gd name="connsiteY85" fmla="*/ 186996 h 606580"/>
                  <a:gd name="connsiteX86" fmla="*/ 102477 w 572779"/>
                  <a:gd name="connsiteY86" fmla="*/ 183991 h 606580"/>
                  <a:gd name="connsiteX87" fmla="*/ 94145 w 572779"/>
                  <a:gd name="connsiteY87" fmla="*/ 162726 h 606580"/>
                  <a:gd name="connsiteX88" fmla="*/ 93045 w 572779"/>
                  <a:gd name="connsiteY88" fmla="*/ 160472 h 606580"/>
                  <a:gd name="connsiteX89" fmla="*/ 93103 w 572779"/>
                  <a:gd name="connsiteY89" fmla="*/ 160472 h 606580"/>
                  <a:gd name="connsiteX90" fmla="*/ 92987 w 572779"/>
                  <a:gd name="connsiteY90" fmla="*/ 160183 h 606580"/>
                  <a:gd name="connsiteX91" fmla="*/ 457411 w 572779"/>
                  <a:gd name="connsiteY91" fmla="*/ 751 h 606580"/>
                  <a:gd name="connsiteX92" fmla="*/ 458047 w 572779"/>
                  <a:gd name="connsiteY92" fmla="*/ 751 h 606580"/>
                  <a:gd name="connsiteX93" fmla="*/ 521621 w 572779"/>
                  <a:gd name="connsiteY93" fmla="*/ 49915 h 606580"/>
                  <a:gd name="connsiteX94" fmla="*/ 523761 w 572779"/>
                  <a:gd name="connsiteY94" fmla="*/ 66553 h 606580"/>
                  <a:gd name="connsiteX95" fmla="*/ 458105 w 572779"/>
                  <a:gd name="connsiteY95" fmla="*/ 132124 h 606580"/>
                  <a:gd name="connsiteX96" fmla="*/ 457469 w 572779"/>
                  <a:gd name="connsiteY96" fmla="*/ 132124 h 606580"/>
                  <a:gd name="connsiteX97" fmla="*/ 393895 w 572779"/>
                  <a:gd name="connsiteY97" fmla="*/ 82960 h 606580"/>
                  <a:gd name="connsiteX98" fmla="*/ 391755 w 572779"/>
                  <a:gd name="connsiteY98" fmla="*/ 66322 h 606580"/>
                  <a:gd name="connsiteX99" fmla="*/ 457411 w 572779"/>
                  <a:gd name="connsiteY99" fmla="*/ 751 h 606580"/>
                  <a:gd name="connsiteX100" fmla="*/ 285868 w 572779"/>
                  <a:gd name="connsiteY100" fmla="*/ 751 h 606580"/>
                  <a:gd name="connsiteX101" fmla="*/ 286621 w 572779"/>
                  <a:gd name="connsiteY101" fmla="*/ 751 h 606580"/>
                  <a:gd name="connsiteX102" fmla="*/ 350227 w 572779"/>
                  <a:gd name="connsiteY102" fmla="*/ 49915 h 606580"/>
                  <a:gd name="connsiteX103" fmla="*/ 352369 w 572779"/>
                  <a:gd name="connsiteY103" fmla="*/ 66553 h 606580"/>
                  <a:gd name="connsiteX104" fmla="*/ 286736 w 572779"/>
                  <a:gd name="connsiteY104" fmla="*/ 132124 h 606580"/>
                  <a:gd name="connsiteX105" fmla="*/ 286100 w 572779"/>
                  <a:gd name="connsiteY105" fmla="*/ 132124 h 606580"/>
                  <a:gd name="connsiteX106" fmla="*/ 222493 w 572779"/>
                  <a:gd name="connsiteY106" fmla="*/ 82845 h 606580"/>
                  <a:gd name="connsiteX107" fmla="*/ 220351 w 572779"/>
                  <a:gd name="connsiteY107" fmla="*/ 66264 h 606580"/>
                  <a:gd name="connsiteX108" fmla="*/ 285868 w 572779"/>
                  <a:gd name="connsiteY108" fmla="*/ 751 h 606580"/>
                  <a:gd name="connsiteX109" fmla="*/ 114639 w 572779"/>
                  <a:gd name="connsiteY109" fmla="*/ 751 h 606580"/>
                  <a:gd name="connsiteX110" fmla="*/ 115275 w 572779"/>
                  <a:gd name="connsiteY110" fmla="*/ 751 h 606580"/>
                  <a:gd name="connsiteX111" fmla="*/ 178882 w 572779"/>
                  <a:gd name="connsiteY111" fmla="*/ 49915 h 606580"/>
                  <a:gd name="connsiteX112" fmla="*/ 181024 w 572779"/>
                  <a:gd name="connsiteY112" fmla="*/ 66553 h 606580"/>
                  <a:gd name="connsiteX113" fmla="*/ 115333 w 572779"/>
                  <a:gd name="connsiteY113" fmla="*/ 132124 h 606580"/>
                  <a:gd name="connsiteX114" fmla="*/ 114754 w 572779"/>
                  <a:gd name="connsiteY114" fmla="*/ 132124 h 606580"/>
                  <a:gd name="connsiteX115" fmla="*/ 51148 w 572779"/>
                  <a:gd name="connsiteY115" fmla="*/ 82960 h 606580"/>
                  <a:gd name="connsiteX116" fmla="*/ 49006 w 572779"/>
                  <a:gd name="connsiteY116" fmla="*/ 66322 h 606580"/>
                  <a:gd name="connsiteX117" fmla="*/ 114639 w 572779"/>
                  <a:gd name="connsiteY117" fmla="*/ 751 h 606580"/>
                  <a:gd name="connsiteX118" fmla="*/ 457410 w 572779"/>
                  <a:gd name="connsiteY118" fmla="*/ 423 h 606580"/>
                  <a:gd name="connsiteX119" fmla="*/ 391355 w 572779"/>
                  <a:gd name="connsiteY119" fmla="*/ 66356 h 606580"/>
                  <a:gd name="connsiteX120" fmla="*/ 393497 w 572779"/>
                  <a:gd name="connsiteY120" fmla="*/ 83056 h 606580"/>
                  <a:gd name="connsiteX121" fmla="*/ 457468 w 572779"/>
                  <a:gd name="connsiteY121" fmla="*/ 132521 h 606580"/>
                  <a:gd name="connsiteX122" fmla="*/ 457815 w 572779"/>
                  <a:gd name="connsiteY122" fmla="*/ 132521 h 606580"/>
                  <a:gd name="connsiteX123" fmla="*/ 458104 w 572779"/>
                  <a:gd name="connsiteY123" fmla="*/ 132521 h 606580"/>
                  <a:gd name="connsiteX124" fmla="*/ 524159 w 572779"/>
                  <a:gd name="connsiteY124" fmla="*/ 66587 h 606580"/>
                  <a:gd name="connsiteX125" fmla="*/ 522017 w 572779"/>
                  <a:gd name="connsiteY125" fmla="*/ 49887 h 606580"/>
                  <a:gd name="connsiteX126" fmla="*/ 458046 w 572779"/>
                  <a:gd name="connsiteY126" fmla="*/ 423 h 606580"/>
                  <a:gd name="connsiteX127" fmla="*/ 457699 w 572779"/>
                  <a:gd name="connsiteY127" fmla="*/ 423 h 606580"/>
                  <a:gd name="connsiteX128" fmla="*/ 114646 w 572779"/>
                  <a:gd name="connsiteY128" fmla="*/ 423 h 606580"/>
                  <a:gd name="connsiteX129" fmla="*/ 48620 w 572779"/>
                  <a:gd name="connsiteY129" fmla="*/ 66356 h 606580"/>
                  <a:gd name="connsiteX130" fmla="*/ 50761 w 572779"/>
                  <a:gd name="connsiteY130" fmla="*/ 83056 h 606580"/>
                  <a:gd name="connsiteX131" fmla="*/ 114762 w 572779"/>
                  <a:gd name="connsiteY131" fmla="*/ 132521 h 606580"/>
                  <a:gd name="connsiteX132" fmla="*/ 115051 w 572779"/>
                  <a:gd name="connsiteY132" fmla="*/ 132521 h 606580"/>
                  <a:gd name="connsiteX133" fmla="*/ 115340 w 572779"/>
                  <a:gd name="connsiteY133" fmla="*/ 132521 h 606580"/>
                  <a:gd name="connsiteX134" fmla="*/ 181424 w 572779"/>
                  <a:gd name="connsiteY134" fmla="*/ 66587 h 606580"/>
                  <a:gd name="connsiteX135" fmla="*/ 179225 w 572779"/>
                  <a:gd name="connsiteY135" fmla="*/ 49887 h 606580"/>
                  <a:gd name="connsiteX136" fmla="*/ 115282 w 572779"/>
                  <a:gd name="connsiteY136" fmla="*/ 423 h 606580"/>
                  <a:gd name="connsiteX137" fmla="*/ 114993 w 572779"/>
                  <a:gd name="connsiteY137" fmla="*/ 423 h 606580"/>
                  <a:gd name="connsiteX138" fmla="*/ 286036 w 572779"/>
                  <a:gd name="connsiteY138" fmla="*/ 397 h 606580"/>
                  <a:gd name="connsiteX139" fmla="*/ 219952 w 572779"/>
                  <a:gd name="connsiteY139" fmla="*/ 66286 h 606580"/>
                  <a:gd name="connsiteX140" fmla="*/ 222151 w 572779"/>
                  <a:gd name="connsiteY140" fmla="*/ 82990 h 606580"/>
                  <a:gd name="connsiteX141" fmla="*/ 286094 w 572779"/>
                  <a:gd name="connsiteY141" fmla="*/ 132522 h 606580"/>
                  <a:gd name="connsiteX142" fmla="*/ 286383 w 572779"/>
                  <a:gd name="connsiteY142" fmla="*/ 132522 h 606580"/>
                  <a:gd name="connsiteX143" fmla="*/ 286730 w 572779"/>
                  <a:gd name="connsiteY143" fmla="*/ 132522 h 606580"/>
                  <a:gd name="connsiteX144" fmla="*/ 352756 w 572779"/>
                  <a:gd name="connsiteY144" fmla="*/ 66575 h 606580"/>
                  <a:gd name="connsiteX145" fmla="*/ 350615 w 572779"/>
                  <a:gd name="connsiteY145" fmla="*/ 49872 h 606580"/>
                  <a:gd name="connsiteX146" fmla="*/ 286614 w 572779"/>
                  <a:gd name="connsiteY146" fmla="*/ 397 h 606580"/>
                  <a:gd name="connsiteX147" fmla="*/ 286325 w 572779"/>
                  <a:gd name="connsiteY147" fmla="*/ 397 h 606580"/>
                  <a:gd name="connsiteX148" fmla="*/ 457411 w 572779"/>
                  <a:gd name="connsiteY148" fmla="*/ 0 h 606580"/>
                  <a:gd name="connsiteX149" fmla="*/ 458047 w 572779"/>
                  <a:gd name="connsiteY149" fmla="*/ 0 h 606580"/>
                  <a:gd name="connsiteX150" fmla="*/ 522315 w 572779"/>
                  <a:gd name="connsiteY150" fmla="*/ 49741 h 606580"/>
                  <a:gd name="connsiteX151" fmla="*/ 524513 w 572779"/>
                  <a:gd name="connsiteY151" fmla="*/ 66553 h 606580"/>
                  <a:gd name="connsiteX152" fmla="*/ 458105 w 572779"/>
                  <a:gd name="connsiteY152" fmla="*/ 132875 h 606580"/>
                  <a:gd name="connsiteX153" fmla="*/ 457469 w 572779"/>
                  <a:gd name="connsiteY153" fmla="*/ 132875 h 606580"/>
                  <a:gd name="connsiteX154" fmla="*/ 393201 w 572779"/>
                  <a:gd name="connsiteY154" fmla="*/ 83133 h 606580"/>
                  <a:gd name="connsiteX155" fmla="*/ 391003 w 572779"/>
                  <a:gd name="connsiteY155" fmla="*/ 66322 h 606580"/>
                  <a:gd name="connsiteX156" fmla="*/ 457411 w 572779"/>
                  <a:gd name="connsiteY156" fmla="*/ 0 h 606580"/>
                  <a:gd name="connsiteX157" fmla="*/ 285868 w 572779"/>
                  <a:gd name="connsiteY157" fmla="*/ 0 h 606580"/>
                  <a:gd name="connsiteX158" fmla="*/ 286621 w 572779"/>
                  <a:gd name="connsiteY158" fmla="*/ 0 h 606580"/>
                  <a:gd name="connsiteX159" fmla="*/ 350980 w 572779"/>
                  <a:gd name="connsiteY159" fmla="*/ 49741 h 606580"/>
                  <a:gd name="connsiteX160" fmla="*/ 353179 w 572779"/>
                  <a:gd name="connsiteY160" fmla="*/ 66553 h 606580"/>
                  <a:gd name="connsiteX161" fmla="*/ 286736 w 572779"/>
                  <a:gd name="connsiteY161" fmla="*/ 132875 h 606580"/>
                  <a:gd name="connsiteX162" fmla="*/ 286100 w 572779"/>
                  <a:gd name="connsiteY162" fmla="*/ 132875 h 606580"/>
                  <a:gd name="connsiteX163" fmla="*/ 221740 w 572779"/>
                  <a:gd name="connsiteY163" fmla="*/ 83076 h 606580"/>
                  <a:gd name="connsiteX164" fmla="*/ 219599 w 572779"/>
                  <a:gd name="connsiteY164" fmla="*/ 66264 h 606580"/>
                  <a:gd name="connsiteX165" fmla="*/ 285868 w 572779"/>
                  <a:gd name="connsiteY165" fmla="*/ 0 h 606580"/>
                  <a:gd name="connsiteX166" fmla="*/ 114639 w 572779"/>
                  <a:gd name="connsiteY166" fmla="*/ 0 h 606580"/>
                  <a:gd name="connsiteX167" fmla="*/ 115275 w 572779"/>
                  <a:gd name="connsiteY167" fmla="*/ 0 h 606580"/>
                  <a:gd name="connsiteX168" fmla="*/ 179635 w 572779"/>
                  <a:gd name="connsiteY168" fmla="*/ 49741 h 606580"/>
                  <a:gd name="connsiteX169" fmla="*/ 181776 w 572779"/>
                  <a:gd name="connsiteY169" fmla="*/ 66553 h 606580"/>
                  <a:gd name="connsiteX170" fmla="*/ 115333 w 572779"/>
                  <a:gd name="connsiteY170" fmla="*/ 132875 h 606580"/>
                  <a:gd name="connsiteX171" fmla="*/ 114754 w 572779"/>
                  <a:gd name="connsiteY171" fmla="*/ 132875 h 606580"/>
                  <a:gd name="connsiteX172" fmla="*/ 50395 w 572779"/>
                  <a:gd name="connsiteY172" fmla="*/ 83133 h 606580"/>
                  <a:gd name="connsiteX173" fmla="*/ 48196 w 572779"/>
                  <a:gd name="connsiteY173" fmla="*/ 66322 h 606580"/>
                  <a:gd name="connsiteX174" fmla="*/ 114639 w 572779"/>
                  <a:gd name="connsiteY174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572779" h="606580">
                    <a:moveTo>
                      <a:pt x="435703" y="160183"/>
                    </a:moveTo>
                    <a:lnTo>
                      <a:pt x="479697" y="160183"/>
                    </a:lnTo>
                    <a:cubicBezTo>
                      <a:pt x="479639" y="160241"/>
                      <a:pt x="479639" y="160414"/>
                      <a:pt x="479581" y="160472"/>
                    </a:cubicBezTo>
                    <a:lnTo>
                      <a:pt x="479812" y="160472"/>
                    </a:lnTo>
                    <a:cubicBezTo>
                      <a:pt x="479407" y="161281"/>
                      <a:pt x="478713" y="162726"/>
                      <a:pt x="478713" y="162726"/>
                    </a:cubicBezTo>
                    <a:cubicBezTo>
                      <a:pt x="474834" y="170989"/>
                      <a:pt x="471245" y="178848"/>
                      <a:pt x="469682" y="187227"/>
                    </a:cubicBezTo>
                    <a:lnTo>
                      <a:pt x="474776" y="242470"/>
                    </a:lnTo>
                    <a:lnTo>
                      <a:pt x="494284" y="242470"/>
                    </a:lnTo>
                    <a:lnTo>
                      <a:pt x="510840" y="160183"/>
                    </a:lnTo>
                    <a:lnTo>
                      <a:pt x="527338" y="160183"/>
                    </a:lnTo>
                    <a:cubicBezTo>
                      <a:pt x="552345" y="160183"/>
                      <a:pt x="572663" y="180466"/>
                      <a:pt x="572779" y="205430"/>
                    </a:cubicBezTo>
                    <a:lnTo>
                      <a:pt x="572779" y="337413"/>
                    </a:lnTo>
                    <a:cubicBezTo>
                      <a:pt x="572779" y="362434"/>
                      <a:pt x="552519" y="382717"/>
                      <a:pt x="527396" y="382717"/>
                    </a:cubicBezTo>
                    <a:lnTo>
                      <a:pt x="521607" y="382717"/>
                    </a:lnTo>
                    <a:lnTo>
                      <a:pt x="521607" y="574624"/>
                    </a:lnTo>
                    <a:cubicBezTo>
                      <a:pt x="521607" y="592249"/>
                      <a:pt x="507251" y="606580"/>
                      <a:pt x="489595" y="606580"/>
                    </a:cubicBezTo>
                    <a:cubicBezTo>
                      <a:pt x="473155" y="606580"/>
                      <a:pt x="459552" y="594098"/>
                      <a:pt x="457815" y="578149"/>
                    </a:cubicBezTo>
                    <a:cubicBezTo>
                      <a:pt x="456021" y="594214"/>
                      <a:pt x="442417" y="606580"/>
                      <a:pt x="425978" y="606580"/>
                    </a:cubicBezTo>
                    <a:cubicBezTo>
                      <a:pt x="408322" y="606580"/>
                      <a:pt x="393966" y="592249"/>
                      <a:pt x="393966" y="574624"/>
                    </a:cubicBezTo>
                    <a:lnTo>
                      <a:pt x="393966" y="392541"/>
                    </a:lnTo>
                    <a:cubicBezTo>
                      <a:pt x="411506" y="380521"/>
                      <a:pt x="422967" y="360354"/>
                      <a:pt x="422967" y="337528"/>
                    </a:cubicBezTo>
                    <a:lnTo>
                      <a:pt x="422967" y="242528"/>
                    </a:lnTo>
                    <a:lnTo>
                      <a:pt x="440739" y="242528"/>
                    </a:lnTo>
                    <a:lnTo>
                      <a:pt x="445833" y="186996"/>
                    </a:lnTo>
                    <a:cubicBezTo>
                      <a:pt x="445659" y="186013"/>
                      <a:pt x="445428" y="184973"/>
                      <a:pt x="445196" y="183991"/>
                    </a:cubicBezTo>
                    <a:cubicBezTo>
                      <a:pt x="443459" y="176768"/>
                      <a:pt x="440276" y="169891"/>
                      <a:pt x="436860" y="162726"/>
                    </a:cubicBezTo>
                    <a:cubicBezTo>
                      <a:pt x="436860" y="162726"/>
                      <a:pt x="436166" y="161281"/>
                      <a:pt x="435818" y="160472"/>
                    </a:cubicBezTo>
                    <a:lnTo>
                      <a:pt x="435876" y="160472"/>
                    </a:lnTo>
                    <a:cubicBezTo>
                      <a:pt x="435818" y="160356"/>
                      <a:pt x="435818" y="160241"/>
                      <a:pt x="435703" y="160183"/>
                    </a:cubicBezTo>
                    <a:close/>
                    <a:moveTo>
                      <a:pt x="264349" y="160183"/>
                    </a:moveTo>
                    <a:lnTo>
                      <a:pt x="308327" y="160183"/>
                    </a:lnTo>
                    <a:cubicBezTo>
                      <a:pt x="308269" y="160241"/>
                      <a:pt x="308269" y="160414"/>
                      <a:pt x="308154" y="160472"/>
                    </a:cubicBezTo>
                    <a:lnTo>
                      <a:pt x="308385" y="160472"/>
                    </a:lnTo>
                    <a:cubicBezTo>
                      <a:pt x="308038" y="161281"/>
                      <a:pt x="307344" y="162726"/>
                      <a:pt x="307344" y="162726"/>
                    </a:cubicBezTo>
                    <a:cubicBezTo>
                      <a:pt x="303467" y="170989"/>
                      <a:pt x="299821" y="178848"/>
                      <a:pt x="298316" y="187227"/>
                    </a:cubicBezTo>
                    <a:lnTo>
                      <a:pt x="303409" y="242470"/>
                    </a:lnTo>
                    <a:lnTo>
                      <a:pt x="322910" y="242470"/>
                    </a:lnTo>
                    <a:lnTo>
                      <a:pt x="339401" y="160183"/>
                    </a:lnTo>
                    <a:lnTo>
                      <a:pt x="355951" y="160183"/>
                    </a:lnTo>
                    <a:cubicBezTo>
                      <a:pt x="380949" y="160183"/>
                      <a:pt x="401202" y="180466"/>
                      <a:pt x="401376" y="205430"/>
                    </a:cubicBezTo>
                    <a:lnTo>
                      <a:pt x="401376" y="337413"/>
                    </a:lnTo>
                    <a:cubicBezTo>
                      <a:pt x="401376" y="362434"/>
                      <a:pt x="381065" y="382717"/>
                      <a:pt x="356009" y="382717"/>
                    </a:cubicBezTo>
                    <a:lnTo>
                      <a:pt x="350222" y="382717"/>
                    </a:lnTo>
                    <a:lnTo>
                      <a:pt x="350222" y="574624"/>
                    </a:lnTo>
                    <a:cubicBezTo>
                      <a:pt x="350222" y="592249"/>
                      <a:pt x="335872" y="606580"/>
                      <a:pt x="318222" y="606580"/>
                    </a:cubicBezTo>
                    <a:cubicBezTo>
                      <a:pt x="301788" y="606580"/>
                      <a:pt x="288190" y="594098"/>
                      <a:pt x="286396" y="578149"/>
                    </a:cubicBezTo>
                    <a:cubicBezTo>
                      <a:pt x="284660" y="594214"/>
                      <a:pt x="271062" y="606580"/>
                      <a:pt x="254628" y="606580"/>
                    </a:cubicBezTo>
                    <a:cubicBezTo>
                      <a:pt x="236978" y="606580"/>
                      <a:pt x="222628" y="592249"/>
                      <a:pt x="222628" y="574624"/>
                    </a:cubicBezTo>
                    <a:lnTo>
                      <a:pt x="222628" y="382833"/>
                    </a:lnTo>
                    <a:lnTo>
                      <a:pt x="216841" y="382833"/>
                    </a:lnTo>
                    <a:cubicBezTo>
                      <a:pt x="191727" y="382833"/>
                      <a:pt x="171474" y="362608"/>
                      <a:pt x="171474" y="337528"/>
                    </a:cubicBezTo>
                    <a:lnTo>
                      <a:pt x="171474" y="205545"/>
                    </a:lnTo>
                    <a:cubicBezTo>
                      <a:pt x="171474" y="180524"/>
                      <a:pt x="191727" y="160241"/>
                      <a:pt x="216841" y="160241"/>
                    </a:cubicBezTo>
                    <a:lnTo>
                      <a:pt x="233333" y="160241"/>
                    </a:lnTo>
                    <a:lnTo>
                      <a:pt x="249825" y="242528"/>
                    </a:lnTo>
                    <a:lnTo>
                      <a:pt x="269383" y="242528"/>
                    </a:lnTo>
                    <a:lnTo>
                      <a:pt x="274476" y="186996"/>
                    </a:lnTo>
                    <a:cubicBezTo>
                      <a:pt x="274302" y="186013"/>
                      <a:pt x="274071" y="184973"/>
                      <a:pt x="273839" y="183991"/>
                    </a:cubicBezTo>
                    <a:cubicBezTo>
                      <a:pt x="272045" y="176768"/>
                      <a:pt x="268921" y="169891"/>
                      <a:pt x="265506" y="162726"/>
                    </a:cubicBezTo>
                    <a:cubicBezTo>
                      <a:pt x="265506" y="162726"/>
                      <a:pt x="264812" y="161281"/>
                      <a:pt x="264407" y="160472"/>
                    </a:cubicBezTo>
                    <a:lnTo>
                      <a:pt x="264523" y="160472"/>
                    </a:lnTo>
                    <a:cubicBezTo>
                      <a:pt x="264407" y="160356"/>
                      <a:pt x="264407" y="160241"/>
                      <a:pt x="264349" y="160183"/>
                    </a:cubicBezTo>
                    <a:close/>
                    <a:moveTo>
                      <a:pt x="92987" y="160183"/>
                    </a:moveTo>
                    <a:lnTo>
                      <a:pt x="136964" y="160183"/>
                    </a:lnTo>
                    <a:cubicBezTo>
                      <a:pt x="136848" y="160241"/>
                      <a:pt x="136848" y="160414"/>
                      <a:pt x="136791" y="160472"/>
                    </a:cubicBezTo>
                    <a:lnTo>
                      <a:pt x="137022" y="160472"/>
                    </a:lnTo>
                    <a:cubicBezTo>
                      <a:pt x="136617" y="161281"/>
                      <a:pt x="135923" y="162726"/>
                      <a:pt x="135923" y="162726"/>
                    </a:cubicBezTo>
                    <a:cubicBezTo>
                      <a:pt x="132104" y="170989"/>
                      <a:pt x="128458" y="178848"/>
                      <a:pt x="126896" y="187227"/>
                    </a:cubicBezTo>
                    <a:lnTo>
                      <a:pt x="131988" y="242470"/>
                    </a:lnTo>
                    <a:lnTo>
                      <a:pt x="149752" y="242470"/>
                    </a:lnTo>
                    <a:lnTo>
                      <a:pt x="149752" y="337471"/>
                    </a:lnTo>
                    <a:cubicBezTo>
                      <a:pt x="149752" y="360296"/>
                      <a:pt x="161267" y="380406"/>
                      <a:pt x="178742" y="392483"/>
                    </a:cubicBezTo>
                    <a:lnTo>
                      <a:pt x="178742" y="574624"/>
                    </a:lnTo>
                    <a:cubicBezTo>
                      <a:pt x="178742" y="592249"/>
                      <a:pt x="164392" y="606580"/>
                      <a:pt x="146743" y="606580"/>
                    </a:cubicBezTo>
                    <a:cubicBezTo>
                      <a:pt x="130310" y="606580"/>
                      <a:pt x="116712" y="594098"/>
                      <a:pt x="114976" y="578149"/>
                    </a:cubicBezTo>
                    <a:cubicBezTo>
                      <a:pt x="113182" y="594214"/>
                      <a:pt x="99584" y="606580"/>
                      <a:pt x="83151" y="606580"/>
                    </a:cubicBezTo>
                    <a:cubicBezTo>
                      <a:pt x="65502" y="606580"/>
                      <a:pt x="51152" y="592249"/>
                      <a:pt x="51152" y="574624"/>
                    </a:cubicBezTo>
                    <a:lnTo>
                      <a:pt x="51152" y="382833"/>
                    </a:lnTo>
                    <a:lnTo>
                      <a:pt x="45365" y="382833"/>
                    </a:lnTo>
                    <a:cubicBezTo>
                      <a:pt x="20310" y="382833"/>
                      <a:pt x="0" y="362608"/>
                      <a:pt x="0" y="337528"/>
                    </a:cubicBezTo>
                    <a:lnTo>
                      <a:pt x="0" y="205545"/>
                    </a:lnTo>
                    <a:cubicBezTo>
                      <a:pt x="0" y="180524"/>
                      <a:pt x="20310" y="160241"/>
                      <a:pt x="45365" y="160241"/>
                    </a:cubicBezTo>
                    <a:lnTo>
                      <a:pt x="61972" y="160241"/>
                    </a:lnTo>
                    <a:lnTo>
                      <a:pt x="78464" y="242528"/>
                    </a:lnTo>
                    <a:lnTo>
                      <a:pt x="97964" y="242528"/>
                    </a:lnTo>
                    <a:lnTo>
                      <a:pt x="103056" y="186996"/>
                    </a:lnTo>
                    <a:cubicBezTo>
                      <a:pt x="102940" y="186013"/>
                      <a:pt x="102709" y="184973"/>
                      <a:pt x="102477" y="183991"/>
                    </a:cubicBezTo>
                    <a:cubicBezTo>
                      <a:pt x="100683" y="176768"/>
                      <a:pt x="97501" y="169891"/>
                      <a:pt x="94145" y="162726"/>
                    </a:cubicBezTo>
                    <a:cubicBezTo>
                      <a:pt x="94145" y="162726"/>
                      <a:pt x="93450" y="161281"/>
                      <a:pt x="93045" y="160472"/>
                    </a:cubicBezTo>
                    <a:lnTo>
                      <a:pt x="93103" y="160472"/>
                    </a:lnTo>
                    <a:cubicBezTo>
                      <a:pt x="93045" y="160356"/>
                      <a:pt x="93045" y="160241"/>
                      <a:pt x="92987" y="160183"/>
                    </a:cubicBezTo>
                    <a:close/>
                    <a:moveTo>
                      <a:pt x="457411" y="751"/>
                    </a:moveTo>
                    <a:lnTo>
                      <a:pt x="458047" y="751"/>
                    </a:lnTo>
                    <a:cubicBezTo>
                      <a:pt x="488012" y="751"/>
                      <a:pt x="514158" y="20971"/>
                      <a:pt x="521621" y="49915"/>
                    </a:cubicBezTo>
                    <a:cubicBezTo>
                      <a:pt x="523009" y="55403"/>
                      <a:pt x="523761" y="61007"/>
                      <a:pt x="523761" y="66553"/>
                    </a:cubicBezTo>
                    <a:cubicBezTo>
                      <a:pt x="523761" y="102718"/>
                      <a:pt x="494317" y="132124"/>
                      <a:pt x="458105" y="132124"/>
                    </a:cubicBezTo>
                    <a:lnTo>
                      <a:pt x="457469" y="132124"/>
                    </a:lnTo>
                    <a:cubicBezTo>
                      <a:pt x="427504" y="132124"/>
                      <a:pt x="401358" y="111904"/>
                      <a:pt x="393895" y="82960"/>
                    </a:cubicBezTo>
                    <a:cubicBezTo>
                      <a:pt x="392507" y="77472"/>
                      <a:pt x="391755" y="71868"/>
                      <a:pt x="391755" y="66322"/>
                    </a:cubicBezTo>
                    <a:cubicBezTo>
                      <a:pt x="391755" y="30157"/>
                      <a:pt x="421199" y="751"/>
                      <a:pt x="457411" y="751"/>
                    </a:cubicBezTo>
                    <a:close/>
                    <a:moveTo>
                      <a:pt x="285868" y="751"/>
                    </a:moveTo>
                    <a:lnTo>
                      <a:pt x="286621" y="751"/>
                    </a:lnTo>
                    <a:cubicBezTo>
                      <a:pt x="316601" y="751"/>
                      <a:pt x="342761" y="20971"/>
                      <a:pt x="350227" y="49915"/>
                    </a:cubicBezTo>
                    <a:cubicBezTo>
                      <a:pt x="351674" y="55403"/>
                      <a:pt x="352369" y="61007"/>
                      <a:pt x="352369" y="66553"/>
                    </a:cubicBezTo>
                    <a:cubicBezTo>
                      <a:pt x="352369" y="102718"/>
                      <a:pt x="322909" y="132124"/>
                      <a:pt x="286736" y="132124"/>
                    </a:cubicBezTo>
                    <a:lnTo>
                      <a:pt x="286100" y="132124"/>
                    </a:lnTo>
                    <a:cubicBezTo>
                      <a:pt x="256119" y="132124"/>
                      <a:pt x="229959" y="111846"/>
                      <a:pt x="222493" y="82845"/>
                    </a:cubicBezTo>
                    <a:cubicBezTo>
                      <a:pt x="221046" y="77414"/>
                      <a:pt x="220351" y="71810"/>
                      <a:pt x="220351" y="66264"/>
                    </a:cubicBezTo>
                    <a:cubicBezTo>
                      <a:pt x="220351" y="30157"/>
                      <a:pt x="249753" y="751"/>
                      <a:pt x="285868" y="751"/>
                    </a:cubicBezTo>
                    <a:close/>
                    <a:moveTo>
                      <a:pt x="114639" y="751"/>
                    </a:moveTo>
                    <a:lnTo>
                      <a:pt x="115275" y="751"/>
                    </a:lnTo>
                    <a:cubicBezTo>
                      <a:pt x="145256" y="751"/>
                      <a:pt x="171416" y="20971"/>
                      <a:pt x="178882" y="49915"/>
                    </a:cubicBezTo>
                    <a:cubicBezTo>
                      <a:pt x="180329" y="55403"/>
                      <a:pt x="181024" y="61007"/>
                      <a:pt x="181024" y="66553"/>
                    </a:cubicBezTo>
                    <a:cubicBezTo>
                      <a:pt x="181024" y="102718"/>
                      <a:pt x="151564" y="132124"/>
                      <a:pt x="115333" y="132124"/>
                    </a:cubicBezTo>
                    <a:lnTo>
                      <a:pt x="114754" y="132124"/>
                    </a:lnTo>
                    <a:cubicBezTo>
                      <a:pt x="84774" y="132124"/>
                      <a:pt x="58614" y="111904"/>
                      <a:pt x="51148" y="82960"/>
                    </a:cubicBezTo>
                    <a:cubicBezTo>
                      <a:pt x="49701" y="77472"/>
                      <a:pt x="49006" y="71868"/>
                      <a:pt x="49006" y="66322"/>
                    </a:cubicBezTo>
                    <a:cubicBezTo>
                      <a:pt x="49006" y="30157"/>
                      <a:pt x="78466" y="751"/>
                      <a:pt x="114639" y="751"/>
                    </a:cubicBezTo>
                    <a:close/>
                    <a:moveTo>
                      <a:pt x="457410" y="423"/>
                    </a:moveTo>
                    <a:cubicBezTo>
                      <a:pt x="420880" y="423"/>
                      <a:pt x="391355" y="29894"/>
                      <a:pt x="391355" y="66356"/>
                    </a:cubicBezTo>
                    <a:cubicBezTo>
                      <a:pt x="391355" y="72135"/>
                      <a:pt x="392108" y="77740"/>
                      <a:pt x="393497" y="83056"/>
                    </a:cubicBezTo>
                    <a:cubicBezTo>
                      <a:pt x="400849" y="111487"/>
                      <a:pt x="426669" y="132521"/>
                      <a:pt x="457468" y="132521"/>
                    </a:cubicBezTo>
                    <a:lnTo>
                      <a:pt x="457815" y="132521"/>
                    </a:lnTo>
                    <a:lnTo>
                      <a:pt x="458104" y="132521"/>
                    </a:lnTo>
                    <a:cubicBezTo>
                      <a:pt x="494634" y="132521"/>
                      <a:pt x="524159" y="103050"/>
                      <a:pt x="524159" y="66587"/>
                    </a:cubicBezTo>
                    <a:cubicBezTo>
                      <a:pt x="524159" y="60809"/>
                      <a:pt x="523406" y="55204"/>
                      <a:pt x="522017" y="49887"/>
                    </a:cubicBezTo>
                    <a:cubicBezTo>
                      <a:pt x="514665" y="21457"/>
                      <a:pt x="488845" y="423"/>
                      <a:pt x="458046" y="423"/>
                    </a:cubicBezTo>
                    <a:lnTo>
                      <a:pt x="457699" y="423"/>
                    </a:lnTo>
                    <a:close/>
                    <a:moveTo>
                      <a:pt x="114646" y="423"/>
                    </a:moveTo>
                    <a:cubicBezTo>
                      <a:pt x="78190" y="423"/>
                      <a:pt x="48620" y="29894"/>
                      <a:pt x="48620" y="66356"/>
                    </a:cubicBezTo>
                    <a:cubicBezTo>
                      <a:pt x="48620" y="72135"/>
                      <a:pt x="49372" y="77740"/>
                      <a:pt x="50761" y="83056"/>
                    </a:cubicBezTo>
                    <a:cubicBezTo>
                      <a:pt x="58110" y="111487"/>
                      <a:pt x="83977" y="132521"/>
                      <a:pt x="114762" y="132521"/>
                    </a:cubicBezTo>
                    <a:lnTo>
                      <a:pt x="115051" y="132521"/>
                    </a:lnTo>
                    <a:lnTo>
                      <a:pt x="115340" y="132521"/>
                    </a:lnTo>
                    <a:cubicBezTo>
                      <a:pt x="151854" y="132521"/>
                      <a:pt x="181424" y="103050"/>
                      <a:pt x="181424" y="66587"/>
                    </a:cubicBezTo>
                    <a:cubicBezTo>
                      <a:pt x="181424" y="60809"/>
                      <a:pt x="180614" y="55204"/>
                      <a:pt x="179225" y="49887"/>
                    </a:cubicBezTo>
                    <a:cubicBezTo>
                      <a:pt x="171934" y="21457"/>
                      <a:pt x="146067" y="423"/>
                      <a:pt x="115282" y="423"/>
                    </a:cubicBezTo>
                    <a:lnTo>
                      <a:pt x="114993" y="423"/>
                    </a:lnTo>
                    <a:close/>
                    <a:moveTo>
                      <a:pt x="286036" y="397"/>
                    </a:moveTo>
                    <a:cubicBezTo>
                      <a:pt x="249522" y="282"/>
                      <a:pt x="219952" y="29874"/>
                      <a:pt x="219952" y="66286"/>
                    </a:cubicBezTo>
                    <a:cubicBezTo>
                      <a:pt x="219952" y="72066"/>
                      <a:pt x="220762" y="77672"/>
                      <a:pt x="222151" y="82990"/>
                    </a:cubicBezTo>
                    <a:cubicBezTo>
                      <a:pt x="229442" y="111484"/>
                      <a:pt x="255309" y="132522"/>
                      <a:pt x="286094" y="132522"/>
                    </a:cubicBezTo>
                    <a:lnTo>
                      <a:pt x="286383" y="132522"/>
                    </a:lnTo>
                    <a:lnTo>
                      <a:pt x="286730" y="132522"/>
                    </a:lnTo>
                    <a:cubicBezTo>
                      <a:pt x="323186" y="132522"/>
                      <a:pt x="352756" y="103045"/>
                      <a:pt x="352756" y="66575"/>
                    </a:cubicBezTo>
                    <a:cubicBezTo>
                      <a:pt x="352756" y="60796"/>
                      <a:pt x="352004" y="55189"/>
                      <a:pt x="350615" y="49872"/>
                    </a:cubicBezTo>
                    <a:cubicBezTo>
                      <a:pt x="343266" y="21436"/>
                      <a:pt x="317399" y="397"/>
                      <a:pt x="286614" y="397"/>
                    </a:cubicBezTo>
                    <a:lnTo>
                      <a:pt x="286325" y="397"/>
                    </a:lnTo>
                    <a:close/>
                    <a:moveTo>
                      <a:pt x="457411" y="0"/>
                    </a:moveTo>
                    <a:lnTo>
                      <a:pt x="458047" y="0"/>
                    </a:lnTo>
                    <a:cubicBezTo>
                      <a:pt x="488359" y="0"/>
                      <a:pt x="514795" y="20451"/>
                      <a:pt x="522315" y="49741"/>
                    </a:cubicBezTo>
                    <a:cubicBezTo>
                      <a:pt x="523761" y="55230"/>
                      <a:pt x="524513" y="60891"/>
                      <a:pt x="524513" y="66553"/>
                    </a:cubicBezTo>
                    <a:cubicBezTo>
                      <a:pt x="524513" y="103122"/>
                      <a:pt x="494722" y="132875"/>
                      <a:pt x="458105" y="132875"/>
                    </a:cubicBezTo>
                    <a:lnTo>
                      <a:pt x="457469" y="132875"/>
                    </a:lnTo>
                    <a:cubicBezTo>
                      <a:pt x="427157" y="132875"/>
                      <a:pt x="400721" y="112424"/>
                      <a:pt x="393201" y="83133"/>
                    </a:cubicBezTo>
                    <a:cubicBezTo>
                      <a:pt x="391755" y="77645"/>
                      <a:pt x="391003" y="71983"/>
                      <a:pt x="391003" y="66322"/>
                    </a:cubicBezTo>
                    <a:cubicBezTo>
                      <a:pt x="391003" y="29752"/>
                      <a:pt x="420794" y="0"/>
                      <a:pt x="457411" y="0"/>
                    </a:cubicBezTo>
                    <a:close/>
                    <a:moveTo>
                      <a:pt x="285868" y="0"/>
                    </a:moveTo>
                    <a:lnTo>
                      <a:pt x="286621" y="0"/>
                    </a:lnTo>
                    <a:cubicBezTo>
                      <a:pt x="316948" y="0"/>
                      <a:pt x="343456" y="20451"/>
                      <a:pt x="350980" y="49741"/>
                    </a:cubicBezTo>
                    <a:cubicBezTo>
                      <a:pt x="352427" y="55287"/>
                      <a:pt x="353179" y="60891"/>
                      <a:pt x="353179" y="66553"/>
                    </a:cubicBezTo>
                    <a:cubicBezTo>
                      <a:pt x="353179" y="103122"/>
                      <a:pt x="323372" y="132875"/>
                      <a:pt x="286736" y="132875"/>
                    </a:cubicBezTo>
                    <a:lnTo>
                      <a:pt x="286100" y="132875"/>
                    </a:lnTo>
                    <a:cubicBezTo>
                      <a:pt x="255772" y="132875"/>
                      <a:pt x="229322" y="112366"/>
                      <a:pt x="221740" y="83076"/>
                    </a:cubicBezTo>
                    <a:cubicBezTo>
                      <a:pt x="220294" y="77530"/>
                      <a:pt x="219599" y="71868"/>
                      <a:pt x="219599" y="66264"/>
                    </a:cubicBezTo>
                    <a:cubicBezTo>
                      <a:pt x="219599" y="29695"/>
                      <a:pt x="249348" y="0"/>
                      <a:pt x="285868" y="0"/>
                    </a:cubicBezTo>
                    <a:close/>
                    <a:moveTo>
                      <a:pt x="114639" y="0"/>
                    </a:moveTo>
                    <a:lnTo>
                      <a:pt x="115275" y="0"/>
                    </a:lnTo>
                    <a:cubicBezTo>
                      <a:pt x="145603" y="0"/>
                      <a:pt x="172053" y="20451"/>
                      <a:pt x="179635" y="49741"/>
                    </a:cubicBezTo>
                    <a:cubicBezTo>
                      <a:pt x="181081" y="55230"/>
                      <a:pt x="181776" y="60891"/>
                      <a:pt x="181776" y="66553"/>
                    </a:cubicBezTo>
                    <a:cubicBezTo>
                      <a:pt x="181776" y="103122"/>
                      <a:pt x="151969" y="132875"/>
                      <a:pt x="115333" y="132875"/>
                    </a:cubicBezTo>
                    <a:lnTo>
                      <a:pt x="114754" y="132875"/>
                    </a:lnTo>
                    <a:cubicBezTo>
                      <a:pt x="84427" y="132875"/>
                      <a:pt x="57919" y="112424"/>
                      <a:pt x="50395" y="83133"/>
                    </a:cubicBezTo>
                    <a:cubicBezTo>
                      <a:pt x="48948" y="77645"/>
                      <a:pt x="48196" y="71983"/>
                      <a:pt x="48196" y="66322"/>
                    </a:cubicBezTo>
                    <a:cubicBezTo>
                      <a:pt x="48196" y="29752"/>
                      <a:pt x="78003" y="0"/>
                      <a:pt x="114639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î$lïdè">
                <a:extLst>
                  <a:ext uri="{FF2B5EF4-FFF2-40B4-BE49-F238E27FC236}">
                    <a16:creationId xmlns:a16="http://schemas.microsoft.com/office/drawing/2014/main" id="{4BFDED79-9629-4D3D-B7E6-0796F39749C2}"/>
                  </a:ext>
                </a:extLst>
              </p:cNvPr>
              <p:cNvSpPr txBox="1"/>
              <p:nvPr/>
            </p:nvSpPr>
            <p:spPr>
              <a:xfrm>
                <a:off x="1321874" y="4390879"/>
                <a:ext cx="1985594" cy="3422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 fontScale="92500" lnSpcReduction="20000"/>
              </a:bodyPr>
              <a:lstStyle/>
              <a:p>
                <a:pPr lvl="0" algn="ctr" defTabSz="913765">
                  <a:buSzPct val="25000"/>
                  <a:defRPr/>
                </a:pPr>
                <a:r>
                  <a:rPr lang="de-DE" altLang="zh-CN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... ￥ | 27 %</a:t>
                </a:r>
              </a:p>
            </p:txBody>
          </p:sp>
        </p:grpSp>
        <p:grpSp>
          <p:nvGrpSpPr>
            <p:cNvPr id="11" name="ïṡľíḋé">
              <a:extLst>
                <a:ext uri="{FF2B5EF4-FFF2-40B4-BE49-F238E27FC236}">
                  <a16:creationId xmlns:a16="http://schemas.microsoft.com/office/drawing/2014/main" id="{5A1D4158-871A-4C9A-9224-FDB1EDE47BDB}"/>
                </a:ext>
              </a:extLst>
            </p:cNvPr>
            <p:cNvGrpSpPr/>
            <p:nvPr/>
          </p:nvGrpSpPr>
          <p:grpSpPr>
            <a:xfrm>
              <a:off x="4734023" y="2286758"/>
              <a:ext cx="2723956" cy="2446392"/>
              <a:chOff x="952694" y="2286758"/>
              <a:chExt cx="2723956" cy="2446392"/>
            </a:xfrm>
          </p:grpSpPr>
          <p:grpSp>
            <p:nvGrpSpPr>
              <p:cNvPr id="19" name="ísḻíḍê">
                <a:extLst>
                  <a:ext uri="{FF2B5EF4-FFF2-40B4-BE49-F238E27FC236}">
                    <a16:creationId xmlns:a16="http://schemas.microsoft.com/office/drawing/2014/main" id="{B2E98392-F7A7-4176-92F2-288CCDDF8E07}"/>
                  </a:ext>
                </a:extLst>
              </p:cNvPr>
              <p:cNvGrpSpPr/>
              <p:nvPr/>
            </p:nvGrpSpPr>
            <p:grpSpPr>
              <a:xfrm>
                <a:off x="952694" y="3023829"/>
                <a:ext cx="2723956" cy="1228220"/>
                <a:chOff x="812066" y="3023829"/>
                <a:chExt cx="3005212" cy="1228220"/>
              </a:xfrm>
            </p:grpSpPr>
            <p:sp>
              <p:nvSpPr>
                <p:cNvPr id="22" name="îŝlïḓê">
                  <a:extLst>
                    <a:ext uri="{FF2B5EF4-FFF2-40B4-BE49-F238E27FC236}">
                      <a16:creationId xmlns:a16="http://schemas.microsoft.com/office/drawing/2014/main" id="{109BFF7C-07EE-4499-8644-5B8A569190D2}"/>
                    </a:ext>
                  </a:extLst>
                </p:cNvPr>
                <p:cNvSpPr/>
                <p:nvPr/>
              </p:nvSpPr>
              <p:spPr>
                <a:xfrm>
                  <a:off x="812066" y="3023829"/>
                  <a:ext cx="3005212" cy="1228220"/>
                </a:xfrm>
                <a:prstGeom prst="roundRect">
                  <a:avLst>
                    <a:gd name="adj" fmla="val 5186"/>
                  </a:avLst>
                </a:prstGeom>
                <a:noFill/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" name="îṡliḋé">
                  <a:extLst>
                    <a:ext uri="{FF2B5EF4-FFF2-40B4-BE49-F238E27FC236}">
                      <a16:creationId xmlns:a16="http://schemas.microsoft.com/office/drawing/2014/main" id="{51E2D4C6-2AB0-492C-A0C4-4512C74BCB1E}"/>
                    </a:ext>
                  </a:extLst>
                </p:cNvPr>
                <p:cNvSpPr txBox="1"/>
                <p:nvPr/>
              </p:nvSpPr>
              <p:spPr bwMode="auto">
                <a:xfrm>
                  <a:off x="815316" y="3162659"/>
                  <a:ext cx="2998710" cy="46402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 latinLnBrk="0"/>
                  <a:r>
                    <a:rPr lang="en-US" altLang="zh-CN" b="1" dirty="0">
                      <a:effectLst/>
                    </a:rPr>
                    <a:t>Text here</a:t>
                  </a:r>
                  <a:endParaRPr lang="zh-CN" altLang="en-US" b="1" dirty="0">
                    <a:effectLst/>
                  </a:endParaRPr>
                </a:p>
              </p:txBody>
            </p:sp>
            <p:sp>
              <p:nvSpPr>
                <p:cNvPr id="24" name="iŝ1iḍé">
                  <a:extLst>
                    <a:ext uri="{FF2B5EF4-FFF2-40B4-BE49-F238E27FC236}">
                      <a16:creationId xmlns:a16="http://schemas.microsoft.com/office/drawing/2014/main" id="{46F875BB-C12F-4625-A4E5-B899DE399FD6}"/>
                    </a:ext>
                  </a:extLst>
                </p:cNvPr>
                <p:cNvSpPr txBox="1"/>
                <p:nvPr/>
              </p:nvSpPr>
              <p:spPr bwMode="auto">
                <a:xfrm>
                  <a:off x="815316" y="3631574"/>
                  <a:ext cx="2998710" cy="55617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  <p:sp>
            <p:nvSpPr>
              <p:cNvPr id="20" name="ïŝḻîdê">
                <a:extLst>
                  <a:ext uri="{FF2B5EF4-FFF2-40B4-BE49-F238E27FC236}">
                    <a16:creationId xmlns:a16="http://schemas.microsoft.com/office/drawing/2014/main" id="{6A6E2257-E732-4788-BD39-3AAA0FB665A4}"/>
                  </a:ext>
                </a:extLst>
              </p:cNvPr>
              <p:cNvSpPr/>
              <p:nvPr/>
            </p:nvSpPr>
            <p:spPr bwMode="auto">
              <a:xfrm>
                <a:off x="2026816" y="2286758"/>
                <a:ext cx="575710" cy="609685"/>
              </a:xfrm>
              <a:custGeom>
                <a:avLst/>
                <a:gdLst>
                  <a:gd name="connsiteX0" fmla="*/ 435703 w 572779"/>
                  <a:gd name="connsiteY0" fmla="*/ 160183 h 606580"/>
                  <a:gd name="connsiteX1" fmla="*/ 479697 w 572779"/>
                  <a:gd name="connsiteY1" fmla="*/ 160183 h 606580"/>
                  <a:gd name="connsiteX2" fmla="*/ 479581 w 572779"/>
                  <a:gd name="connsiteY2" fmla="*/ 160472 h 606580"/>
                  <a:gd name="connsiteX3" fmla="*/ 479812 w 572779"/>
                  <a:gd name="connsiteY3" fmla="*/ 160472 h 606580"/>
                  <a:gd name="connsiteX4" fmla="*/ 478713 w 572779"/>
                  <a:gd name="connsiteY4" fmla="*/ 162726 h 606580"/>
                  <a:gd name="connsiteX5" fmla="*/ 469682 w 572779"/>
                  <a:gd name="connsiteY5" fmla="*/ 187227 h 606580"/>
                  <a:gd name="connsiteX6" fmla="*/ 474776 w 572779"/>
                  <a:gd name="connsiteY6" fmla="*/ 242470 h 606580"/>
                  <a:gd name="connsiteX7" fmla="*/ 494284 w 572779"/>
                  <a:gd name="connsiteY7" fmla="*/ 242470 h 606580"/>
                  <a:gd name="connsiteX8" fmla="*/ 510840 w 572779"/>
                  <a:gd name="connsiteY8" fmla="*/ 160183 h 606580"/>
                  <a:gd name="connsiteX9" fmla="*/ 527338 w 572779"/>
                  <a:gd name="connsiteY9" fmla="*/ 160183 h 606580"/>
                  <a:gd name="connsiteX10" fmla="*/ 572779 w 572779"/>
                  <a:gd name="connsiteY10" fmla="*/ 205430 h 606580"/>
                  <a:gd name="connsiteX11" fmla="*/ 572779 w 572779"/>
                  <a:gd name="connsiteY11" fmla="*/ 337413 h 606580"/>
                  <a:gd name="connsiteX12" fmla="*/ 527396 w 572779"/>
                  <a:gd name="connsiteY12" fmla="*/ 382717 h 606580"/>
                  <a:gd name="connsiteX13" fmla="*/ 521607 w 572779"/>
                  <a:gd name="connsiteY13" fmla="*/ 382717 h 606580"/>
                  <a:gd name="connsiteX14" fmla="*/ 521607 w 572779"/>
                  <a:gd name="connsiteY14" fmla="*/ 574624 h 606580"/>
                  <a:gd name="connsiteX15" fmla="*/ 489595 w 572779"/>
                  <a:gd name="connsiteY15" fmla="*/ 606580 h 606580"/>
                  <a:gd name="connsiteX16" fmla="*/ 457815 w 572779"/>
                  <a:gd name="connsiteY16" fmla="*/ 578149 h 606580"/>
                  <a:gd name="connsiteX17" fmla="*/ 425978 w 572779"/>
                  <a:gd name="connsiteY17" fmla="*/ 606580 h 606580"/>
                  <a:gd name="connsiteX18" fmla="*/ 393966 w 572779"/>
                  <a:gd name="connsiteY18" fmla="*/ 574624 h 606580"/>
                  <a:gd name="connsiteX19" fmla="*/ 393966 w 572779"/>
                  <a:gd name="connsiteY19" fmla="*/ 392541 h 606580"/>
                  <a:gd name="connsiteX20" fmla="*/ 422967 w 572779"/>
                  <a:gd name="connsiteY20" fmla="*/ 337528 h 606580"/>
                  <a:gd name="connsiteX21" fmla="*/ 422967 w 572779"/>
                  <a:gd name="connsiteY21" fmla="*/ 242528 h 606580"/>
                  <a:gd name="connsiteX22" fmla="*/ 440739 w 572779"/>
                  <a:gd name="connsiteY22" fmla="*/ 242528 h 606580"/>
                  <a:gd name="connsiteX23" fmla="*/ 445833 w 572779"/>
                  <a:gd name="connsiteY23" fmla="*/ 186996 h 606580"/>
                  <a:gd name="connsiteX24" fmla="*/ 445196 w 572779"/>
                  <a:gd name="connsiteY24" fmla="*/ 183991 h 606580"/>
                  <a:gd name="connsiteX25" fmla="*/ 436860 w 572779"/>
                  <a:gd name="connsiteY25" fmla="*/ 162726 h 606580"/>
                  <a:gd name="connsiteX26" fmla="*/ 435818 w 572779"/>
                  <a:gd name="connsiteY26" fmla="*/ 160472 h 606580"/>
                  <a:gd name="connsiteX27" fmla="*/ 435876 w 572779"/>
                  <a:gd name="connsiteY27" fmla="*/ 160472 h 606580"/>
                  <a:gd name="connsiteX28" fmla="*/ 435703 w 572779"/>
                  <a:gd name="connsiteY28" fmla="*/ 160183 h 606580"/>
                  <a:gd name="connsiteX29" fmla="*/ 264349 w 572779"/>
                  <a:gd name="connsiteY29" fmla="*/ 160183 h 606580"/>
                  <a:gd name="connsiteX30" fmla="*/ 308327 w 572779"/>
                  <a:gd name="connsiteY30" fmla="*/ 160183 h 606580"/>
                  <a:gd name="connsiteX31" fmla="*/ 308154 w 572779"/>
                  <a:gd name="connsiteY31" fmla="*/ 160472 h 606580"/>
                  <a:gd name="connsiteX32" fmla="*/ 308385 w 572779"/>
                  <a:gd name="connsiteY32" fmla="*/ 160472 h 606580"/>
                  <a:gd name="connsiteX33" fmla="*/ 307344 w 572779"/>
                  <a:gd name="connsiteY33" fmla="*/ 162726 h 606580"/>
                  <a:gd name="connsiteX34" fmla="*/ 298316 w 572779"/>
                  <a:gd name="connsiteY34" fmla="*/ 187227 h 606580"/>
                  <a:gd name="connsiteX35" fmla="*/ 303409 w 572779"/>
                  <a:gd name="connsiteY35" fmla="*/ 242470 h 606580"/>
                  <a:gd name="connsiteX36" fmla="*/ 322910 w 572779"/>
                  <a:gd name="connsiteY36" fmla="*/ 242470 h 606580"/>
                  <a:gd name="connsiteX37" fmla="*/ 339401 w 572779"/>
                  <a:gd name="connsiteY37" fmla="*/ 160183 h 606580"/>
                  <a:gd name="connsiteX38" fmla="*/ 355951 w 572779"/>
                  <a:gd name="connsiteY38" fmla="*/ 160183 h 606580"/>
                  <a:gd name="connsiteX39" fmla="*/ 401376 w 572779"/>
                  <a:gd name="connsiteY39" fmla="*/ 205430 h 606580"/>
                  <a:gd name="connsiteX40" fmla="*/ 401376 w 572779"/>
                  <a:gd name="connsiteY40" fmla="*/ 337413 h 606580"/>
                  <a:gd name="connsiteX41" fmla="*/ 356009 w 572779"/>
                  <a:gd name="connsiteY41" fmla="*/ 382717 h 606580"/>
                  <a:gd name="connsiteX42" fmla="*/ 350222 w 572779"/>
                  <a:gd name="connsiteY42" fmla="*/ 382717 h 606580"/>
                  <a:gd name="connsiteX43" fmla="*/ 350222 w 572779"/>
                  <a:gd name="connsiteY43" fmla="*/ 574624 h 606580"/>
                  <a:gd name="connsiteX44" fmla="*/ 318222 w 572779"/>
                  <a:gd name="connsiteY44" fmla="*/ 606580 h 606580"/>
                  <a:gd name="connsiteX45" fmla="*/ 286396 w 572779"/>
                  <a:gd name="connsiteY45" fmla="*/ 578149 h 606580"/>
                  <a:gd name="connsiteX46" fmla="*/ 254628 w 572779"/>
                  <a:gd name="connsiteY46" fmla="*/ 606580 h 606580"/>
                  <a:gd name="connsiteX47" fmla="*/ 222628 w 572779"/>
                  <a:gd name="connsiteY47" fmla="*/ 574624 h 606580"/>
                  <a:gd name="connsiteX48" fmla="*/ 222628 w 572779"/>
                  <a:gd name="connsiteY48" fmla="*/ 382833 h 606580"/>
                  <a:gd name="connsiteX49" fmla="*/ 216841 w 572779"/>
                  <a:gd name="connsiteY49" fmla="*/ 382833 h 606580"/>
                  <a:gd name="connsiteX50" fmla="*/ 171474 w 572779"/>
                  <a:gd name="connsiteY50" fmla="*/ 337528 h 606580"/>
                  <a:gd name="connsiteX51" fmla="*/ 171474 w 572779"/>
                  <a:gd name="connsiteY51" fmla="*/ 205545 h 606580"/>
                  <a:gd name="connsiteX52" fmla="*/ 216841 w 572779"/>
                  <a:gd name="connsiteY52" fmla="*/ 160241 h 606580"/>
                  <a:gd name="connsiteX53" fmla="*/ 233333 w 572779"/>
                  <a:gd name="connsiteY53" fmla="*/ 160241 h 606580"/>
                  <a:gd name="connsiteX54" fmla="*/ 249825 w 572779"/>
                  <a:gd name="connsiteY54" fmla="*/ 242528 h 606580"/>
                  <a:gd name="connsiteX55" fmla="*/ 269383 w 572779"/>
                  <a:gd name="connsiteY55" fmla="*/ 242528 h 606580"/>
                  <a:gd name="connsiteX56" fmla="*/ 274476 w 572779"/>
                  <a:gd name="connsiteY56" fmla="*/ 186996 h 606580"/>
                  <a:gd name="connsiteX57" fmla="*/ 273839 w 572779"/>
                  <a:gd name="connsiteY57" fmla="*/ 183991 h 606580"/>
                  <a:gd name="connsiteX58" fmla="*/ 265506 w 572779"/>
                  <a:gd name="connsiteY58" fmla="*/ 162726 h 606580"/>
                  <a:gd name="connsiteX59" fmla="*/ 264407 w 572779"/>
                  <a:gd name="connsiteY59" fmla="*/ 160472 h 606580"/>
                  <a:gd name="connsiteX60" fmla="*/ 264523 w 572779"/>
                  <a:gd name="connsiteY60" fmla="*/ 160472 h 606580"/>
                  <a:gd name="connsiteX61" fmla="*/ 264349 w 572779"/>
                  <a:gd name="connsiteY61" fmla="*/ 160183 h 606580"/>
                  <a:gd name="connsiteX62" fmla="*/ 92987 w 572779"/>
                  <a:gd name="connsiteY62" fmla="*/ 160183 h 606580"/>
                  <a:gd name="connsiteX63" fmla="*/ 136964 w 572779"/>
                  <a:gd name="connsiteY63" fmla="*/ 160183 h 606580"/>
                  <a:gd name="connsiteX64" fmla="*/ 136791 w 572779"/>
                  <a:gd name="connsiteY64" fmla="*/ 160472 h 606580"/>
                  <a:gd name="connsiteX65" fmla="*/ 137022 w 572779"/>
                  <a:gd name="connsiteY65" fmla="*/ 160472 h 606580"/>
                  <a:gd name="connsiteX66" fmla="*/ 135923 w 572779"/>
                  <a:gd name="connsiteY66" fmla="*/ 162726 h 606580"/>
                  <a:gd name="connsiteX67" fmla="*/ 126896 w 572779"/>
                  <a:gd name="connsiteY67" fmla="*/ 187227 h 606580"/>
                  <a:gd name="connsiteX68" fmla="*/ 131988 w 572779"/>
                  <a:gd name="connsiteY68" fmla="*/ 242470 h 606580"/>
                  <a:gd name="connsiteX69" fmla="*/ 149752 w 572779"/>
                  <a:gd name="connsiteY69" fmla="*/ 242470 h 606580"/>
                  <a:gd name="connsiteX70" fmla="*/ 149752 w 572779"/>
                  <a:gd name="connsiteY70" fmla="*/ 337471 h 606580"/>
                  <a:gd name="connsiteX71" fmla="*/ 178742 w 572779"/>
                  <a:gd name="connsiteY71" fmla="*/ 392483 h 606580"/>
                  <a:gd name="connsiteX72" fmla="*/ 178742 w 572779"/>
                  <a:gd name="connsiteY72" fmla="*/ 574624 h 606580"/>
                  <a:gd name="connsiteX73" fmla="*/ 146743 w 572779"/>
                  <a:gd name="connsiteY73" fmla="*/ 606580 h 606580"/>
                  <a:gd name="connsiteX74" fmla="*/ 114976 w 572779"/>
                  <a:gd name="connsiteY74" fmla="*/ 578149 h 606580"/>
                  <a:gd name="connsiteX75" fmla="*/ 83151 w 572779"/>
                  <a:gd name="connsiteY75" fmla="*/ 606580 h 606580"/>
                  <a:gd name="connsiteX76" fmla="*/ 51152 w 572779"/>
                  <a:gd name="connsiteY76" fmla="*/ 574624 h 606580"/>
                  <a:gd name="connsiteX77" fmla="*/ 51152 w 572779"/>
                  <a:gd name="connsiteY77" fmla="*/ 382833 h 606580"/>
                  <a:gd name="connsiteX78" fmla="*/ 45365 w 572779"/>
                  <a:gd name="connsiteY78" fmla="*/ 382833 h 606580"/>
                  <a:gd name="connsiteX79" fmla="*/ 0 w 572779"/>
                  <a:gd name="connsiteY79" fmla="*/ 337528 h 606580"/>
                  <a:gd name="connsiteX80" fmla="*/ 0 w 572779"/>
                  <a:gd name="connsiteY80" fmla="*/ 205545 h 606580"/>
                  <a:gd name="connsiteX81" fmla="*/ 45365 w 572779"/>
                  <a:gd name="connsiteY81" fmla="*/ 160241 h 606580"/>
                  <a:gd name="connsiteX82" fmla="*/ 61972 w 572779"/>
                  <a:gd name="connsiteY82" fmla="*/ 160241 h 606580"/>
                  <a:gd name="connsiteX83" fmla="*/ 78464 w 572779"/>
                  <a:gd name="connsiteY83" fmla="*/ 242528 h 606580"/>
                  <a:gd name="connsiteX84" fmla="*/ 97964 w 572779"/>
                  <a:gd name="connsiteY84" fmla="*/ 242528 h 606580"/>
                  <a:gd name="connsiteX85" fmla="*/ 103056 w 572779"/>
                  <a:gd name="connsiteY85" fmla="*/ 186996 h 606580"/>
                  <a:gd name="connsiteX86" fmla="*/ 102477 w 572779"/>
                  <a:gd name="connsiteY86" fmla="*/ 183991 h 606580"/>
                  <a:gd name="connsiteX87" fmla="*/ 94145 w 572779"/>
                  <a:gd name="connsiteY87" fmla="*/ 162726 h 606580"/>
                  <a:gd name="connsiteX88" fmla="*/ 93045 w 572779"/>
                  <a:gd name="connsiteY88" fmla="*/ 160472 h 606580"/>
                  <a:gd name="connsiteX89" fmla="*/ 93103 w 572779"/>
                  <a:gd name="connsiteY89" fmla="*/ 160472 h 606580"/>
                  <a:gd name="connsiteX90" fmla="*/ 92987 w 572779"/>
                  <a:gd name="connsiteY90" fmla="*/ 160183 h 606580"/>
                  <a:gd name="connsiteX91" fmla="*/ 457411 w 572779"/>
                  <a:gd name="connsiteY91" fmla="*/ 751 h 606580"/>
                  <a:gd name="connsiteX92" fmla="*/ 458047 w 572779"/>
                  <a:gd name="connsiteY92" fmla="*/ 751 h 606580"/>
                  <a:gd name="connsiteX93" fmla="*/ 521621 w 572779"/>
                  <a:gd name="connsiteY93" fmla="*/ 49915 h 606580"/>
                  <a:gd name="connsiteX94" fmla="*/ 523761 w 572779"/>
                  <a:gd name="connsiteY94" fmla="*/ 66553 h 606580"/>
                  <a:gd name="connsiteX95" fmla="*/ 458105 w 572779"/>
                  <a:gd name="connsiteY95" fmla="*/ 132124 h 606580"/>
                  <a:gd name="connsiteX96" fmla="*/ 457469 w 572779"/>
                  <a:gd name="connsiteY96" fmla="*/ 132124 h 606580"/>
                  <a:gd name="connsiteX97" fmla="*/ 393895 w 572779"/>
                  <a:gd name="connsiteY97" fmla="*/ 82960 h 606580"/>
                  <a:gd name="connsiteX98" fmla="*/ 391755 w 572779"/>
                  <a:gd name="connsiteY98" fmla="*/ 66322 h 606580"/>
                  <a:gd name="connsiteX99" fmla="*/ 457411 w 572779"/>
                  <a:gd name="connsiteY99" fmla="*/ 751 h 606580"/>
                  <a:gd name="connsiteX100" fmla="*/ 285868 w 572779"/>
                  <a:gd name="connsiteY100" fmla="*/ 751 h 606580"/>
                  <a:gd name="connsiteX101" fmla="*/ 286621 w 572779"/>
                  <a:gd name="connsiteY101" fmla="*/ 751 h 606580"/>
                  <a:gd name="connsiteX102" fmla="*/ 350227 w 572779"/>
                  <a:gd name="connsiteY102" fmla="*/ 49915 h 606580"/>
                  <a:gd name="connsiteX103" fmla="*/ 352369 w 572779"/>
                  <a:gd name="connsiteY103" fmla="*/ 66553 h 606580"/>
                  <a:gd name="connsiteX104" fmla="*/ 286736 w 572779"/>
                  <a:gd name="connsiteY104" fmla="*/ 132124 h 606580"/>
                  <a:gd name="connsiteX105" fmla="*/ 286100 w 572779"/>
                  <a:gd name="connsiteY105" fmla="*/ 132124 h 606580"/>
                  <a:gd name="connsiteX106" fmla="*/ 222493 w 572779"/>
                  <a:gd name="connsiteY106" fmla="*/ 82845 h 606580"/>
                  <a:gd name="connsiteX107" fmla="*/ 220351 w 572779"/>
                  <a:gd name="connsiteY107" fmla="*/ 66264 h 606580"/>
                  <a:gd name="connsiteX108" fmla="*/ 285868 w 572779"/>
                  <a:gd name="connsiteY108" fmla="*/ 751 h 606580"/>
                  <a:gd name="connsiteX109" fmla="*/ 114639 w 572779"/>
                  <a:gd name="connsiteY109" fmla="*/ 751 h 606580"/>
                  <a:gd name="connsiteX110" fmla="*/ 115275 w 572779"/>
                  <a:gd name="connsiteY110" fmla="*/ 751 h 606580"/>
                  <a:gd name="connsiteX111" fmla="*/ 178882 w 572779"/>
                  <a:gd name="connsiteY111" fmla="*/ 49915 h 606580"/>
                  <a:gd name="connsiteX112" fmla="*/ 181024 w 572779"/>
                  <a:gd name="connsiteY112" fmla="*/ 66553 h 606580"/>
                  <a:gd name="connsiteX113" fmla="*/ 115333 w 572779"/>
                  <a:gd name="connsiteY113" fmla="*/ 132124 h 606580"/>
                  <a:gd name="connsiteX114" fmla="*/ 114754 w 572779"/>
                  <a:gd name="connsiteY114" fmla="*/ 132124 h 606580"/>
                  <a:gd name="connsiteX115" fmla="*/ 51148 w 572779"/>
                  <a:gd name="connsiteY115" fmla="*/ 82960 h 606580"/>
                  <a:gd name="connsiteX116" fmla="*/ 49006 w 572779"/>
                  <a:gd name="connsiteY116" fmla="*/ 66322 h 606580"/>
                  <a:gd name="connsiteX117" fmla="*/ 114639 w 572779"/>
                  <a:gd name="connsiteY117" fmla="*/ 751 h 606580"/>
                  <a:gd name="connsiteX118" fmla="*/ 457410 w 572779"/>
                  <a:gd name="connsiteY118" fmla="*/ 423 h 606580"/>
                  <a:gd name="connsiteX119" fmla="*/ 391355 w 572779"/>
                  <a:gd name="connsiteY119" fmla="*/ 66356 h 606580"/>
                  <a:gd name="connsiteX120" fmla="*/ 393497 w 572779"/>
                  <a:gd name="connsiteY120" fmla="*/ 83056 h 606580"/>
                  <a:gd name="connsiteX121" fmla="*/ 457468 w 572779"/>
                  <a:gd name="connsiteY121" fmla="*/ 132521 h 606580"/>
                  <a:gd name="connsiteX122" fmla="*/ 457815 w 572779"/>
                  <a:gd name="connsiteY122" fmla="*/ 132521 h 606580"/>
                  <a:gd name="connsiteX123" fmla="*/ 458104 w 572779"/>
                  <a:gd name="connsiteY123" fmla="*/ 132521 h 606580"/>
                  <a:gd name="connsiteX124" fmla="*/ 524159 w 572779"/>
                  <a:gd name="connsiteY124" fmla="*/ 66587 h 606580"/>
                  <a:gd name="connsiteX125" fmla="*/ 522017 w 572779"/>
                  <a:gd name="connsiteY125" fmla="*/ 49887 h 606580"/>
                  <a:gd name="connsiteX126" fmla="*/ 458046 w 572779"/>
                  <a:gd name="connsiteY126" fmla="*/ 423 h 606580"/>
                  <a:gd name="connsiteX127" fmla="*/ 457699 w 572779"/>
                  <a:gd name="connsiteY127" fmla="*/ 423 h 606580"/>
                  <a:gd name="connsiteX128" fmla="*/ 114646 w 572779"/>
                  <a:gd name="connsiteY128" fmla="*/ 423 h 606580"/>
                  <a:gd name="connsiteX129" fmla="*/ 48620 w 572779"/>
                  <a:gd name="connsiteY129" fmla="*/ 66356 h 606580"/>
                  <a:gd name="connsiteX130" fmla="*/ 50761 w 572779"/>
                  <a:gd name="connsiteY130" fmla="*/ 83056 h 606580"/>
                  <a:gd name="connsiteX131" fmla="*/ 114762 w 572779"/>
                  <a:gd name="connsiteY131" fmla="*/ 132521 h 606580"/>
                  <a:gd name="connsiteX132" fmla="*/ 115051 w 572779"/>
                  <a:gd name="connsiteY132" fmla="*/ 132521 h 606580"/>
                  <a:gd name="connsiteX133" fmla="*/ 115340 w 572779"/>
                  <a:gd name="connsiteY133" fmla="*/ 132521 h 606580"/>
                  <a:gd name="connsiteX134" fmla="*/ 181424 w 572779"/>
                  <a:gd name="connsiteY134" fmla="*/ 66587 h 606580"/>
                  <a:gd name="connsiteX135" fmla="*/ 179225 w 572779"/>
                  <a:gd name="connsiteY135" fmla="*/ 49887 h 606580"/>
                  <a:gd name="connsiteX136" fmla="*/ 115282 w 572779"/>
                  <a:gd name="connsiteY136" fmla="*/ 423 h 606580"/>
                  <a:gd name="connsiteX137" fmla="*/ 114993 w 572779"/>
                  <a:gd name="connsiteY137" fmla="*/ 423 h 606580"/>
                  <a:gd name="connsiteX138" fmla="*/ 286036 w 572779"/>
                  <a:gd name="connsiteY138" fmla="*/ 397 h 606580"/>
                  <a:gd name="connsiteX139" fmla="*/ 219952 w 572779"/>
                  <a:gd name="connsiteY139" fmla="*/ 66286 h 606580"/>
                  <a:gd name="connsiteX140" fmla="*/ 222151 w 572779"/>
                  <a:gd name="connsiteY140" fmla="*/ 82990 h 606580"/>
                  <a:gd name="connsiteX141" fmla="*/ 286094 w 572779"/>
                  <a:gd name="connsiteY141" fmla="*/ 132522 h 606580"/>
                  <a:gd name="connsiteX142" fmla="*/ 286383 w 572779"/>
                  <a:gd name="connsiteY142" fmla="*/ 132522 h 606580"/>
                  <a:gd name="connsiteX143" fmla="*/ 286730 w 572779"/>
                  <a:gd name="connsiteY143" fmla="*/ 132522 h 606580"/>
                  <a:gd name="connsiteX144" fmla="*/ 352756 w 572779"/>
                  <a:gd name="connsiteY144" fmla="*/ 66575 h 606580"/>
                  <a:gd name="connsiteX145" fmla="*/ 350615 w 572779"/>
                  <a:gd name="connsiteY145" fmla="*/ 49872 h 606580"/>
                  <a:gd name="connsiteX146" fmla="*/ 286614 w 572779"/>
                  <a:gd name="connsiteY146" fmla="*/ 397 h 606580"/>
                  <a:gd name="connsiteX147" fmla="*/ 286325 w 572779"/>
                  <a:gd name="connsiteY147" fmla="*/ 397 h 606580"/>
                  <a:gd name="connsiteX148" fmla="*/ 457411 w 572779"/>
                  <a:gd name="connsiteY148" fmla="*/ 0 h 606580"/>
                  <a:gd name="connsiteX149" fmla="*/ 458047 w 572779"/>
                  <a:gd name="connsiteY149" fmla="*/ 0 h 606580"/>
                  <a:gd name="connsiteX150" fmla="*/ 522315 w 572779"/>
                  <a:gd name="connsiteY150" fmla="*/ 49741 h 606580"/>
                  <a:gd name="connsiteX151" fmla="*/ 524513 w 572779"/>
                  <a:gd name="connsiteY151" fmla="*/ 66553 h 606580"/>
                  <a:gd name="connsiteX152" fmla="*/ 458105 w 572779"/>
                  <a:gd name="connsiteY152" fmla="*/ 132875 h 606580"/>
                  <a:gd name="connsiteX153" fmla="*/ 457469 w 572779"/>
                  <a:gd name="connsiteY153" fmla="*/ 132875 h 606580"/>
                  <a:gd name="connsiteX154" fmla="*/ 393201 w 572779"/>
                  <a:gd name="connsiteY154" fmla="*/ 83133 h 606580"/>
                  <a:gd name="connsiteX155" fmla="*/ 391003 w 572779"/>
                  <a:gd name="connsiteY155" fmla="*/ 66322 h 606580"/>
                  <a:gd name="connsiteX156" fmla="*/ 457411 w 572779"/>
                  <a:gd name="connsiteY156" fmla="*/ 0 h 606580"/>
                  <a:gd name="connsiteX157" fmla="*/ 285868 w 572779"/>
                  <a:gd name="connsiteY157" fmla="*/ 0 h 606580"/>
                  <a:gd name="connsiteX158" fmla="*/ 286621 w 572779"/>
                  <a:gd name="connsiteY158" fmla="*/ 0 h 606580"/>
                  <a:gd name="connsiteX159" fmla="*/ 350980 w 572779"/>
                  <a:gd name="connsiteY159" fmla="*/ 49741 h 606580"/>
                  <a:gd name="connsiteX160" fmla="*/ 353179 w 572779"/>
                  <a:gd name="connsiteY160" fmla="*/ 66553 h 606580"/>
                  <a:gd name="connsiteX161" fmla="*/ 286736 w 572779"/>
                  <a:gd name="connsiteY161" fmla="*/ 132875 h 606580"/>
                  <a:gd name="connsiteX162" fmla="*/ 286100 w 572779"/>
                  <a:gd name="connsiteY162" fmla="*/ 132875 h 606580"/>
                  <a:gd name="connsiteX163" fmla="*/ 221740 w 572779"/>
                  <a:gd name="connsiteY163" fmla="*/ 83076 h 606580"/>
                  <a:gd name="connsiteX164" fmla="*/ 219599 w 572779"/>
                  <a:gd name="connsiteY164" fmla="*/ 66264 h 606580"/>
                  <a:gd name="connsiteX165" fmla="*/ 285868 w 572779"/>
                  <a:gd name="connsiteY165" fmla="*/ 0 h 606580"/>
                  <a:gd name="connsiteX166" fmla="*/ 114639 w 572779"/>
                  <a:gd name="connsiteY166" fmla="*/ 0 h 606580"/>
                  <a:gd name="connsiteX167" fmla="*/ 115275 w 572779"/>
                  <a:gd name="connsiteY167" fmla="*/ 0 h 606580"/>
                  <a:gd name="connsiteX168" fmla="*/ 179635 w 572779"/>
                  <a:gd name="connsiteY168" fmla="*/ 49741 h 606580"/>
                  <a:gd name="connsiteX169" fmla="*/ 181776 w 572779"/>
                  <a:gd name="connsiteY169" fmla="*/ 66553 h 606580"/>
                  <a:gd name="connsiteX170" fmla="*/ 115333 w 572779"/>
                  <a:gd name="connsiteY170" fmla="*/ 132875 h 606580"/>
                  <a:gd name="connsiteX171" fmla="*/ 114754 w 572779"/>
                  <a:gd name="connsiteY171" fmla="*/ 132875 h 606580"/>
                  <a:gd name="connsiteX172" fmla="*/ 50395 w 572779"/>
                  <a:gd name="connsiteY172" fmla="*/ 83133 h 606580"/>
                  <a:gd name="connsiteX173" fmla="*/ 48196 w 572779"/>
                  <a:gd name="connsiteY173" fmla="*/ 66322 h 606580"/>
                  <a:gd name="connsiteX174" fmla="*/ 114639 w 572779"/>
                  <a:gd name="connsiteY174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572779" h="606580">
                    <a:moveTo>
                      <a:pt x="435703" y="160183"/>
                    </a:moveTo>
                    <a:lnTo>
                      <a:pt x="479697" y="160183"/>
                    </a:lnTo>
                    <a:cubicBezTo>
                      <a:pt x="479639" y="160241"/>
                      <a:pt x="479639" y="160414"/>
                      <a:pt x="479581" y="160472"/>
                    </a:cubicBezTo>
                    <a:lnTo>
                      <a:pt x="479812" y="160472"/>
                    </a:lnTo>
                    <a:cubicBezTo>
                      <a:pt x="479407" y="161281"/>
                      <a:pt x="478713" y="162726"/>
                      <a:pt x="478713" y="162726"/>
                    </a:cubicBezTo>
                    <a:cubicBezTo>
                      <a:pt x="474834" y="170989"/>
                      <a:pt x="471245" y="178848"/>
                      <a:pt x="469682" y="187227"/>
                    </a:cubicBezTo>
                    <a:lnTo>
                      <a:pt x="474776" y="242470"/>
                    </a:lnTo>
                    <a:lnTo>
                      <a:pt x="494284" y="242470"/>
                    </a:lnTo>
                    <a:lnTo>
                      <a:pt x="510840" y="160183"/>
                    </a:lnTo>
                    <a:lnTo>
                      <a:pt x="527338" y="160183"/>
                    </a:lnTo>
                    <a:cubicBezTo>
                      <a:pt x="552345" y="160183"/>
                      <a:pt x="572663" y="180466"/>
                      <a:pt x="572779" y="205430"/>
                    </a:cubicBezTo>
                    <a:lnTo>
                      <a:pt x="572779" y="337413"/>
                    </a:lnTo>
                    <a:cubicBezTo>
                      <a:pt x="572779" y="362434"/>
                      <a:pt x="552519" y="382717"/>
                      <a:pt x="527396" y="382717"/>
                    </a:cubicBezTo>
                    <a:lnTo>
                      <a:pt x="521607" y="382717"/>
                    </a:lnTo>
                    <a:lnTo>
                      <a:pt x="521607" y="574624"/>
                    </a:lnTo>
                    <a:cubicBezTo>
                      <a:pt x="521607" y="592249"/>
                      <a:pt x="507251" y="606580"/>
                      <a:pt x="489595" y="606580"/>
                    </a:cubicBezTo>
                    <a:cubicBezTo>
                      <a:pt x="473155" y="606580"/>
                      <a:pt x="459552" y="594098"/>
                      <a:pt x="457815" y="578149"/>
                    </a:cubicBezTo>
                    <a:cubicBezTo>
                      <a:pt x="456021" y="594214"/>
                      <a:pt x="442417" y="606580"/>
                      <a:pt x="425978" y="606580"/>
                    </a:cubicBezTo>
                    <a:cubicBezTo>
                      <a:pt x="408322" y="606580"/>
                      <a:pt x="393966" y="592249"/>
                      <a:pt x="393966" y="574624"/>
                    </a:cubicBezTo>
                    <a:lnTo>
                      <a:pt x="393966" y="392541"/>
                    </a:lnTo>
                    <a:cubicBezTo>
                      <a:pt x="411506" y="380521"/>
                      <a:pt x="422967" y="360354"/>
                      <a:pt x="422967" y="337528"/>
                    </a:cubicBezTo>
                    <a:lnTo>
                      <a:pt x="422967" y="242528"/>
                    </a:lnTo>
                    <a:lnTo>
                      <a:pt x="440739" y="242528"/>
                    </a:lnTo>
                    <a:lnTo>
                      <a:pt x="445833" y="186996"/>
                    </a:lnTo>
                    <a:cubicBezTo>
                      <a:pt x="445659" y="186013"/>
                      <a:pt x="445428" y="184973"/>
                      <a:pt x="445196" y="183991"/>
                    </a:cubicBezTo>
                    <a:cubicBezTo>
                      <a:pt x="443459" y="176768"/>
                      <a:pt x="440276" y="169891"/>
                      <a:pt x="436860" y="162726"/>
                    </a:cubicBezTo>
                    <a:cubicBezTo>
                      <a:pt x="436860" y="162726"/>
                      <a:pt x="436166" y="161281"/>
                      <a:pt x="435818" y="160472"/>
                    </a:cubicBezTo>
                    <a:lnTo>
                      <a:pt x="435876" y="160472"/>
                    </a:lnTo>
                    <a:cubicBezTo>
                      <a:pt x="435818" y="160356"/>
                      <a:pt x="435818" y="160241"/>
                      <a:pt x="435703" y="160183"/>
                    </a:cubicBezTo>
                    <a:close/>
                    <a:moveTo>
                      <a:pt x="264349" y="160183"/>
                    </a:moveTo>
                    <a:lnTo>
                      <a:pt x="308327" y="160183"/>
                    </a:lnTo>
                    <a:cubicBezTo>
                      <a:pt x="308269" y="160241"/>
                      <a:pt x="308269" y="160414"/>
                      <a:pt x="308154" y="160472"/>
                    </a:cubicBezTo>
                    <a:lnTo>
                      <a:pt x="308385" y="160472"/>
                    </a:lnTo>
                    <a:cubicBezTo>
                      <a:pt x="308038" y="161281"/>
                      <a:pt x="307344" y="162726"/>
                      <a:pt x="307344" y="162726"/>
                    </a:cubicBezTo>
                    <a:cubicBezTo>
                      <a:pt x="303467" y="170989"/>
                      <a:pt x="299821" y="178848"/>
                      <a:pt x="298316" y="187227"/>
                    </a:cubicBezTo>
                    <a:lnTo>
                      <a:pt x="303409" y="242470"/>
                    </a:lnTo>
                    <a:lnTo>
                      <a:pt x="322910" y="242470"/>
                    </a:lnTo>
                    <a:lnTo>
                      <a:pt x="339401" y="160183"/>
                    </a:lnTo>
                    <a:lnTo>
                      <a:pt x="355951" y="160183"/>
                    </a:lnTo>
                    <a:cubicBezTo>
                      <a:pt x="380949" y="160183"/>
                      <a:pt x="401202" y="180466"/>
                      <a:pt x="401376" y="205430"/>
                    </a:cubicBezTo>
                    <a:lnTo>
                      <a:pt x="401376" y="337413"/>
                    </a:lnTo>
                    <a:cubicBezTo>
                      <a:pt x="401376" y="362434"/>
                      <a:pt x="381065" y="382717"/>
                      <a:pt x="356009" y="382717"/>
                    </a:cubicBezTo>
                    <a:lnTo>
                      <a:pt x="350222" y="382717"/>
                    </a:lnTo>
                    <a:lnTo>
                      <a:pt x="350222" y="574624"/>
                    </a:lnTo>
                    <a:cubicBezTo>
                      <a:pt x="350222" y="592249"/>
                      <a:pt x="335872" y="606580"/>
                      <a:pt x="318222" y="606580"/>
                    </a:cubicBezTo>
                    <a:cubicBezTo>
                      <a:pt x="301788" y="606580"/>
                      <a:pt x="288190" y="594098"/>
                      <a:pt x="286396" y="578149"/>
                    </a:cubicBezTo>
                    <a:cubicBezTo>
                      <a:pt x="284660" y="594214"/>
                      <a:pt x="271062" y="606580"/>
                      <a:pt x="254628" y="606580"/>
                    </a:cubicBezTo>
                    <a:cubicBezTo>
                      <a:pt x="236978" y="606580"/>
                      <a:pt x="222628" y="592249"/>
                      <a:pt x="222628" y="574624"/>
                    </a:cubicBezTo>
                    <a:lnTo>
                      <a:pt x="222628" y="382833"/>
                    </a:lnTo>
                    <a:lnTo>
                      <a:pt x="216841" y="382833"/>
                    </a:lnTo>
                    <a:cubicBezTo>
                      <a:pt x="191727" y="382833"/>
                      <a:pt x="171474" y="362608"/>
                      <a:pt x="171474" y="337528"/>
                    </a:cubicBezTo>
                    <a:lnTo>
                      <a:pt x="171474" y="205545"/>
                    </a:lnTo>
                    <a:cubicBezTo>
                      <a:pt x="171474" y="180524"/>
                      <a:pt x="191727" y="160241"/>
                      <a:pt x="216841" y="160241"/>
                    </a:cubicBezTo>
                    <a:lnTo>
                      <a:pt x="233333" y="160241"/>
                    </a:lnTo>
                    <a:lnTo>
                      <a:pt x="249825" y="242528"/>
                    </a:lnTo>
                    <a:lnTo>
                      <a:pt x="269383" y="242528"/>
                    </a:lnTo>
                    <a:lnTo>
                      <a:pt x="274476" y="186996"/>
                    </a:lnTo>
                    <a:cubicBezTo>
                      <a:pt x="274302" y="186013"/>
                      <a:pt x="274071" y="184973"/>
                      <a:pt x="273839" y="183991"/>
                    </a:cubicBezTo>
                    <a:cubicBezTo>
                      <a:pt x="272045" y="176768"/>
                      <a:pt x="268921" y="169891"/>
                      <a:pt x="265506" y="162726"/>
                    </a:cubicBezTo>
                    <a:cubicBezTo>
                      <a:pt x="265506" y="162726"/>
                      <a:pt x="264812" y="161281"/>
                      <a:pt x="264407" y="160472"/>
                    </a:cubicBezTo>
                    <a:lnTo>
                      <a:pt x="264523" y="160472"/>
                    </a:lnTo>
                    <a:cubicBezTo>
                      <a:pt x="264407" y="160356"/>
                      <a:pt x="264407" y="160241"/>
                      <a:pt x="264349" y="160183"/>
                    </a:cubicBezTo>
                    <a:close/>
                    <a:moveTo>
                      <a:pt x="92987" y="160183"/>
                    </a:moveTo>
                    <a:lnTo>
                      <a:pt x="136964" y="160183"/>
                    </a:lnTo>
                    <a:cubicBezTo>
                      <a:pt x="136848" y="160241"/>
                      <a:pt x="136848" y="160414"/>
                      <a:pt x="136791" y="160472"/>
                    </a:cubicBezTo>
                    <a:lnTo>
                      <a:pt x="137022" y="160472"/>
                    </a:lnTo>
                    <a:cubicBezTo>
                      <a:pt x="136617" y="161281"/>
                      <a:pt x="135923" y="162726"/>
                      <a:pt x="135923" y="162726"/>
                    </a:cubicBezTo>
                    <a:cubicBezTo>
                      <a:pt x="132104" y="170989"/>
                      <a:pt x="128458" y="178848"/>
                      <a:pt x="126896" y="187227"/>
                    </a:cubicBezTo>
                    <a:lnTo>
                      <a:pt x="131988" y="242470"/>
                    </a:lnTo>
                    <a:lnTo>
                      <a:pt x="149752" y="242470"/>
                    </a:lnTo>
                    <a:lnTo>
                      <a:pt x="149752" y="337471"/>
                    </a:lnTo>
                    <a:cubicBezTo>
                      <a:pt x="149752" y="360296"/>
                      <a:pt x="161267" y="380406"/>
                      <a:pt x="178742" y="392483"/>
                    </a:cubicBezTo>
                    <a:lnTo>
                      <a:pt x="178742" y="574624"/>
                    </a:lnTo>
                    <a:cubicBezTo>
                      <a:pt x="178742" y="592249"/>
                      <a:pt x="164392" y="606580"/>
                      <a:pt x="146743" y="606580"/>
                    </a:cubicBezTo>
                    <a:cubicBezTo>
                      <a:pt x="130310" y="606580"/>
                      <a:pt x="116712" y="594098"/>
                      <a:pt x="114976" y="578149"/>
                    </a:cubicBezTo>
                    <a:cubicBezTo>
                      <a:pt x="113182" y="594214"/>
                      <a:pt x="99584" y="606580"/>
                      <a:pt x="83151" y="606580"/>
                    </a:cubicBezTo>
                    <a:cubicBezTo>
                      <a:pt x="65502" y="606580"/>
                      <a:pt x="51152" y="592249"/>
                      <a:pt x="51152" y="574624"/>
                    </a:cubicBezTo>
                    <a:lnTo>
                      <a:pt x="51152" y="382833"/>
                    </a:lnTo>
                    <a:lnTo>
                      <a:pt x="45365" y="382833"/>
                    </a:lnTo>
                    <a:cubicBezTo>
                      <a:pt x="20310" y="382833"/>
                      <a:pt x="0" y="362608"/>
                      <a:pt x="0" y="337528"/>
                    </a:cubicBezTo>
                    <a:lnTo>
                      <a:pt x="0" y="205545"/>
                    </a:lnTo>
                    <a:cubicBezTo>
                      <a:pt x="0" y="180524"/>
                      <a:pt x="20310" y="160241"/>
                      <a:pt x="45365" y="160241"/>
                    </a:cubicBezTo>
                    <a:lnTo>
                      <a:pt x="61972" y="160241"/>
                    </a:lnTo>
                    <a:lnTo>
                      <a:pt x="78464" y="242528"/>
                    </a:lnTo>
                    <a:lnTo>
                      <a:pt x="97964" y="242528"/>
                    </a:lnTo>
                    <a:lnTo>
                      <a:pt x="103056" y="186996"/>
                    </a:lnTo>
                    <a:cubicBezTo>
                      <a:pt x="102940" y="186013"/>
                      <a:pt x="102709" y="184973"/>
                      <a:pt x="102477" y="183991"/>
                    </a:cubicBezTo>
                    <a:cubicBezTo>
                      <a:pt x="100683" y="176768"/>
                      <a:pt x="97501" y="169891"/>
                      <a:pt x="94145" y="162726"/>
                    </a:cubicBezTo>
                    <a:cubicBezTo>
                      <a:pt x="94145" y="162726"/>
                      <a:pt x="93450" y="161281"/>
                      <a:pt x="93045" y="160472"/>
                    </a:cubicBezTo>
                    <a:lnTo>
                      <a:pt x="93103" y="160472"/>
                    </a:lnTo>
                    <a:cubicBezTo>
                      <a:pt x="93045" y="160356"/>
                      <a:pt x="93045" y="160241"/>
                      <a:pt x="92987" y="160183"/>
                    </a:cubicBezTo>
                    <a:close/>
                    <a:moveTo>
                      <a:pt x="457411" y="751"/>
                    </a:moveTo>
                    <a:lnTo>
                      <a:pt x="458047" y="751"/>
                    </a:lnTo>
                    <a:cubicBezTo>
                      <a:pt x="488012" y="751"/>
                      <a:pt x="514158" y="20971"/>
                      <a:pt x="521621" y="49915"/>
                    </a:cubicBezTo>
                    <a:cubicBezTo>
                      <a:pt x="523009" y="55403"/>
                      <a:pt x="523761" y="61007"/>
                      <a:pt x="523761" y="66553"/>
                    </a:cubicBezTo>
                    <a:cubicBezTo>
                      <a:pt x="523761" y="102718"/>
                      <a:pt x="494317" y="132124"/>
                      <a:pt x="458105" y="132124"/>
                    </a:cubicBezTo>
                    <a:lnTo>
                      <a:pt x="457469" y="132124"/>
                    </a:lnTo>
                    <a:cubicBezTo>
                      <a:pt x="427504" y="132124"/>
                      <a:pt x="401358" y="111904"/>
                      <a:pt x="393895" y="82960"/>
                    </a:cubicBezTo>
                    <a:cubicBezTo>
                      <a:pt x="392507" y="77472"/>
                      <a:pt x="391755" y="71868"/>
                      <a:pt x="391755" y="66322"/>
                    </a:cubicBezTo>
                    <a:cubicBezTo>
                      <a:pt x="391755" y="30157"/>
                      <a:pt x="421199" y="751"/>
                      <a:pt x="457411" y="751"/>
                    </a:cubicBezTo>
                    <a:close/>
                    <a:moveTo>
                      <a:pt x="285868" y="751"/>
                    </a:moveTo>
                    <a:lnTo>
                      <a:pt x="286621" y="751"/>
                    </a:lnTo>
                    <a:cubicBezTo>
                      <a:pt x="316601" y="751"/>
                      <a:pt x="342761" y="20971"/>
                      <a:pt x="350227" y="49915"/>
                    </a:cubicBezTo>
                    <a:cubicBezTo>
                      <a:pt x="351674" y="55403"/>
                      <a:pt x="352369" y="61007"/>
                      <a:pt x="352369" y="66553"/>
                    </a:cubicBezTo>
                    <a:cubicBezTo>
                      <a:pt x="352369" y="102718"/>
                      <a:pt x="322909" y="132124"/>
                      <a:pt x="286736" y="132124"/>
                    </a:cubicBezTo>
                    <a:lnTo>
                      <a:pt x="286100" y="132124"/>
                    </a:lnTo>
                    <a:cubicBezTo>
                      <a:pt x="256119" y="132124"/>
                      <a:pt x="229959" y="111846"/>
                      <a:pt x="222493" y="82845"/>
                    </a:cubicBezTo>
                    <a:cubicBezTo>
                      <a:pt x="221046" y="77414"/>
                      <a:pt x="220351" y="71810"/>
                      <a:pt x="220351" y="66264"/>
                    </a:cubicBezTo>
                    <a:cubicBezTo>
                      <a:pt x="220351" y="30157"/>
                      <a:pt x="249753" y="751"/>
                      <a:pt x="285868" y="751"/>
                    </a:cubicBezTo>
                    <a:close/>
                    <a:moveTo>
                      <a:pt x="114639" y="751"/>
                    </a:moveTo>
                    <a:lnTo>
                      <a:pt x="115275" y="751"/>
                    </a:lnTo>
                    <a:cubicBezTo>
                      <a:pt x="145256" y="751"/>
                      <a:pt x="171416" y="20971"/>
                      <a:pt x="178882" y="49915"/>
                    </a:cubicBezTo>
                    <a:cubicBezTo>
                      <a:pt x="180329" y="55403"/>
                      <a:pt x="181024" y="61007"/>
                      <a:pt x="181024" y="66553"/>
                    </a:cubicBezTo>
                    <a:cubicBezTo>
                      <a:pt x="181024" y="102718"/>
                      <a:pt x="151564" y="132124"/>
                      <a:pt x="115333" y="132124"/>
                    </a:cubicBezTo>
                    <a:lnTo>
                      <a:pt x="114754" y="132124"/>
                    </a:lnTo>
                    <a:cubicBezTo>
                      <a:pt x="84774" y="132124"/>
                      <a:pt x="58614" y="111904"/>
                      <a:pt x="51148" y="82960"/>
                    </a:cubicBezTo>
                    <a:cubicBezTo>
                      <a:pt x="49701" y="77472"/>
                      <a:pt x="49006" y="71868"/>
                      <a:pt x="49006" y="66322"/>
                    </a:cubicBezTo>
                    <a:cubicBezTo>
                      <a:pt x="49006" y="30157"/>
                      <a:pt x="78466" y="751"/>
                      <a:pt x="114639" y="751"/>
                    </a:cubicBezTo>
                    <a:close/>
                    <a:moveTo>
                      <a:pt x="457410" y="423"/>
                    </a:moveTo>
                    <a:cubicBezTo>
                      <a:pt x="420880" y="423"/>
                      <a:pt x="391355" y="29894"/>
                      <a:pt x="391355" y="66356"/>
                    </a:cubicBezTo>
                    <a:cubicBezTo>
                      <a:pt x="391355" y="72135"/>
                      <a:pt x="392108" y="77740"/>
                      <a:pt x="393497" y="83056"/>
                    </a:cubicBezTo>
                    <a:cubicBezTo>
                      <a:pt x="400849" y="111487"/>
                      <a:pt x="426669" y="132521"/>
                      <a:pt x="457468" y="132521"/>
                    </a:cubicBezTo>
                    <a:lnTo>
                      <a:pt x="457815" y="132521"/>
                    </a:lnTo>
                    <a:lnTo>
                      <a:pt x="458104" y="132521"/>
                    </a:lnTo>
                    <a:cubicBezTo>
                      <a:pt x="494634" y="132521"/>
                      <a:pt x="524159" y="103050"/>
                      <a:pt x="524159" y="66587"/>
                    </a:cubicBezTo>
                    <a:cubicBezTo>
                      <a:pt x="524159" y="60809"/>
                      <a:pt x="523406" y="55204"/>
                      <a:pt x="522017" y="49887"/>
                    </a:cubicBezTo>
                    <a:cubicBezTo>
                      <a:pt x="514665" y="21457"/>
                      <a:pt x="488845" y="423"/>
                      <a:pt x="458046" y="423"/>
                    </a:cubicBezTo>
                    <a:lnTo>
                      <a:pt x="457699" y="423"/>
                    </a:lnTo>
                    <a:close/>
                    <a:moveTo>
                      <a:pt x="114646" y="423"/>
                    </a:moveTo>
                    <a:cubicBezTo>
                      <a:pt x="78190" y="423"/>
                      <a:pt x="48620" y="29894"/>
                      <a:pt x="48620" y="66356"/>
                    </a:cubicBezTo>
                    <a:cubicBezTo>
                      <a:pt x="48620" y="72135"/>
                      <a:pt x="49372" y="77740"/>
                      <a:pt x="50761" y="83056"/>
                    </a:cubicBezTo>
                    <a:cubicBezTo>
                      <a:pt x="58110" y="111487"/>
                      <a:pt x="83977" y="132521"/>
                      <a:pt x="114762" y="132521"/>
                    </a:cubicBezTo>
                    <a:lnTo>
                      <a:pt x="115051" y="132521"/>
                    </a:lnTo>
                    <a:lnTo>
                      <a:pt x="115340" y="132521"/>
                    </a:lnTo>
                    <a:cubicBezTo>
                      <a:pt x="151854" y="132521"/>
                      <a:pt x="181424" y="103050"/>
                      <a:pt x="181424" y="66587"/>
                    </a:cubicBezTo>
                    <a:cubicBezTo>
                      <a:pt x="181424" y="60809"/>
                      <a:pt x="180614" y="55204"/>
                      <a:pt x="179225" y="49887"/>
                    </a:cubicBezTo>
                    <a:cubicBezTo>
                      <a:pt x="171934" y="21457"/>
                      <a:pt x="146067" y="423"/>
                      <a:pt x="115282" y="423"/>
                    </a:cubicBezTo>
                    <a:lnTo>
                      <a:pt x="114993" y="423"/>
                    </a:lnTo>
                    <a:close/>
                    <a:moveTo>
                      <a:pt x="286036" y="397"/>
                    </a:moveTo>
                    <a:cubicBezTo>
                      <a:pt x="249522" y="282"/>
                      <a:pt x="219952" y="29874"/>
                      <a:pt x="219952" y="66286"/>
                    </a:cubicBezTo>
                    <a:cubicBezTo>
                      <a:pt x="219952" y="72066"/>
                      <a:pt x="220762" y="77672"/>
                      <a:pt x="222151" y="82990"/>
                    </a:cubicBezTo>
                    <a:cubicBezTo>
                      <a:pt x="229442" y="111484"/>
                      <a:pt x="255309" y="132522"/>
                      <a:pt x="286094" y="132522"/>
                    </a:cubicBezTo>
                    <a:lnTo>
                      <a:pt x="286383" y="132522"/>
                    </a:lnTo>
                    <a:lnTo>
                      <a:pt x="286730" y="132522"/>
                    </a:lnTo>
                    <a:cubicBezTo>
                      <a:pt x="323186" y="132522"/>
                      <a:pt x="352756" y="103045"/>
                      <a:pt x="352756" y="66575"/>
                    </a:cubicBezTo>
                    <a:cubicBezTo>
                      <a:pt x="352756" y="60796"/>
                      <a:pt x="352004" y="55189"/>
                      <a:pt x="350615" y="49872"/>
                    </a:cubicBezTo>
                    <a:cubicBezTo>
                      <a:pt x="343266" y="21436"/>
                      <a:pt x="317399" y="397"/>
                      <a:pt x="286614" y="397"/>
                    </a:cubicBezTo>
                    <a:lnTo>
                      <a:pt x="286325" y="397"/>
                    </a:lnTo>
                    <a:close/>
                    <a:moveTo>
                      <a:pt x="457411" y="0"/>
                    </a:moveTo>
                    <a:lnTo>
                      <a:pt x="458047" y="0"/>
                    </a:lnTo>
                    <a:cubicBezTo>
                      <a:pt x="488359" y="0"/>
                      <a:pt x="514795" y="20451"/>
                      <a:pt x="522315" y="49741"/>
                    </a:cubicBezTo>
                    <a:cubicBezTo>
                      <a:pt x="523761" y="55230"/>
                      <a:pt x="524513" y="60891"/>
                      <a:pt x="524513" y="66553"/>
                    </a:cubicBezTo>
                    <a:cubicBezTo>
                      <a:pt x="524513" y="103122"/>
                      <a:pt x="494722" y="132875"/>
                      <a:pt x="458105" y="132875"/>
                    </a:cubicBezTo>
                    <a:lnTo>
                      <a:pt x="457469" y="132875"/>
                    </a:lnTo>
                    <a:cubicBezTo>
                      <a:pt x="427157" y="132875"/>
                      <a:pt x="400721" y="112424"/>
                      <a:pt x="393201" y="83133"/>
                    </a:cubicBezTo>
                    <a:cubicBezTo>
                      <a:pt x="391755" y="77645"/>
                      <a:pt x="391003" y="71983"/>
                      <a:pt x="391003" y="66322"/>
                    </a:cubicBezTo>
                    <a:cubicBezTo>
                      <a:pt x="391003" y="29752"/>
                      <a:pt x="420794" y="0"/>
                      <a:pt x="457411" y="0"/>
                    </a:cubicBezTo>
                    <a:close/>
                    <a:moveTo>
                      <a:pt x="285868" y="0"/>
                    </a:moveTo>
                    <a:lnTo>
                      <a:pt x="286621" y="0"/>
                    </a:lnTo>
                    <a:cubicBezTo>
                      <a:pt x="316948" y="0"/>
                      <a:pt x="343456" y="20451"/>
                      <a:pt x="350980" y="49741"/>
                    </a:cubicBezTo>
                    <a:cubicBezTo>
                      <a:pt x="352427" y="55287"/>
                      <a:pt x="353179" y="60891"/>
                      <a:pt x="353179" y="66553"/>
                    </a:cubicBezTo>
                    <a:cubicBezTo>
                      <a:pt x="353179" y="103122"/>
                      <a:pt x="323372" y="132875"/>
                      <a:pt x="286736" y="132875"/>
                    </a:cubicBezTo>
                    <a:lnTo>
                      <a:pt x="286100" y="132875"/>
                    </a:lnTo>
                    <a:cubicBezTo>
                      <a:pt x="255772" y="132875"/>
                      <a:pt x="229322" y="112366"/>
                      <a:pt x="221740" y="83076"/>
                    </a:cubicBezTo>
                    <a:cubicBezTo>
                      <a:pt x="220294" y="77530"/>
                      <a:pt x="219599" y="71868"/>
                      <a:pt x="219599" y="66264"/>
                    </a:cubicBezTo>
                    <a:cubicBezTo>
                      <a:pt x="219599" y="29695"/>
                      <a:pt x="249348" y="0"/>
                      <a:pt x="285868" y="0"/>
                    </a:cubicBezTo>
                    <a:close/>
                    <a:moveTo>
                      <a:pt x="114639" y="0"/>
                    </a:moveTo>
                    <a:lnTo>
                      <a:pt x="115275" y="0"/>
                    </a:lnTo>
                    <a:cubicBezTo>
                      <a:pt x="145603" y="0"/>
                      <a:pt x="172053" y="20451"/>
                      <a:pt x="179635" y="49741"/>
                    </a:cubicBezTo>
                    <a:cubicBezTo>
                      <a:pt x="181081" y="55230"/>
                      <a:pt x="181776" y="60891"/>
                      <a:pt x="181776" y="66553"/>
                    </a:cubicBezTo>
                    <a:cubicBezTo>
                      <a:pt x="181776" y="103122"/>
                      <a:pt x="151969" y="132875"/>
                      <a:pt x="115333" y="132875"/>
                    </a:cubicBezTo>
                    <a:lnTo>
                      <a:pt x="114754" y="132875"/>
                    </a:lnTo>
                    <a:cubicBezTo>
                      <a:pt x="84427" y="132875"/>
                      <a:pt x="57919" y="112424"/>
                      <a:pt x="50395" y="83133"/>
                    </a:cubicBezTo>
                    <a:cubicBezTo>
                      <a:pt x="48948" y="77645"/>
                      <a:pt x="48196" y="71983"/>
                      <a:pt x="48196" y="66322"/>
                    </a:cubicBezTo>
                    <a:cubicBezTo>
                      <a:pt x="48196" y="29752"/>
                      <a:pt x="78003" y="0"/>
                      <a:pt x="1146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iṧḷîdê">
                <a:extLst>
                  <a:ext uri="{FF2B5EF4-FFF2-40B4-BE49-F238E27FC236}">
                    <a16:creationId xmlns:a16="http://schemas.microsoft.com/office/drawing/2014/main" id="{F7C1E5EE-7A2D-47AA-ABC0-90E0AE3ED5AF}"/>
                  </a:ext>
                </a:extLst>
              </p:cNvPr>
              <p:cNvSpPr txBox="1"/>
              <p:nvPr/>
            </p:nvSpPr>
            <p:spPr>
              <a:xfrm>
                <a:off x="1321874" y="4390879"/>
                <a:ext cx="1985594" cy="3422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 fontScale="92500" lnSpcReduction="20000"/>
              </a:bodyPr>
              <a:lstStyle/>
              <a:p>
                <a:pPr lvl="0" algn="ctr" defTabSz="913765">
                  <a:buSzPct val="25000"/>
                  <a:defRPr/>
                </a:pPr>
                <a:r>
                  <a:rPr lang="de-DE" altLang="zh-CN" sz="2000" b="1" dirty="0">
                    <a:solidFill>
                      <a:schemeClr val="accent1"/>
                    </a:solidFill>
                  </a:rPr>
                  <a:t>... ￥ | 54 %</a:t>
                </a:r>
              </a:p>
            </p:txBody>
          </p:sp>
        </p:grpSp>
        <p:grpSp>
          <p:nvGrpSpPr>
            <p:cNvPr id="12" name="iślîdè">
              <a:extLst>
                <a:ext uri="{FF2B5EF4-FFF2-40B4-BE49-F238E27FC236}">
                  <a16:creationId xmlns:a16="http://schemas.microsoft.com/office/drawing/2014/main" id="{81026FF0-17B7-4F9D-86B2-ECC19AF6030E}"/>
                </a:ext>
              </a:extLst>
            </p:cNvPr>
            <p:cNvGrpSpPr/>
            <p:nvPr/>
          </p:nvGrpSpPr>
          <p:grpSpPr>
            <a:xfrm>
              <a:off x="8324794" y="2286758"/>
              <a:ext cx="2723956" cy="2446392"/>
              <a:chOff x="952694" y="2286758"/>
              <a:chExt cx="2723956" cy="2446392"/>
            </a:xfrm>
          </p:grpSpPr>
          <p:grpSp>
            <p:nvGrpSpPr>
              <p:cNvPr id="13" name="íŝḻîḋè">
                <a:extLst>
                  <a:ext uri="{FF2B5EF4-FFF2-40B4-BE49-F238E27FC236}">
                    <a16:creationId xmlns:a16="http://schemas.microsoft.com/office/drawing/2014/main" id="{08CEA438-C7D2-4A7C-9A08-AEADEC4C977D}"/>
                  </a:ext>
                </a:extLst>
              </p:cNvPr>
              <p:cNvGrpSpPr/>
              <p:nvPr/>
            </p:nvGrpSpPr>
            <p:grpSpPr>
              <a:xfrm>
                <a:off x="952694" y="3023829"/>
                <a:ext cx="2723956" cy="1228220"/>
                <a:chOff x="812066" y="3023829"/>
                <a:chExt cx="3005212" cy="1228220"/>
              </a:xfrm>
            </p:grpSpPr>
            <p:sp>
              <p:nvSpPr>
                <p:cNvPr id="16" name="ï$1îḋê">
                  <a:extLst>
                    <a:ext uri="{FF2B5EF4-FFF2-40B4-BE49-F238E27FC236}">
                      <a16:creationId xmlns:a16="http://schemas.microsoft.com/office/drawing/2014/main" id="{08137190-52DE-42CD-985E-F1830CE604D3}"/>
                    </a:ext>
                  </a:extLst>
                </p:cNvPr>
                <p:cNvSpPr/>
                <p:nvPr/>
              </p:nvSpPr>
              <p:spPr>
                <a:xfrm>
                  <a:off x="812066" y="3023829"/>
                  <a:ext cx="3005212" cy="1228220"/>
                </a:xfrm>
                <a:prstGeom prst="roundRect">
                  <a:avLst>
                    <a:gd name="adj" fmla="val 5186"/>
                  </a:avLst>
                </a:prstGeom>
                <a:noFill/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" name="iṥḷíḍé">
                  <a:extLst>
                    <a:ext uri="{FF2B5EF4-FFF2-40B4-BE49-F238E27FC236}">
                      <a16:creationId xmlns:a16="http://schemas.microsoft.com/office/drawing/2014/main" id="{DCD61FD7-CED6-46C2-9416-6A33817A8CFE}"/>
                    </a:ext>
                  </a:extLst>
                </p:cNvPr>
                <p:cNvSpPr txBox="1"/>
                <p:nvPr/>
              </p:nvSpPr>
              <p:spPr bwMode="auto">
                <a:xfrm>
                  <a:off x="815316" y="3162659"/>
                  <a:ext cx="2998710" cy="46402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 latinLnBrk="0"/>
                  <a:r>
                    <a:rPr lang="en-US" altLang="zh-CN" b="1" dirty="0">
                      <a:effectLst/>
                    </a:rPr>
                    <a:t>Text here</a:t>
                  </a:r>
                  <a:endParaRPr lang="zh-CN" altLang="en-US" b="1" dirty="0">
                    <a:effectLst/>
                  </a:endParaRPr>
                </a:p>
              </p:txBody>
            </p:sp>
            <p:sp>
              <p:nvSpPr>
                <p:cNvPr id="18" name="íṩľïďè">
                  <a:extLst>
                    <a:ext uri="{FF2B5EF4-FFF2-40B4-BE49-F238E27FC236}">
                      <a16:creationId xmlns:a16="http://schemas.microsoft.com/office/drawing/2014/main" id="{3342ABFA-C6CE-4CEA-921C-E11C78291EEF}"/>
                    </a:ext>
                  </a:extLst>
                </p:cNvPr>
                <p:cNvSpPr txBox="1"/>
                <p:nvPr/>
              </p:nvSpPr>
              <p:spPr bwMode="auto">
                <a:xfrm>
                  <a:off x="815316" y="3631574"/>
                  <a:ext cx="2998710" cy="55617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  <p:sp>
            <p:nvSpPr>
              <p:cNvPr id="14" name="íṡḷîďè">
                <a:extLst>
                  <a:ext uri="{FF2B5EF4-FFF2-40B4-BE49-F238E27FC236}">
                    <a16:creationId xmlns:a16="http://schemas.microsoft.com/office/drawing/2014/main" id="{A128F12C-EA84-4AFE-A855-FCB0117CAC80}"/>
                  </a:ext>
                </a:extLst>
              </p:cNvPr>
              <p:cNvSpPr/>
              <p:nvPr/>
            </p:nvSpPr>
            <p:spPr bwMode="auto">
              <a:xfrm>
                <a:off x="2026816" y="2286758"/>
                <a:ext cx="575710" cy="609685"/>
              </a:xfrm>
              <a:custGeom>
                <a:avLst/>
                <a:gdLst>
                  <a:gd name="connsiteX0" fmla="*/ 435703 w 572779"/>
                  <a:gd name="connsiteY0" fmla="*/ 160183 h 606580"/>
                  <a:gd name="connsiteX1" fmla="*/ 479697 w 572779"/>
                  <a:gd name="connsiteY1" fmla="*/ 160183 h 606580"/>
                  <a:gd name="connsiteX2" fmla="*/ 479581 w 572779"/>
                  <a:gd name="connsiteY2" fmla="*/ 160472 h 606580"/>
                  <a:gd name="connsiteX3" fmla="*/ 479812 w 572779"/>
                  <a:gd name="connsiteY3" fmla="*/ 160472 h 606580"/>
                  <a:gd name="connsiteX4" fmla="*/ 478713 w 572779"/>
                  <a:gd name="connsiteY4" fmla="*/ 162726 h 606580"/>
                  <a:gd name="connsiteX5" fmla="*/ 469682 w 572779"/>
                  <a:gd name="connsiteY5" fmla="*/ 187227 h 606580"/>
                  <a:gd name="connsiteX6" fmla="*/ 474776 w 572779"/>
                  <a:gd name="connsiteY6" fmla="*/ 242470 h 606580"/>
                  <a:gd name="connsiteX7" fmla="*/ 494284 w 572779"/>
                  <a:gd name="connsiteY7" fmla="*/ 242470 h 606580"/>
                  <a:gd name="connsiteX8" fmla="*/ 510840 w 572779"/>
                  <a:gd name="connsiteY8" fmla="*/ 160183 h 606580"/>
                  <a:gd name="connsiteX9" fmla="*/ 527338 w 572779"/>
                  <a:gd name="connsiteY9" fmla="*/ 160183 h 606580"/>
                  <a:gd name="connsiteX10" fmla="*/ 572779 w 572779"/>
                  <a:gd name="connsiteY10" fmla="*/ 205430 h 606580"/>
                  <a:gd name="connsiteX11" fmla="*/ 572779 w 572779"/>
                  <a:gd name="connsiteY11" fmla="*/ 337413 h 606580"/>
                  <a:gd name="connsiteX12" fmla="*/ 527396 w 572779"/>
                  <a:gd name="connsiteY12" fmla="*/ 382717 h 606580"/>
                  <a:gd name="connsiteX13" fmla="*/ 521607 w 572779"/>
                  <a:gd name="connsiteY13" fmla="*/ 382717 h 606580"/>
                  <a:gd name="connsiteX14" fmla="*/ 521607 w 572779"/>
                  <a:gd name="connsiteY14" fmla="*/ 574624 h 606580"/>
                  <a:gd name="connsiteX15" fmla="*/ 489595 w 572779"/>
                  <a:gd name="connsiteY15" fmla="*/ 606580 h 606580"/>
                  <a:gd name="connsiteX16" fmla="*/ 457815 w 572779"/>
                  <a:gd name="connsiteY16" fmla="*/ 578149 h 606580"/>
                  <a:gd name="connsiteX17" fmla="*/ 425978 w 572779"/>
                  <a:gd name="connsiteY17" fmla="*/ 606580 h 606580"/>
                  <a:gd name="connsiteX18" fmla="*/ 393966 w 572779"/>
                  <a:gd name="connsiteY18" fmla="*/ 574624 h 606580"/>
                  <a:gd name="connsiteX19" fmla="*/ 393966 w 572779"/>
                  <a:gd name="connsiteY19" fmla="*/ 392541 h 606580"/>
                  <a:gd name="connsiteX20" fmla="*/ 422967 w 572779"/>
                  <a:gd name="connsiteY20" fmla="*/ 337528 h 606580"/>
                  <a:gd name="connsiteX21" fmla="*/ 422967 w 572779"/>
                  <a:gd name="connsiteY21" fmla="*/ 242528 h 606580"/>
                  <a:gd name="connsiteX22" fmla="*/ 440739 w 572779"/>
                  <a:gd name="connsiteY22" fmla="*/ 242528 h 606580"/>
                  <a:gd name="connsiteX23" fmla="*/ 445833 w 572779"/>
                  <a:gd name="connsiteY23" fmla="*/ 186996 h 606580"/>
                  <a:gd name="connsiteX24" fmla="*/ 445196 w 572779"/>
                  <a:gd name="connsiteY24" fmla="*/ 183991 h 606580"/>
                  <a:gd name="connsiteX25" fmla="*/ 436860 w 572779"/>
                  <a:gd name="connsiteY25" fmla="*/ 162726 h 606580"/>
                  <a:gd name="connsiteX26" fmla="*/ 435818 w 572779"/>
                  <a:gd name="connsiteY26" fmla="*/ 160472 h 606580"/>
                  <a:gd name="connsiteX27" fmla="*/ 435876 w 572779"/>
                  <a:gd name="connsiteY27" fmla="*/ 160472 h 606580"/>
                  <a:gd name="connsiteX28" fmla="*/ 435703 w 572779"/>
                  <a:gd name="connsiteY28" fmla="*/ 160183 h 606580"/>
                  <a:gd name="connsiteX29" fmla="*/ 264349 w 572779"/>
                  <a:gd name="connsiteY29" fmla="*/ 160183 h 606580"/>
                  <a:gd name="connsiteX30" fmla="*/ 308327 w 572779"/>
                  <a:gd name="connsiteY30" fmla="*/ 160183 h 606580"/>
                  <a:gd name="connsiteX31" fmla="*/ 308154 w 572779"/>
                  <a:gd name="connsiteY31" fmla="*/ 160472 h 606580"/>
                  <a:gd name="connsiteX32" fmla="*/ 308385 w 572779"/>
                  <a:gd name="connsiteY32" fmla="*/ 160472 h 606580"/>
                  <a:gd name="connsiteX33" fmla="*/ 307344 w 572779"/>
                  <a:gd name="connsiteY33" fmla="*/ 162726 h 606580"/>
                  <a:gd name="connsiteX34" fmla="*/ 298316 w 572779"/>
                  <a:gd name="connsiteY34" fmla="*/ 187227 h 606580"/>
                  <a:gd name="connsiteX35" fmla="*/ 303409 w 572779"/>
                  <a:gd name="connsiteY35" fmla="*/ 242470 h 606580"/>
                  <a:gd name="connsiteX36" fmla="*/ 322910 w 572779"/>
                  <a:gd name="connsiteY36" fmla="*/ 242470 h 606580"/>
                  <a:gd name="connsiteX37" fmla="*/ 339401 w 572779"/>
                  <a:gd name="connsiteY37" fmla="*/ 160183 h 606580"/>
                  <a:gd name="connsiteX38" fmla="*/ 355951 w 572779"/>
                  <a:gd name="connsiteY38" fmla="*/ 160183 h 606580"/>
                  <a:gd name="connsiteX39" fmla="*/ 401376 w 572779"/>
                  <a:gd name="connsiteY39" fmla="*/ 205430 h 606580"/>
                  <a:gd name="connsiteX40" fmla="*/ 401376 w 572779"/>
                  <a:gd name="connsiteY40" fmla="*/ 337413 h 606580"/>
                  <a:gd name="connsiteX41" fmla="*/ 356009 w 572779"/>
                  <a:gd name="connsiteY41" fmla="*/ 382717 h 606580"/>
                  <a:gd name="connsiteX42" fmla="*/ 350222 w 572779"/>
                  <a:gd name="connsiteY42" fmla="*/ 382717 h 606580"/>
                  <a:gd name="connsiteX43" fmla="*/ 350222 w 572779"/>
                  <a:gd name="connsiteY43" fmla="*/ 574624 h 606580"/>
                  <a:gd name="connsiteX44" fmla="*/ 318222 w 572779"/>
                  <a:gd name="connsiteY44" fmla="*/ 606580 h 606580"/>
                  <a:gd name="connsiteX45" fmla="*/ 286396 w 572779"/>
                  <a:gd name="connsiteY45" fmla="*/ 578149 h 606580"/>
                  <a:gd name="connsiteX46" fmla="*/ 254628 w 572779"/>
                  <a:gd name="connsiteY46" fmla="*/ 606580 h 606580"/>
                  <a:gd name="connsiteX47" fmla="*/ 222628 w 572779"/>
                  <a:gd name="connsiteY47" fmla="*/ 574624 h 606580"/>
                  <a:gd name="connsiteX48" fmla="*/ 222628 w 572779"/>
                  <a:gd name="connsiteY48" fmla="*/ 382833 h 606580"/>
                  <a:gd name="connsiteX49" fmla="*/ 216841 w 572779"/>
                  <a:gd name="connsiteY49" fmla="*/ 382833 h 606580"/>
                  <a:gd name="connsiteX50" fmla="*/ 171474 w 572779"/>
                  <a:gd name="connsiteY50" fmla="*/ 337528 h 606580"/>
                  <a:gd name="connsiteX51" fmla="*/ 171474 w 572779"/>
                  <a:gd name="connsiteY51" fmla="*/ 205545 h 606580"/>
                  <a:gd name="connsiteX52" fmla="*/ 216841 w 572779"/>
                  <a:gd name="connsiteY52" fmla="*/ 160241 h 606580"/>
                  <a:gd name="connsiteX53" fmla="*/ 233333 w 572779"/>
                  <a:gd name="connsiteY53" fmla="*/ 160241 h 606580"/>
                  <a:gd name="connsiteX54" fmla="*/ 249825 w 572779"/>
                  <a:gd name="connsiteY54" fmla="*/ 242528 h 606580"/>
                  <a:gd name="connsiteX55" fmla="*/ 269383 w 572779"/>
                  <a:gd name="connsiteY55" fmla="*/ 242528 h 606580"/>
                  <a:gd name="connsiteX56" fmla="*/ 274476 w 572779"/>
                  <a:gd name="connsiteY56" fmla="*/ 186996 h 606580"/>
                  <a:gd name="connsiteX57" fmla="*/ 273839 w 572779"/>
                  <a:gd name="connsiteY57" fmla="*/ 183991 h 606580"/>
                  <a:gd name="connsiteX58" fmla="*/ 265506 w 572779"/>
                  <a:gd name="connsiteY58" fmla="*/ 162726 h 606580"/>
                  <a:gd name="connsiteX59" fmla="*/ 264407 w 572779"/>
                  <a:gd name="connsiteY59" fmla="*/ 160472 h 606580"/>
                  <a:gd name="connsiteX60" fmla="*/ 264523 w 572779"/>
                  <a:gd name="connsiteY60" fmla="*/ 160472 h 606580"/>
                  <a:gd name="connsiteX61" fmla="*/ 264349 w 572779"/>
                  <a:gd name="connsiteY61" fmla="*/ 160183 h 606580"/>
                  <a:gd name="connsiteX62" fmla="*/ 92987 w 572779"/>
                  <a:gd name="connsiteY62" fmla="*/ 160183 h 606580"/>
                  <a:gd name="connsiteX63" fmla="*/ 136964 w 572779"/>
                  <a:gd name="connsiteY63" fmla="*/ 160183 h 606580"/>
                  <a:gd name="connsiteX64" fmla="*/ 136791 w 572779"/>
                  <a:gd name="connsiteY64" fmla="*/ 160472 h 606580"/>
                  <a:gd name="connsiteX65" fmla="*/ 137022 w 572779"/>
                  <a:gd name="connsiteY65" fmla="*/ 160472 h 606580"/>
                  <a:gd name="connsiteX66" fmla="*/ 135923 w 572779"/>
                  <a:gd name="connsiteY66" fmla="*/ 162726 h 606580"/>
                  <a:gd name="connsiteX67" fmla="*/ 126896 w 572779"/>
                  <a:gd name="connsiteY67" fmla="*/ 187227 h 606580"/>
                  <a:gd name="connsiteX68" fmla="*/ 131988 w 572779"/>
                  <a:gd name="connsiteY68" fmla="*/ 242470 h 606580"/>
                  <a:gd name="connsiteX69" fmla="*/ 149752 w 572779"/>
                  <a:gd name="connsiteY69" fmla="*/ 242470 h 606580"/>
                  <a:gd name="connsiteX70" fmla="*/ 149752 w 572779"/>
                  <a:gd name="connsiteY70" fmla="*/ 337471 h 606580"/>
                  <a:gd name="connsiteX71" fmla="*/ 178742 w 572779"/>
                  <a:gd name="connsiteY71" fmla="*/ 392483 h 606580"/>
                  <a:gd name="connsiteX72" fmla="*/ 178742 w 572779"/>
                  <a:gd name="connsiteY72" fmla="*/ 574624 h 606580"/>
                  <a:gd name="connsiteX73" fmla="*/ 146743 w 572779"/>
                  <a:gd name="connsiteY73" fmla="*/ 606580 h 606580"/>
                  <a:gd name="connsiteX74" fmla="*/ 114976 w 572779"/>
                  <a:gd name="connsiteY74" fmla="*/ 578149 h 606580"/>
                  <a:gd name="connsiteX75" fmla="*/ 83151 w 572779"/>
                  <a:gd name="connsiteY75" fmla="*/ 606580 h 606580"/>
                  <a:gd name="connsiteX76" fmla="*/ 51152 w 572779"/>
                  <a:gd name="connsiteY76" fmla="*/ 574624 h 606580"/>
                  <a:gd name="connsiteX77" fmla="*/ 51152 w 572779"/>
                  <a:gd name="connsiteY77" fmla="*/ 382833 h 606580"/>
                  <a:gd name="connsiteX78" fmla="*/ 45365 w 572779"/>
                  <a:gd name="connsiteY78" fmla="*/ 382833 h 606580"/>
                  <a:gd name="connsiteX79" fmla="*/ 0 w 572779"/>
                  <a:gd name="connsiteY79" fmla="*/ 337528 h 606580"/>
                  <a:gd name="connsiteX80" fmla="*/ 0 w 572779"/>
                  <a:gd name="connsiteY80" fmla="*/ 205545 h 606580"/>
                  <a:gd name="connsiteX81" fmla="*/ 45365 w 572779"/>
                  <a:gd name="connsiteY81" fmla="*/ 160241 h 606580"/>
                  <a:gd name="connsiteX82" fmla="*/ 61972 w 572779"/>
                  <a:gd name="connsiteY82" fmla="*/ 160241 h 606580"/>
                  <a:gd name="connsiteX83" fmla="*/ 78464 w 572779"/>
                  <a:gd name="connsiteY83" fmla="*/ 242528 h 606580"/>
                  <a:gd name="connsiteX84" fmla="*/ 97964 w 572779"/>
                  <a:gd name="connsiteY84" fmla="*/ 242528 h 606580"/>
                  <a:gd name="connsiteX85" fmla="*/ 103056 w 572779"/>
                  <a:gd name="connsiteY85" fmla="*/ 186996 h 606580"/>
                  <a:gd name="connsiteX86" fmla="*/ 102477 w 572779"/>
                  <a:gd name="connsiteY86" fmla="*/ 183991 h 606580"/>
                  <a:gd name="connsiteX87" fmla="*/ 94145 w 572779"/>
                  <a:gd name="connsiteY87" fmla="*/ 162726 h 606580"/>
                  <a:gd name="connsiteX88" fmla="*/ 93045 w 572779"/>
                  <a:gd name="connsiteY88" fmla="*/ 160472 h 606580"/>
                  <a:gd name="connsiteX89" fmla="*/ 93103 w 572779"/>
                  <a:gd name="connsiteY89" fmla="*/ 160472 h 606580"/>
                  <a:gd name="connsiteX90" fmla="*/ 92987 w 572779"/>
                  <a:gd name="connsiteY90" fmla="*/ 160183 h 606580"/>
                  <a:gd name="connsiteX91" fmla="*/ 457411 w 572779"/>
                  <a:gd name="connsiteY91" fmla="*/ 751 h 606580"/>
                  <a:gd name="connsiteX92" fmla="*/ 458047 w 572779"/>
                  <a:gd name="connsiteY92" fmla="*/ 751 h 606580"/>
                  <a:gd name="connsiteX93" fmla="*/ 521621 w 572779"/>
                  <a:gd name="connsiteY93" fmla="*/ 49915 h 606580"/>
                  <a:gd name="connsiteX94" fmla="*/ 523761 w 572779"/>
                  <a:gd name="connsiteY94" fmla="*/ 66553 h 606580"/>
                  <a:gd name="connsiteX95" fmla="*/ 458105 w 572779"/>
                  <a:gd name="connsiteY95" fmla="*/ 132124 h 606580"/>
                  <a:gd name="connsiteX96" fmla="*/ 457469 w 572779"/>
                  <a:gd name="connsiteY96" fmla="*/ 132124 h 606580"/>
                  <a:gd name="connsiteX97" fmla="*/ 393895 w 572779"/>
                  <a:gd name="connsiteY97" fmla="*/ 82960 h 606580"/>
                  <a:gd name="connsiteX98" fmla="*/ 391755 w 572779"/>
                  <a:gd name="connsiteY98" fmla="*/ 66322 h 606580"/>
                  <a:gd name="connsiteX99" fmla="*/ 457411 w 572779"/>
                  <a:gd name="connsiteY99" fmla="*/ 751 h 606580"/>
                  <a:gd name="connsiteX100" fmla="*/ 285868 w 572779"/>
                  <a:gd name="connsiteY100" fmla="*/ 751 h 606580"/>
                  <a:gd name="connsiteX101" fmla="*/ 286621 w 572779"/>
                  <a:gd name="connsiteY101" fmla="*/ 751 h 606580"/>
                  <a:gd name="connsiteX102" fmla="*/ 350227 w 572779"/>
                  <a:gd name="connsiteY102" fmla="*/ 49915 h 606580"/>
                  <a:gd name="connsiteX103" fmla="*/ 352369 w 572779"/>
                  <a:gd name="connsiteY103" fmla="*/ 66553 h 606580"/>
                  <a:gd name="connsiteX104" fmla="*/ 286736 w 572779"/>
                  <a:gd name="connsiteY104" fmla="*/ 132124 h 606580"/>
                  <a:gd name="connsiteX105" fmla="*/ 286100 w 572779"/>
                  <a:gd name="connsiteY105" fmla="*/ 132124 h 606580"/>
                  <a:gd name="connsiteX106" fmla="*/ 222493 w 572779"/>
                  <a:gd name="connsiteY106" fmla="*/ 82845 h 606580"/>
                  <a:gd name="connsiteX107" fmla="*/ 220351 w 572779"/>
                  <a:gd name="connsiteY107" fmla="*/ 66264 h 606580"/>
                  <a:gd name="connsiteX108" fmla="*/ 285868 w 572779"/>
                  <a:gd name="connsiteY108" fmla="*/ 751 h 606580"/>
                  <a:gd name="connsiteX109" fmla="*/ 114639 w 572779"/>
                  <a:gd name="connsiteY109" fmla="*/ 751 h 606580"/>
                  <a:gd name="connsiteX110" fmla="*/ 115275 w 572779"/>
                  <a:gd name="connsiteY110" fmla="*/ 751 h 606580"/>
                  <a:gd name="connsiteX111" fmla="*/ 178882 w 572779"/>
                  <a:gd name="connsiteY111" fmla="*/ 49915 h 606580"/>
                  <a:gd name="connsiteX112" fmla="*/ 181024 w 572779"/>
                  <a:gd name="connsiteY112" fmla="*/ 66553 h 606580"/>
                  <a:gd name="connsiteX113" fmla="*/ 115333 w 572779"/>
                  <a:gd name="connsiteY113" fmla="*/ 132124 h 606580"/>
                  <a:gd name="connsiteX114" fmla="*/ 114754 w 572779"/>
                  <a:gd name="connsiteY114" fmla="*/ 132124 h 606580"/>
                  <a:gd name="connsiteX115" fmla="*/ 51148 w 572779"/>
                  <a:gd name="connsiteY115" fmla="*/ 82960 h 606580"/>
                  <a:gd name="connsiteX116" fmla="*/ 49006 w 572779"/>
                  <a:gd name="connsiteY116" fmla="*/ 66322 h 606580"/>
                  <a:gd name="connsiteX117" fmla="*/ 114639 w 572779"/>
                  <a:gd name="connsiteY117" fmla="*/ 751 h 606580"/>
                  <a:gd name="connsiteX118" fmla="*/ 457410 w 572779"/>
                  <a:gd name="connsiteY118" fmla="*/ 423 h 606580"/>
                  <a:gd name="connsiteX119" fmla="*/ 391355 w 572779"/>
                  <a:gd name="connsiteY119" fmla="*/ 66356 h 606580"/>
                  <a:gd name="connsiteX120" fmla="*/ 393497 w 572779"/>
                  <a:gd name="connsiteY120" fmla="*/ 83056 h 606580"/>
                  <a:gd name="connsiteX121" fmla="*/ 457468 w 572779"/>
                  <a:gd name="connsiteY121" fmla="*/ 132521 h 606580"/>
                  <a:gd name="connsiteX122" fmla="*/ 457815 w 572779"/>
                  <a:gd name="connsiteY122" fmla="*/ 132521 h 606580"/>
                  <a:gd name="connsiteX123" fmla="*/ 458104 w 572779"/>
                  <a:gd name="connsiteY123" fmla="*/ 132521 h 606580"/>
                  <a:gd name="connsiteX124" fmla="*/ 524159 w 572779"/>
                  <a:gd name="connsiteY124" fmla="*/ 66587 h 606580"/>
                  <a:gd name="connsiteX125" fmla="*/ 522017 w 572779"/>
                  <a:gd name="connsiteY125" fmla="*/ 49887 h 606580"/>
                  <a:gd name="connsiteX126" fmla="*/ 458046 w 572779"/>
                  <a:gd name="connsiteY126" fmla="*/ 423 h 606580"/>
                  <a:gd name="connsiteX127" fmla="*/ 457699 w 572779"/>
                  <a:gd name="connsiteY127" fmla="*/ 423 h 606580"/>
                  <a:gd name="connsiteX128" fmla="*/ 114646 w 572779"/>
                  <a:gd name="connsiteY128" fmla="*/ 423 h 606580"/>
                  <a:gd name="connsiteX129" fmla="*/ 48620 w 572779"/>
                  <a:gd name="connsiteY129" fmla="*/ 66356 h 606580"/>
                  <a:gd name="connsiteX130" fmla="*/ 50761 w 572779"/>
                  <a:gd name="connsiteY130" fmla="*/ 83056 h 606580"/>
                  <a:gd name="connsiteX131" fmla="*/ 114762 w 572779"/>
                  <a:gd name="connsiteY131" fmla="*/ 132521 h 606580"/>
                  <a:gd name="connsiteX132" fmla="*/ 115051 w 572779"/>
                  <a:gd name="connsiteY132" fmla="*/ 132521 h 606580"/>
                  <a:gd name="connsiteX133" fmla="*/ 115340 w 572779"/>
                  <a:gd name="connsiteY133" fmla="*/ 132521 h 606580"/>
                  <a:gd name="connsiteX134" fmla="*/ 181424 w 572779"/>
                  <a:gd name="connsiteY134" fmla="*/ 66587 h 606580"/>
                  <a:gd name="connsiteX135" fmla="*/ 179225 w 572779"/>
                  <a:gd name="connsiteY135" fmla="*/ 49887 h 606580"/>
                  <a:gd name="connsiteX136" fmla="*/ 115282 w 572779"/>
                  <a:gd name="connsiteY136" fmla="*/ 423 h 606580"/>
                  <a:gd name="connsiteX137" fmla="*/ 114993 w 572779"/>
                  <a:gd name="connsiteY137" fmla="*/ 423 h 606580"/>
                  <a:gd name="connsiteX138" fmla="*/ 286036 w 572779"/>
                  <a:gd name="connsiteY138" fmla="*/ 397 h 606580"/>
                  <a:gd name="connsiteX139" fmla="*/ 219952 w 572779"/>
                  <a:gd name="connsiteY139" fmla="*/ 66286 h 606580"/>
                  <a:gd name="connsiteX140" fmla="*/ 222151 w 572779"/>
                  <a:gd name="connsiteY140" fmla="*/ 82990 h 606580"/>
                  <a:gd name="connsiteX141" fmla="*/ 286094 w 572779"/>
                  <a:gd name="connsiteY141" fmla="*/ 132522 h 606580"/>
                  <a:gd name="connsiteX142" fmla="*/ 286383 w 572779"/>
                  <a:gd name="connsiteY142" fmla="*/ 132522 h 606580"/>
                  <a:gd name="connsiteX143" fmla="*/ 286730 w 572779"/>
                  <a:gd name="connsiteY143" fmla="*/ 132522 h 606580"/>
                  <a:gd name="connsiteX144" fmla="*/ 352756 w 572779"/>
                  <a:gd name="connsiteY144" fmla="*/ 66575 h 606580"/>
                  <a:gd name="connsiteX145" fmla="*/ 350615 w 572779"/>
                  <a:gd name="connsiteY145" fmla="*/ 49872 h 606580"/>
                  <a:gd name="connsiteX146" fmla="*/ 286614 w 572779"/>
                  <a:gd name="connsiteY146" fmla="*/ 397 h 606580"/>
                  <a:gd name="connsiteX147" fmla="*/ 286325 w 572779"/>
                  <a:gd name="connsiteY147" fmla="*/ 397 h 606580"/>
                  <a:gd name="connsiteX148" fmla="*/ 457411 w 572779"/>
                  <a:gd name="connsiteY148" fmla="*/ 0 h 606580"/>
                  <a:gd name="connsiteX149" fmla="*/ 458047 w 572779"/>
                  <a:gd name="connsiteY149" fmla="*/ 0 h 606580"/>
                  <a:gd name="connsiteX150" fmla="*/ 522315 w 572779"/>
                  <a:gd name="connsiteY150" fmla="*/ 49741 h 606580"/>
                  <a:gd name="connsiteX151" fmla="*/ 524513 w 572779"/>
                  <a:gd name="connsiteY151" fmla="*/ 66553 h 606580"/>
                  <a:gd name="connsiteX152" fmla="*/ 458105 w 572779"/>
                  <a:gd name="connsiteY152" fmla="*/ 132875 h 606580"/>
                  <a:gd name="connsiteX153" fmla="*/ 457469 w 572779"/>
                  <a:gd name="connsiteY153" fmla="*/ 132875 h 606580"/>
                  <a:gd name="connsiteX154" fmla="*/ 393201 w 572779"/>
                  <a:gd name="connsiteY154" fmla="*/ 83133 h 606580"/>
                  <a:gd name="connsiteX155" fmla="*/ 391003 w 572779"/>
                  <a:gd name="connsiteY155" fmla="*/ 66322 h 606580"/>
                  <a:gd name="connsiteX156" fmla="*/ 457411 w 572779"/>
                  <a:gd name="connsiteY156" fmla="*/ 0 h 606580"/>
                  <a:gd name="connsiteX157" fmla="*/ 285868 w 572779"/>
                  <a:gd name="connsiteY157" fmla="*/ 0 h 606580"/>
                  <a:gd name="connsiteX158" fmla="*/ 286621 w 572779"/>
                  <a:gd name="connsiteY158" fmla="*/ 0 h 606580"/>
                  <a:gd name="connsiteX159" fmla="*/ 350980 w 572779"/>
                  <a:gd name="connsiteY159" fmla="*/ 49741 h 606580"/>
                  <a:gd name="connsiteX160" fmla="*/ 353179 w 572779"/>
                  <a:gd name="connsiteY160" fmla="*/ 66553 h 606580"/>
                  <a:gd name="connsiteX161" fmla="*/ 286736 w 572779"/>
                  <a:gd name="connsiteY161" fmla="*/ 132875 h 606580"/>
                  <a:gd name="connsiteX162" fmla="*/ 286100 w 572779"/>
                  <a:gd name="connsiteY162" fmla="*/ 132875 h 606580"/>
                  <a:gd name="connsiteX163" fmla="*/ 221740 w 572779"/>
                  <a:gd name="connsiteY163" fmla="*/ 83076 h 606580"/>
                  <a:gd name="connsiteX164" fmla="*/ 219599 w 572779"/>
                  <a:gd name="connsiteY164" fmla="*/ 66264 h 606580"/>
                  <a:gd name="connsiteX165" fmla="*/ 285868 w 572779"/>
                  <a:gd name="connsiteY165" fmla="*/ 0 h 606580"/>
                  <a:gd name="connsiteX166" fmla="*/ 114639 w 572779"/>
                  <a:gd name="connsiteY166" fmla="*/ 0 h 606580"/>
                  <a:gd name="connsiteX167" fmla="*/ 115275 w 572779"/>
                  <a:gd name="connsiteY167" fmla="*/ 0 h 606580"/>
                  <a:gd name="connsiteX168" fmla="*/ 179635 w 572779"/>
                  <a:gd name="connsiteY168" fmla="*/ 49741 h 606580"/>
                  <a:gd name="connsiteX169" fmla="*/ 181776 w 572779"/>
                  <a:gd name="connsiteY169" fmla="*/ 66553 h 606580"/>
                  <a:gd name="connsiteX170" fmla="*/ 115333 w 572779"/>
                  <a:gd name="connsiteY170" fmla="*/ 132875 h 606580"/>
                  <a:gd name="connsiteX171" fmla="*/ 114754 w 572779"/>
                  <a:gd name="connsiteY171" fmla="*/ 132875 h 606580"/>
                  <a:gd name="connsiteX172" fmla="*/ 50395 w 572779"/>
                  <a:gd name="connsiteY172" fmla="*/ 83133 h 606580"/>
                  <a:gd name="connsiteX173" fmla="*/ 48196 w 572779"/>
                  <a:gd name="connsiteY173" fmla="*/ 66322 h 606580"/>
                  <a:gd name="connsiteX174" fmla="*/ 114639 w 572779"/>
                  <a:gd name="connsiteY174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572779" h="606580">
                    <a:moveTo>
                      <a:pt x="435703" y="160183"/>
                    </a:moveTo>
                    <a:lnTo>
                      <a:pt x="479697" y="160183"/>
                    </a:lnTo>
                    <a:cubicBezTo>
                      <a:pt x="479639" y="160241"/>
                      <a:pt x="479639" y="160414"/>
                      <a:pt x="479581" y="160472"/>
                    </a:cubicBezTo>
                    <a:lnTo>
                      <a:pt x="479812" y="160472"/>
                    </a:lnTo>
                    <a:cubicBezTo>
                      <a:pt x="479407" y="161281"/>
                      <a:pt x="478713" y="162726"/>
                      <a:pt x="478713" y="162726"/>
                    </a:cubicBezTo>
                    <a:cubicBezTo>
                      <a:pt x="474834" y="170989"/>
                      <a:pt x="471245" y="178848"/>
                      <a:pt x="469682" y="187227"/>
                    </a:cubicBezTo>
                    <a:lnTo>
                      <a:pt x="474776" y="242470"/>
                    </a:lnTo>
                    <a:lnTo>
                      <a:pt x="494284" y="242470"/>
                    </a:lnTo>
                    <a:lnTo>
                      <a:pt x="510840" y="160183"/>
                    </a:lnTo>
                    <a:lnTo>
                      <a:pt x="527338" y="160183"/>
                    </a:lnTo>
                    <a:cubicBezTo>
                      <a:pt x="552345" y="160183"/>
                      <a:pt x="572663" y="180466"/>
                      <a:pt x="572779" y="205430"/>
                    </a:cubicBezTo>
                    <a:lnTo>
                      <a:pt x="572779" y="337413"/>
                    </a:lnTo>
                    <a:cubicBezTo>
                      <a:pt x="572779" y="362434"/>
                      <a:pt x="552519" y="382717"/>
                      <a:pt x="527396" y="382717"/>
                    </a:cubicBezTo>
                    <a:lnTo>
                      <a:pt x="521607" y="382717"/>
                    </a:lnTo>
                    <a:lnTo>
                      <a:pt x="521607" y="574624"/>
                    </a:lnTo>
                    <a:cubicBezTo>
                      <a:pt x="521607" y="592249"/>
                      <a:pt x="507251" y="606580"/>
                      <a:pt x="489595" y="606580"/>
                    </a:cubicBezTo>
                    <a:cubicBezTo>
                      <a:pt x="473155" y="606580"/>
                      <a:pt x="459552" y="594098"/>
                      <a:pt x="457815" y="578149"/>
                    </a:cubicBezTo>
                    <a:cubicBezTo>
                      <a:pt x="456021" y="594214"/>
                      <a:pt x="442417" y="606580"/>
                      <a:pt x="425978" y="606580"/>
                    </a:cubicBezTo>
                    <a:cubicBezTo>
                      <a:pt x="408322" y="606580"/>
                      <a:pt x="393966" y="592249"/>
                      <a:pt x="393966" y="574624"/>
                    </a:cubicBezTo>
                    <a:lnTo>
                      <a:pt x="393966" y="392541"/>
                    </a:lnTo>
                    <a:cubicBezTo>
                      <a:pt x="411506" y="380521"/>
                      <a:pt x="422967" y="360354"/>
                      <a:pt x="422967" y="337528"/>
                    </a:cubicBezTo>
                    <a:lnTo>
                      <a:pt x="422967" y="242528"/>
                    </a:lnTo>
                    <a:lnTo>
                      <a:pt x="440739" y="242528"/>
                    </a:lnTo>
                    <a:lnTo>
                      <a:pt x="445833" y="186996"/>
                    </a:lnTo>
                    <a:cubicBezTo>
                      <a:pt x="445659" y="186013"/>
                      <a:pt x="445428" y="184973"/>
                      <a:pt x="445196" y="183991"/>
                    </a:cubicBezTo>
                    <a:cubicBezTo>
                      <a:pt x="443459" y="176768"/>
                      <a:pt x="440276" y="169891"/>
                      <a:pt x="436860" y="162726"/>
                    </a:cubicBezTo>
                    <a:cubicBezTo>
                      <a:pt x="436860" y="162726"/>
                      <a:pt x="436166" y="161281"/>
                      <a:pt x="435818" y="160472"/>
                    </a:cubicBezTo>
                    <a:lnTo>
                      <a:pt x="435876" y="160472"/>
                    </a:lnTo>
                    <a:cubicBezTo>
                      <a:pt x="435818" y="160356"/>
                      <a:pt x="435818" y="160241"/>
                      <a:pt x="435703" y="160183"/>
                    </a:cubicBezTo>
                    <a:close/>
                    <a:moveTo>
                      <a:pt x="264349" y="160183"/>
                    </a:moveTo>
                    <a:lnTo>
                      <a:pt x="308327" y="160183"/>
                    </a:lnTo>
                    <a:cubicBezTo>
                      <a:pt x="308269" y="160241"/>
                      <a:pt x="308269" y="160414"/>
                      <a:pt x="308154" y="160472"/>
                    </a:cubicBezTo>
                    <a:lnTo>
                      <a:pt x="308385" y="160472"/>
                    </a:lnTo>
                    <a:cubicBezTo>
                      <a:pt x="308038" y="161281"/>
                      <a:pt x="307344" y="162726"/>
                      <a:pt x="307344" y="162726"/>
                    </a:cubicBezTo>
                    <a:cubicBezTo>
                      <a:pt x="303467" y="170989"/>
                      <a:pt x="299821" y="178848"/>
                      <a:pt x="298316" y="187227"/>
                    </a:cubicBezTo>
                    <a:lnTo>
                      <a:pt x="303409" y="242470"/>
                    </a:lnTo>
                    <a:lnTo>
                      <a:pt x="322910" y="242470"/>
                    </a:lnTo>
                    <a:lnTo>
                      <a:pt x="339401" y="160183"/>
                    </a:lnTo>
                    <a:lnTo>
                      <a:pt x="355951" y="160183"/>
                    </a:lnTo>
                    <a:cubicBezTo>
                      <a:pt x="380949" y="160183"/>
                      <a:pt x="401202" y="180466"/>
                      <a:pt x="401376" y="205430"/>
                    </a:cubicBezTo>
                    <a:lnTo>
                      <a:pt x="401376" y="337413"/>
                    </a:lnTo>
                    <a:cubicBezTo>
                      <a:pt x="401376" y="362434"/>
                      <a:pt x="381065" y="382717"/>
                      <a:pt x="356009" y="382717"/>
                    </a:cubicBezTo>
                    <a:lnTo>
                      <a:pt x="350222" y="382717"/>
                    </a:lnTo>
                    <a:lnTo>
                      <a:pt x="350222" y="574624"/>
                    </a:lnTo>
                    <a:cubicBezTo>
                      <a:pt x="350222" y="592249"/>
                      <a:pt x="335872" y="606580"/>
                      <a:pt x="318222" y="606580"/>
                    </a:cubicBezTo>
                    <a:cubicBezTo>
                      <a:pt x="301788" y="606580"/>
                      <a:pt x="288190" y="594098"/>
                      <a:pt x="286396" y="578149"/>
                    </a:cubicBezTo>
                    <a:cubicBezTo>
                      <a:pt x="284660" y="594214"/>
                      <a:pt x="271062" y="606580"/>
                      <a:pt x="254628" y="606580"/>
                    </a:cubicBezTo>
                    <a:cubicBezTo>
                      <a:pt x="236978" y="606580"/>
                      <a:pt x="222628" y="592249"/>
                      <a:pt x="222628" y="574624"/>
                    </a:cubicBezTo>
                    <a:lnTo>
                      <a:pt x="222628" y="382833"/>
                    </a:lnTo>
                    <a:lnTo>
                      <a:pt x="216841" y="382833"/>
                    </a:lnTo>
                    <a:cubicBezTo>
                      <a:pt x="191727" y="382833"/>
                      <a:pt x="171474" y="362608"/>
                      <a:pt x="171474" y="337528"/>
                    </a:cubicBezTo>
                    <a:lnTo>
                      <a:pt x="171474" y="205545"/>
                    </a:lnTo>
                    <a:cubicBezTo>
                      <a:pt x="171474" y="180524"/>
                      <a:pt x="191727" y="160241"/>
                      <a:pt x="216841" y="160241"/>
                    </a:cubicBezTo>
                    <a:lnTo>
                      <a:pt x="233333" y="160241"/>
                    </a:lnTo>
                    <a:lnTo>
                      <a:pt x="249825" y="242528"/>
                    </a:lnTo>
                    <a:lnTo>
                      <a:pt x="269383" y="242528"/>
                    </a:lnTo>
                    <a:lnTo>
                      <a:pt x="274476" y="186996"/>
                    </a:lnTo>
                    <a:cubicBezTo>
                      <a:pt x="274302" y="186013"/>
                      <a:pt x="274071" y="184973"/>
                      <a:pt x="273839" y="183991"/>
                    </a:cubicBezTo>
                    <a:cubicBezTo>
                      <a:pt x="272045" y="176768"/>
                      <a:pt x="268921" y="169891"/>
                      <a:pt x="265506" y="162726"/>
                    </a:cubicBezTo>
                    <a:cubicBezTo>
                      <a:pt x="265506" y="162726"/>
                      <a:pt x="264812" y="161281"/>
                      <a:pt x="264407" y="160472"/>
                    </a:cubicBezTo>
                    <a:lnTo>
                      <a:pt x="264523" y="160472"/>
                    </a:lnTo>
                    <a:cubicBezTo>
                      <a:pt x="264407" y="160356"/>
                      <a:pt x="264407" y="160241"/>
                      <a:pt x="264349" y="160183"/>
                    </a:cubicBezTo>
                    <a:close/>
                    <a:moveTo>
                      <a:pt x="92987" y="160183"/>
                    </a:moveTo>
                    <a:lnTo>
                      <a:pt x="136964" y="160183"/>
                    </a:lnTo>
                    <a:cubicBezTo>
                      <a:pt x="136848" y="160241"/>
                      <a:pt x="136848" y="160414"/>
                      <a:pt x="136791" y="160472"/>
                    </a:cubicBezTo>
                    <a:lnTo>
                      <a:pt x="137022" y="160472"/>
                    </a:lnTo>
                    <a:cubicBezTo>
                      <a:pt x="136617" y="161281"/>
                      <a:pt x="135923" y="162726"/>
                      <a:pt x="135923" y="162726"/>
                    </a:cubicBezTo>
                    <a:cubicBezTo>
                      <a:pt x="132104" y="170989"/>
                      <a:pt x="128458" y="178848"/>
                      <a:pt x="126896" y="187227"/>
                    </a:cubicBezTo>
                    <a:lnTo>
                      <a:pt x="131988" y="242470"/>
                    </a:lnTo>
                    <a:lnTo>
                      <a:pt x="149752" y="242470"/>
                    </a:lnTo>
                    <a:lnTo>
                      <a:pt x="149752" y="337471"/>
                    </a:lnTo>
                    <a:cubicBezTo>
                      <a:pt x="149752" y="360296"/>
                      <a:pt x="161267" y="380406"/>
                      <a:pt x="178742" y="392483"/>
                    </a:cubicBezTo>
                    <a:lnTo>
                      <a:pt x="178742" y="574624"/>
                    </a:lnTo>
                    <a:cubicBezTo>
                      <a:pt x="178742" y="592249"/>
                      <a:pt x="164392" y="606580"/>
                      <a:pt x="146743" y="606580"/>
                    </a:cubicBezTo>
                    <a:cubicBezTo>
                      <a:pt x="130310" y="606580"/>
                      <a:pt x="116712" y="594098"/>
                      <a:pt x="114976" y="578149"/>
                    </a:cubicBezTo>
                    <a:cubicBezTo>
                      <a:pt x="113182" y="594214"/>
                      <a:pt x="99584" y="606580"/>
                      <a:pt x="83151" y="606580"/>
                    </a:cubicBezTo>
                    <a:cubicBezTo>
                      <a:pt x="65502" y="606580"/>
                      <a:pt x="51152" y="592249"/>
                      <a:pt x="51152" y="574624"/>
                    </a:cubicBezTo>
                    <a:lnTo>
                      <a:pt x="51152" y="382833"/>
                    </a:lnTo>
                    <a:lnTo>
                      <a:pt x="45365" y="382833"/>
                    </a:lnTo>
                    <a:cubicBezTo>
                      <a:pt x="20310" y="382833"/>
                      <a:pt x="0" y="362608"/>
                      <a:pt x="0" y="337528"/>
                    </a:cubicBezTo>
                    <a:lnTo>
                      <a:pt x="0" y="205545"/>
                    </a:lnTo>
                    <a:cubicBezTo>
                      <a:pt x="0" y="180524"/>
                      <a:pt x="20310" y="160241"/>
                      <a:pt x="45365" y="160241"/>
                    </a:cubicBezTo>
                    <a:lnTo>
                      <a:pt x="61972" y="160241"/>
                    </a:lnTo>
                    <a:lnTo>
                      <a:pt x="78464" y="242528"/>
                    </a:lnTo>
                    <a:lnTo>
                      <a:pt x="97964" y="242528"/>
                    </a:lnTo>
                    <a:lnTo>
                      <a:pt x="103056" y="186996"/>
                    </a:lnTo>
                    <a:cubicBezTo>
                      <a:pt x="102940" y="186013"/>
                      <a:pt x="102709" y="184973"/>
                      <a:pt x="102477" y="183991"/>
                    </a:cubicBezTo>
                    <a:cubicBezTo>
                      <a:pt x="100683" y="176768"/>
                      <a:pt x="97501" y="169891"/>
                      <a:pt x="94145" y="162726"/>
                    </a:cubicBezTo>
                    <a:cubicBezTo>
                      <a:pt x="94145" y="162726"/>
                      <a:pt x="93450" y="161281"/>
                      <a:pt x="93045" y="160472"/>
                    </a:cubicBezTo>
                    <a:lnTo>
                      <a:pt x="93103" y="160472"/>
                    </a:lnTo>
                    <a:cubicBezTo>
                      <a:pt x="93045" y="160356"/>
                      <a:pt x="93045" y="160241"/>
                      <a:pt x="92987" y="160183"/>
                    </a:cubicBezTo>
                    <a:close/>
                    <a:moveTo>
                      <a:pt x="457411" y="751"/>
                    </a:moveTo>
                    <a:lnTo>
                      <a:pt x="458047" y="751"/>
                    </a:lnTo>
                    <a:cubicBezTo>
                      <a:pt x="488012" y="751"/>
                      <a:pt x="514158" y="20971"/>
                      <a:pt x="521621" y="49915"/>
                    </a:cubicBezTo>
                    <a:cubicBezTo>
                      <a:pt x="523009" y="55403"/>
                      <a:pt x="523761" y="61007"/>
                      <a:pt x="523761" y="66553"/>
                    </a:cubicBezTo>
                    <a:cubicBezTo>
                      <a:pt x="523761" y="102718"/>
                      <a:pt x="494317" y="132124"/>
                      <a:pt x="458105" y="132124"/>
                    </a:cubicBezTo>
                    <a:lnTo>
                      <a:pt x="457469" y="132124"/>
                    </a:lnTo>
                    <a:cubicBezTo>
                      <a:pt x="427504" y="132124"/>
                      <a:pt x="401358" y="111904"/>
                      <a:pt x="393895" y="82960"/>
                    </a:cubicBezTo>
                    <a:cubicBezTo>
                      <a:pt x="392507" y="77472"/>
                      <a:pt x="391755" y="71868"/>
                      <a:pt x="391755" y="66322"/>
                    </a:cubicBezTo>
                    <a:cubicBezTo>
                      <a:pt x="391755" y="30157"/>
                      <a:pt x="421199" y="751"/>
                      <a:pt x="457411" y="751"/>
                    </a:cubicBezTo>
                    <a:close/>
                    <a:moveTo>
                      <a:pt x="285868" y="751"/>
                    </a:moveTo>
                    <a:lnTo>
                      <a:pt x="286621" y="751"/>
                    </a:lnTo>
                    <a:cubicBezTo>
                      <a:pt x="316601" y="751"/>
                      <a:pt x="342761" y="20971"/>
                      <a:pt x="350227" y="49915"/>
                    </a:cubicBezTo>
                    <a:cubicBezTo>
                      <a:pt x="351674" y="55403"/>
                      <a:pt x="352369" y="61007"/>
                      <a:pt x="352369" y="66553"/>
                    </a:cubicBezTo>
                    <a:cubicBezTo>
                      <a:pt x="352369" y="102718"/>
                      <a:pt x="322909" y="132124"/>
                      <a:pt x="286736" y="132124"/>
                    </a:cubicBezTo>
                    <a:lnTo>
                      <a:pt x="286100" y="132124"/>
                    </a:lnTo>
                    <a:cubicBezTo>
                      <a:pt x="256119" y="132124"/>
                      <a:pt x="229959" y="111846"/>
                      <a:pt x="222493" y="82845"/>
                    </a:cubicBezTo>
                    <a:cubicBezTo>
                      <a:pt x="221046" y="77414"/>
                      <a:pt x="220351" y="71810"/>
                      <a:pt x="220351" y="66264"/>
                    </a:cubicBezTo>
                    <a:cubicBezTo>
                      <a:pt x="220351" y="30157"/>
                      <a:pt x="249753" y="751"/>
                      <a:pt x="285868" y="751"/>
                    </a:cubicBezTo>
                    <a:close/>
                    <a:moveTo>
                      <a:pt x="114639" y="751"/>
                    </a:moveTo>
                    <a:lnTo>
                      <a:pt x="115275" y="751"/>
                    </a:lnTo>
                    <a:cubicBezTo>
                      <a:pt x="145256" y="751"/>
                      <a:pt x="171416" y="20971"/>
                      <a:pt x="178882" y="49915"/>
                    </a:cubicBezTo>
                    <a:cubicBezTo>
                      <a:pt x="180329" y="55403"/>
                      <a:pt x="181024" y="61007"/>
                      <a:pt x="181024" y="66553"/>
                    </a:cubicBezTo>
                    <a:cubicBezTo>
                      <a:pt x="181024" y="102718"/>
                      <a:pt x="151564" y="132124"/>
                      <a:pt x="115333" y="132124"/>
                    </a:cubicBezTo>
                    <a:lnTo>
                      <a:pt x="114754" y="132124"/>
                    </a:lnTo>
                    <a:cubicBezTo>
                      <a:pt x="84774" y="132124"/>
                      <a:pt x="58614" y="111904"/>
                      <a:pt x="51148" y="82960"/>
                    </a:cubicBezTo>
                    <a:cubicBezTo>
                      <a:pt x="49701" y="77472"/>
                      <a:pt x="49006" y="71868"/>
                      <a:pt x="49006" y="66322"/>
                    </a:cubicBezTo>
                    <a:cubicBezTo>
                      <a:pt x="49006" y="30157"/>
                      <a:pt x="78466" y="751"/>
                      <a:pt x="114639" y="751"/>
                    </a:cubicBezTo>
                    <a:close/>
                    <a:moveTo>
                      <a:pt x="457410" y="423"/>
                    </a:moveTo>
                    <a:cubicBezTo>
                      <a:pt x="420880" y="423"/>
                      <a:pt x="391355" y="29894"/>
                      <a:pt x="391355" y="66356"/>
                    </a:cubicBezTo>
                    <a:cubicBezTo>
                      <a:pt x="391355" y="72135"/>
                      <a:pt x="392108" y="77740"/>
                      <a:pt x="393497" y="83056"/>
                    </a:cubicBezTo>
                    <a:cubicBezTo>
                      <a:pt x="400849" y="111487"/>
                      <a:pt x="426669" y="132521"/>
                      <a:pt x="457468" y="132521"/>
                    </a:cubicBezTo>
                    <a:lnTo>
                      <a:pt x="457815" y="132521"/>
                    </a:lnTo>
                    <a:lnTo>
                      <a:pt x="458104" y="132521"/>
                    </a:lnTo>
                    <a:cubicBezTo>
                      <a:pt x="494634" y="132521"/>
                      <a:pt x="524159" y="103050"/>
                      <a:pt x="524159" y="66587"/>
                    </a:cubicBezTo>
                    <a:cubicBezTo>
                      <a:pt x="524159" y="60809"/>
                      <a:pt x="523406" y="55204"/>
                      <a:pt x="522017" y="49887"/>
                    </a:cubicBezTo>
                    <a:cubicBezTo>
                      <a:pt x="514665" y="21457"/>
                      <a:pt x="488845" y="423"/>
                      <a:pt x="458046" y="423"/>
                    </a:cubicBezTo>
                    <a:lnTo>
                      <a:pt x="457699" y="423"/>
                    </a:lnTo>
                    <a:close/>
                    <a:moveTo>
                      <a:pt x="114646" y="423"/>
                    </a:moveTo>
                    <a:cubicBezTo>
                      <a:pt x="78190" y="423"/>
                      <a:pt x="48620" y="29894"/>
                      <a:pt x="48620" y="66356"/>
                    </a:cubicBezTo>
                    <a:cubicBezTo>
                      <a:pt x="48620" y="72135"/>
                      <a:pt x="49372" y="77740"/>
                      <a:pt x="50761" y="83056"/>
                    </a:cubicBezTo>
                    <a:cubicBezTo>
                      <a:pt x="58110" y="111487"/>
                      <a:pt x="83977" y="132521"/>
                      <a:pt x="114762" y="132521"/>
                    </a:cubicBezTo>
                    <a:lnTo>
                      <a:pt x="115051" y="132521"/>
                    </a:lnTo>
                    <a:lnTo>
                      <a:pt x="115340" y="132521"/>
                    </a:lnTo>
                    <a:cubicBezTo>
                      <a:pt x="151854" y="132521"/>
                      <a:pt x="181424" y="103050"/>
                      <a:pt x="181424" y="66587"/>
                    </a:cubicBezTo>
                    <a:cubicBezTo>
                      <a:pt x="181424" y="60809"/>
                      <a:pt x="180614" y="55204"/>
                      <a:pt x="179225" y="49887"/>
                    </a:cubicBezTo>
                    <a:cubicBezTo>
                      <a:pt x="171934" y="21457"/>
                      <a:pt x="146067" y="423"/>
                      <a:pt x="115282" y="423"/>
                    </a:cubicBezTo>
                    <a:lnTo>
                      <a:pt x="114993" y="423"/>
                    </a:lnTo>
                    <a:close/>
                    <a:moveTo>
                      <a:pt x="286036" y="397"/>
                    </a:moveTo>
                    <a:cubicBezTo>
                      <a:pt x="249522" y="282"/>
                      <a:pt x="219952" y="29874"/>
                      <a:pt x="219952" y="66286"/>
                    </a:cubicBezTo>
                    <a:cubicBezTo>
                      <a:pt x="219952" y="72066"/>
                      <a:pt x="220762" y="77672"/>
                      <a:pt x="222151" y="82990"/>
                    </a:cubicBezTo>
                    <a:cubicBezTo>
                      <a:pt x="229442" y="111484"/>
                      <a:pt x="255309" y="132522"/>
                      <a:pt x="286094" y="132522"/>
                    </a:cubicBezTo>
                    <a:lnTo>
                      <a:pt x="286383" y="132522"/>
                    </a:lnTo>
                    <a:lnTo>
                      <a:pt x="286730" y="132522"/>
                    </a:lnTo>
                    <a:cubicBezTo>
                      <a:pt x="323186" y="132522"/>
                      <a:pt x="352756" y="103045"/>
                      <a:pt x="352756" y="66575"/>
                    </a:cubicBezTo>
                    <a:cubicBezTo>
                      <a:pt x="352756" y="60796"/>
                      <a:pt x="352004" y="55189"/>
                      <a:pt x="350615" y="49872"/>
                    </a:cubicBezTo>
                    <a:cubicBezTo>
                      <a:pt x="343266" y="21436"/>
                      <a:pt x="317399" y="397"/>
                      <a:pt x="286614" y="397"/>
                    </a:cubicBezTo>
                    <a:lnTo>
                      <a:pt x="286325" y="397"/>
                    </a:lnTo>
                    <a:close/>
                    <a:moveTo>
                      <a:pt x="457411" y="0"/>
                    </a:moveTo>
                    <a:lnTo>
                      <a:pt x="458047" y="0"/>
                    </a:lnTo>
                    <a:cubicBezTo>
                      <a:pt x="488359" y="0"/>
                      <a:pt x="514795" y="20451"/>
                      <a:pt x="522315" y="49741"/>
                    </a:cubicBezTo>
                    <a:cubicBezTo>
                      <a:pt x="523761" y="55230"/>
                      <a:pt x="524513" y="60891"/>
                      <a:pt x="524513" y="66553"/>
                    </a:cubicBezTo>
                    <a:cubicBezTo>
                      <a:pt x="524513" y="103122"/>
                      <a:pt x="494722" y="132875"/>
                      <a:pt x="458105" y="132875"/>
                    </a:cubicBezTo>
                    <a:lnTo>
                      <a:pt x="457469" y="132875"/>
                    </a:lnTo>
                    <a:cubicBezTo>
                      <a:pt x="427157" y="132875"/>
                      <a:pt x="400721" y="112424"/>
                      <a:pt x="393201" y="83133"/>
                    </a:cubicBezTo>
                    <a:cubicBezTo>
                      <a:pt x="391755" y="77645"/>
                      <a:pt x="391003" y="71983"/>
                      <a:pt x="391003" y="66322"/>
                    </a:cubicBezTo>
                    <a:cubicBezTo>
                      <a:pt x="391003" y="29752"/>
                      <a:pt x="420794" y="0"/>
                      <a:pt x="457411" y="0"/>
                    </a:cubicBezTo>
                    <a:close/>
                    <a:moveTo>
                      <a:pt x="285868" y="0"/>
                    </a:moveTo>
                    <a:lnTo>
                      <a:pt x="286621" y="0"/>
                    </a:lnTo>
                    <a:cubicBezTo>
                      <a:pt x="316948" y="0"/>
                      <a:pt x="343456" y="20451"/>
                      <a:pt x="350980" y="49741"/>
                    </a:cubicBezTo>
                    <a:cubicBezTo>
                      <a:pt x="352427" y="55287"/>
                      <a:pt x="353179" y="60891"/>
                      <a:pt x="353179" y="66553"/>
                    </a:cubicBezTo>
                    <a:cubicBezTo>
                      <a:pt x="353179" y="103122"/>
                      <a:pt x="323372" y="132875"/>
                      <a:pt x="286736" y="132875"/>
                    </a:cubicBezTo>
                    <a:lnTo>
                      <a:pt x="286100" y="132875"/>
                    </a:lnTo>
                    <a:cubicBezTo>
                      <a:pt x="255772" y="132875"/>
                      <a:pt x="229322" y="112366"/>
                      <a:pt x="221740" y="83076"/>
                    </a:cubicBezTo>
                    <a:cubicBezTo>
                      <a:pt x="220294" y="77530"/>
                      <a:pt x="219599" y="71868"/>
                      <a:pt x="219599" y="66264"/>
                    </a:cubicBezTo>
                    <a:cubicBezTo>
                      <a:pt x="219599" y="29695"/>
                      <a:pt x="249348" y="0"/>
                      <a:pt x="285868" y="0"/>
                    </a:cubicBezTo>
                    <a:close/>
                    <a:moveTo>
                      <a:pt x="114639" y="0"/>
                    </a:moveTo>
                    <a:lnTo>
                      <a:pt x="115275" y="0"/>
                    </a:lnTo>
                    <a:cubicBezTo>
                      <a:pt x="145603" y="0"/>
                      <a:pt x="172053" y="20451"/>
                      <a:pt x="179635" y="49741"/>
                    </a:cubicBezTo>
                    <a:cubicBezTo>
                      <a:pt x="181081" y="55230"/>
                      <a:pt x="181776" y="60891"/>
                      <a:pt x="181776" y="66553"/>
                    </a:cubicBezTo>
                    <a:cubicBezTo>
                      <a:pt x="181776" y="103122"/>
                      <a:pt x="151969" y="132875"/>
                      <a:pt x="115333" y="132875"/>
                    </a:cubicBezTo>
                    <a:lnTo>
                      <a:pt x="114754" y="132875"/>
                    </a:lnTo>
                    <a:cubicBezTo>
                      <a:pt x="84427" y="132875"/>
                      <a:pt x="57919" y="112424"/>
                      <a:pt x="50395" y="83133"/>
                    </a:cubicBezTo>
                    <a:cubicBezTo>
                      <a:pt x="48948" y="77645"/>
                      <a:pt x="48196" y="71983"/>
                      <a:pt x="48196" y="66322"/>
                    </a:cubicBezTo>
                    <a:cubicBezTo>
                      <a:pt x="48196" y="29752"/>
                      <a:pt x="78003" y="0"/>
                      <a:pt x="114639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íšļíḑe">
                <a:extLst>
                  <a:ext uri="{FF2B5EF4-FFF2-40B4-BE49-F238E27FC236}">
                    <a16:creationId xmlns:a16="http://schemas.microsoft.com/office/drawing/2014/main" id="{B0CF78E0-D282-471C-82C0-235B8139A10B}"/>
                  </a:ext>
                </a:extLst>
              </p:cNvPr>
              <p:cNvSpPr txBox="1"/>
              <p:nvPr/>
            </p:nvSpPr>
            <p:spPr>
              <a:xfrm>
                <a:off x="1321874" y="4390879"/>
                <a:ext cx="1985594" cy="3422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 fontScale="92500" lnSpcReduction="20000"/>
              </a:bodyPr>
              <a:lstStyle/>
              <a:p>
                <a:pPr lvl="0" algn="ctr" defTabSz="913765">
                  <a:buSzPct val="25000"/>
                  <a:defRPr/>
                </a:pPr>
                <a:r>
                  <a:rPr lang="de-DE" altLang="zh-CN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... ￥ | 27 %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5753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B56119-B895-469F-B1FE-BCCE47079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624219E-5301-4FBB-BB51-9DDE193FF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9FDD1FF-131B-4996-B784-8042CEB75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075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30A10A0-866F-43CE-9429-AD60C75B699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458029"/>
            <a:ext cx="10868453" cy="4361042"/>
            <a:chOff x="660400" y="1458029"/>
            <a:chExt cx="10868453" cy="4361042"/>
          </a:xfrm>
        </p:grpSpPr>
        <p:sp>
          <p:nvSpPr>
            <p:cNvPr id="6" name="íṥḷíḍé">
              <a:extLst>
                <a:ext uri="{FF2B5EF4-FFF2-40B4-BE49-F238E27FC236}">
                  <a16:creationId xmlns:a16="http://schemas.microsoft.com/office/drawing/2014/main" id="{23C3EFB5-1A13-4F32-A3FF-DC8B49F57AAD}"/>
                </a:ext>
              </a:extLst>
            </p:cNvPr>
            <p:cNvSpPr/>
            <p:nvPr/>
          </p:nvSpPr>
          <p:spPr>
            <a:xfrm>
              <a:off x="660400" y="1458029"/>
              <a:ext cx="3197729" cy="272612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" name="íŝlïḑe">
              <a:extLst>
                <a:ext uri="{FF2B5EF4-FFF2-40B4-BE49-F238E27FC236}">
                  <a16:creationId xmlns:a16="http://schemas.microsoft.com/office/drawing/2014/main" id="{E201433B-2BAE-42A5-8903-30B3CA9A8C8D}"/>
                </a:ext>
              </a:extLst>
            </p:cNvPr>
            <p:cNvSpPr/>
            <p:nvPr/>
          </p:nvSpPr>
          <p:spPr>
            <a:xfrm>
              <a:off x="8331124" y="1458029"/>
              <a:ext cx="3197729" cy="272612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3765"/>
              <a:endParaRPr/>
            </a:p>
          </p:txBody>
        </p:sp>
        <p:grpSp>
          <p:nvGrpSpPr>
            <p:cNvPr id="8" name="ïṡḷïḓe">
              <a:extLst>
                <a:ext uri="{FF2B5EF4-FFF2-40B4-BE49-F238E27FC236}">
                  <a16:creationId xmlns:a16="http://schemas.microsoft.com/office/drawing/2014/main" id="{5A3D042D-1D07-4D61-801C-C57BB2A8E44D}"/>
                </a:ext>
              </a:extLst>
            </p:cNvPr>
            <p:cNvGrpSpPr/>
            <p:nvPr/>
          </p:nvGrpSpPr>
          <p:grpSpPr>
            <a:xfrm>
              <a:off x="2573795" y="1987576"/>
              <a:ext cx="3401211" cy="1667026"/>
              <a:chOff x="2573795" y="1778026"/>
              <a:chExt cx="3401211" cy="1667026"/>
            </a:xfrm>
          </p:grpSpPr>
          <p:sp>
            <p:nvSpPr>
              <p:cNvPr id="22" name="îṡľïḋê">
                <a:extLst>
                  <a:ext uri="{FF2B5EF4-FFF2-40B4-BE49-F238E27FC236}">
                    <a16:creationId xmlns:a16="http://schemas.microsoft.com/office/drawing/2014/main" id="{53252976-4AE5-4E19-A5E4-CBBE1EEEE57B}"/>
                  </a:ext>
                </a:extLst>
              </p:cNvPr>
              <p:cNvSpPr/>
              <p:nvPr/>
            </p:nvSpPr>
            <p:spPr>
              <a:xfrm>
                <a:off x="2573795" y="1778026"/>
                <a:ext cx="3401211" cy="1667026"/>
              </a:xfrm>
              <a:custGeom>
                <a:avLst/>
                <a:gdLst>
                  <a:gd name="connsiteX0" fmla="*/ 101734 w 2806603"/>
                  <a:gd name="connsiteY0" fmla="*/ 0 h 1296144"/>
                  <a:gd name="connsiteX1" fmla="*/ 2158531 w 2806603"/>
                  <a:gd name="connsiteY1" fmla="*/ 0 h 1296144"/>
                  <a:gd name="connsiteX2" fmla="*/ 2806603 w 2806603"/>
                  <a:gd name="connsiteY2" fmla="*/ 648072 h 1296144"/>
                  <a:gd name="connsiteX3" fmla="*/ 2158531 w 2806603"/>
                  <a:gd name="connsiteY3" fmla="*/ 1296144 h 1296144"/>
                  <a:gd name="connsiteX4" fmla="*/ 101734 w 2806603"/>
                  <a:gd name="connsiteY4" fmla="*/ 1296144 h 1296144"/>
                  <a:gd name="connsiteX5" fmla="*/ 0 w 2806603"/>
                  <a:gd name="connsiteY5" fmla="*/ 1194410 h 1296144"/>
                  <a:gd name="connsiteX6" fmla="*/ 0 w 2806603"/>
                  <a:gd name="connsiteY6" fmla="*/ 101734 h 1296144"/>
                  <a:gd name="connsiteX7" fmla="*/ 101734 w 2806603"/>
                  <a:gd name="connsiteY7" fmla="*/ 0 h 1296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6603" h="1296144">
                    <a:moveTo>
                      <a:pt x="101734" y="0"/>
                    </a:moveTo>
                    <a:lnTo>
                      <a:pt x="2158531" y="0"/>
                    </a:lnTo>
                    <a:lnTo>
                      <a:pt x="2806603" y="648072"/>
                    </a:lnTo>
                    <a:lnTo>
                      <a:pt x="2158531" y="1296144"/>
                    </a:lnTo>
                    <a:lnTo>
                      <a:pt x="101734" y="1296144"/>
                    </a:lnTo>
                    <a:cubicBezTo>
                      <a:pt x="45548" y="1296144"/>
                      <a:pt x="0" y="1250596"/>
                      <a:pt x="0" y="1194410"/>
                    </a:cubicBezTo>
                    <a:lnTo>
                      <a:pt x="0" y="101734"/>
                    </a:lnTo>
                    <a:cubicBezTo>
                      <a:pt x="0" y="45548"/>
                      <a:pt x="45548" y="0"/>
                      <a:pt x="1017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3" name="îṧľîdé">
                <a:extLst>
                  <a:ext uri="{FF2B5EF4-FFF2-40B4-BE49-F238E27FC236}">
                    <a16:creationId xmlns:a16="http://schemas.microsoft.com/office/drawing/2014/main" id="{4450B91A-DA9B-47A1-833A-4EB9E070E8F2}"/>
                  </a:ext>
                </a:extLst>
              </p:cNvPr>
              <p:cNvGrpSpPr/>
              <p:nvPr/>
            </p:nvGrpSpPr>
            <p:grpSpPr>
              <a:xfrm>
                <a:off x="2856482" y="2152967"/>
                <a:ext cx="2430000" cy="917145"/>
                <a:chOff x="2845094" y="2441718"/>
                <a:chExt cx="2430000" cy="917145"/>
              </a:xfrm>
            </p:grpSpPr>
            <p:sp>
              <p:nvSpPr>
                <p:cNvPr id="24" name="îṧļîḍè">
                  <a:extLst>
                    <a:ext uri="{FF2B5EF4-FFF2-40B4-BE49-F238E27FC236}">
                      <a16:creationId xmlns:a16="http://schemas.microsoft.com/office/drawing/2014/main" id="{526978F8-6625-42CB-89E6-C0629B387AFD}"/>
                    </a:ext>
                  </a:extLst>
                </p:cNvPr>
                <p:cNvSpPr/>
                <p:nvPr/>
              </p:nvSpPr>
              <p:spPr bwMode="auto">
                <a:xfrm>
                  <a:off x="2845094" y="2829317"/>
                  <a:ext cx="2430000" cy="5295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1100" dirty="0">
                      <a:solidFill>
                        <a:schemeClr val="bg1"/>
                      </a:solidFill>
                    </a:rPr>
                    <a:t>Copy paste fonts. Choose the only option to retain text.</a:t>
                  </a:r>
                </a:p>
              </p:txBody>
            </p:sp>
            <p:sp>
              <p:nvSpPr>
                <p:cNvPr id="25" name="îṣlîḋé">
                  <a:extLst>
                    <a:ext uri="{FF2B5EF4-FFF2-40B4-BE49-F238E27FC236}">
                      <a16:creationId xmlns:a16="http://schemas.microsoft.com/office/drawing/2014/main" id="{0F89A72E-A7E6-49D2-9C28-17AF1FA1BDB0}"/>
                    </a:ext>
                  </a:extLst>
                </p:cNvPr>
                <p:cNvSpPr txBox="1"/>
                <p:nvPr/>
              </p:nvSpPr>
              <p:spPr bwMode="auto">
                <a:xfrm>
                  <a:off x="2845094" y="2441718"/>
                  <a:ext cx="2430000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Text here</a:t>
                  </a:r>
                </a:p>
              </p:txBody>
            </p:sp>
          </p:grpSp>
        </p:grpSp>
        <p:grpSp>
          <p:nvGrpSpPr>
            <p:cNvPr id="9" name="íṩ1ïḋe">
              <a:extLst>
                <a:ext uri="{FF2B5EF4-FFF2-40B4-BE49-F238E27FC236}">
                  <a16:creationId xmlns:a16="http://schemas.microsoft.com/office/drawing/2014/main" id="{02789F7D-432F-461D-8C85-7F199497C81D}"/>
                </a:ext>
              </a:extLst>
            </p:cNvPr>
            <p:cNvGrpSpPr/>
            <p:nvPr/>
          </p:nvGrpSpPr>
          <p:grpSpPr>
            <a:xfrm>
              <a:off x="6214247" y="1987576"/>
              <a:ext cx="3402904" cy="1667026"/>
              <a:chOff x="6214247" y="1778026"/>
              <a:chExt cx="3402904" cy="1667026"/>
            </a:xfrm>
          </p:grpSpPr>
          <p:sp>
            <p:nvSpPr>
              <p:cNvPr id="18" name="íşľiďê">
                <a:extLst>
                  <a:ext uri="{FF2B5EF4-FFF2-40B4-BE49-F238E27FC236}">
                    <a16:creationId xmlns:a16="http://schemas.microsoft.com/office/drawing/2014/main" id="{37C805EE-6344-4C62-B30E-E21FD9FF83ED}"/>
                  </a:ext>
                </a:extLst>
              </p:cNvPr>
              <p:cNvSpPr/>
              <p:nvPr/>
            </p:nvSpPr>
            <p:spPr>
              <a:xfrm flipH="1">
                <a:off x="6214247" y="1778026"/>
                <a:ext cx="3402904" cy="1667026"/>
              </a:xfrm>
              <a:custGeom>
                <a:avLst/>
                <a:gdLst>
                  <a:gd name="connsiteX0" fmla="*/ 101734 w 2806603"/>
                  <a:gd name="connsiteY0" fmla="*/ 0 h 1296144"/>
                  <a:gd name="connsiteX1" fmla="*/ 2158531 w 2806603"/>
                  <a:gd name="connsiteY1" fmla="*/ 0 h 1296144"/>
                  <a:gd name="connsiteX2" fmla="*/ 2806603 w 2806603"/>
                  <a:gd name="connsiteY2" fmla="*/ 648072 h 1296144"/>
                  <a:gd name="connsiteX3" fmla="*/ 2158531 w 2806603"/>
                  <a:gd name="connsiteY3" fmla="*/ 1296144 h 1296144"/>
                  <a:gd name="connsiteX4" fmla="*/ 101734 w 2806603"/>
                  <a:gd name="connsiteY4" fmla="*/ 1296144 h 1296144"/>
                  <a:gd name="connsiteX5" fmla="*/ 0 w 2806603"/>
                  <a:gd name="connsiteY5" fmla="*/ 1194410 h 1296144"/>
                  <a:gd name="connsiteX6" fmla="*/ 0 w 2806603"/>
                  <a:gd name="connsiteY6" fmla="*/ 101734 h 1296144"/>
                  <a:gd name="connsiteX7" fmla="*/ 101734 w 2806603"/>
                  <a:gd name="connsiteY7" fmla="*/ 0 h 1296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6603" h="1296144">
                    <a:moveTo>
                      <a:pt x="101734" y="0"/>
                    </a:moveTo>
                    <a:lnTo>
                      <a:pt x="2158531" y="0"/>
                    </a:lnTo>
                    <a:lnTo>
                      <a:pt x="2806603" y="648072"/>
                    </a:lnTo>
                    <a:lnTo>
                      <a:pt x="2158531" y="1296144"/>
                    </a:lnTo>
                    <a:lnTo>
                      <a:pt x="101734" y="1296144"/>
                    </a:lnTo>
                    <a:cubicBezTo>
                      <a:pt x="45548" y="1296144"/>
                      <a:pt x="0" y="1250596"/>
                      <a:pt x="0" y="1194410"/>
                    </a:cubicBezTo>
                    <a:lnTo>
                      <a:pt x="0" y="101734"/>
                    </a:lnTo>
                    <a:cubicBezTo>
                      <a:pt x="0" y="45548"/>
                      <a:pt x="45548" y="0"/>
                      <a:pt x="101734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9" name="iṩlîḑe">
                <a:extLst>
                  <a:ext uri="{FF2B5EF4-FFF2-40B4-BE49-F238E27FC236}">
                    <a16:creationId xmlns:a16="http://schemas.microsoft.com/office/drawing/2014/main" id="{FD5A7B71-B359-4E74-B8FA-946594ED80C0}"/>
                  </a:ext>
                </a:extLst>
              </p:cNvPr>
              <p:cNvGrpSpPr/>
              <p:nvPr/>
            </p:nvGrpSpPr>
            <p:grpSpPr>
              <a:xfrm>
                <a:off x="6902771" y="2152967"/>
                <a:ext cx="2430000" cy="917145"/>
                <a:chOff x="2845094" y="2441718"/>
                <a:chExt cx="2430000" cy="917145"/>
              </a:xfrm>
            </p:grpSpPr>
            <p:sp>
              <p:nvSpPr>
                <p:cNvPr id="20" name="isļîḍé">
                  <a:extLst>
                    <a:ext uri="{FF2B5EF4-FFF2-40B4-BE49-F238E27FC236}">
                      <a16:creationId xmlns:a16="http://schemas.microsoft.com/office/drawing/2014/main" id="{526978F8-6625-42CB-89E6-C0629B387AFD}"/>
                    </a:ext>
                  </a:extLst>
                </p:cNvPr>
                <p:cNvSpPr/>
                <p:nvPr/>
              </p:nvSpPr>
              <p:spPr bwMode="auto">
                <a:xfrm>
                  <a:off x="2845094" y="2829317"/>
                  <a:ext cx="2430000" cy="5295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1100" dirty="0">
                      <a:solidFill>
                        <a:schemeClr val="bg1"/>
                      </a:solidFill>
                    </a:rPr>
                    <a:t>Copy paste fonts. Choose the only option to retain text.</a:t>
                  </a:r>
                </a:p>
              </p:txBody>
            </p:sp>
            <p:sp>
              <p:nvSpPr>
                <p:cNvPr id="21" name="ïṣľiḓé">
                  <a:extLst>
                    <a:ext uri="{FF2B5EF4-FFF2-40B4-BE49-F238E27FC236}">
                      <a16:creationId xmlns:a16="http://schemas.microsoft.com/office/drawing/2014/main" id="{0F89A72E-A7E6-49D2-9C28-17AF1FA1BDB0}"/>
                    </a:ext>
                  </a:extLst>
                </p:cNvPr>
                <p:cNvSpPr txBox="1"/>
                <p:nvPr/>
              </p:nvSpPr>
              <p:spPr bwMode="auto">
                <a:xfrm>
                  <a:off x="2845094" y="2441718"/>
                  <a:ext cx="2430000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Text here</a:t>
                  </a:r>
                </a:p>
              </p:txBody>
            </p:sp>
          </p:grpSp>
        </p:grpSp>
        <p:grpSp>
          <p:nvGrpSpPr>
            <p:cNvPr id="10" name="iṩḻíḍe">
              <a:extLst>
                <a:ext uri="{FF2B5EF4-FFF2-40B4-BE49-F238E27FC236}">
                  <a16:creationId xmlns:a16="http://schemas.microsoft.com/office/drawing/2014/main" id="{02959DF8-93B8-4771-A8FD-B49CF0556EE5}"/>
                </a:ext>
              </a:extLst>
            </p:cNvPr>
            <p:cNvGrpSpPr/>
            <p:nvPr/>
          </p:nvGrpSpPr>
          <p:grpSpPr>
            <a:xfrm>
              <a:off x="660400" y="4400852"/>
              <a:ext cx="3197728" cy="1418219"/>
              <a:chOff x="1279360" y="4191302"/>
              <a:chExt cx="2794870" cy="1418219"/>
            </a:xfrm>
          </p:grpSpPr>
          <p:sp>
            <p:nvSpPr>
              <p:cNvPr id="16" name="isḷiḋè">
                <a:extLst>
                  <a:ext uri="{FF2B5EF4-FFF2-40B4-BE49-F238E27FC236}">
                    <a16:creationId xmlns:a16="http://schemas.microsoft.com/office/drawing/2014/main" id="{903C96D9-E2EA-4E6F-AFEF-C7374BFEFE86}"/>
                  </a:ext>
                </a:extLst>
              </p:cNvPr>
              <p:cNvSpPr/>
              <p:nvPr/>
            </p:nvSpPr>
            <p:spPr bwMode="auto">
              <a:xfrm>
                <a:off x="1279360" y="4578900"/>
                <a:ext cx="2794870" cy="1030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option……</a:t>
                </a:r>
              </a:p>
            </p:txBody>
          </p:sp>
          <p:sp>
            <p:nvSpPr>
              <p:cNvPr id="17" name="íŝ1íḓê">
                <a:extLst>
                  <a:ext uri="{FF2B5EF4-FFF2-40B4-BE49-F238E27FC236}">
                    <a16:creationId xmlns:a16="http://schemas.microsoft.com/office/drawing/2014/main" id="{7BCAFC6F-8861-48E9-A6C9-688B7AC2C91D}"/>
                  </a:ext>
                </a:extLst>
              </p:cNvPr>
              <p:cNvSpPr txBox="1"/>
              <p:nvPr/>
            </p:nvSpPr>
            <p:spPr bwMode="auto">
              <a:xfrm>
                <a:off x="1279360" y="4191302"/>
                <a:ext cx="279487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1" name="ïṧlíḓe">
              <a:extLst>
                <a:ext uri="{FF2B5EF4-FFF2-40B4-BE49-F238E27FC236}">
                  <a16:creationId xmlns:a16="http://schemas.microsoft.com/office/drawing/2014/main" id="{E20ABD79-E456-477C-841C-991079771891}"/>
                </a:ext>
              </a:extLst>
            </p:cNvPr>
            <p:cNvGrpSpPr/>
            <p:nvPr/>
          </p:nvGrpSpPr>
          <p:grpSpPr>
            <a:xfrm>
              <a:off x="8331124" y="4400852"/>
              <a:ext cx="3187776" cy="1418219"/>
              <a:chOff x="8117771" y="4191302"/>
              <a:chExt cx="2794870" cy="1418219"/>
            </a:xfrm>
          </p:grpSpPr>
          <p:sp>
            <p:nvSpPr>
              <p:cNvPr id="14" name="íṧľîḑé">
                <a:extLst>
                  <a:ext uri="{FF2B5EF4-FFF2-40B4-BE49-F238E27FC236}">
                    <a16:creationId xmlns:a16="http://schemas.microsoft.com/office/drawing/2014/main" id="{903C96D9-E2EA-4E6F-AFEF-C7374BFEFE86}"/>
                  </a:ext>
                </a:extLst>
              </p:cNvPr>
              <p:cNvSpPr/>
              <p:nvPr/>
            </p:nvSpPr>
            <p:spPr bwMode="auto">
              <a:xfrm>
                <a:off x="8117771" y="4578900"/>
                <a:ext cx="2794870" cy="1030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option……</a:t>
                </a:r>
              </a:p>
            </p:txBody>
          </p:sp>
          <p:sp>
            <p:nvSpPr>
              <p:cNvPr id="15" name="ïṣļîďe">
                <a:extLst>
                  <a:ext uri="{FF2B5EF4-FFF2-40B4-BE49-F238E27FC236}">
                    <a16:creationId xmlns:a16="http://schemas.microsoft.com/office/drawing/2014/main" id="{7BCAFC6F-8861-48E9-A6C9-688B7AC2C91D}"/>
                  </a:ext>
                </a:extLst>
              </p:cNvPr>
              <p:cNvSpPr txBox="1"/>
              <p:nvPr/>
            </p:nvSpPr>
            <p:spPr bwMode="auto">
              <a:xfrm>
                <a:off x="8117771" y="4191302"/>
                <a:ext cx="279487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2" name="íSľïḓê">
              <a:extLst>
                <a:ext uri="{FF2B5EF4-FFF2-40B4-BE49-F238E27FC236}">
                  <a16:creationId xmlns:a16="http://schemas.microsoft.com/office/drawing/2014/main" id="{AC6C88DB-7C8A-463B-A9E2-A21DBA9CC22D}"/>
                </a:ext>
              </a:extLst>
            </p:cNvPr>
            <p:cNvSpPr/>
            <p:nvPr/>
          </p:nvSpPr>
          <p:spPr>
            <a:xfrm>
              <a:off x="9832818" y="2537028"/>
              <a:ext cx="650804" cy="56812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3" name="ïṥḻîḍe">
              <a:extLst>
                <a:ext uri="{FF2B5EF4-FFF2-40B4-BE49-F238E27FC236}">
                  <a16:creationId xmlns:a16="http://schemas.microsoft.com/office/drawing/2014/main" id="{F6300C42-845A-4613-85CA-B58D0A7BEF1A}"/>
                </a:ext>
              </a:extLst>
            </p:cNvPr>
            <p:cNvSpPr/>
            <p:nvPr/>
          </p:nvSpPr>
          <p:spPr>
            <a:xfrm>
              <a:off x="1672036" y="2501014"/>
              <a:ext cx="709884" cy="640150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672499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21D82A-6C32-4630-BC12-C2E135AC4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E7E7ECB-CCDE-44BE-A67B-EFC9F156E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E6DA5DC-13F9-4029-B6FE-75CF15FBE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2043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B0F9E85-1750-43A4-9D59-83BB4970573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35019" y="1579856"/>
            <a:ext cx="10341981" cy="4566943"/>
            <a:chOff x="1135019" y="1579856"/>
            <a:chExt cx="10341981" cy="4566943"/>
          </a:xfrm>
        </p:grpSpPr>
        <p:sp>
          <p:nvSpPr>
            <p:cNvPr id="6" name="iṡḷiḑê">
              <a:extLst>
                <a:ext uri="{FF2B5EF4-FFF2-40B4-BE49-F238E27FC236}">
                  <a16:creationId xmlns:a16="http://schemas.microsoft.com/office/drawing/2014/main" id="{B8328910-481C-4D51-8D1B-DFED304384EE}"/>
                </a:ext>
              </a:extLst>
            </p:cNvPr>
            <p:cNvSpPr/>
            <p:nvPr/>
          </p:nvSpPr>
          <p:spPr>
            <a:xfrm rot="10800000" flipV="1">
              <a:off x="1135019" y="2411911"/>
              <a:ext cx="3801816" cy="2949991"/>
            </a:xfrm>
            <a:prstGeom prst="triangl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$1îḍe">
              <a:extLst>
                <a:ext uri="{FF2B5EF4-FFF2-40B4-BE49-F238E27FC236}">
                  <a16:creationId xmlns:a16="http://schemas.microsoft.com/office/drawing/2014/main" id="{50F90607-477B-40F9-ABAB-AA79A6BF53A5}"/>
                </a:ext>
              </a:extLst>
            </p:cNvPr>
            <p:cNvSpPr/>
            <p:nvPr/>
          </p:nvSpPr>
          <p:spPr>
            <a:xfrm rot="10800000" flipV="1">
              <a:off x="4773302" y="4221727"/>
              <a:ext cx="1469403" cy="114017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ŝľiḑé">
              <a:extLst>
                <a:ext uri="{FF2B5EF4-FFF2-40B4-BE49-F238E27FC236}">
                  <a16:creationId xmlns:a16="http://schemas.microsoft.com/office/drawing/2014/main" id="{F89F1CDB-7EAE-4F94-B30D-D9A0B4A0AFFC}"/>
                </a:ext>
              </a:extLst>
            </p:cNvPr>
            <p:cNvSpPr/>
            <p:nvPr/>
          </p:nvSpPr>
          <p:spPr>
            <a:xfrm rot="10800000" flipV="1">
              <a:off x="6079172" y="2973088"/>
              <a:ext cx="3078602" cy="238881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śľîḍè">
              <a:extLst>
                <a:ext uri="{FF2B5EF4-FFF2-40B4-BE49-F238E27FC236}">
                  <a16:creationId xmlns:a16="http://schemas.microsoft.com/office/drawing/2014/main" id="{147991F5-1E64-420B-8036-910D81E458EF}"/>
                </a:ext>
              </a:extLst>
            </p:cNvPr>
            <p:cNvSpPr/>
            <p:nvPr/>
          </p:nvSpPr>
          <p:spPr>
            <a:xfrm rot="10800000" flipV="1">
              <a:off x="8990246" y="3909006"/>
              <a:ext cx="1872424" cy="145289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AB6E12A7-4531-432B-AFEF-B0C3A8B676E4}"/>
                </a:ext>
              </a:extLst>
            </p:cNvPr>
            <p:cNvCxnSpPr/>
            <p:nvPr/>
          </p:nvCxnSpPr>
          <p:spPr>
            <a:xfrm>
              <a:off x="3034740" y="3079883"/>
              <a:ext cx="0" cy="2282018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9F55ECE1-3C0A-4231-B2AA-0EFD90BB66E4}"/>
                </a:ext>
              </a:extLst>
            </p:cNvPr>
            <p:cNvCxnSpPr/>
            <p:nvPr/>
          </p:nvCxnSpPr>
          <p:spPr>
            <a:xfrm>
              <a:off x="5501356" y="4793790"/>
              <a:ext cx="0" cy="568112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325089BA-4133-45F9-B570-8D78FAA812B5}"/>
                </a:ext>
              </a:extLst>
            </p:cNvPr>
            <p:cNvCxnSpPr/>
            <p:nvPr/>
          </p:nvCxnSpPr>
          <p:spPr>
            <a:xfrm>
              <a:off x="7607132" y="3404353"/>
              <a:ext cx="0" cy="1957549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6DA92AEE-EDB5-4CC5-89A7-98071E6AC993}"/>
                </a:ext>
              </a:extLst>
            </p:cNvPr>
            <p:cNvCxnSpPr/>
            <p:nvPr/>
          </p:nvCxnSpPr>
          <p:spPr>
            <a:xfrm>
              <a:off x="9913050" y="4331539"/>
              <a:ext cx="0" cy="1030363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ï$líḑé">
              <a:extLst>
                <a:ext uri="{FF2B5EF4-FFF2-40B4-BE49-F238E27FC236}">
                  <a16:creationId xmlns:a16="http://schemas.microsoft.com/office/drawing/2014/main" id="{1BD3D5DB-59D2-4602-A0F6-B3C79660E329}"/>
                </a:ext>
              </a:extLst>
            </p:cNvPr>
            <p:cNvSpPr txBox="1"/>
            <p:nvPr/>
          </p:nvSpPr>
          <p:spPr>
            <a:xfrm>
              <a:off x="2078919" y="5617337"/>
              <a:ext cx="1911642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 dirty="0"/>
                <a:t>Text here</a:t>
              </a:r>
            </a:p>
          </p:txBody>
        </p:sp>
        <p:sp>
          <p:nvSpPr>
            <p:cNvPr id="15" name="ís1íḍè">
              <a:extLst>
                <a:ext uri="{FF2B5EF4-FFF2-40B4-BE49-F238E27FC236}">
                  <a16:creationId xmlns:a16="http://schemas.microsoft.com/office/drawing/2014/main" id="{85119AEF-A19F-497B-9A0E-E9F6A1231886}"/>
                </a:ext>
              </a:extLst>
            </p:cNvPr>
            <p:cNvSpPr txBox="1"/>
            <p:nvPr/>
          </p:nvSpPr>
          <p:spPr>
            <a:xfrm>
              <a:off x="4545535" y="5617337"/>
              <a:ext cx="1911642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 dirty="0"/>
                <a:t>Text here</a:t>
              </a:r>
            </a:p>
          </p:txBody>
        </p:sp>
        <p:sp>
          <p:nvSpPr>
            <p:cNvPr id="16" name="îsļiḑé">
              <a:extLst>
                <a:ext uri="{FF2B5EF4-FFF2-40B4-BE49-F238E27FC236}">
                  <a16:creationId xmlns:a16="http://schemas.microsoft.com/office/drawing/2014/main" id="{198F57AA-E177-479C-B3FD-221912FE1E76}"/>
                </a:ext>
              </a:extLst>
            </p:cNvPr>
            <p:cNvSpPr txBox="1"/>
            <p:nvPr/>
          </p:nvSpPr>
          <p:spPr>
            <a:xfrm>
              <a:off x="6651311" y="5617337"/>
              <a:ext cx="1911642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 dirty="0"/>
                <a:t>Text here</a:t>
              </a:r>
            </a:p>
          </p:txBody>
        </p:sp>
        <p:sp>
          <p:nvSpPr>
            <p:cNvPr id="17" name="ïşḻíḍé">
              <a:extLst>
                <a:ext uri="{FF2B5EF4-FFF2-40B4-BE49-F238E27FC236}">
                  <a16:creationId xmlns:a16="http://schemas.microsoft.com/office/drawing/2014/main" id="{1174CD5A-3360-4BFE-B7D1-419A8F67CC2E}"/>
                </a:ext>
              </a:extLst>
            </p:cNvPr>
            <p:cNvSpPr txBox="1"/>
            <p:nvPr/>
          </p:nvSpPr>
          <p:spPr>
            <a:xfrm>
              <a:off x="8795933" y="5617337"/>
              <a:ext cx="2261048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 dirty="0"/>
                <a:t>Text here</a:t>
              </a:r>
            </a:p>
          </p:txBody>
        </p:sp>
        <p:sp>
          <p:nvSpPr>
            <p:cNvPr id="18" name="iSļidê">
              <a:extLst>
                <a:ext uri="{FF2B5EF4-FFF2-40B4-BE49-F238E27FC236}">
                  <a16:creationId xmlns:a16="http://schemas.microsoft.com/office/drawing/2014/main" id="{1D651DA5-9BA2-4AAB-85ED-28142C5CBE89}"/>
                </a:ext>
              </a:extLst>
            </p:cNvPr>
            <p:cNvSpPr txBox="1"/>
            <p:nvPr/>
          </p:nvSpPr>
          <p:spPr>
            <a:xfrm>
              <a:off x="1470790" y="1579856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</a:p>
          </p:txBody>
        </p:sp>
        <p:sp>
          <p:nvSpPr>
            <p:cNvPr id="19" name="îŝḻîḋè">
              <a:extLst>
                <a:ext uri="{FF2B5EF4-FFF2-40B4-BE49-F238E27FC236}">
                  <a16:creationId xmlns:a16="http://schemas.microsoft.com/office/drawing/2014/main" id="{939CC625-9A06-4136-8FD5-AE281D43E9E6}"/>
                </a:ext>
              </a:extLst>
            </p:cNvPr>
            <p:cNvSpPr txBox="1"/>
            <p:nvPr/>
          </p:nvSpPr>
          <p:spPr>
            <a:xfrm>
              <a:off x="6054523" y="2230998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</a:p>
          </p:txBody>
        </p:sp>
        <p:sp>
          <p:nvSpPr>
            <p:cNvPr id="20" name="îṥļíḋè">
              <a:extLst>
                <a:ext uri="{FF2B5EF4-FFF2-40B4-BE49-F238E27FC236}">
                  <a16:creationId xmlns:a16="http://schemas.microsoft.com/office/drawing/2014/main" id="{226B810C-0097-451B-A51B-A594A992651E}"/>
                </a:ext>
              </a:extLst>
            </p:cNvPr>
            <p:cNvSpPr txBox="1"/>
            <p:nvPr/>
          </p:nvSpPr>
          <p:spPr>
            <a:xfrm>
              <a:off x="8349100" y="3128588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</a:p>
          </p:txBody>
        </p:sp>
        <p:sp>
          <p:nvSpPr>
            <p:cNvPr id="21" name="ïṡlïḓè">
              <a:extLst>
                <a:ext uri="{FF2B5EF4-FFF2-40B4-BE49-F238E27FC236}">
                  <a16:creationId xmlns:a16="http://schemas.microsoft.com/office/drawing/2014/main" id="{CB4E375B-9103-45FD-8CD1-65BCB9C289C4}"/>
                </a:ext>
              </a:extLst>
            </p:cNvPr>
            <p:cNvSpPr txBox="1"/>
            <p:nvPr/>
          </p:nvSpPr>
          <p:spPr>
            <a:xfrm>
              <a:off x="3944053" y="3493241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4779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FFD6E8-C587-4FB4-8EC5-C477C13C7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0C7A4C4-BEE0-42F7-A42D-F39CD8594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FF0B4C6-4539-41B1-AA80-E14A406C0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44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1C7BB97-CCA0-46E2-BFEA-E7C57AFE34C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06173"/>
            <a:ext cx="10847388" cy="3645654"/>
            <a:chOff x="673100" y="1606173"/>
            <a:chExt cx="10847388" cy="3645654"/>
          </a:xfrm>
        </p:grpSpPr>
        <p:sp>
          <p:nvSpPr>
            <p:cNvPr id="6" name="íSḷiḍé">
              <a:extLst>
                <a:ext uri="{FF2B5EF4-FFF2-40B4-BE49-F238E27FC236}">
                  <a16:creationId xmlns:a16="http://schemas.microsoft.com/office/drawing/2014/main" id="{1988397D-5012-4FDF-B524-DC1654D2A576}"/>
                </a:ext>
              </a:extLst>
            </p:cNvPr>
            <p:cNvSpPr/>
            <p:nvPr/>
          </p:nvSpPr>
          <p:spPr bwMode="auto">
            <a:xfrm flipH="1">
              <a:off x="4639287" y="2013518"/>
              <a:ext cx="185545" cy="26931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53"/>
                </a:cxn>
                <a:cxn ang="0">
                  <a:pos x="0" y="653"/>
                </a:cxn>
                <a:cxn ang="0">
                  <a:pos x="37" y="635"/>
                </a:cxn>
                <a:cxn ang="0">
                  <a:pos x="37" y="17"/>
                </a:cxn>
                <a:cxn ang="0">
                  <a:pos x="0" y="0"/>
                </a:cxn>
              </a:cxnLst>
              <a:rect l="0" t="0" r="r" b="b"/>
              <a:pathLst>
                <a:path w="37" h="65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3"/>
                    <a:pt x="0" y="653"/>
                    <a:pt x="0" y="653"/>
                  </a:cubicBezTo>
                  <a:cubicBezTo>
                    <a:pt x="0" y="653"/>
                    <a:pt x="0" y="653"/>
                    <a:pt x="0" y="653"/>
                  </a:cubicBezTo>
                  <a:cubicBezTo>
                    <a:pt x="20" y="653"/>
                    <a:pt x="37" y="645"/>
                    <a:pt x="37" y="635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8"/>
                    <a:pt x="2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îşľïḓe">
              <a:extLst>
                <a:ext uri="{FF2B5EF4-FFF2-40B4-BE49-F238E27FC236}">
                  <a16:creationId xmlns:a16="http://schemas.microsoft.com/office/drawing/2014/main" id="{99290B01-C610-4488-8D8D-6AE3E091F7BC}"/>
                </a:ext>
              </a:extLst>
            </p:cNvPr>
            <p:cNvSpPr/>
            <p:nvPr/>
          </p:nvSpPr>
          <p:spPr bwMode="auto">
            <a:xfrm flipH="1">
              <a:off x="4639287" y="2100529"/>
              <a:ext cx="614618" cy="2529641"/>
            </a:xfrm>
            <a:custGeom>
              <a:avLst/>
              <a:gdLst/>
              <a:ahLst/>
              <a:cxnLst>
                <a:cxn ang="0">
                  <a:pos x="0" y="94"/>
                </a:cxn>
                <a:cxn ang="0">
                  <a:pos x="0" y="521"/>
                </a:cxn>
                <a:cxn ang="0">
                  <a:pos x="124" y="614"/>
                </a:cxn>
                <a:cxn ang="0">
                  <a:pos x="124" y="0"/>
                </a:cxn>
                <a:cxn ang="0">
                  <a:pos x="0" y="94"/>
                </a:cxn>
              </a:cxnLst>
              <a:rect l="0" t="0" r="r" b="b"/>
              <a:pathLst>
                <a:path w="124" h="614">
                  <a:moveTo>
                    <a:pt x="0" y="94"/>
                  </a:moveTo>
                  <a:cubicBezTo>
                    <a:pt x="0" y="521"/>
                    <a:pt x="0" y="521"/>
                    <a:pt x="0" y="521"/>
                  </a:cubicBezTo>
                  <a:cubicBezTo>
                    <a:pt x="0" y="576"/>
                    <a:pt x="109" y="559"/>
                    <a:pt x="124" y="614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09" y="55"/>
                    <a:pt x="0" y="38"/>
                    <a:pt x="0" y="9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Text</a:t>
              </a:r>
            </a:p>
          </p:txBody>
        </p:sp>
        <p:grpSp>
          <p:nvGrpSpPr>
            <p:cNvPr id="8" name="íṡliḋè">
              <a:extLst>
                <a:ext uri="{FF2B5EF4-FFF2-40B4-BE49-F238E27FC236}">
                  <a16:creationId xmlns:a16="http://schemas.microsoft.com/office/drawing/2014/main" id="{6366A13A-16E1-46D6-9527-1483091E044A}"/>
                </a:ext>
              </a:extLst>
            </p:cNvPr>
            <p:cNvGrpSpPr/>
            <p:nvPr/>
          </p:nvGrpSpPr>
          <p:grpSpPr>
            <a:xfrm>
              <a:off x="7367170" y="1606173"/>
              <a:ext cx="4153318" cy="952500"/>
              <a:chOff x="7367170" y="1663700"/>
              <a:chExt cx="4153318" cy="952500"/>
            </a:xfrm>
          </p:grpSpPr>
          <p:grpSp>
            <p:nvGrpSpPr>
              <p:cNvPr id="28" name="iṧḷîde">
                <a:extLst>
                  <a:ext uri="{FF2B5EF4-FFF2-40B4-BE49-F238E27FC236}">
                    <a16:creationId xmlns:a16="http://schemas.microsoft.com/office/drawing/2014/main" id="{53C7DCCD-6D13-4CFA-935A-9CE0E0F57B6E}"/>
                  </a:ext>
                </a:extLst>
              </p:cNvPr>
              <p:cNvGrpSpPr/>
              <p:nvPr/>
            </p:nvGrpSpPr>
            <p:grpSpPr>
              <a:xfrm>
                <a:off x="8085169" y="1663700"/>
                <a:ext cx="3435319" cy="952500"/>
                <a:chOff x="8662573" y="1486753"/>
                <a:chExt cx="2578029" cy="952500"/>
              </a:xfrm>
            </p:grpSpPr>
            <p:sp>
              <p:nvSpPr>
                <p:cNvPr id="32" name="ï$1íḓe">
                  <a:extLst>
                    <a:ext uri="{FF2B5EF4-FFF2-40B4-BE49-F238E27FC236}">
                      <a16:creationId xmlns:a16="http://schemas.microsoft.com/office/drawing/2014/main" id="{E3941594-C6FE-487A-9E38-B34A4FCFA64E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59935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33" name="î$1ïdé">
                  <a:extLst>
                    <a:ext uri="{FF2B5EF4-FFF2-40B4-BE49-F238E27FC236}">
                      <a16:creationId xmlns:a16="http://schemas.microsoft.com/office/drawing/2014/main" id="{0E64076A-ECE1-4182-B7F2-CF0CEDC2078E}"/>
                    </a:ext>
                  </a:extLst>
                </p:cNvPr>
                <p:cNvSpPr/>
                <p:nvPr/>
              </p:nvSpPr>
              <p:spPr>
                <a:xfrm>
                  <a:off x="8662573" y="1486753"/>
                  <a:ext cx="2578029" cy="35314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b">
                  <a:normAutofit/>
                </a:bodyPr>
                <a:lstStyle/>
                <a:p>
                  <a:pPr lvl="0" defTabSz="914378">
                    <a:spcBef>
                      <a:spcPct val="0"/>
                    </a:spcBef>
                    <a:defRPr/>
                  </a:pPr>
                  <a:r>
                    <a:rPr lang="en-US" altLang="zh-CN" sz="1600" b="1" dirty="0"/>
                    <a:t>01.Text here</a:t>
                  </a:r>
                  <a:endParaRPr lang="zh-CN" altLang="en-US" sz="1600" b="1" dirty="0"/>
                </a:p>
              </p:txBody>
            </p:sp>
          </p:grpSp>
          <p:grpSp>
            <p:nvGrpSpPr>
              <p:cNvPr id="29" name="iṣľïḑè">
                <a:extLst>
                  <a:ext uri="{FF2B5EF4-FFF2-40B4-BE49-F238E27FC236}">
                    <a16:creationId xmlns:a16="http://schemas.microsoft.com/office/drawing/2014/main" id="{27DEB3FF-23FB-42B0-AD9C-00CBC4935B9C}"/>
                  </a:ext>
                </a:extLst>
              </p:cNvPr>
              <p:cNvGrpSpPr/>
              <p:nvPr/>
            </p:nvGrpSpPr>
            <p:grpSpPr>
              <a:xfrm>
                <a:off x="7367170" y="1793497"/>
                <a:ext cx="577851" cy="577851"/>
                <a:chOff x="4051357" y="1264887"/>
                <a:chExt cx="577851" cy="577851"/>
              </a:xfrm>
            </p:grpSpPr>
            <p:sp>
              <p:nvSpPr>
                <p:cNvPr id="30" name="îşļîḓé">
                  <a:extLst>
                    <a:ext uri="{FF2B5EF4-FFF2-40B4-BE49-F238E27FC236}">
                      <a16:creationId xmlns:a16="http://schemas.microsoft.com/office/drawing/2014/main" id="{C595E944-DBD1-404E-8E12-0B2563FEA0C0}"/>
                    </a:ext>
                  </a:extLst>
                </p:cNvPr>
                <p:cNvSpPr/>
                <p:nvPr/>
              </p:nvSpPr>
              <p:spPr>
                <a:xfrm>
                  <a:off x="4051357" y="1264887"/>
                  <a:ext cx="577851" cy="577851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 cap="flat">
                  <a:solidFill>
                    <a:schemeClr val="bg1"/>
                  </a:solidFill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1" name="iṣḻíḑe">
                  <a:extLst>
                    <a:ext uri="{FF2B5EF4-FFF2-40B4-BE49-F238E27FC236}">
                      <a16:creationId xmlns:a16="http://schemas.microsoft.com/office/drawing/2014/main" id="{94E8C8BB-7550-4FC8-AA74-456D6D65D344}"/>
                    </a:ext>
                  </a:extLst>
                </p:cNvPr>
                <p:cNvSpPr/>
                <p:nvPr/>
              </p:nvSpPr>
              <p:spPr>
                <a:xfrm>
                  <a:off x="4156557" y="1391303"/>
                  <a:ext cx="386158" cy="3137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24" y="0"/>
                      </a:moveTo>
                      <a:cubicBezTo>
                        <a:pt x="912" y="0"/>
                        <a:pt x="0" y="1122"/>
                        <a:pt x="0" y="2491"/>
                      </a:cubicBezTo>
                      <a:lnTo>
                        <a:pt x="0" y="11634"/>
                      </a:lnTo>
                      <a:cubicBezTo>
                        <a:pt x="0" y="13008"/>
                        <a:pt x="912" y="14134"/>
                        <a:pt x="2024" y="14134"/>
                      </a:cubicBezTo>
                      <a:lnTo>
                        <a:pt x="2024" y="16617"/>
                      </a:lnTo>
                      <a:cubicBezTo>
                        <a:pt x="2024" y="17994"/>
                        <a:pt x="2935" y="19109"/>
                        <a:pt x="4049" y="19109"/>
                      </a:cubicBezTo>
                      <a:lnTo>
                        <a:pt x="4822" y="19109"/>
                      </a:lnTo>
                      <a:cubicBezTo>
                        <a:pt x="5125" y="20540"/>
                        <a:pt x="6166" y="21600"/>
                        <a:pt x="7423" y="21600"/>
                      </a:cubicBezTo>
                      <a:cubicBezTo>
                        <a:pt x="8673" y="21600"/>
                        <a:pt x="9726" y="20540"/>
                        <a:pt x="10030" y="19109"/>
                      </a:cubicBezTo>
                      <a:lnTo>
                        <a:pt x="13594" y="19109"/>
                      </a:lnTo>
                      <a:cubicBezTo>
                        <a:pt x="13897" y="20540"/>
                        <a:pt x="14942" y="21600"/>
                        <a:pt x="16202" y="21600"/>
                      </a:cubicBezTo>
                      <a:cubicBezTo>
                        <a:pt x="17449" y="21600"/>
                        <a:pt x="18498" y="20540"/>
                        <a:pt x="18803" y="19109"/>
                      </a:cubicBezTo>
                      <a:lnTo>
                        <a:pt x="19576" y="19109"/>
                      </a:lnTo>
                      <a:cubicBezTo>
                        <a:pt x="20692" y="19109"/>
                        <a:pt x="21600" y="17994"/>
                        <a:pt x="21600" y="16617"/>
                      </a:cubicBezTo>
                      <a:lnTo>
                        <a:pt x="21600" y="11634"/>
                      </a:lnTo>
                      <a:cubicBezTo>
                        <a:pt x="21600" y="11142"/>
                        <a:pt x="21482" y="10663"/>
                        <a:pt x="21259" y="10248"/>
                      </a:cubicBezTo>
                      <a:lnTo>
                        <a:pt x="18554" y="5265"/>
                      </a:lnTo>
                      <a:cubicBezTo>
                        <a:pt x="18182" y="4566"/>
                        <a:pt x="17557" y="4160"/>
                        <a:pt x="16876" y="4160"/>
                      </a:cubicBezTo>
                      <a:lnTo>
                        <a:pt x="14177" y="4160"/>
                      </a:lnTo>
                      <a:lnTo>
                        <a:pt x="14177" y="2491"/>
                      </a:lnTo>
                      <a:cubicBezTo>
                        <a:pt x="14177" y="1122"/>
                        <a:pt x="13265" y="0"/>
                        <a:pt x="12146" y="0"/>
                      </a:cubicBezTo>
                      <a:lnTo>
                        <a:pt x="2024" y="0"/>
                      </a:lnTo>
                      <a:close/>
                      <a:moveTo>
                        <a:pt x="2024" y="1669"/>
                      </a:moveTo>
                      <a:lnTo>
                        <a:pt x="12146" y="1669"/>
                      </a:lnTo>
                      <a:cubicBezTo>
                        <a:pt x="12524" y="1669"/>
                        <a:pt x="12821" y="2034"/>
                        <a:pt x="12821" y="2491"/>
                      </a:cubicBezTo>
                      <a:lnTo>
                        <a:pt x="12821" y="11634"/>
                      </a:lnTo>
                      <a:cubicBezTo>
                        <a:pt x="12821" y="12090"/>
                        <a:pt x="12524" y="12465"/>
                        <a:pt x="12146" y="12465"/>
                      </a:cubicBezTo>
                      <a:cubicBezTo>
                        <a:pt x="12146" y="12465"/>
                        <a:pt x="2024" y="12465"/>
                        <a:pt x="2024" y="12465"/>
                      </a:cubicBezTo>
                      <a:cubicBezTo>
                        <a:pt x="1649" y="12465"/>
                        <a:pt x="1350" y="12090"/>
                        <a:pt x="1350" y="11634"/>
                      </a:cubicBezTo>
                      <a:lnTo>
                        <a:pt x="1350" y="2491"/>
                      </a:lnTo>
                      <a:cubicBezTo>
                        <a:pt x="1350" y="2034"/>
                        <a:pt x="1649" y="1669"/>
                        <a:pt x="2024" y="1669"/>
                      </a:cubicBezTo>
                      <a:close/>
                      <a:moveTo>
                        <a:pt x="14177" y="5821"/>
                      </a:moveTo>
                      <a:lnTo>
                        <a:pt x="16876" y="5821"/>
                      </a:lnTo>
                      <a:cubicBezTo>
                        <a:pt x="17102" y="5821"/>
                        <a:pt x="17311" y="5958"/>
                        <a:pt x="17440" y="6184"/>
                      </a:cubicBezTo>
                      <a:lnTo>
                        <a:pt x="20132" y="11175"/>
                      </a:lnTo>
                      <a:cubicBezTo>
                        <a:pt x="20206" y="11307"/>
                        <a:pt x="20250" y="11475"/>
                        <a:pt x="20250" y="11634"/>
                      </a:cubicBezTo>
                      <a:cubicBezTo>
                        <a:pt x="20250" y="11634"/>
                        <a:pt x="20250" y="16617"/>
                        <a:pt x="20250" y="16617"/>
                      </a:cubicBezTo>
                      <a:cubicBezTo>
                        <a:pt x="20250" y="17074"/>
                        <a:pt x="19946" y="17448"/>
                        <a:pt x="19576" y="17448"/>
                      </a:cubicBezTo>
                      <a:lnTo>
                        <a:pt x="18803" y="17448"/>
                      </a:lnTo>
                      <a:cubicBezTo>
                        <a:pt x="18498" y="16016"/>
                        <a:pt x="17455" y="14956"/>
                        <a:pt x="16202" y="14956"/>
                      </a:cubicBezTo>
                      <a:cubicBezTo>
                        <a:pt x="14942" y="14956"/>
                        <a:pt x="13897" y="16016"/>
                        <a:pt x="13594" y="17448"/>
                      </a:cubicBezTo>
                      <a:lnTo>
                        <a:pt x="10030" y="17448"/>
                      </a:lnTo>
                      <a:cubicBezTo>
                        <a:pt x="9729" y="16016"/>
                        <a:pt x="8678" y="14956"/>
                        <a:pt x="7423" y="14956"/>
                      </a:cubicBezTo>
                      <a:cubicBezTo>
                        <a:pt x="6166" y="14956"/>
                        <a:pt x="5125" y="16016"/>
                        <a:pt x="4822" y="17448"/>
                      </a:cubicBezTo>
                      <a:lnTo>
                        <a:pt x="4049" y="17448"/>
                      </a:lnTo>
                      <a:cubicBezTo>
                        <a:pt x="3676" y="17448"/>
                        <a:pt x="3374" y="17074"/>
                        <a:pt x="3374" y="16617"/>
                      </a:cubicBezTo>
                      <a:lnTo>
                        <a:pt x="3374" y="14134"/>
                      </a:lnTo>
                      <a:lnTo>
                        <a:pt x="12146" y="14134"/>
                      </a:lnTo>
                      <a:cubicBezTo>
                        <a:pt x="13265" y="14134"/>
                        <a:pt x="14177" y="13008"/>
                        <a:pt x="14177" y="11634"/>
                      </a:cubicBezTo>
                      <a:lnTo>
                        <a:pt x="14177" y="5821"/>
                      </a:lnTo>
                      <a:close/>
                      <a:moveTo>
                        <a:pt x="15553" y="6450"/>
                      </a:moveTo>
                      <a:cubicBezTo>
                        <a:pt x="15182" y="6450"/>
                        <a:pt x="14885" y="6824"/>
                        <a:pt x="14885" y="7281"/>
                      </a:cubicBezTo>
                      <a:lnTo>
                        <a:pt x="14885" y="12263"/>
                      </a:lnTo>
                      <a:cubicBezTo>
                        <a:pt x="14885" y="12721"/>
                        <a:pt x="15182" y="13102"/>
                        <a:pt x="15553" y="13102"/>
                      </a:cubicBezTo>
                      <a:lnTo>
                        <a:pt x="18259" y="13102"/>
                      </a:lnTo>
                      <a:cubicBezTo>
                        <a:pt x="18629" y="13102"/>
                        <a:pt x="18934" y="12721"/>
                        <a:pt x="18934" y="12263"/>
                      </a:cubicBezTo>
                      <a:lnTo>
                        <a:pt x="18934" y="11022"/>
                      </a:lnTo>
                      <a:cubicBezTo>
                        <a:pt x="18934" y="10857"/>
                        <a:pt x="18888" y="10694"/>
                        <a:pt x="18816" y="10554"/>
                      </a:cubicBezTo>
                      <a:cubicBezTo>
                        <a:pt x="18816" y="10554"/>
                        <a:pt x="16798" y="6829"/>
                        <a:pt x="16798" y="6829"/>
                      </a:cubicBezTo>
                      <a:cubicBezTo>
                        <a:pt x="16673" y="6592"/>
                        <a:pt x="16460" y="6450"/>
                        <a:pt x="16234" y="6450"/>
                      </a:cubicBezTo>
                      <a:lnTo>
                        <a:pt x="15553" y="6450"/>
                      </a:lnTo>
                      <a:close/>
                      <a:moveTo>
                        <a:pt x="15553" y="7281"/>
                      </a:moveTo>
                      <a:lnTo>
                        <a:pt x="16234" y="7281"/>
                      </a:lnTo>
                      <a:lnTo>
                        <a:pt x="18259" y="11022"/>
                      </a:lnTo>
                      <a:cubicBezTo>
                        <a:pt x="18259" y="11022"/>
                        <a:pt x="18259" y="12263"/>
                        <a:pt x="18259" y="12263"/>
                      </a:cubicBezTo>
                      <a:lnTo>
                        <a:pt x="15553" y="12263"/>
                      </a:lnTo>
                      <a:lnTo>
                        <a:pt x="15553" y="7281"/>
                      </a:lnTo>
                      <a:close/>
                      <a:moveTo>
                        <a:pt x="7423" y="16617"/>
                      </a:moveTo>
                      <a:cubicBezTo>
                        <a:pt x="8167" y="16617"/>
                        <a:pt x="8772" y="17365"/>
                        <a:pt x="8772" y="18278"/>
                      </a:cubicBezTo>
                      <a:cubicBezTo>
                        <a:pt x="8772" y="19191"/>
                        <a:pt x="8167" y="19939"/>
                        <a:pt x="7423" y="19939"/>
                      </a:cubicBezTo>
                      <a:cubicBezTo>
                        <a:pt x="6677" y="19939"/>
                        <a:pt x="6073" y="19191"/>
                        <a:pt x="6073" y="18278"/>
                      </a:cubicBezTo>
                      <a:cubicBezTo>
                        <a:pt x="6073" y="17365"/>
                        <a:pt x="6677" y="16617"/>
                        <a:pt x="7423" y="16617"/>
                      </a:cubicBezTo>
                      <a:close/>
                      <a:moveTo>
                        <a:pt x="16202" y="16617"/>
                      </a:moveTo>
                      <a:cubicBezTo>
                        <a:pt x="16943" y="16617"/>
                        <a:pt x="17551" y="17365"/>
                        <a:pt x="17551" y="18278"/>
                      </a:cubicBezTo>
                      <a:cubicBezTo>
                        <a:pt x="17551" y="19191"/>
                        <a:pt x="16943" y="19939"/>
                        <a:pt x="16202" y="19939"/>
                      </a:cubicBezTo>
                      <a:cubicBezTo>
                        <a:pt x="15454" y="19939"/>
                        <a:pt x="14852" y="19191"/>
                        <a:pt x="14852" y="18278"/>
                      </a:cubicBezTo>
                      <a:cubicBezTo>
                        <a:pt x="14852" y="17365"/>
                        <a:pt x="15454" y="16617"/>
                        <a:pt x="16202" y="166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9" name="îś1ídè">
              <a:extLst>
                <a:ext uri="{FF2B5EF4-FFF2-40B4-BE49-F238E27FC236}">
                  <a16:creationId xmlns:a16="http://schemas.microsoft.com/office/drawing/2014/main" id="{75DB8F61-B564-4BB4-A9AC-32C3539FD3C5}"/>
                </a:ext>
              </a:extLst>
            </p:cNvPr>
            <p:cNvGrpSpPr/>
            <p:nvPr/>
          </p:nvGrpSpPr>
          <p:grpSpPr>
            <a:xfrm>
              <a:off x="7367170" y="2952750"/>
              <a:ext cx="4153318" cy="952500"/>
              <a:chOff x="7367170" y="1663700"/>
              <a:chExt cx="4153318" cy="952500"/>
            </a:xfrm>
          </p:grpSpPr>
          <p:grpSp>
            <p:nvGrpSpPr>
              <p:cNvPr id="22" name="iṥ1íḓé">
                <a:extLst>
                  <a:ext uri="{FF2B5EF4-FFF2-40B4-BE49-F238E27FC236}">
                    <a16:creationId xmlns:a16="http://schemas.microsoft.com/office/drawing/2014/main" id="{C76AED37-EF2B-4DDF-B3F4-37A093E1C3C4}"/>
                  </a:ext>
                </a:extLst>
              </p:cNvPr>
              <p:cNvGrpSpPr/>
              <p:nvPr/>
            </p:nvGrpSpPr>
            <p:grpSpPr>
              <a:xfrm>
                <a:off x="8085169" y="1663700"/>
                <a:ext cx="3435319" cy="952500"/>
                <a:chOff x="8662573" y="1486753"/>
                <a:chExt cx="2578029" cy="952500"/>
              </a:xfrm>
            </p:grpSpPr>
            <p:sp>
              <p:nvSpPr>
                <p:cNvPr id="26" name="íṡľïḓé">
                  <a:extLst>
                    <a:ext uri="{FF2B5EF4-FFF2-40B4-BE49-F238E27FC236}">
                      <a16:creationId xmlns:a16="http://schemas.microsoft.com/office/drawing/2014/main" id="{6C3B9E5B-B598-4CC4-B3D2-2DC251FF2EB6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59935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7" name="iṧlíďê">
                  <a:extLst>
                    <a:ext uri="{FF2B5EF4-FFF2-40B4-BE49-F238E27FC236}">
                      <a16:creationId xmlns:a16="http://schemas.microsoft.com/office/drawing/2014/main" id="{DC2E663E-8A63-4F94-90AC-FCF9B0AE5448}"/>
                    </a:ext>
                  </a:extLst>
                </p:cNvPr>
                <p:cNvSpPr/>
                <p:nvPr/>
              </p:nvSpPr>
              <p:spPr>
                <a:xfrm>
                  <a:off x="8662573" y="1486753"/>
                  <a:ext cx="2578029" cy="35314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b">
                  <a:normAutofit/>
                </a:bodyPr>
                <a:lstStyle/>
                <a:p>
                  <a:pPr lvl="0" defTabSz="914378">
                    <a:spcBef>
                      <a:spcPct val="0"/>
                    </a:spcBef>
                    <a:defRPr/>
                  </a:pPr>
                  <a:r>
                    <a:rPr lang="en-US" altLang="zh-CN" sz="1600" b="1" dirty="0"/>
                    <a:t>02.Text here</a:t>
                  </a:r>
                  <a:endParaRPr lang="zh-CN" altLang="en-US" sz="1600" b="1" dirty="0"/>
                </a:p>
              </p:txBody>
            </p:sp>
          </p:grpSp>
          <p:grpSp>
            <p:nvGrpSpPr>
              <p:cNvPr id="23" name="îşḷîďè">
                <a:extLst>
                  <a:ext uri="{FF2B5EF4-FFF2-40B4-BE49-F238E27FC236}">
                    <a16:creationId xmlns:a16="http://schemas.microsoft.com/office/drawing/2014/main" id="{5A6C8C2D-494F-474C-9263-227AB80C6462}"/>
                  </a:ext>
                </a:extLst>
              </p:cNvPr>
              <p:cNvGrpSpPr/>
              <p:nvPr/>
            </p:nvGrpSpPr>
            <p:grpSpPr>
              <a:xfrm>
                <a:off x="7367170" y="1793497"/>
                <a:ext cx="577851" cy="577851"/>
                <a:chOff x="4051357" y="1264887"/>
                <a:chExt cx="577851" cy="577851"/>
              </a:xfrm>
            </p:grpSpPr>
            <p:sp>
              <p:nvSpPr>
                <p:cNvPr id="24" name="îš1ïḓé">
                  <a:extLst>
                    <a:ext uri="{FF2B5EF4-FFF2-40B4-BE49-F238E27FC236}">
                      <a16:creationId xmlns:a16="http://schemas.microsoft.com/office/drawing/2014/main" id="{5C37B44B-3EDC-4980-B301-588ED40F745E}"/>
                    </a:ext>
                  </a:extLst>
                </p:cNvPr>
                <p:cNvSpPr/>
                <p:nvPr/>
              </p:nvSpPr>
              <p:spPr>
                <a:xfrm>
                  <a:off x="4051357" y="1264887"/>
                  <a:ext cx="577851" cy="577851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 cap="flat">
                  <a:solidFill>
                    <a:schemeClr val="bg1"/>
                  </a:solidFill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5" name="ïṡ1iḑè">
                  <a:extLst>
                    <a:ext uri="{FF2B5EF4-FFF2-40B4-BE49-F238E27FC236}">
                      <a16:creationId xmlns:a16="http://schemas.microsoft.com/office/drawing/2014/main" id="{C5A48B13-41A0-4E71-BC40-8C675DBAA89F}"/>
                    </a:ext>
                  </a:extLst>
                </p:cNvPr>
                <p:cNvSpPr/>
                <p:nvPr/>
              </p:nvSpPr>
              <p:spPr>
                <a:xfrm>
                  <a:off x="4156557" y="1391303"/>
                  <a:ext cx="386158" cy="3137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24" y="0"/>
                      </a:moveTo>
                      <a:cubicBezTo>
                        <a:pt x="912" y="0"/>
                        <a:pt x="0" y="1122"/>
                        <a:pt x="0" y="2491"/>
                      </a:cubicBezTo>
                      <a:lnTo>
                        <a:pt x="0" y="11634"/>
                      </a:lnTo>
                      <a:cubicBezTo>
                        <a:pt x="0" y="13008"/>
                        <a:pt x="912" y="14134"/>
                        <a:pt x="2024" y="14134"/>
                      </a:cubicBezTo>
                      <a:lnTo>
                        <a:pt x="2024" y="16617"/>
                      </a:lnTo>
                      <a:cubicBezTo>
                        <a:pt x="2024" y="17994"/>
                        <a:pt x="2935" y="19109"/>
                        <a:pt x="4049" y="19109"/>
                      </a:cubicBezTo>
                      <a:lnTo>
                        <a:pt x="4822" y="19109"/>
                      </a:lnTo>
                      <a:cubicBezTo>
                        <a:pt x="5125" y="20540"/>
                        <a:pt x="6166" y="21600"/>
                        <a:pt x="7423" y="21600"/>
                      </a:cubicBezTo>
                      <a:cubicBezTo>
                        <a:pt x="8673" y="21600"/>
                        <a:pt x="9726" y="20540"/>
                        <a:pt x="10030" y="19109"/>
                      </a:cubicBezTo>
                      <a:lnTo>
                        <a:pt x="13594" y="19109"/>
                      </a:lnTo>
                      <a:cubicBezTo>
                        <a:pt x="13897" y="20540"/>
                        <a:pt x="14942" y="21600"/>
                        <a:pt x="16202" y="21600"/>
                      </a:cubicBezTo>
                      <a:cubicBezTo>
                        <a:pt x="17449" y="21600"/>
                        <a:pt x="18498" y="20540"/>
                        <a:pt x="18803" y="19109"/>
                      </a:cubicBezTo>
                      <a:lnTo>
                        <a:pt x="19576" y="19109"/>
                      </a:lnTo>
                      <a:cubicBezTo>
                        <a:pt x="20692" y="19109"/>
                        <a:pt x="21600" y="17994"/>
                        <a:pt x="21600" y="16617"/>
                      </a:cubicBezTo>
                      <a:lnTo>
                        <a:pt x="21600" y="11634"/>
                      </a:lnTo>
                      <a:cubicBezTo>
                        <a:pt x="21600" y="11142"/>
                        <a:pt x="21482" y="10663"/>
                        <a:pt x="21259" y="10248"/>
                      </a:cubicBezTo>
                      <a:lnTo>
                        <a:pt x="18554" y="5265"/>
                      </a:lnTo>
                      <a:cubicBezTo>
                        <a:pt x="18182" y="4566"/>
                        <a:pt x="17557" y="4160"/>
                        <a:pt x="16876" y="4160"/>
                      </a:cubicBezTo>
                      <a:lnTo>
                        <a:pt x="14177" y="4160"/>
                      </a:lnTo>
                      <a:lnTo>
                        <a:pt x="14177" y="2491"/>
                      </a:lnTo>
                      <a:cubicBezTo>
                        <a:pt x="14177" y="1122"/>
                        <a:pt x="13265" y="0"/>
                        <a:pt x="12146" y="0"/>
                      </a:cubicBezTo>
                      <a:lnTo>
                        <a:pt x="2024" y="0"/>
                      </a:lnTo>
                      <a:close/>
                      <a:moveTo>
                        <a:pt x="2024" y="1669"/>
                      </a:moveTo>
                      <a:lnTo>
                        <a:pt x="12146" y="1669"/>
                      </a:lnTo>
                      <a:cubicBezTo>
                        <a:pt x="12524" y="1669"/>
                        <a:pt x="12821" y="2034"/>
                        <a:pt x="12821" y="2491"/>
                      </a:cubicBezTo>
                      <a:lnTo>
                        <a:pt x="12821" y="11634"/>
                      </a:lnTo>
                      <a:cubicBezTo>
                        <a:pt x="12821" y="12090"/>
                        <a:pt x="12524" y="12465"/>
                        <a:pt x="12146" y="12465"/>
                      </a:cubicBezTo>
                      <a:cubicBezTo>
                        <a:pt x="12146" y="12465"/>
                        <a:pt x="2024" y="12465"/>
                        <a:pt x="2024" y="12465"/>
                      </a:cubicBezTo>
                      <a:cubicBezTo>
                        <a:pt x="1649" y="12465"/>
                        <a:pt x="1350" y="12090"/>
                        <a:pt x="1350" y="11634"/>
                      </a:cubicBezTo>
                      <a:lnTo>
                        <a:pt x="1350" y="2491"/>
                      </a:lnTo>
                      <a:cubicBezTo>
                        <a:pt x="1350" y="2034"/>
                        <a:pt x="1649" y="1669"/>
                        <a:pt x="2024" y="1669"/>
                      </a:cubicBezTo>
                      <a:close/>
                      <a:moveTo>
                        <a:pt x="14177" y="5821"/>
                      </a:moveTo>
                      <a:lnTo>
                        <a:pt x="16876" y="5821"/>
                      </a:lnTo>
                      <a:cubicBezTo>
                        <a:pt x="17102" y="5821"/>
                        <a:pt x="17311" y="5958"/>
                        <a:pt x="17440" y="6184"/>
                      </a:cubicBezTo>
                      <a:lnTo>
                        <a:pt x="20132" y="11175"/>
                      </a:lnTo>
                      <a:cubicBezTo>
                        <a:pt x="20206" y="11307"/>
                        <a:pt x="20250" y="11475"/>
                        <a:pt x="20250" y="11634"/>
                      </a:cubicBezTo>
                      <a:cubicBezTo>
                        <a:pt x="20250" y="11634"/>
                        <a:pt x="20250" y="16617"/>
                        <a:pt x="20250" y="16617"/>
                      </a:cubicBezTo>
                      <a:cubicBezTo>
                        <a:pt x="20250" y="17074"/>
                        <a:pt x="19946" y="17448"/>
                        <a:pt x="19576" y="17448"/>
                      </a:cubicBezTo>
                      <a:lnTo>
                        <a:pt x="18803" y="17448"/>
                      </a:lnTo>
                      <a:cubicBezTo>
                        <a:pt x="18498" y="16016"/>
                        <a:pt x="17455" y="14956"/>
                        <a:pt x="16202" y="14956"/>
                      </a:cubicBezTo>
                      <a:cubicBezTo>
                        <a:pt x="14942" y="14956"/>
                        <a:pt x="13897" y="16016"/>
                        <a:pt x="13594" y="17448"/>
                      </a:cubicBezTo>
                      <a:lnTo>
                        <a:pt x="10030" y="17448"/>
                      </a:lnTo>
                      <a:cubicBezTo>
                        <a:pt x="9729" y="16016"/>
                        <a:pt x="8678" y="14956"/>
                        <a:pt x="7423" y="14956"/>
                      </a:cubicBezTo>
                      <a:cubicBezTo>
                        <a:pt x="6166" y="14956"/>
                        <a:pt x="5125" y="16016"/>
                        <a:pt x="4822" y="17448"/>
                      </a:cubicBezTo>
                      <a:lnTo>
                        <a:pt x="4049" y="17448"/>
                      </a:lnTo>
                      <a:cubicBezTo>
                        <a:pt x="3676" y="17448"/>
                        <a:pt x="3374" y="17074"/>
                        <a:pt x="3374" y="16617"/>
                      </a:cubicBezTo>
                      <a:lnTo>
                        <a:pt x="3374" y="14134"/>
                      </a:lnTo>
                      <a:lnTo>
                        <a:pt x="12146" y="14134"/>
                      </a:lnTo>
                      <a:cubicBezTo>
                        <a:pt x="13265" y="14134"/>
                        <a:pt x="14177" y="13008"/>
                        <a:pt x="14177" y="11634"/>
                      </a:cubicBezTo>
                      <a:lnTo>
                        <a:pt x="14177" y="5821"/>
                      </a:lnTo>
                      <a:close/>
                      <a:moveTo>
                        <a:pt x="15553" y="6450"/>
                      </a:moveTo>
                      <a:cubicBezTo>
                        <a:pt x="15182" y="6450"/>
                        <a:pt x="14885" y="6824"/>
                        <a:pt x="14885" y="7281"/>
                      </a:cubicBezTo>
                      <a:lnTo>
                        <a:pt x="14885" y="12263"/>
                      </a:lnTo>
                      <a:cubicBezTo>
                        <a:pt x="14885" y="12721"/>
                        <a:pt x="15182" y="13102"/>
                        <a:pt x="15553" y="13102"/>
                      </a:cubicBezTo>
                      <a:lnTo>
                        <a:pt x="18259" y="13102"/>
                      </a:lnTo>
                      <a:cubicBezTo>
                        <a:pt x="18629" y="13102"/>
                        <a:pt x="18934" y="12721"/>
                        <a:pt x="18934" y="12263"/>
                      </a:cubicBezTo>
                      <a:lnTo>
                        <a:pt x="18934" y="11022"/>
                      </a:lnTo>
                      <a:cubicBezTo>
                        <a:pt x="18934" y="10857"/>
                        <a:pt x="18888" y="10694"/>
                        <a:pt x="18816" y="10554"/>
                      </a:cubicBezTo>
                      <a:cubicBezTo>
                        <a:pt x="18816" y="10554"/>
                        <a:pt x="16798" y="6829"/>
                        <a:pt x="16798" y="6829"/>
                      </a:cubicBezTo>
                      <a:cubicBezTo>
                        <a:pt x="16673" y="6592"/>
                        <a:pt x="16460" y="6450"/>
                        <a:pt x="16234" y="6450"/>
                      </a:cubicBezTo>
                      <a:lnTo>
                        <a:pt x="15553" y="6450"/>
                      </a:lnTo>
                      <a:close/>
                      <a:moveTo>
                        <a:pt x="15553" y="7281"/>
                      </a:moveTo>
                      <a:lnTo>
                        <a:pt x="16234" y="7281"/>
                      </a:lnTo>
                      <a:lnTo>
                        <a:pt x="18259" y="11022"/>
                      </a:lnTo>
                      <a:cubicBezTo>
                        <a:pt x="18259" y="11022"/>
                        <a:pt x="18259" y="12263"/>
                        <a:pt x="18259" y="12263"/>
                      </a:cubicBezTo>
                      <a:lnTo>
                        <a:pt x="15553" y="12263"/>
                      </a:lnTo>
                      <a:lnTo>
                        <a:pt x="15553" y="7281"/>
                      </a:lnTo>
                      <a:close/>
                      <a:moveTo>
                        <a:pt x="7423" y="16617"/>
                      </a:moveTo>
                      <a:cubicBezTo>
                        <a:pt x="8167" y="16617"/>
                        <a:pt x="8772" y="17365"/>
                        <a:pt x="8772" y="18278"/>
                      </a:cubicBezTo>
                      <a:cubicBezTo>
                        <a:pt x="8772" y="19191"/>
                        <a:pt x="8167" y="19939"/>
                        <a:pt x="7423" y="19939"/>
                      </a:cubicBezTo>
                      <a:cubicBezTo>
                        <a:pt x="6677" y="19939"/>
                        <a:pt x="6073" y="19191"/>
                        <a:pt x="6073" y="18278"/>
                      </a:cubicBezTo>
                      <a:cubicBezTo>
                        <a:pt x="6073" y="17365"/>
                        <a:pt x="6677" y="16617"/>
                        <a:pt x="7423" y="16617"/>
                      </a:cubicBezTo>
                      <a:close/>
                      <a:moveTo>
                        <a:pt x="16202" y="16617"/>
                      </a:moveTo>
                      <a:cubicBezTo>
                        <a:pt x="16943" y="16617"/>
                        <a:pt x="17551" y="17365"/>
                        <a:pt x="17551" y="18278"/>
                      </a:cubicBezTo>
                      <a:cubicBezTo>
                        <a:pt x="17551" y="19191"/>
                        <a:pt x="16943" y="19939"/>
                        <a:pt x="16202" y="19939"/>
                      </a:cubicBezTo>
                      <a:cubicBezTo>
                        <a:pt x="15454" y="19939"/>
                        <a:pt x="14852" y="19191"/>
                        <a:pt x="14852" y="18278"/>
                      </a:cubicBezTo>
                      <a:cubicBezTo>
                        <a:pt x="14852" y="17365"/>
                        <a:pt x="15454" y="16617"/>
                        <a:pt x="16202" y="166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iṡ1îḑe">
              <a:extLst>
                <a:ext uri="{FF2B5EF4-FFF2-40B4-BE49-F238E27FC236}">
                  <a16:creationId xmlns:a16="http://schemas.microsoft.com/office/drawing/2014/main" id="{E1B98DCD-92A3-4352-8365-CB9945CABF5C}"/>
                </a:ext>
              </a:extLst>
            </p:cNvPr>
            <p:cNvGrpSpPr/>
            <p:nvPr/>
          </p:nvGrpSpPr>
          <p:grpSpPr>
            <a:xfrm>
              <a:off x="7367170" y="4299327"/>
              <a:ext cx="4153318" cy="952500"/>
              <a:chOff x="7367170" y="1663700"/>
              <a:chExt cx="4153318" cy="952500"/>
            </a:xfrm>
          </p:grpSpPr>
          <p:grpSp>
            <p:nvGrpSpPr>
              <p:cNvPr id="16" name="iş1ïḍê">
                <a:extLst>
                  <a:ext uri="{FF2B5EF4-FFF2-40B4-BE49-F238E27FC236}">
                    <a16:creationId xmlns:a16="http://schemas.microsoft.com/office/drawing/2014/main" id="{BA0E253A-7DBF-4069-AB35-05081320F026}"/>
                  </a:ext>
                </a:extLst>
              </p:cNvPr>
              <p:cNvGrpSpPr/>
              <p:nvPr/>
            </p:nvGrpSpPr>
            <p:grpSpPr>
              <a:xfrm>
                <a:off x="8085169" y="1663700"/>
                <a:ext cx="3435319" cy="952500"/>
                <a:chOff x="8662573" y="1486753"/>
                <a:chExt cx="2578029" cy="952500"/>
              </a:xfrm>
            </p:grpSpPr>
            <p:sp>
              <p:nvSpPr>
                <p:cNvPr id="20" name="išlîḑe">
                  <a:extLst>
                    <a:ext uri="{FF2B5EF4-FFF2-40B4-BE49-F238E27FC236}">
                      <a16:creationId xmlns:a16="http://schemas.microsoft.com/office/drawing/2014/main" id="{D3C5E4D6-83C9-49EE-8BF1-6016C39E32BC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59935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1" name="iṥļïdè">
                  <a:extLst>
                    <a:ext uri="{FF2B5EF4-FFF2-40B4-BE49-F238E27FC236}">
                      <a16:creationId xmlns:a16="http://schemas.microsoft.com/office/drawing/2014/main" id="{0F9AC8A8-C639-41C1-B79B-11789C3C2D48}"/>
                    </a:ext>
                  </a:extLst>
                </p:cNvPr>
                <p:cNvSpPr/>
                <p:nvPr/>
              </p:nvSpPr>
              <p:spPr>
                <a:xfrm>
                  <a:off x="8662573" y="1486753"/>
                  <a:ext cx="2578029" cy="35314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b">
                  <a:normAutofit/>
                </a:bodyPr>
                <a:lstStyle/>
                <a:p>
                  <a:pPr lvl="0" defTabSz="914378">
                    <a:spcBef>
                      <a:spcPct val="0"/>
                    </a:spcBef>
                    <a:defRPr/>
                  </a:pPr>
                  <a:r>
                    <a:rPr lang="en-US" altLang="zh-CN" sz="1600" b="1" dirty="0"/>
                    <a:t>03.Text here</a:t>
                  </a:r>
                  <a:endParaRPr lang="zh-CN" altLang="en-US" sz="1600" b="1" dirty="0"/>
                </a:p>
              </p:txBody>
            </p:sp>
          </p:grpSp>
          <p:grpSp>
            <p:nvGrpSpPr>
              <p:cNvPr id="17" name="ïṡḻíḍé">
                <a:extLst>
                  <a:ext uri="{FF2B5EF4-FFF2-40B4-BE49-F238E27FC236}">
                    <a16:creationId xmlns:a16="http://schemas.microsoft.com/office/drawing/2014/main" id="{0255D879-D69F-45AF-9AE3-5D39D8F5F27F}"/>
                  </a:ext>
                </a:extLst>
              </p:cNvPr>
              <p:cNvGrpSpPr/>
              <p:nvPr/>
            </p:nvGrpSpPr>
            <p:grpSpPr>
              <a:xfrm>
                <a:off x="7367170" y="1793497"/>
                <a:ext cx="577851" cy="577851"/>
                <a:chOff x="4051357" y="1264887"/>
                <a:chExt cx="577851" cy="577851"/>
              </a:xfrm>
            </p:grpSpPr>
            <p:sp>
              <p:nvSpPr>
                <p:cNvPr id="18" name="ïṣľíďe">
                  <a:extLst>
                    <a:ext uri="{FF2B5EF4-FFF2-40B4-BE49-F238E27FC236}">
                      <a16:creationId xmlns:a16="http://schemas.microsoft.com/office/drawing/2014/main" id="{83D749D3-E1CD-47B8-BE98-6EED00517EC0}"/>
                    </a:ext>
                  </a:extLst>
                </p:cNvPr>
                <p:cNvSpPr/>
                <p:nvPr/>
              </p:nvSpPr>
              <p:spPr>
                <a:xfrm>
                  <a:off x="4051357" y="1264887"/>
                  <a:ext cx="577851" cy="577851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 cap="flat">
                  <a:solidFill>
                    <a:schemeClr val="bg1"/>
                  </a:solidFill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" name="î$ḻïďê">
                  <a:extLst>
                    <a:ext uri="{FF2B5EF4-FFF2-40B4-BE49-F238E27FC236}">
                      <a16:creationId xmlns:a16="http://schemas.microsoft.com/office/drawing/2014/main" id="{3C8FC29F-8165-48DF-BE4F-E59661811D3C}"/>
                    </a:ext>
                  </a:extLst>
                </p:cNvPr>
                <p:cNvSpPr/>
                <p:nvPr/>
              </p:nvSpPr>
              <p:spPr>
                <a:xfrm>
                  <a:off x="4156557" y="1391303"/>
                  <a:ext cx="386158" cy="3137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24" y="0"/>
                      </a:moveTo>
                      <a:cubicBezTo>
                        <a:pt x="912" y="0"/>
                        <a:pt x="0" y="1122"/>
                        <a:pt x="0" y="2491"/>
                      </a:cubicBezTo>
                      <a:lnTo>
                        <a:pt x="0" y="11634"/>
                      </a:lnTo>
                      <a:cubicBezTo>
                        <a:pt x="0" y="13008"/>
                        <a:pt x="912" y="14134"/>
                        <a:pt x="2024" y="14134"/>
                      </a:cubicBezTo>
                      <a:lnTo>
                        <a:pt x="2024" y="16617"/>
                      </a:lnTo>
                      <a:cubicBezTo>
                        <a:pt x="2024" y="17994"/>
                        <a:pt x="2935" y="19109"/>
                        <a:pt x="4049" y="19109"/>
                      </a:cubicBezTo>
                      <a:lnTo>
                        <a:pt x="4822" y="19109"/>
                      </a:lnTo>
                      <a:cubicBezTo>
                        <a:pt x="5125" y="20540"/>
                        <a:pt x="6166" y="21600"/>
                        <a:pt x="7423" y="21600"/>
                      </a:cubicBezTo>
                      <a:cubicBezTo>
                        <a:pt x="8673" y="21600"/>
                        <a:pt x="9726" y="20540"/>
                        <a:pt x="10030" y="19109"/>
                      </a:cubicBezTo>
                      <a:lnTo>
                        <a:pt x="13594" y="19109"/>
                      </a:lnTo>
                      <a:cubicBezTo>
                        <a:pt x="13897" y="20540"/>
                        <a:pt x="14942" y="21600"/>
                        <a:pt x="16202" y="21600"/>
                      </a:cubicBezTo>
                      <a:cubicBezTo>
                        <a:pt x="17449" y="21600"/>
                        <a:pt x="18498" y="20540"/>
                        <a:pt x="18803" y="19109"/>
                      </a:cubicBezTo>
                      <a:lnTo>
                        <a:pt x="19576" y="19109"/>
                      </a:lnTo>
                      <a:cubicBezTo>
                        <a:pt x="20692" y="19109"/>
                        <a:pt x="21600" y="17994"/>
                        <a:pt x="21600" y="16617"/>
                      </a:cubicBezTo>
                      <a:lnTo>
                        <a:pt x="21600" y="11634"/>
                      </a:lnTo>
                      <a:cubicBezTo>
                        <a:pt x="21600" y="11142"/>
                        <a:pt x="21482" y="10663"/>
                        <a:pt x="21259" y="10248"/>
                      </a:cubicBezTo>
                      <a:lnTo>
                        <a:pt x="18554" y="5265"/>
                      </a:lnTo>
                      <a:cubicBezTo>
                        <a:pt x="18182" y="4566"/>
                        <a:pt x="17557" y="4160"/>
                        <a:pt x="16876" y="4160"/>
                      </a:cubicBezTo>
                      <a:lnTo>
                        <a:pt x="14177" y="4160"/>
                      </a:lnTo>
                      <a:lnTo>
                        <a:pt x="14177" y="2491"/>
                      </a:lnTo>
                      <a:cubicBezTo>
                        <a:pt x="14177" y="1122"/>
                        <a:pt x="13265" y="0"/>
                        <a:pt x="12146" y="0"/>
                      </a:cubicBezTo>
                      <a:lnTo>
                        <a:pt x="2024" y="0"/>
                      </a:lnTo>
                      <a:close/>
                      <a:moveTo>
                        <a:pt x="2024" y="1669"/>
                      </a:moveTo>
                      <a:lnTo>
                        <a:pt x="12146" y="1669"/>
                      </a:lnTo>
                      <a:cubicBezTo>
                        <a:pt x="12524" y="1669"/>
                        <a:pt x="12821" y="2034"/>
                        <a:pt x="12821" y="2491"/>
                      </a:cubicBezTo>
                      <a:lnTo>
                        <a:pt x="12821" y="11634"/>
                      </a:lnTo>
                      <a:cubicBezTo>
                        <a:pt x="12821" y="12090"/>
                        <a:pt x="12524" y="12465"/>
                        <a:pt x="12146" y="12465"/>
                      </a:cubicBezTo>
                      <a:cubicBezTo>
                        <a:pt x="12146" y="12465"/>
                        <a:pt x="2024" y="12465"/>
                        <a:pt x="2024" y="12465"/>
                      </a:cubicBezTo>
                      <a:cubicBezTo>
                        <a:pt x="1649" y="12465"/>
                        <a:pt x="1350" y="12090"/>
                        <a:pt x="1350" y="11634"/>
                      </a:cubicBezTo>
                      <a:lnTo>
                        <a:pt x="1350" y="2491"/>
                      </a:lnTo>
                      <a:cubicBezTo>
                        <a:pt x="1350" y="2034"/>
                        <a:pt x="1649" y="1669"/>
                        <a:pt x="2024" y="1669"/>
                      </a:cubicBezTo>
                      <a:close/>
                      <a:moveTo>
                        <a:pt x="14177" y="5821"/>
                      </a:moveTo>
                      <a:lnTo>
                        <a:pt x="16876" y="5821"/>
                      </a:lnTo>
                      <a:cubicBezTo>
                        <a:pt x="17102" y="5821"/>
                        <a:pt x="17311" y="5958"/>
                        <a:pt x="17440" y="6184"/>
                      </a:cubicBezTo>
                      <a:lnTo>
                        <a:pt x="20132" y="11175"/>
                      </a:lnTo>
                      <a:cubicBezTo>
                        <a:pt x="20206" y="11307"/>
                        <a:pt x="20250" y="11475"/>
                        <a:pt x="20250" y="11634"/>
                      </a:cubicBezTo>
                      <a:cubicBezTo>
                        <a:pt x="20250" y="11634"/>
                        <a:pt x="20250" y="16617"/>
                        <a:pt x="20250" y="16617"/>
                      </a:cubicBezTo>
                      <a:cubicBezTo>
                        <a:pt x="20250" y="17074"/>
                        <a:pt x="19946" y="17448"/>
                        <a:pt x="19576" y="17448"/>
                      </a:cubicBezTo>
                      <a:lnTo>
                        <a:pt x="18803" y="17448"/>
                      </a:lnTo>
                      <a:cubicBezTo>
                        <a:pt x="18498" y="16016"/>
                        <a:pt x="17455" y="14956"/>
                        <a:pt x="16202" y="14956"/>
                      </a:cubicBezTo>
                      <a:cubicBezTo>
                        <a:pt x="14942" y="14956"/>
                        <a:pt x="13897" y="16016"/>
                        <a:pt x="13594" y="17448"/>
                      </a:cubicBezTo>
                      <a:lnTo>
                        <a:pt x="10030" y="17448"/>
                      </a:lnTo>
                      <a:cubicBezTo>
                        <a:pt x="9729" y="16016"/>
                        <a:pt x="8678" y="14956"/>
                        <a:pt x="7423" y="14956"/>
                      </a:cubicBezTo>
                      <a:cubicBezTo>
                        <a:pt x="6166" y="14956"/>
                        <a:pt x="5125" y="16016"/>
                        <a:pt x="4822" y="17448"/>
                      </a:cubicBezTo>
                      <a:lnTo>
                        <a:pt x="4049" y="17448"/>
                      </a:lnTo>
                      <a:cubicBezTo>
                        <a:pt x="3676" y="17448"/>
                        <a:pt x="3374" y="17074"/>
                        <a:pt x="3374" y="16617"/>
                      </a:cubicBezTo>
                      <a:lnTo>
                        <a:pt x="3374" y="14134"/>
                      </a:lnTo>
                      <a:lnTo>
                        <a:pt x="12146" y="14134"/>
                      </a:lnTo>
                      <a:cubicBezTo>
                        <a:pt x="13265" y="14134"/>
                        <a:pt x="14177" y="13008"/>
                        <a:pt x="14177" y="11634"/>
                      </a:cubicBezTo>
                      <a:lnTo>
                        <a:pt x="14177" y="5821"/>
                      </a:lnTo>
                      <a:close/>
                      <a:moveTo>
                        <a:pt x="15553" y="6450"/>
                      </a:moveTo>
                      <a:cubicBezTo>
                        <a:pt x="15182" y="6450"/>
                        <a:pt x="14885" y="6824"/>
                        <a:pt x="14885" y="7281"/>
                      </a:cubicBezTo>
                      <a:lnTo>
                        <a:pt x="14885" y="12263"/>
                      </a:lnTo>
                      <a:cubicBezTo>
                        <a:pt x="14885" y="12721"/>
                        <a:pt x="15182" y="13102"/>
                        <a:pt x="15553" y="13102"/>
                      </a:cubicBezTo>
                      <a:lnTo>
                        <a:pt x="18259" y="13102"/>
                      </a:lnTo>
                      <a:cubicBezTo>
                        <a:pt x="18629" y="13102"/>
                        <a:pt x="18934" y="12721"/>
                        <a:pt x="18934" y="12263"/>
                      </a:cubicBezTo>
                      <a:lnTo>
                        <a:pt x="18934" y="11022"/>
                      </a:lnTo>
                      <a:cubicBezTo>
                        <a:pt x="18934" y="10857"/>
                        <a:pt x="18888" y="10694"/>
                        <a:pt x="18816" y="10554"/>
                      </a:cubicBezTo>
                      <a:cubicBezTo>
                        <a:pt x="18816" y="10554"/>
                        <a:pt x="16798" y="6829"/>
                        <a:pt x="16798" y="6829"/>
                      </a:cubicBezTo>
                      <a:cubicBezTo>
                        <a:pt x="16673" y="6592"/>
                        <a:pt x="16460" y="6450"/>
                        <a:pt x="16234" y="6450"/>
                      </a:cubicBezTo>
                      <a:lnTo>
                        <a:pt x="15553" y="6450"/>
                      </a:lnTo>
                      <a:close/>
                      <a:moveTo>
                        <a:pt x="15553" y="7281"/>
                      </a:moveTo>
                      <a:lnTo>
                        <a:pt x="16234" y="7281"/>
                      </a:lnTo>
                      <a:lnTo>
                        <a:pt x="18259" y="11022"/>
                      </a:lnTo>
                      <a:cubicBezTo>
                        <a:pt x="18259" y="11022"/>
                        <a:pt x="18259" y="12263"/>
                        <a:pt x="18259" y="12263"/>
                      </a:cubicBezTo>
                      <a:lnTo>
                        <a:pt x="15553" y="12263"/>
                      </a:lnTo>
                      <a:lnTo>
                        <a:pt x="15553" y="7281"/>
                      </a:lnTo>
                      <a:close/>
                      <a:moveTo>
                        <a:pt x="7423" y="16617"/>
                      </a:moveTo>
                      <a:cubicBezTo>
                        <a:pt x="8167" y="16617"/>
                        <a:pt x="8772" y="17365"/>
                        <a:pt x="8772" y="18278"/>
                      </a:cubicBezTo>
                      <a:cubicBezTo>
                        <a:pt x="8772" y="19191"/>
                        <a:pt x="8167" y="19939"/>
                        <a:pt x="7423" y="19939"/>
                      </a:cubicBezTo>
                      <a:cubicBezTo>
                        <a:pt x="6677" y="19939"/>
                        <a:pt x="6073" y="19191"/>
                        <a:pt x="6073" y="18278"/>
                      </a:cubicBezTo>
                      <a:cubicBezTo>
                        <a:pt x="6073" y="17365"/>
                        <a:pt x="6677" y="16617"/>
                        <a:pt x="7423" y="16617"/>
                      </a:cubicBezTo>
                      <a:close/>
                      <a:moveTo>
                        <a:pt x="16202" y="16617"/>
                      </a:moveTo>
                      <a:cubicBezTo>
                        <a:pt x="16943" y="16617"/>
                        <a:pt x="17551" y="17365"/>
                        <a:pt x="17551" y="18278"/>
                      </a:cubicBezTo>
                      <a:cubicBezTo>
                        <a:pt x="17551" y="19191"/>
                        <a:pt x="16943" y="19939"/>
                        <a:pt x="16202" y="19939"/>
                      </a:cubicBezTo>
                      <a:cubicBezTo>
                        <a:pt x="15454" y="19939"/>
                        <a:pt x="14852" y="19191"/>
                        <a:pt x="14852" y="18278"/>
                      </a:cubicBezTo>
                      <a:cubicBezTo>
                        <a:pt x="14852" y="17365"/>
                        <a:pt x="15454" y="16617"/>
                        <a:pt x="16202" y="166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11" name="肘形连接符 93">
              <a:extLst>
                <a:ext uri="{FF2B5EF4-FFF2-40B4-BE49-F238E27FC236}">
                  <a16:creationId xmlns:a16="http://schemas.microsoft.com/office/drawing/2014/main" id="{7F1842AF-39BC-4140-82DF-FE90CB058BB6}"/>
                </a:ext>
              </a:extLst>
            </p:cNvPr>
            <p:cNvCxnSpPr>
              <a:cxnSpLocks/>
              <a:endCxn id="30" idx="1"/>
            </p:cNvCxnSpPr>
            <p:nvPr/>
          </p:nvCxnSpPr>
          <p:spPr>
            <a:xfrm flipV="1">
              <a:off x="5253905" y="2024896"/>
              <a:ext cx="2113265" cy="1346577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肘形连接符 98">
              <a:extLst>
                <a:ext uri="{FF2B5EF4-FFF2-40B4-BE49-F238E27FC236}">
                  <a16:creationId xmlns:a16="http://schemas.microsoft.com/office/drawing/2014/main" id="{1915EA4E-E48F-4FCE-86EA-3EB77287A4F2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>
              <a:off x="5253905" y="3371473"/>
              <a:ext cx="2113265" cy="1346577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3CEBB524-7104-4057-B877-3A80A18886F5}"/>
                </a:ext>
              </a:extLst>
            </p:cNvPr>
            <p:cNvCxnSpPr>
              <a:endCxn id="24" idx="1"/>
            </p:cNvCxnSpPr>
            <p:nvPr/>
          </p:nvCxnSpPr>
          <p:spPr>
            <a:xfrm>
              <a:off x="5253905" y="3371473"/>
              <a:ext cx="211326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î$ḻíḍè">
              <a:extLst>
                <a:ext uri="{FF2B5EF4-FFF2-40B4-BE49-F238E27FC236}">
                  <a16:creationId xmlns:a16="http://schemas.microsoft.com/office/drawing/2014/main" id="{58EBE6CB-B393-44DA-9F43-597353DC4693}"/>
                </a:ext>
              </a:extLst>
            </p:cNvPr>
            <p:cNvSpPr txBox="1"/>
            <p:nvPr/>
          </p:nvSpPr>
          <p:spPr>
            <a:xfrm>
              <a:off x="673102" y="2519312"/>
              <a:ext cx="382603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15" name="iṡḷïďê">
              <a:extLst>
                <a:ext uri="{FF2B5EF4-FFF2-40B4-BE49-F238E27FC236}">
                  <a16:creationId xmlns:a16="http://schemas.microsoft.com/office/drawing/2014/main" id="{0AEA690A-226E-4A99-8E07-057485B22095}"/>
                </a:ext>
              </a:extLst>
            </p:cNvPr>
            <p:cNvSpPr txBox="1"/>
            <p:nvPr/>
          </p:nvSpPr>
          <p:spPr>
            <a:xfrm>
              <a:off x="673100" y="3371473"/>
              <a:ext cx="382603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0266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4016378" y="261669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C98C64C5-4243-489F-963B-04FD60E52E70}"/>
              </a:ext>
            </a:extLst>
          </p:cNvPr>
          <p:cNvCxnSpPr>
            <a:cxnSpLocks/>
          </p:cNvCxnSpPr>
          <p:nvPr/>
        </p:nvCxnSpPr>
        <p:spPr>
          <a:xfrm>
            <a:off x="5253596" y="2417589"/>
            <a:ext cx="0" cy="126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091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5B5AD4-C531-4633-90A3-C22ECC2C8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648580-4443-4AC6-AB24-DB6D60E1E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8B8B54F-4E1C-47C6-ADA3-8CC5C920E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17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A812EEA-1C3E-46C6-A926-4F5C7B04EB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130300"/>
            <a:ext cx="10845800" cy="5016500"/>
            <a:chOff x="673099" y="1130300"/>
            <a:chExt cx="10845800" cy="5016500"/>
          </a:xfrm>
        </p:grpSpPr>
        <p:sp>
          <p:nvSpPr>
            <p:cNvPr id="6" name="ïs1îḍê">
              <a:extLst>
                <a:ext uri="{FF2B5EF4-FFF2-40B4-BE49-F238E27FC236}">
                  <a16:creationId xmlns:a16="http://schemas.microsoft.com/office/drawing/2014/main" id="{B451FE4E-2DD6-4ECC-9C5D-7031D31209D9}"/>
                </a:ext>
              </a:extLst>
            </p:cNvPr>
            <p:cNvSpPr/>
            <p:nvPr/>
          </p:nvSpPr>
          <p:spPr>
            <a:xfrm>
              <a:off x="5359351" y="4313278"/>
              <a:ext cx="696484" cy="1833522"/>
            </a:xfrm>
            <a:custGeom>
              <a:avLst/>
              <a:gdLst>
                <a:gd name="connsiteX0" fmla="*/ 20886 w 671135"/>
                <a:gd name="connsiteY0" fmla="*/ 1523568 h 1640130"/>
                <a:gd name="connsiteX1" fmla="*/ 148106 w 671135"/>
                <a:gd name="connsiteY1" fmla="*/ 664827 h 1640130"/>
                <a:gd name="connsiteX2" fmla="*/ 92447 w 671135"/>
                <a:gd name="connsiteY2" fmla="*/ 124138 h 1640130"/>
                <a:gd name="connsiteX3" fmla="*/ 410499 w 671135"/>
                <a:gd name="connsiteY3" fmla="*/ 84382 h 1640130"/>
                <a:gd name="connsiteX4" fmla="*/ 561574 w 671135"/>
                <a:gd name="connsiteY4" fmla="*/ 36674 h 1640130"/>
                <a:gd name="connsiteX5" fmla="*/ 474110 w 671135"/>
                <a:gd name="connsiteY5" fmla="*/ 680729 h 1640130"/>
                <a:gd name="connsiteX6" fmla="*/ 656990 w 671135"/>
                <a:gd name="connsiteY6" fmla="*/ 1539470 h 1640130"/>
                <a:gd name="connsiteX7" fmla="*/ 20886 w 671135"/>
                <a:gd name="connsiteY7" fmla="*/ 1523568 h 164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1135" h="1640130">
                  <a:moveTo>
                    <a:pt x="20886" y="1523568"/>
                  </a:moveTo>
                  <a:cubicBezTo>
                    <a:pt x="-63928" y="1377794"/>
                    <a:pt x="136179" y="898065"/>
                    <a:pt x="148106" y="664827"/>
                  </a:cubicBezTo>
                  <a:cubicBezTo>
                    <a:pt x="160033" y="431589"/>
                    <a:pt x="48715" y="220879"/>
                    <a:pt x="92447" y="124138"/>
                  </a:cubicBezTo>
                  <a:cubicBezTo>
                    <a:pt x="136179" y="27397"/>
                    <a:pt x="332311" y="98959"/>
                    <a:pt x="410499" y="84382"/>
                  </a:cubicBezTo>
                  <a:cubicBezTo>
                    <a:pt x="488687" y="69805"/>
                    <a:pt x="550972" y="-62717"/>
                    <a:pt x="561574" y="36674"/>
                  </a:cubicBezTo>
                  <a:cubicBezTo>
                    <a:pt x="572176" y="136065"/>
                    <a:pt x="458207" y="430263"/>
                    <a:pt x="474110" y="680729"/>
                  </a:cubicBezTo>
                  <a:cubicBezTo>
                    <a:pt x="490013" y="931195"/>
                    <a:pt x="731202" y="1396347"/>
                    <a:pt x="656990" y="1539470"/>
                  </a:cubicBezTo>
                  <a:cubicBezTo>
                    <a:pt x="582778" y="1682593"/>
                    <a:pt x="105700" y="1669342"/>
                    <a:pt x="20886" y="1523568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ṣliḋe">
              <a:extLst>
                <a:ext uri="{FF2B5EF4-FFF2-40B4-BE49-F238E27FC236}">
                  <a16:creationId xmlns:a16="http://schemas.microsoft.com/office/drawing/2014/main" id="{ED21DAB6-9868-4459-A14C-B36221894237}"/>
                </a:ext>
              </a:extLst>
            </p:cNvPr>
            <p:cNvSpPr txBox="1"/>
            <p:nvPr/>
          </p:nvSpPr>
          <p:spPr>
            <a:xfrm>
              <a:off x="673099" y="3312492"/>
              <a:ext cx="3262661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8" name="íśḷîḋê">
              <a:extLst>
                <a:ext uri="{FF2B5EF4-FFF2-40B4-BE49-F238E27FC236}">
                  <a16:creationId xmlns:a16="http://schemas.microsoft.com/office/drawing/2014/main" id="{95ECBF90-FDD1-4F18-AEE7-995F77F0A32A}"/>
                </a:ext>
              </a:extLst>
            </p:cNvPr>
            <p:cNvSpPr/>
            <p:nvPr/>
          </p:nvSpPr>
          <p:spPr>
            <a:xfrm>
              <a:off x="673099" y="2830056"/>
              <a:ext cx="3262661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9" name="îṩḷîḍè">
              <a:extLst>
                <a:ext uri="{FF2B5EF4-FFF2-40B4-BE49-F238E27FC236}">
                  <a16:creationId xmlns:a16="http://schemas.microsoft.com/office/drawing/2014/main" id="{012B92C1-7E68-422A-8163-150EF9EDA457}"/>
                </a:ext>
              </a:extLst>
            </p:cNvPr>
            <p:cNvSpPr txBox="1"/>
            <p:nvPr/>
          </p:nvSpPr>
          <p:spPr>
            <a:xfrm>
              <a:off x="673099" y="4914178"/>
              <a:ext cx="2896453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10" name="íṥḻíḓe">
              <a:extLst>
                <a:ext uri="{FF2B5EF4-FFF2-40B4-BE49-F238E27FC236}">
                  <a16:creationId xmlns:a16="http://schemas.microsoft.com/office/drawing/2014/main" id="{9BBF6A20-F085-415D-9B4F-99CA810FEBFF}"/>
                </a:ext>
              </a:extLst>
            </p:cNvPr>
            <p:cNvSpPr/>
            <p:nvPr/>
          </p:nvSpPr>
          <p:spPr>
            <a:xfrm>
              <a:off x="673099" y="4431742"/>
              <a:ext cx="2896453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1" name="ïŝḻïḍe">
              <a:extLst>
                <a:ext uri="{FF2B5EF4-FFF2-40B4-BE49-F238E27FC236}">
                  <a16:creationId xmlns:a16="http://schemas.microsoft.com/office/drawing/2014/main" id="{51346849-580D-4F8A-87C7-59900310E106}"/>
                </a:ext>
              </a:extLst>
            </p:cNvPr>
            <p:cNvSpPr txBox="1"/>
            <p:nvPr/>
          </p:nvSpPr>
          <p:spPr>
            <a:xfrm>
              <a:off x="8129737" y="3371072"/>
              <a:ext cx="3389160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12" name="ïšlidè">
              <a:extLst>
                <a:ext uri="{FF2B5EF4-FFF2-40B4-BE49-F238E27FC236}">
                  <a16:creationId xmlns:a16="http://schemas.microsoft.com/office/drawing/2014/main" id="{78133132-477A-4ABE-B83C-70AA5AFADFBB}"/>
                </a:ext>
              </a:extLst>
            </p:cNvPr>
            <p:cNvSpPr/>
            <p:nvPr/>
          </p:nvSpPr>
          <p:spPr>
            <a:xfrm>
              <a:off x="8129737" y="2888636"/>
              <a:ext cx="3389160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3" name="íṣḷiďê">
              <a:extLst>
                <a:ext uri="{FF2B5EF4-FFF2-40B4-BE49-F238E27FC236}">
                  <a16:creationId xmlns:a16="http://schemas.microsoft.com/office/drawing/2014/main" id="{3A7648BB-E0E9-4995-AD46-7D1F109A61D5}"/>
                </a:ext>
              </a:extLst>
            </p:cNvPr>
            <p:cNvSpPr txBox="1"/>
            <p:nvPr/>
          </p:nvSpPr>
          <p:spPr>
            <a:xfrm>
              <a:off x="8401050" y="4920144"/>
              <a:ext cx="3117847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14" name="í$ľïḑé">
              <a:extLst>
                <a:ext uri="{FF2B5EF4-FFF2-40B4-BE49-F238E27FC236}">
                  <a16:creationId xmlns:a16="http://schemas.microsoft.com/office/drawing/2014/main" id="{F3EEAF31-7561-4A20-B725-4E2619C063CB}"/>
                </a:ext>
              </a:extLst>
            </p:cNvPr>
            <p:cNvSpPr/>
            <p:nvPr/>
          </p:nvSpPr>
          <p:spPr>
            <a:xfrm>
              <a:off x="8401050" y="4437708"/>
              <a:ext cx="3117847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5" name="ísḷîḋê">
              <a:extLst>
                <a:ext uri="{FF2B5EF4-FFF2-40B4-BE49-F238E27FC236}">
                  <a16:creationId xmlns:a16="http://schemas.microsoft.com/office/drawing/2014/main" id="{53D6A92D-5A73-4C43-AACC-110371D87A2A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6" name="iṩḷíḋé">
              <a:extLst>
                <a:ext uri="{FF2B5EF4-FFF2-40B4-BE49-F238E27FC236}">
                  <a16:creationId xmlns:a16="http://schemas.microsoft.com/office/drawing/2014/main" id="{62A23275-6360-4C26-BBBA-E692FFE2C945}"/>
                </a:ext>
              </a:extLst>
            </p:cNvPr>
            <p:cNvSpPr txBox="1"/>
            <p:nvPr/>
          </p:nvSpPr>
          <p:spPr>
            <a:xfrm>
              <a:off x="673101" y="1712226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  <p:grpSp>
          <p:nvGrpSpPr>
            <p:cNvPr id="17" name="îṩḷíḓè">
              <a:extLst>
                <a:ext uri="{FF2B5EF4-FFF2-40B4-BE49-F238E27FC236}">
                  <a16:creationId xmlns:a16="http://schemas.microsoft.com/office/drawing/2014/main" id="{AEDDCF3B-5032-4828-8967-8E864256B68B}"/>
                </a:ext>
              </a:extLst>
            </p:cNvPr>
            <p:cNvGrpSpPr/>
            <p:nvPr/>
          </p:nvGrpSpPr>
          <p:grpSpPr>
            <a:xfrm>
              <a:off x="4219075" y="2793352"/>
              <a:ext cx="3673381" cy="2454195"/>
              <a:chOff x="4456583" y="2437656"/>
              <a:chExt cx="2822336" cy="1885612"/>
            </a:xfrm>
          </p:grpSpPr>
          <p:sp>
            <p:nvSpPr>
              <p:cNvPr id="27" name="iṩḻîďè">
                <a:extLst>
                  <a:ext uri="{FF2B5EF4-FFF2-40B4-BE49-F238E27FC236}">
                    <a16:creationId xmlns:a16="http://schemas.microsoft.com/office/drawing/2014/main" id="{C63A2539-EA81-470E-9221-911A410847CA}"/>
                  </a:ext>
                </a:extLst>
              </p:cNvPr>
              <p:cNvSpPr/>
              <p:nvPr/>
            </p:nvSpPr>
            <p:spPr bwMode="auto">
              <a:xfrm>
                <a:off x="6169948" y="3119620"/>
                <a:ext cx="109247" cy="145640"/>
              </a:xfrm>
              <a:custGeom>
                <a:avLst/>
                <a:gdLst>
                  <a:gd name="T0" fmla="*/ 23 w 59"/>
                  <a:gd name="T1" fmla="*/ 26 h 80"/>
                  <a:gd name="T2" fmla="*/ 11 w 59"/>
                  <a:gd name="T3" fmla="*/ 72 h 80"/>
                  <a:gd name="T4" fmla="*/ 35 w 59"/>
                  <a:gd name="T5" fmla="*/ 52 h 80"/>
                  <a:gd name="T6" fmla="*/ 55 w 59"/>
                  <a:gd name="T7" fmla="*/ 15 h 80"/>
                  <a:gd name="T8" fmla="*/ 23 w 59"/>
                  <a:gd name="T9" fmla="*/ 2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80">
                    <a:moveTo>
                      <a:pt x="23" y="26"/>
                    </a:moveTo>
                    <a:cubicBezTo>
                      <a:pt x="0" y="44"/>
                      <a:pt x="11" y="72"/>
                      <a:pt x="11" y="72"/>
                    </a:cubicBezTo>
                    <a:cubicBezTo>
                      <a:pt x="26" y="80"/>
                      <a:pt x="46" y="75"/>
                      <a:pt x="35" y="52"/>
                    </a:cubicBezTo>
                    <a:cubicBezTo>
                      <a:pt x="24" y="30"/>
                      <a:pt x="51" y="30"/>
                      <a:pt x="55" y="15"/>
                    </a:cubicBezTo>
                    <a:cubicBezTo>
                      <a:pt x="59" y="0"/>
                      <a:pt x="46" y="7"/>
                      <a:pt x="23" y="26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îṥľíḍé">
                <a:extLst>
                  <a:ext uri="{FF2B5EF4-FFF2-40B4-BE49-F238E27FC236}">
                    <a16:creationId xmlns:a16="http://schemas.microsoft.com/office/drawing/2014/main" id="{A162BE53-2F47-4340-9C56-ACEB544DDB45}"/>
                  </a:ext>
                </a:extLst>
              </p:cNvPr>
              <p:cNvSpPr/>
              <p:nvPr/>
            </p:nvSpPr>
            <p:spPr bwMode="auto">
              <a:xfrm>
                <a:off x="6227322" y="3467152"/>
                <a:ext cx="80167" cy="158740"/>
              </a:xfrm>
              <a:custGeom>
                <a:avLst/>
                <a:gdLst>
                  <a:gd name="T0" fmla="*/ 15 w 43"/>
                  <a:gd name="T1" fmla="*/ 72 h 87"/>
                  <a:gd name="T2" fmla="*/ 36 w 43"/>
                  <a:gd name="T3" fmla="*/ 55 h 87"/>
                  <a:gd name="T4" fmla="*/ 13 w 43"/>
                  <a:gd name="T5" fmla="*/ 3 h 87"/>
                  <a:gd name="T6" fmla="*/ 16 w 43"/>
                  <a:gd name="T7" fmla="*/ 27 h 87"/>
                  <a:gd name="T8" fmla="*/ 15 w 43"/>
                  <a:gd name="T9" fmla="*/ 7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87">
                    <a:moveTo>
                      <a:pt x="15" y="72"/>
                    </a:moveTo>
                    <a:cubicBezTo>
                      <a:pt x="25" y="87"/>
                      <a:pt x="29" y="72"/>
                      <a:pt x="36" y="55"/>
                    </a:cubicBezTo>
                    <a:cubicBezTo>
                      <a:pt x="43" y="37"/>
                      <a:pt x="27" y="0"/>
                      <a:pt x="13" y="3"/>
                    </a:cubicBezTo>
                    <a:cubicBezTo>
                      <a:pt x="0" y="5"/>
                      <a:pt x="16" y="27"/>
                      <a:pt x="16" y="27"/>
                    </a:cubicBezTo>
                    <a:cubicBezTo>
                      <a:pt x="19" y="51"/>
                      <a:pt x="4" y="57"/>
                      <a:pt x="15" y="72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îsļïďé">
                <a:extLst>
                  <a:ext uri="{FF2B5EF4-FFF2-40B4-BE49-F238E27FC236}">
                    <a16:creationId xmlns:a16="http://schemas.microsoft.com/office/drawing/2014/main" id="{BC22ACEB-E5DB-45FD-9113-E2F55AA5CC71}"/>
                  </a:ext>
                </a:extLst>
              </p:cNvPr>
              <p:cNvSpPr/>
              <p:nvPr/>
            </p:nvSpPr>
            <p:spPr bwMode="auto">
              <a:xfrm>
                <a:off x="6487470" y="3628974"/>
                <a:ext cx="178410" cy="282033"/>
              </a:xfrm>
              <a:custGeom>
                <a:avLst/>
                <a:gdLst>
                  <a:gd name="T0" fmla="*/ 75 w 96"/>
                  <a:gd name="T1" fmla="*/ 4 h 155"/>
                  <a:gd name="T2" fmla="*/ 45 w 96"/>
                  <a:gd name="T3" fmla="*/ 62 h 155"/>
                  <a:gd name="T4" fmla="*/ 7 w 96"/>
                  <a:gd name="T5" fmla="*/ 115 h 155"/>
                  <a:gd name="T6" fmla="*/ 27 w 96"/>
                  <a:gd name="T7" fmla="*/ 111 h 155"/>
                  <a:gd name="T8" fmla="*/ 55 w 96"/>
                  <a:gd name="T9" fmla="*/ 87 h 155"/>
                  <a:gd name="T10" fmla="*/ 76 w 96"/>
                  <a:gd name="T11" fmla="*/ 19 h 155"/>
                  <a:gd name="T12" fmla="*/ 75 w 96"/>
                  <a:gd name="T13" fmla="*/ 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55">
                    <a:moveTo>
                      <a:pt x="75" y="4"/>
                    </a:moveTo>
                    <a:cubicBezTo>
                      <a:pt x="75" y="4"/>
                      <a:pt x="44" y="36"/>
                      <a:pt x="45" y="62"/>
                    </a:cubicBezTo>
                    <a:cubicBezTo>
                      <a:pt x="47" y="87"/>
                      <a:pt x="13" y="75"/>
                      <a:pt x="7" y="115"/>
                    </a:cubicBezTo>
                    <a:cubicBezTo>
                      <a:pt x="0" y="155"/>
                      <a:pt x="20" y="115"/>
                      <a:pt x="27" y="111"/>
                    </a:cubicBezTo>
                    <a:cubicBezTo>
                      <a:pt x="33" y="107"/>
                      <a:pt x="45" y="96"/>
                      <a:pt x="55" y="87"/>
                    </a:cubicBezTo>
                    <a:cubicBezTo>
                      <a:pt x="64" y="78"/>
                      <a:pt x="56" y="38"/>
                      <a:pt x="76" y="19"/>
                    </a:cubicBezTo>
                    <a:cubicBezTo>
                      <a:pt x="96" y="0"/>
                      <a:pt x="80" y="6"/>
                      <a:pt x="75" y="4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îS1íḑè">
                <a:extLst>
                  <a:ext uri="{FF2B5EF4-FFF2-40B4-BE49-F238E27FC236}">
                    <a16:creationId xmlns:a16="http://schemas.microsoft.com/office/drawing/2014/main" id="{EC0D8885-9620-438D-87C1-4B6D630562A6}"/>
                  </a:ext>
                </a:extLst>
              </p:cNvPr>
              <p:cNvSpPr/>
              <p:nvPr/>
            </p:nvSpPr>
            <p:spPr bwMode="auto">
              <a:xfrm>
                <a:off x="6896163" y="3139655"/>
                <a:ext cx="66806" cy="203433"/>
              </a:xfrm>
              <a:custGeom>
                <a:avLst/>
                <a:gdLst>
                  <a:gd name="T0" fmla="*/ 17 w 36"/>
                  <a:gd name="T1" fmla="*/ 112 h 112"/>
                  <a:gd name="T2" fmla="*/ 24 w 36"/>
                  <a:gd name="T3" fmla="*/ 21 h 112"/>
                  <a:gd name="T4" fmla="*/ 15 w 36"/>
                  <a:gd name="T5" fmla="*/ 23 h 112"/>
                  <a:gd name="T6" fmla="*/ 17 w 36"/>
                  <a:gd name="T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2">
                    <a:moveTo>
                      <a:pt x="17" y="112"/>
                    </a:moveTo>
                    <a:cubicBezTo>
                      <a:pt x="35" y="112"/>
                      <a:pt x="36" y="43"/>
                      <a:pt x="24" y="21"/>
                    </a:cubicBezTo>
                    <a:cubicBezTo>
                      <a:pt x="12" y="0"/>
                      <a:pt x="15" y="23"/>
                      <a:pt x="15" y="23"/>
                    </a:cubicBezTo>
                    <a:cubicBezTo>
                      <a:pt x="15" y="23"/>
                      <a:pt x="0" y="112"/>
                      <a:pt x="17" y="112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í$ļídé">
                <a:extLst>
                  <a:ext uri="{FF2B5EF4-FFF2-40B4-BE49-F238E27FC236}">
                    <a16:creationId xmlns:a16="http://schemas.microsoft.com/office/drawing/2014/main" id="{F43ED73F-617B-4944-BD73-C7B3D4CF0663}"/>
                  </a:ext>
                </a:extLst>
              </p:cNvPr>
              <p:cNvSpPr/>
              <p:nvPr/>
            </p:nvSpPr>
            <p:spPr bwMode="auto">
              <a:xfrm>
                <a:off x="5522327" y="3694474"/>
                <a:ext cx="116320" cy="167987"/>
              </a:xfrm>
              <a:custGeom>
                <a:avLst/>
                <a:gdLst>
                  <a:gd name="T0" fmla="*/ 44 w 63"/>
                  <a:gd name="T1" fmla="*/ 88 h 92"/>
                  <a:gd name="T2" fmla="*/ 32 w 63"/>
                  <a:gd name="T3" fmla="*/ 46 h 92"/>
                  <a:gd name="T4" fmla="*/ 16 w 63"/>
                  <a:gd name="T5" fmla="*/ 2 h 92"/>
                  <a:gd name="T6" fmla="*/ 11 w 63"/>
                  <a:gd name="T7" fmla="*/ 43 h 92"/>
                  <a:gd name="T8" fmla="*/ 44 w 63"/>
                  <a:gd name="T9" fmla="*/ 8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92">
                    <a:moveTo>
                      <a:pt x="44" y="88"/>
                    </a:moveTo>
                    <a:cubicBezTo>
                      <a:pt x="63" y="92"/>
                      <a:pt x="39" y="63"/>
                      <a:pt x="32" y="46"/>
                    </a:cubicBezTo>
                    <a:cubicBezTo>
                      <a:pt x="25" y="28"/>
                      <a:pt x="32" y="0"/>
                      <a:pt x="16" y="2"/>
                    </a:cubicBezTo>
                    <a:cubicBezTo>
                      <a:pt x="0" y="3"/>
                      <a:pt x="11" y="43"/>
                      <a:pt x="11" y="43"/>
                    </a:cubicBezTo>
                    <a:cubicBezTo>
                      <a:pt x="11" y="58"/>
                      <a:pt x="25" y="84"/>
                      <a:pt x="44" y="88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ísľidè">
                <a:extLst>
                  <a:ext uri="{FF2B5EF4-FFF2-40B4-BE49-F238E27FC236}">
                    <a16:creationId xmlns:a16="http://schemas.microsoft.com/office/drawing/2014/main" id="{632B7138-D757-4AF2-896C-ABB9D43F38E8}"/>
                  </a:ext>
                </a:extLst>
              </p:cNvPr>
              <p:cNvSpPr/>
              <p:nvPr/>
            </p:nvSpPr>
            <p:spPr bwMode="auto">
              <a:xfrm>
                <a:off x="4456583" y="2437656"/>
                <a:ext cx="2822336" cy="1885612"/>
              </a:xfrm>
              <a:custGeom>
                <a:avLst/>
                <a:gdLst>
                  <a:gd name="T0" fmla="*/ 854 w 1520"/>
                  <a:gd name="T1" fmla="*/ 28 h 1036"/>
                  <a:gd name="T2" fmla="*/ 138 w 1520"/>
                  <a:gd name="T3" fmla="*/ 342 h 1036"/>
                  <a:gd name="T4" fmla="*/ 428 w 1520"/>
                  <a:gd name="T5" fmla="*/ 980 h 1036"/>
                  <a:gd name="T6" fmla="*/ 1364 w 1520"/>
                  <a:gd name="T7" fmla="*/ 818 h 1036"/>
                  <a:gd name="T8" fmla="*/ 1145 w 1520"/>
                  <a:gd name="T9" fmla="*/ 152 h 1036"/>
                  <a:gd name="T10" fmla="*/ 958 w 1520"/>
                  <a:gd name="T11" fmla="*/ 314 h 1036"/>
                  <a:gd name="T12" fmla="*/ 751 w 1520"/>
                  <a:gd name="T13" fmla="*/ 329 h 1036"/>
                  <a:gd name="T14" fmla="*/ 869 w 1520"/>
                  <a:gd name="T15" fmla="*/ 128 h 1036"/>
                  <a:gd name="T16" fmla="*/ 778 w 1520"/>
                  <a:gd name="T17" fmla="*/ 178 h 1036"/>
                  <a:gd name="T18" fmla="*/ 751 w 1520"/>
                  <a:gd name="T19" fmla="*/ 386 h 1036"/>
                  <a:gd name="T20" fmla="*/ 547 w 1520"/>
                  <a:gd name="T21" fmla="*/ 309 h 1036"/>
                  <a:gd name="T22" fmla="*/ 603 w 1520"/>
                  <a:gd name="T23" fmla="*/ 145 h 1036"/>
                  <a:gd name="T24" fmla="*/ 687 w 1520"/>
                  <a:gd name="T25" fmla="*/ 521 h 1036"/>
                  <a:gd name="T26" fmla="*/ 206 w 1520"/>
                  <a:gd name="T27" fmla="*/ 510 h 1036"/>
                  <a:gd name="T28" fmla="*/ 427 w 1520"/>
                  <a:gd name="T29" fmla="*/ 612 h 1036"/>
                  <a:gd name="T30" fmla="*/ 366 w 1520"/>
                  <a:gd name="T31" fmla="*/ 508 h 1036"/>
                  <a:gd name="T32" fmla="*/ 269 w 1520"/>
                  <a:gd name="T33" fmla="*/ 418 h 1036"/>
                  <a:gd name="T34" fmla="*/ 333 w 1520"/>
                  <a:gd name="T35" fmla="*/ 390 h 1036"/>
                  <a:gd name="T36" fmla="*/ 462 w 1520"/>
                  <a:gd name="T37" fmla="*/ 530 h 1036"/>
                  <a:gd name="T38" fmla="*/ 373 w 1520"/>
                  <a:gd name="T39" fmla="*/ 229 h 1036"/>
                  <a:gd name="T40" fmla="*/ 571 w 1520"/>
                  <a:gd name="T41" fmla="*/ 629 h 1036"/>
                  <a:gd name="T42" fmla="*/ 675 w 1520"/>
                  <a:gd name="T43" fmla="*/ 78 h 1036"/>
                  <a:gd name="T44" fmla="*/ 459 w 1520"/>
                  <a:gd name="T45" fmla="*/ 209 h 1036"/>
                  <a:gd name="T46" fmla="*/ 462 w 1520"/>
                  <a:gd name="T47" fmla="*/ 125 h 1036"/>
                  <a:gd name="T48" fmla="*/ 149 w 1520"/>
                  <a:gd name="T49" fmla="*/ 401 h 1036"/>
                  <a:gd name="T50" fmla="*/ 86 w 1520"/>
                  <a:gd name="T51" fmla="*/ 488 h 1036"/>
                  <a:gd name="T52" fmla="*/ 131 w 1520"/>
                  <a:gd name="T53" fmla="*/ 493 h 1036"/>
                  <a:gd name="T54" fmla="*/ 189 w 1520"/>
                  <a:gd name="T55" fmla="*/ 593 h 1036"/>
                  <a:gd name="T56" fmla="*/ 123 w 1520"/>
                  <a:gd name="T57" fmla="*/ 784 h 1036"/>
                  <a:gd name="T58" fmla="*/ 349 w 1520"/>
                  <a:gd name="T59" fmla="*/ 874 h 1036"/>
                  <a:gd name="T60" fmla="*/ 422 w 1520"/>
                  <a:gd name="T61" fmla="*/ 682 h 1036"/>
                  <a:gd name="T62" fmla="*/ 290 w 1520"/>
                  <a:gd name="T63" fmla="*/ 801 h 1036"/>
                  <a:gd name="T64" fmla="*/ 816 w 1520"/>
                  <a:gd name="T65" fmla="*/ 854 h 1036"/>
                  <a:gd name="T66" fmla="*/ 845 w 1520"/>
                  <a:gd name="T67" fmla="*/ 915 h 1036"/>
                  <a:gd name="T68" fmla="*/ 701 w 1520"/>
                  <a:gd name="T69" fmla="*/ 949 h 1036"/>
                  <a:gd name="T70" fmla="*/ 585 w 1520"/>
                  <a:gd name="T71" fmla="*/ 686 h 1036"/>
                  <a:gd name="T72" fmla="*/ 911 w 1520"/>
                  <a:gd name="T73" fmla="*/ 661 h 1036"/>
                  <a:gd name="T74" fmla="*/ 992 w 1520"/>
                  <a:gd name="T75" fmla="*/ 513 h 1036"/>
                  <a:gd name="T76" fmla="*/ 1033 w 1520"/>
                  <a:gd name="T77" fmla="*/ 257 h 1036"/>
                  <a:gd name="T78" fmla="*/ 864 w 1520"/>
                  <a:gd name="T79" fmla="*/ 436 h 1036"/>
                  <a:gd name="T80" fmla="*/ 1067 w 1520"/>
                  <a:gd name="T81" fmla="*/ 218 h 1036"/>
                  <a:gd name="T82" fmla="*/ 1199 w 1520"/>
                  <a:gd name="T83" fmla="*/ 206 h 1036"/>
                  <a:gd name="T84" fmla="*/ 1144 w 1520"/>
                  <a:gd name="T85" fmla="*/ 457 h 1036"/>
                  <a:gd name="T86" fmla="*/ 1228 w 1520"/>
                  <a:gd name="T87" fmla="*/ 279 h 1036"/>
                  <a:gd name="T88" fmla="*/ 1364 w 1520"/>
                  <a:gd name="T89" fmla="*/ 436 h 1036"/>
                  <a:gd name="T90" fmla="*/ 1190 w 1520"/>
                  <a:gd name="T91" fmla="*/ 594 h 1036"/>
                  <a:gd name="T92" fmla="*/ 1034 w 1520"/>
                  <a:gd name="T93" fmla="*/ 503 h 1036"/>
                  <a:gd name="T94" fmla="*/ 823 w 1520"/>
                  <a:gd name="T95" fmla="*/ 662 h 1036"/>
                  <a:gd name="T96" fmla="*/ 624 w 1520"/>
                  <a:gd name="T97" fmla="*/ 789 h 1036"/>
                  <a:gd name="T98" fmla="*/ 598 w 1520"/>
                  <a:gd name="T99" fmla="*/ 826 h 1036"/>
                  <a:gd name="T100" fmla="*/ 1001 w 1520"/>
                  <a:gd name="T101" fmla="*/ 908 h 1036"/>
                  <a:gd name="T102" fmla="*/ 1087 w 1520"/>
                  <a:gd name="T103" fmla="*/ 727 h 1036"/>
                  <a:gd name="T104" fmla="*/ 1182 w 1520"/>
                  <a:gd name="T105" fmla="*/ 831 h 1036"/>
                  <a:gd name="T106" fmla="*/ 1218 w 1520"/>
                  <a:gd name="T107" fmla="*/ 680 h 1036"/>
                  <a:gd name="T108" fmla="*/ 1335 w 1520"/>
                  <a:gd name="T109" fmla="*/ 630 h 1036"/>
                  <a:gd name="T110" fmla="*/ 1277 w 1520"/>
                  <a:gd name="T111" fmla="*/ 557 h 1036"/>
                  <a:gd name="T112" fmla="*/ 1397 w 1520"/>
                  <a:gd name="T113" fmla="*/ 573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20" h="1036">
                    <a:moveTo>
                      <a:pt x="1466" y="492"/>
                    </a:moveTo>
                    <a:cubicBezTo>
                      <a:pt x="1440" y="372"/>
                      <a:pt x="1384" y="352"/>
                      <a:pt x="1384" y="352"/>
                    </a:cubicBezTo>
                    <a:cubicBezTo>
                      <a:pt x="1330" y="248"/>
                      <a:pt x="1290" y="236"/>
                      <a:pt x="1262" y="198"/>
                    </a:cubicBezTo>
                    <a:cubicBezTo>
                      <a:pt x="1234" y="160"/>
                      <a:pt x="1200" y="118"/>
                      <a:pt x="1156" y="112"/>
                    </a:cubicBezTo>
                    <a:cubicBezTo>
                      <a:pt x="1112" y="106"/>
                      <a:pt x="1104" y="78"/>
                      <a:pt x="1068" y="62"/>
                    </a:cubicBezTo>
                    <a:cubicBezTo>
                      <a:pt x="1032" y="46"/>
                      <a:pt x="966" y="38"/>
                      <a:pt x="966" y="38"/>
                    </a:cubicBezTo>
                    <a:cubicBezTo>
                      <a:pt x="914" y="0"/>
                      <a:pt x="854" y="28"/>
                      <a:pt x="854" y="28"/>
                    </a:cubicBezTo>
                    <a:cubicBezTo>
                      <a:pt x="746" y="8"/>
                      <a:pt x="744" y="50"/>
                      <a:pt x="714" y="54"/>
                    </a:cubicBezTo>
                    <a:cubicBezTo>
                      <a:pt x="684" y="58"/>
                      <a:pt x="664" y="26"/>
                      <a:pt x="618" y="38"/>
                    </a:cubicBezTo>
                    <a:cubicBezTo>
                      <a:pt x="572" y="50"/>
                      <a:pt x="520" y="86"/>
                      <a:pt x="520" y="86"/>
                    </a:cubicBezTo>
                    <a:cubicBezTo>
                      <a:pt x="416" y="84"/>
                      <a:pt x="446" y="132"/>
                      <a:pt x="410" y="132"/>
                    </a:cubicBezTo>
                    <a:cubicBezTo>
                      <a:pt x="374" y="132"/>
                      <a:pt x="294" y="156"/>
                      <a:pt x="276" y="194"/>
                    </a:cubicBezTo>
                    <a:cubicBezTo>
                      <a:pt x="258" y="232"/>
                      <a:pt x="236" y="212"/>
                      <a:pt x="192" y="260"/>
                    </a:cubicBezTo>
                    <a:cubicBezTo>
                      <a:pt x="148" y="308"/>
                      <a:pt x="138" y="342"/>
                      <a:pt x="138" y="342"/>
                    </a:cubicBezTo>
                    <a:cubicBezTo>
                      <a:pt x="130" y="372"/>
                      <a:pt x="108" y="384"/>
                      <a:pt x="108" y="384"/>
                    </a:cubicBezTo>
                    <a:cubicBezTo>
                      <a:pt x="44" y="458"/>
                      <a:pt x="48" y="536"/>
                      <a:pt x="48" y="536"/>
                    </a:cubicBezTo>
                    <a:cubicBezTo>
                      <a:pt x="0" y="586"/>
                      <a:pt x="24" y="644"/>
                      <a:pt x="24" y="644"/>
                    </a:cubicBezTo>
                    <a:cubicBezTo>
                      <a:pt x="54" y="690"/>
                      <a:pt x="52" y="738"/>
                      <a:pt x="52" y="738"/>
                    </a:cubicBezTo>
                    <a:cubicBezTo>
                      <a:pt x="104" y="894"/>
                      <a:pt x="272" y="890"/>
                      <a:pt x="300" y="900"/>
                    </a:cubicBezTo>
                    <a:cubicBezTo>
                      <a:pt x="328" y="910"/>
                      <a:pt x="374" y="910"/>
                      <a:pt x="374" y="910"/>
                    </a:cubicBezTo>
                    <a:cubicBezTo>
                      <a:pt x="390" y="946"/>
                      <a:pt x="428" y="980"/>
                      <a:pt x="428" y="980"/>
                    </a:cubicBezTo>
                    <a:cubicBezTo>
                      <a:pt x="462" y="980"/>
                      <a:pt x="604" y="1036"/>
                      <a:pt x="646" y="1036"/>
                    </a:cubicBezTo>
                    <a:cubicBezTo>
                      <a:pt x="688" y="1036"/>
                      <a:pt x="748" y="1012"/>
                      <a:pt x="748" y="1012"/>
                    </a:cubicBezTo>
                    <a:cubicBezTo>
                      <a:pt x="902" y="1020"/>
                      <a:pt x="966" y="952"/>
                      <a:pt x="966" y="952"/>
                    </a:cubicBezTo>
                    <a:cubicBezTo>
                      <a:pt x="1060" y="964"/>
                      <a:pt x="1042" y="928"/>
                      <a:pt x="1076" y="928"/>
                    </a:cubicBezTo>
                    <a:cubicBezTo>
                      <a:pt x="1110" y="928"/>
                      <a:pt x="1164" y="914"/>
                      <a:pt x="1182" y="890"/>
                    </a:cubicBezTo>
                    <a:cubicBezTo>
                      <a:pt x="1200" y="866"/>
                      <a:pt x="1224" y="864"/>
                      <a:pt x="1254" y="844"/>
                    </a:cubicBezTo>
                    <a:cubicBezTo>
                      <a:pt x="1284" y="824"/>
                      <a:pt x="1320" y="798"/>
                      <a:pt x="1364" y="818"/>
                    </a:cubicBezTo>
                    <a:cubicBezTo>
                      <a:pt x="1408" y="838"/>
                      <a:pt x="1430" y="820"/>
                      <a:pt x="1430" y="820"/>
                    </a:cubicBezTo>
                    <a:cubicBezTo>
                      <a:pt x="1520" y="718"/>
                      <a:pt x="1492" y="612"/>
                      <a:pt x="1466" y="492"/>
                    </a:cubicBezTo>
                    <a:close/>
                    <a:moveTo>
                      <a:pt x="977" y="94"/>
                    </a:moveTo>
                    <a:cubicBezTo>
                      <a:pt x="977" y="94"/>
                      <a:pt x="958" y="70"/>
                      <a:pt x="1006" y="81"/>
                    </a:cubicBezTo>
                    <a:cubicBezTo>
                      <a:pt x="1054" y="92"/>
                      <a:pt x="1071" y="104"/>
                      <a:pt x="1102" y="125"/>
                    </a:cubicBezTo>
                    <a:cubicBezTo>
                      <a:pt x="1133" y="146"/>
                      <a:pt x="1150" y="140"/>
                      <a:pt x="1157" y="140"/>
                    </a:cubicBezTo>
                    <a:cubicBezTo>
                      <a:pt x="1163" y="140"/>
                      <a:pt x="1161" y="150"/>
                      <a:pt x="1145" y="152"/>
                    </a:cubicBezTo>
                    <a:cubicBezTo>
                      <a:pt x="1129" y="153"/>
                      <a:pt x="1109" y="158"/>
                      <a:pt x="1073" y="130"/>
                    </a:cubicBezTo>
                    <a:cubicBezTo>
                      <a:pt x="1037" y="102"/>
                      <a:pt x="1015" y="120"/>
                      <a:pt x="1009" y="136"/>
                    </a:cubicBezTo>
                    <a:cubicBezTo>
                      <a:pt x="1002" y="152"/>
                      <a:pt x="1010" y="182"/>
                      <a:pt x="991" y="182"/>
                    </a:cubicBezTo>
                    <a:cubicBezTo>
                      <a:pt x="973" y="182"/>
                      <a:pt x="963" y="177"/>
                      <a:pt x="979" y="154"/>
                    </a:cubicBezTo>
                    <a:cubicBezTo>
                      <a:pt x="979" y="154"/>
                      <a:pt x="989" y="122"/>
                      <a:pt x="977" y="94"/>
                    </a:cubicBezTo>
                    <a:close/>
                    <a:moveTo>
                      <a:pt x="971" y="290"/>
                    </a:moveTo>
                    <a:cubicBezTo>
                      <a:pt x="982" y="298"/>
                      <a:pt x="958" y="314"/>
                      <a:pt x="958" y="314"/>
                    </a:cubicBezTo>
                    <a:cubicBezTo>
                      <a:pt x="941" y="317"/>
                      <a:pt x="934" y="318"/>
                      <a:pt x="909" y="342"/>
                    </a:cubicBezTo>
                    <a:cubicBezTo>
                      <a:pt x="883" y="366"/>
                      <a:pt x="855" y="354"/>
                      <a:pt x="843" y="336"/>
                    </a:cubicBezTo>
                    <a:cubicBezTo>
                      <a:pt x="831" y="317"/>
                      <a:pt x="823" y="320"/>
                      <a:pt x="823" y="320"/>
                    </a:cubicBezTo>
                    <a:cubicBezTo>
                      <a:pt x="810" y="328"/>
                      <a:pt x="833" y="349"/>
                      <a:pt x="833" y="349"/>
                    </a:cubicBezTo>
                    <a:cubicBezTo>
                      <a:pt x="842" y="356"/>
                      <a:pt x="857" y="358"/>
                      <a:pt x="857" y="398"/>
                    </a:cubicBezTo>
                    <a:cubicBezTo>
                      <a:pt x="857" y="438"/>
                      <a:pt x="795" y="482"/>
                      <a:pt x="787" y="428"/>
                    </a:cubicBezTo>
                    <a:cubicBezTo>
                      <a:pt x="779" y="373"/>
                      <a:pt x="757" y="373"/>
                      <a:pt x="751" y="329"/>
                    </a:cubicBezTo>
                    <a:cubicBezTo>
                      <a:pt x="746" y="285"/>
                      <a:pt x="787" y="200"/>
                      <a:pt x="843" y="181"/>
                    </a:cubicBezTo>
                    <a:cubicBezTo>
                      <a:pt x="899" y="162"/>
                      <a:pt x="979" y="189"/>
                      <a:pt x="963" y="208"/>
                    </a:cubicBezTo>
                    <a:cubicBezTo>
                      <a:pt x="947" y="226"/>
                      <a:pt x="961" y="282"/>
                      <a:pt x="971" y="290"/>
                    </a:cubicBezTo>
                    <a:close/>
                    <a:moveTo>
                      <a:pt x="711" y="110"/>
                    </a:moveTo>
                    <a:cubicBezTo>
                      <a:pt x="735" y="96"/>
                      <a:pt x="750" y="44"/>
                      <a:pt x="837" y="61"/>
                    </a:cubicBezTo>
                    <a:cubicBezTo>
                      <a:pt x="837" y="61"/>
                      <a:pt x="871" y="69"/>
                      <a:pt x="862" y="101"/>
                    </a:cubicBezTo>
                    <a:cubicBezTo>
                      <a:pt x="862" y="101"/>
                      <a:pt x="846" y="128"/>
                      <a:pt x="869" y="128"/>
                    </a:cubicBezTo>
                    <a:cubicBezTo>
                      <a:pt x="891" y="128"/>
                      <a:pt x="910" y="98"/>
                      <a:pt x="890" y="73"/>
                    </a:cubicBezTo>
                    <a:cubicBezTo>
                      <a:pt x="890" y="73"/>
                      <a:pt x="875" y="53"/>
                      <a:pt x="906" y="54"/>
                    </a:cubicBezTo>
                    <a:cubicBezTo>
                      <a:pt x="937" y="56"/>
                      <a:pt x="961" y="85"/>
                      <a:pt x="961" y="128"/>
                    </a:cubicBezTo>
                    <a:cubicBezTo>
                      <a:pt x="961" y="128"/>
                      <a:pt x="971" y="166"/>
                      <a:pt x="926" y="148"/>
                    </a:cubicBezTo>
                    <a:cubicBezTo>
                      <a:pt x="926" y="148"/>
                      <a:pt x="877" y="132"/>
                      <a:pt x="847" y="150"/>
                    </a:cubicBezTo>
                    <a:cubicBezTo>
                      <a:pt x="818" y="169"/>
                      <a:pt x="797" y="169"/>
                      <a:pt x="771" y="162"/>
                    </a:cubicBezTo>
                    <a:cubicBezTo>
                      <a:pt x="771" y="162"/>
                      <a:pt x="759" y="174"/>
                      <a:pt x="778" y="178"/>
                    </a:cubicBezTo>
                    <a:cubicBezTo>
                      <a:pt x="778" y="178"/>
                      <a:pt x="809" y="192"/>
                      <a:pt x="791" y="196"/>
                    </a:cubicBezTo>
                    <a:cubicBezTo>
                      <a:pt x="774" y="200"/>
                      <a:pt x="750" y="205"/>
                      <a:pt x="758" y="250"/>
                    </a:cubicBezTo>
                    <a:cubicBezTo>
                      <a:pt x="758" y="250"/>
                      <a:pt x="742" y="266"/>
                      <a:pt x="729" y="234"/>
                    </a:cubicBezTo>
                    <a:cubicBezTo>
                      <a:pt x="729" y="234"/>
                      <a:pt x="727" y="216"/>
                      <a:pt x="719" y="209"/>
                    </a:cubicBezTo>
                    <a:cubicBezTo>
                      <a:pt x="711" y="202"/>
                      <a:pt x="701" y="217"/>
                      <a:pt x="711" y="241"/>
                    </a:cubicBezTo>
                    <a:cubicBezTo>
                      <a:pt x="722" y="265"/>
                      <a:pt x="731" y="268"/>
                      <a:pt x="730" y="294"/>
                    </a:cubicBezTo>
                    <a:cubicBezTo>
                      <a:pt x="729" y="321"/>
                      <a:pt x="734" y="358"/>
                      <a:pt x="751" y="386"/>
                    </a:cubicBezTo>
                    <a:cubicBezTo>
                      <a:pt x="769" y="414"/>
                      <a:pt x="761" y="432"/>
                      <a:pt x="767" y="442"/>
                    </a:cubicBezTo>
                    <a:cubicBezTo>
                      <a:pt x="774" y="453"/>
                      <a:pt x="814" y="478"/>
                      <a:pt x="806" y="510"/>
                    </a:cubicBezTo>
                    <a:cubicBezTo>
                      <a:pt x="798" y="542"/>
                      <a:pt x="783" y="573"/>
                      <a:pt x="742" y="573"/>
                    </a:cubicBezTo>
                    <a:cubicBezTo>
                      <a:pt x="701" y="573"/>
                      <a:pt x="687" y="594"/>
                      <a:pt x="661" y="601"/>
                    </a:cubicBezTo>
                    <a:cubicBezTo>
                      <a:pt x="634" y="608"/>
                      <a:pt x="567" y="590"/>
                      <a:pt x="569" y="474"/>
                    </a:cubicBezTo>
                    <a:cubicBezTo>
                      <a:pt x="569" y="474"/>
                      <a:pt x="571" y="430"/>
                      <a:pt x="537" y="362"/>
                    </a:cubicBezTo>
                    <a:cubicBezTo>
                      <a:pt x="537" y="362"/>
                      <a:pt x="531" y="318"/>
                      <a:pt x="547" y="309"/>
                    </a:cubicBezTo>
                    <a:cubicBezTo>
                      <a:pt x="547" y="309"/>
                      <a:pt x="555" y="265"/>
                      <a:pt x="530" y="261"/>
                    </a:cubicBezTo>
                    <a:cubicBezTo>
                      <a:pt x="530" y="261"/>
                      <a:pt x="521" y="272"/>
                      <a:pt x="527" y="281"/>
                    </a:cubicBezTo>
                    <a:cubicBezTo>
                      <a:pt x="534" y="290"/>
                      <a:pt x="531" y="302"/>
                      <a:pt x="522" y="310"/>
                    </a:cubicBezTo>
                    <a:cubicBezTo>
                      <a:pt x="513" y="318"/>
                      <a:pt x="519" y="341"/>
                      <a:pt x="514" y="341"/>
                    </a:cubicBezTo>
                    <a:cubicBezTo>
                      <a:pt x="514" y="341"/>
                      <a:pt x="491" y="345"/>
                      <a:pt x="506" y="292"/>
                    </a:cubicBezTo>
                    <a:cubicBezTo>
                      <a:pt x="506" y="292"/>
                      <a:pt x="498" y="241"/>
                      <a:pt x="523" y="230"/>
                    </a:cubicBezTo>
                    <a:cubicBezTo>
                      <a:pt x="549" y="220"/>
                      <a:pt x="575" y="204"/>
                      <a:pt x="603" y="145"/>
                    </a:cubicBezTo>
                    <a:cubicBezTo>
                      <a:pt x="603" y="145"/>
                      <a:pt x="653" y="100"/>
                      <a:pt x="673" y="140"/>
                    </a:cubicBezTo>
                    <a:cubicBezTo>
                      <a:pt x="673" y="140"/>
                      <a:pt x="683" y="162"/>
                      <a:pt x="661" y="196"/>
                    </a:cubicBezTo>
                    <a:cubicBezTo>
                      <a:pt x="638" y="229"/>
                      <a:pt x="641" y="236"/>
                      <a:pt x="642" y="257"/>
                    </a:cubicBezTo>
                    <a:cubicBezTo>
                      <a:pt x="642" y="257"/>
                      <a:pt x="605" y="289"/>
                      <a:pt x="603" y="306"/>
                    </a:cubicBezTo>
                    <a:cubicBezTo>
                      <a:pt x="602" y="324"/>
                      <a:pt x="602" y="361"/>
                      <a:pt x="621" y="378"/>
                    </a:cubicBezTo>
                    <a:cubicBezTo>
                      <a:pt x="621" y="378"/>
                      <a:pt x="623" y="445"/>
                      <a:pt x="639" y="476"/>
                    </a:cubicBezTo>
                    <a:cubicBezTo>
                      <a:pt x="655" y="506"/>
                      <a:pt x="661" y="522"/>
                      <a:pt x="687" y="521"/>
                    </a:cubicBezTo>
                    <a:cubicBezTo>
                      <a:pt x="687" y="521"/>
                      <a:pt x="697" y="516"/>
                      <a:pt x="666" y="493"/>
                    </a:cubicBezTo>
                    <a:cubicBezTo>
                      <a:pt x="666" y="493"/>
                      <a:pt x="647" y="484"/>
                      <a:pt x="641" y="378"/>
                    </a:cubicBezTo>
                    <a:cubicBezTo>
                      <a:pt x="641" y="378"/>
                      <a:pt x="602" y="328"/>
                      <a:pt x="650" y="286"/>
                    </a:cubicBezTo>
                    <a:cubicBezTo>
                      <a:pt x="650" y="286"/>
                      <a:pt x="675" y="261"/>
                      <a:pt x="673" y="234"/>
                    </a:cubicBezTo>
                    <a:cubicBezTo>
                      <a:pt x="673" y="234"/>
                      <a:pt x="677" y="204"/>
                      <a:pt x="697" y="193"/>
                    </a:cubicBezTo>
                    <a:cubicBezTo>
                      <a:pt x="697" y="193"/>
                      <a:pt x="687" y="125"/>
                      <a:pt x="711" y="110"/>
                    </a:cubicBezTo>
                    <a:close/>
                    <a:moveTo>
                      <a:pt x="206" y="510"/>
                    </a:moveTo>
                    <a:cubicBezTo>
                      <a:pt x="206" y="510"/>
                      <a:pt x="170" y="564"/>
                      <a:pt x="165" y="516"/>
                    </a:cubicBezTo>
                    <a:cubicBezTo>
                      <a:pt x="165" y="516"/>
                      <a:pt x="205" y="457"/>
                      <a:pt x="234" y="457"/>
                    </a:cubicBezTo>
                    <a:cubicBezTo>
                      <a:pt x="263" y="457"/>
                      <a:pt x="295" y="510"/>
                      <a:pt x="279" y="566"/>
                    </a:cubicBezTo>
                    <a:cubicBezTo>
                      <a:pt x="279" y="566"/>
                      <a:pt x="267" y="604"/>
                      <a:pt x="295" y="564"/>
                    </a:cubicBezTo>
                    <a:cubicBezTo>
                      <a:pt x="295" y="564"/>
                      <a:pt x="310" y="530"/>
                      <a:pt x="303" y="513"/>
                    </a:cubicBezTo>
                    <a:cubicBezTo>
                      <a:pt x="303" y="513"/>
                      <a:pt x="318" y="506"/>
                      <a:pt x="346" y="553"/>
                    </a:cubicBezTo>
                    <a:cubicBezTo>
                      <a:pt x="374" y="600"/>
                      <a:pt x="399" y="608"/>
                      <a:pt x="427" y="612"/>
                    </a:cubicBezTo>
                    <a:cubicBezTo>
                      <a:pt x="455" y="616"/>
                      <a:pt x="475" y="652"/>
                      <a:pt x="475" y="665"/>
                    </a:cubicBezTo>
                    <a:cubicBezTo>
                      <a:pt x="475" y="678"/>
                      <a:pt x="443" y="668"/>
                      <a:pt x="414" y="656"/>
                    </a:cubicBezTo>
                    <a:cubicBezTo>
                      <a:pt x="385" y="644"/>
                      <a:pt x="363" y="612"/>
                      <a:pt x="294" y="628"/>
                    </a:cubicBezTo>
                    <a:cubicBezTo>
                      <a:pt x="225" y="644"/>
                      <a:pt x="182" y="556"/>
                      <a:pt x="230" y="517"/>
                    </a:cubicBezTo>
                    <a:cubicBezTo>
                      <a:pt x="230" y="517"/>
                      <a:pt x="229" y="492"/>
                      <a:pt x="206" y="510"/>
                    </a:cubicBezTo>
                    <a:close/>
                    <a:moveTo>
                      <a:pt x="415" y="582"/>
                    </a:moveTo>
                    <a:cubicBezTo>
                      <a:pt x="362" y="553"/>
                      <a:pt x="330" y="510"/>
                      <a:pt x="366" y="508"/>
                    </a:cubicBezTo>
                    <a:cubicBezTo>
                      <a:pt x="402" y="505"/>
                      <a:pt x="382" y="526"/>
                      <a:pt x="407" y="528"/>
                    </a:cubicBezTo>
                    <a:cubicBezTo>
                      <a:pt x="433" y="529"/>
                      <a:pt x="393" y="502"/>
                      <a:pt x="385" y="480"/>
                    </a:cubicBezTo>
                    <a:cubicBezTo>
                      <a:pt x="377" y="457"/>
                      <a:pt x="377" y="406"/>
                      <a:pt x="377" y="398"/>
                    </a:cubicBezTo>
                    <a:cubicBezTo>
                      <a:pt x="377" y="390"/>
                      <a:pt x="361" y="384"/>
                      <a:pt x="362" y="418"/>
                    </a:cubicBezTo>
                    <a:cubicBezTo>
                      <a:pt x="363" y="453"/>
                      <a:pt x="365" y="514"/>
                      <a:pt x="307" y="490"/>
                    </a:cubicBezTo>
                    <a:cubicBezTo>
                      <a:pt x="307" y="490"/>
                      <a:pt x="271" y="480"/>
                      <a:pt x="283" y="420"/>
                    </a:cubicBezTo>
                    <a:cubicBezTo>
                      <a:pt x="283" y="420"/>
                      <a:pt x="279" y="404"/>
                      <a:pt x="269" y="418"/>
                    </a:cubicBezTo>
                    <a:cubicBezTo>
                      <a:pt x="269" y="418"/>
                      <a:pt x="270" y="436"/>
                      <a:pt x="241" y="425"/>
                    </a:cubicBezTo>
                    <a:cubicBezTo>
                      <a:pt x="241" y="425"/>
                      <a:pt x="195" y="428"/>
                      <a:pt x="185" y="461"/>
                    </a:cubicBezTo>
                    <a:cubicBezTo>
                      <a:pt x="185" y="461"/>
                      <a:pt x="163" y="485"/>
                      <a:pt x="173" y="456"/>
                    </a:cubicBezTo>
                    <a:cubicBezTo>
                      <a:pt x="173" y="456"/>
                      <a:pt x="190" y="402"/>
                      <a:pt x="213" y="384"/>
                    </a:cubicBezTo>
                    <a:cubicBezTo>
                      <a:pt x="235" y="365"/>
                      <a:pt x="263" y="340"/>
                      <a:pt x="281" y="313"/>
                    </a:cubicBezTo>
                    <a:cubicBezTo>
                      <a:pt x="281" y="313"/>
                      <a:pt x="294" y="300"/>
                      <a:pt x="311" y="320"/>
                    </a:cubicBezTo>
                    <a:cubicBezTo>
                      <a:pt x="329" y="340"/>
                      <a:pt x="345" y="344"/>
                      <a:pt x="333" y="390"/>
                    </a:cubicBezTo>
                    <a:cubicBezTo>
                      <a:pt x="321" y="437"/>
                      <a:pt x="321" y="454"/>
                      <a:pt x="334" y="436"/>
                    </a:cubicBezTo>
                    <a:cubicBezTo>
                      <a:pt x="347" y="417"/>
                      <a:pt x="355" y="349"/>
                      <a:pt x="395" y="346"/>
                    </a:cubicBezTo>
                    <a:cubicBezTo>
                      <a:pt x="435" y="344"/>
                      <a:pt x="441" y="354"/>
                      <a:pt x="427" y="389"/>
                    </a:cubicBezTo>
                    <a:cubicBezTo>
                      <a:pt x="414" y="424"/>
                      <a:pt x="427" y="433"/>
                      <a:pt x="439" y="404"/>
                    </a:cubicBezTo>
                    <a:cubicBezTo>
                      <a:pt x="451" y="374"/>
                      <a:pt x="455" y="332"/>
                      <a:pt x="503" y="358"/>
                    </a:cubicBezTo>
                    <a:cubicBezTo>
                      <a:pt x="503" y="358"/>
                      <a:pt x="522" y="385"/>
                      <a:pt x="498" y="409"/>
                    </a:cubicBezTo>
                    <a:cubicBezTo>
                      <a:pt x="474" y="433"/>
                      <a:pt x="462" y="498"/>
                      <a:pt x="462" y="530"/>
                    </a:cubicBezTo>
                    <a:cubicBezTo>
                      <a:pt x="462" y="562"/>
                      <a:pt x="469" y="612"/>
                      <a:pt x="415" y="582"/>
                    </a:cubicBezTo>
                    <a:close/>
                    <a:moveTo>
                      <a:pt x="409" y="306"/>
                    </a:moveTo>
                    <a:cubicBezTo>
                      <a:pt x="409" y="306"/>
                      <a:pt x="417" y="330"/>
                      <a:pt x="385" y="320"/>
                    </a:cubicBezTo>
                    <a:cubicBezTo>
                      <a:pt x="385" y="320"/>
                      <a:pt x="374" y="334"/>
                      <a:pt x="363" y="341"/>
                    </a:cubicBezTo>
                    <a:cubicBezTo>
                      <a:pt x="363" y="341"/>
                      <a:pt x="339" y="310"/>
                      <a:pt x="321" y="296"/>
                    </a:cubicBezTo>
                    <a:cubicBezTo>
                      <a:pt x="321" y="296"/>
                      <a:pt x="297" y="292"/>
                      <a:pt x="302" y="281"/>
                    </a:cubicBezTo>
                    <a:cubicBezTo>
                      <a:pt x="302" y="281"/>
                      <a:pt x="331" y="229"/>
                      <a:pt x="373" y="229"/>
                    </a:cubicBezTo>
                    <a:cubicBezTo>
                      <a:pt x="373" y="229"/>
                      <a:pt x="385" y="226"/>
                      <a:pt x="382" y="266"/>
                    </a:cubicBezTo>
                    <a:cubicBezTo>
                      <a:pt x="379" y="306"/>
                      <a:pt x="399" y="280"/>
                      <a:pt x="409" y="306"/>
                    </a:cubicBezTo>
                    <a:close/>
                    <a:moveTo>
                      <a:pt x="513" y="430"/>
                    </a:moveTo>
                    <a:cubicBezTo>
                      <a:pt x="530" y="409"/>
                      <a:pt x="543" y="424"/>
                      <a:pt x="541" y="445"/>
                    </a:cubicBezTo>
                    <a:cubicBezTo>
                      <a:pt x="538" y="466"/>
                      <a:pt x="545" y="504"/>
                      <a:pt x="562" y="554"/>
                    </a:cubicBezTo>
                    <a:cubicBezTo>
                      <a:pt x="579" y="605"/>
                      <a:pt x="557" y="616"/>
                      <a:pt x="557" y="616"/>
                    </a:cubicBezTo>
                    <a:cubicBezTo>
                      <a:pt x="545" y="652"/>
                      <a:pt x="571" y="629"/>
                      <a:pt x="571" y="629"/>
                    </a:cubicBezTo>
                    <a:cubicBezTo>
                      <a:pt x="575" y="613"/>
                      <a:pt x="594" y="597"/>
                      <a:pt x="594" y="597"/>
                    </a:cubicBezTo>
                    <a:cubicBezTo>
                      <a:pt x="629" y="605"/>
                      <a:pt x="597" y="644"/>
                      <a:pt x="597" y="644"/>
                    </a:cubicBezTo>
                    <a:cubicBezTo>
                      <a:pt x="535" y="676"/>
                      <a:pt x="494" y="644"/>
                      <a:pt x="494" y="644"/>
                    </a:cubicBezTo>
                    <a:cubicBezTo>
                      <a:pt x="449" y="566"/>
                      <a:pt x="513" y="430"/>
                      <a:pt x="513" y="430"/>
                    </a:cubicBezTo>
                    <a:close/>
                    <a:moveTo>
                      <a:pt x="526" y="110"/>
                    </a:moveTo>
                    <a:cubicBezTo>
                      <a:pt x="547" y="113"/>
                      <a:pt x="566" y="98"/>
                      <a:pt x="566" y="98"/>
                    </a:cubicBezTo>
                    <a:cubicBezTo>
                      <a:pt x="590" y="73"/>
                      <a:pt x="646" y="65"/>
                      <a:pt x="675" y="78"/>
                    </a:cubicBezTo>
                    <a:cubicBezTo>
                      <a:pt x="705" y="92"/>
                      <a:pt x="686" y="113"/>
                      <a:pt x="686" y="113"/>
                    </a:cubicBezTo>
                    <a:cubicBezTo>
                      <a:pt x="622" y="90"/>
                      <a:pt x="595" y="117"/>
                      <a:pt x="582" y="130"/>
                    </a:cubicBezTo>
                    <a:cubicBezTo>
                      <a:pt x="569" y="144"/>
                      <a:pt x="578" y="178"/>
                      <a:pt x="526" y="196"/>
                    </a:cubicBezTo>
                    <a:cubicBezTo>
                      <a:pt x="474" y="213"/>
                      <a:pt x="479" y="249"/>
                      <a:pt x="485" y="273"/>
                    </a:cubicBezTo>
                    <a:cubicBezTo>
                      <a:pt x="490" y="297"/>
                      <a:pt x="469" y="368"/>
                      <a:pt x="437" y="310"/>
                    </a:cubicBezTo>
                    <a:cubicBezTo>
                      <a:pt x="405" y="253"/>
                      <a:pt x="403" y="284"/>
                      <a:pt x="405" y="240"/>
                    </a:cubicBezTo>
                    <a:cubicBezTo>
                      <a:pt x="406" y="196"/>
                      <a:pt x="459" y="209"/>
                      <a:pt x="459" y="209"/>
                    </a:cubicBezTo>
                    <a:cubicBezTo>
                      <a:pt x="502" y="206"/>
                      <a:pt x="502" y="176"/>
                      <a:pt x="503" y="150"/>
                    </a:cubicBezTo>
                    <a:cubicBezTo>
                      <a:pt x="505" y="125"/>
                      <a:pt x="526" y="110"/>
                      <a:pt x="526" y="110"/>
                    </a:cubicBezTo>
                    <a:close/>
                    <a:moveTo>
                      <a:pt x="241" y="261"/>
                    </a:moveTo>
                    <a:cubicBezTo>
                      <a:pt x="242" y="257"/>
                      <a:pt x="237" y="252"/>
                      <a:pt x="263" y="248"/>
                    </a:cubicBezTo>
                    <a:cubicBezTo>
                      <a:pt x="290" y="244"/>
                      <a:pt x="297" y="221"/>
                      <a:pt x="297" y="221"/>
                    </a:cubicBezTo>
                    <a:cubicBezTo>
                      <a:pt x="342" y="153"/>
                      <a:pt x="431" y="158"/>
                      <a:pt x="431" y="158"/>
                    </a:cubicBezTo>
                    <a:cubicBezTo>
                      <a:pt x="439" y="145"/>
                      <a:pt x="462" y="125"/>
                      <a:pt x="462" y="125"/>
                    </a:cubicBezTo>
                    <a:cubicBezTo>
                      <a:pt x="487" y="108"/>
                      <a:pt x="491" y="120"/>
                      <a:pt x="491" y="120"/>
                    </a:cubicBezTo>
                    <a:cubicBezTo>
                      <a:pt x="482" y="122"/>
                      <a:pt x="481" y="141"/>
                      <a:pt x="481" y="141"/>
                    </a:cubicBezTo>
                    <a:cubicBezTo>
                      <a:pt x="486" y="185"/>
                      <a:pt x="454" y="184"/>
                      <a:pt x="454" y="184"/>
                    </a:cubicBezTo>
                    <a:cubicBezTo>
                      <a:pt x="417" y="182"/>
                      <a:pt x="382" y="202"/>
                      <a:pt x="382" y="202"/>
                    </a:cubicBezTo>
                    <a:cubicBezTo>
                      <a:pt x="266" y="238"/>
                      <a:pt x="299" y="277"/>
                      <a:pt x="269" y="290"/>
                    </a:cubicBezTo>
                    <a:cubicBezTo>
                      <a:pt x="238" y="304"/>
                      <a:pt x="241" y="261"/>
                      <a:pt x="241" y="261"/>
                    </a:cubicBezTo>
                    <a:close/>
                    <a:moveTo>
                      <a:pt x="149" y="401"/>
                    </a:moveTo>
                    <a:cubicBezTo>
                      <a:pt x="149" y="401"/>
                      <a:pt x="175" y="381"/>
                      <a:pt x="175" y="337"/>
                    </a:cubicBezTo>
                    <a:cubicBezTo>
                      <a:pt x="175" y="337"/>
                      <a:pt x="194" y="296"/>
                      <a:pt x="215" y="285"/>
                    </a:cubicBezTo>
                    <a:cubicBezTo>
                      <a:pt x="215" y="285"/>
                      <a:pt x="215" y="318"/>
                      <a:pt x="246" y="312"/>
                    </a:cubicBezTo>
                    <a:cubicBezTo>
                      <a:pt x="246" y="312"/>
                      <a:pt x="249" y="326"/>
                      <a:pt x="225" y="341"/>
                    </a:cubicBezTo>
                    <a:cubicBezTo>
                      <a:pt x="201" y="356"/>
                      <a:pt x="177" y="377"/>
                      <a:pt x="170" y="401"/>
                    </a:cubicBezTo>
                    <a:cubicBezTo>
                      <a:pt x="170" y="401"/>
                      <a:pt x="153" y="416"/>
                      <a:pt x="145" y="452"/>
                    </a:cubicBezTo>
                    <a:cubicBezTo>
                      <a:pt x="145" y="452"/>
                      <a:pt x="129" y="476"/>
                      <a:pt x="86" y="488"/>
                    </a:cubicBezTo>
                    <a:cubicBezTo>
                      <a:pt x="86" y="488"/>
                      <a:pt x="102" y="433"/>
                      <a:pt x="149" y="401"/>
                    </a:cubicBezTo>
                    <a:close/>
                    <a:moveTo>
                      <a:pt x="131" y="493"/>
                    </a:moveTo>
                    <a:cubicBezTo>
                      <a:pt x="162" y="485"/>
                      <a:pt x="150" y="501"/>
                      <a:pt x="150" y="501"/>
                    </a:cubicBezTo>
                    <a:cubicBezTo>
                      <a:pt x="138" y="505"/>
                      <a:pt x="123" y="532"/>
                      <a:pt x="123" y="532"/>
                    </a:cubicBezTo>
                    <a:cubicBezTo>
                      <a:pt x="82" y="556"/>
                      <a:pt x="103" y="600"/>
                      <a:pt x="103" y="600"/>
                    </a:cubicBezTo>
                    <a:cubicBezTo>
                      <a:pt x="102" y="660"/>
                      <a:pt x="65" y="632"/>
                      <a:pt x="65" y="632"/>
                    </a:cubicBezTo>
                    <a:cubicBezTo>
                      <a:pt x="43" y="530"/>
                      <a:pt x="131" y="493"/>
                      <a:pt x="131" y="493"/>
                    </a:cubicBezTo>
                    <a:close/>
                    <a:moveTo>
                      <a:pt x="91" y="708"/>
                    </a:moveTo>
                    <a:cubicBezTo>
                      <a:pt x="91" y="708"/>
                      <a:pt x="89" y="686"/>
                      <a:pt x="75" y="677"/>
                    </a:cubicBezTo>
                    <a:cubicBezTo>
                      <a:pt x="75" y="677"/>
                      <a:pt x="65" y="656"/>
                      <a:pt x="99" y="656"/>
                    </a:cubicBezTo>
                    <a:cubicBezTo>
                      <a:pt x="99" y="656"/>
                      <a:pt x="138" y="644"/>
                      <a:pt x="137" y="618"/>
                    </a:cubicBezTo>
                    <a:cubicBezTo>
                      <a:pt x="137" y="618"/>
                      <a:pt x="123" y="597"/>
                      <a:pt x="126" y="580"/>
                    </a:cubicBezTo>
                    <a:cubicBezTo>
                      <a:pt x="126" y="580"/>
                      <a:pt x="123" y="546"/>
                      <a:pt x="151" y="542"/>
                    </a:cubicBezTo>
                    <a:cubicBezTo>
                      <a:pt x="179" y="538"/>
                      <a:pt x="190" y="569"/>
                      <a:pt x="189" y="593"/>
                    </a:cubicBezTo>
                    <a:cubicBezTo>
                      <a:pt x="187" y="617"/>
                      <a:pt x="223" y="638"/>
                      <a:pt x="246" y="638"/>
                    </a:cubicBezTo>
                    <a:cubicBezTo>
                      <a:pt x="269" y="638"/>
                      <a:pt x="241" y="662"/>
                      <a:pt x="213" y="676"/>
                    </a:cubicBezTo>
                    <a:cubicBezTo>
                      <a:pt x="185" y="689"/>
                      <a:pt x="178" y="709"/>
                      <a:pt x="111" y="692"/>
                    </a:cubicBezTo>
                    <a:cubicBezTo>
                      <a:pt x="111" y="692"/>
                      <a:pt x="103" y="737"/>
                      <a:pt x="210" y="705"/>
                    </a:cubicBezTo>
                    <a:cubicBezTo>
                      <a:pt x="210" y="705"/>
                      <a:pt x="237" y="696"/>
                      <a:pt x="247" y="681"/>
                    </a:cubicBezTo>
                    <a:cubicBezTo>
                      <a:pt x="247" y="681"/>
                      <a:pt x="243" y="728"/>
                      <a:pt x="259" y="750"/>
                    </a:cubicBezTo>
                    <a:cubicBezTo>
                      <a:pt x="275" y="773"/>
                      <a:pt x="230" y="837"/>
                      <a:pt x="123" y="784"/>
                    </a:cubicBezTo>
                    <a:cubicBezTo>
                      <a:pt x="123" y="784"/>
                      <a:pt x="83" y="762"/>
                      <a:pt x="91" y="708"/>
                    </a:cubicBezTo>
                    <a:close/>
                    <a:moveTo>
                      <a:pt x="293" y="842"/>
                    </a:moveTo>
                    <a:cubicBezTo>
                      <a:pt x="291" y="889"/>
                      <a:pt x="190" y="856"/>
                      <a:pt x="157" y="820"/>
                    </a:cubicBezTo>
                    <a:cubicBezTo>
                      <a:pt x="157" y="820"/>
                      <a:pt x="201" y="842"/>
                      <a:pt x="254" y="817"/>
                    </a:cubicBezTo>
                    <a:cubicBezTo>
                      <a:pt x="254" y="817"/>
                      <a:pt x="294" y="796"/>
                      <a:pt x="293" y="842"/>
                    </a:cubicBezTo>
                    <a:close/>
                    <a:moveTo>
                      <a:pt x="391" y="848"/>
                    </a:moveTo>
                    <a:cubicBezTo>
                      <a:pt x="386" y="868"/>
                      <a:pt x="377" y="874"/>
                      <a:pt x="349" y="874"/>
                    </a:cubicBezTo>
                    <a:cubicBezTo>
                      <a:pt x="321" y="874"/>
                      <a:pt x="303" y="872"/>
                      <a:pt x="315" y="834"/>
                    </a:cubicBezTo>
                    <a:cubicBezTo>
                      <a:pt x="315" y="834"/>
                      <a:pt x="342" y="841"/>
                      <a:pt x="366" y="832"/>
                    </a:cubicBezTo>
                    <a:cubicBezTo>
                      <a:pt x="366" y="832"/>
                      <a:pt x="397" y="828"/>
                      <a:pt x="391" y="848"/>
                    </a:cubicBezTo>
                    <a:close/>
                    <a:moveTo>
                      <a:pt x="290" y="801"/>
                    </a:moveTo>
                    <a:cubicBezTo>
                      <a:pt x="273" y="781"/>
                      <a:pt x="285" y="738"/>
                      <a:pt x="285" y="738"/>
                    </a:cubicBezTo>
                    <a:cubicBezTo>
                      <a:pt x="246" y="678"/>
                      <a:pt x="289" y="649"/>
                      <a:pt x="289" y="649"/>
                    </a:cubicBezTo>
                    <a:cubicBezTo>
                      <a:pt x="365" y="636"/>
                      <a:pt x="363" y="670"/>
                      <a:pt x="422" y="682"/>
                    </a:cubicBezTo>
                    <a:cubicBezTo>
                      <a:pt x="481" y="694"/>
                      <a:pt x="457" y="706"/>
                      <a:pt x="457" y="706"/>
                    </a:cubicBezTo>
                    <a:cubicBezTo>
                      <a:pt x="415" y="728"/>
                      <a:pt x="357" y="722"/>
                      <a:pt x="337" y="717"/>
                    </a:cubicBezTo>
                    <a:cubicBezTo>
                      <a:pt x="317" y="712"/>
                      <a:pt x="294" y="713"/>
                      <a:pt x="318" y="728"/>
                    </a:cubicBezTo>
                    <a:cubicBezTo>
                      <a:pt x="342" y="742"/>
                      <a:pt x="399" y="740"/>
                      <a:pt x="399" y="740"/>
                    </a:cubicBezTo>
                    <a:cubicBezTo>
                      <a:pt x="427" y="729"/>
                      <a:pt x="425" y="753"/>
                      <a:pt x="425" y="753"/>
                    </a:cubicBezTo>
                    <a:cubicBezTo>
                      <a:pt x="407" y="758"/>
                      <a:pt x="407" y="785"/>
                      <a:pt x="407" y="785"/>
                    </a:cubicBezTo>
                    <a:cubicBezTo>
                      <a:pt x="386" y="832"/>
                      <a:pt x="290" y="801"/>
                      <a:pt x="290" y="801"/>
                    </a:cubicBezTo>
                    <a:close/>
                    <a:moveTo>
                      <a:pt x="1182" y="831"/>
                    </a:moveTo>
                    <a:cubicBezTo>
                      <a:pt x="1160" y="869"/>
                      <a:pt x="1127" y="897"/>
                      <a:pt x="1096" y="898"/>
                    </a:cubicBezTo>
                    <a:cubicBezTo>
                      <a:pt x="1065" y="899"/>
                      <a:pt x="1107" y="879"/>
                      <a:pt x="1075" y="859"/>
                    </a:cubicBezTo>
                    <a:cubicBezTo>
                      <a:pt x="1075" y="859"/>
                      <a:pt x="1061" y="846"/>
                      <a:pt x="1061" y="864"/>
                    </a:cubicBezTo>
                    <a:cubicBezTo>
                      <a:pt x="1061" y="864"/>
                      <a:pt x="1078" y="882"/>
                      <a:pt x="1059" y="895"/>
                    </a:cubicBezTo>
                    <a:cubicBezTo>
                      <a:pt x="1040" y="908"/>
                      <a:pt x="1028" y="928"/>
                      <a:pt x="927" y="929"/>
                    </a:cubicBezTo>
                    <a:cubicBezTo>
                      <a:pt x="927" y="929"/>
                      <a:pt x="884" y="928"/>
                      <a:pt x="816" y="854"/>
                    </a:cubicBezTo>
                    <a:cubicBezTo>
                      <a:pt x="816" y="854"/>
                      <a:pt x="798" y="822"/>
                      <a:pt x="787" y="815"/>
                    </a:cubicBezTo>
                    <a:cubicBezTo>
                      <a:pt x="787" y="815"/>
                      <a:pt x="777" y="817"/>
                      <a:pt x="783" y="830"/>
                    </a:cubicBezTo>
                    <a:cubicBezTo>
                      <a:pt x="783" y="830"/>
                      <a:pt x="792" y="854"/>
                      <a:pt x="777" y="857"/>
                    </a:cubicBezTo>
                    <a:cubicBezTo>
                      <a:pt x="762" y="860"/>
                      <a:pt x="691" y="864"/>
                      <a:pt x="672" y="910"/>
                    </a:cubicBezTo>
                    <a:cubicBezTo>
                      <a:pt x="672" y="910"/>
                      <a:pt x="666" y="927"/>
                      <a:pt x="698" y="907"/>
                    </a:cubicBezTo>
                    <a:cubicBezTo>
                      <a:pt x="730" y="887"/>
                      <a:pt x="736" y="875"/>
                      <a:pt x="775" y="876"/>
                    </a:cubicBezTo>
                    <a:cubicBezTo>
                      <a:pt x="814" y="877"/>
                      <a:pt x="816" y="894"/>
                      <a:pt x="845" y="915"/>
                    </a:cubicBezTo>
                    <a:cubicBezTo>
                      <a:pt x="874" y="936"/>
                      <a:pt x="912" y="953"/>
                      <a:pt x="856" y="967"/>
                    </a:cubicBezTo>
                    <a:cubicBezTo>
                      <a:pt x="800" y="981"/>
                      <a:pt x="765" y="961"/>
                      <a:pt x="709" y="990"/>
                    </a:cubicBezTo>
                    <a:cubicBezTo>
                      <a:pt x="653" y="1019"/>
                      <a:pt x="635" y="1008"/>
                      <a:pt x="629" y="1000"/>
                    </a:cubicBezTo>
                    <a:cubicBezTo>
                      <a:pt x="623" y="992"/>
                      <a:pt x="627" y="976"/>
                      <a:pt x="654" y="974"/>
                    </a:cubicBezTo>
                    <a:cubicBezTo>
                      <a:pt x="681" y="972"/>
                      <a:pt x="732" y="964"/>
                      <a:pt x="733" y="946"/>
                    </a:cubicBezTo>
                    <a:cubicBezTo>
                      <a:pt x="734" y="928"/>
                      <a:pt x="728" y="914"/>
                      <a:pt x="722" y="920"/>
                    </a:cubicBezTo>
                    <a:cubicBezTo>
                      <a:pt x="716" y="926"/>
                      <a:pt x="722" y="950"/>
                      <a:pt x="701" y="949"/>
                    </a:cubicBezTo>
                    <a:cubicBezTo>
                      <a:pt x="680" y="948"/>
                      <a:pt x="630" y="946"/>
                      <a:pt x="606" y="961"/>
                    </a:cubicBezTo>
                    <a:cubicBezTo>
                      <a:pt x="582" y="976"/>
                      <a:pt x="549" y="982"/>
                      <a:pt x="510" y="956"/>
                    </a:cubicBezTo>
                    <a:cubicBezTo>
                      <a:pt x="471" y="930"/>
                      <a:pt x="441" y="999"/>
                      <a:pt x="411" y="872"/>
                    </a:cubicBezTo>
                    <a:cubicBezTo>
                      <a:pt x="411" y="872"/>
                      <a:pt x="411" y="826"/>
                      <a:pt x="435" y="808"/>
                    </a:cubicBezTo>
                    <a:cubicBezTo>
                      <a:pt x="435" y="808"/>
                      <a:pt x="439" y="787"/>
                      <a:pt x="433" y="777"/>
                    </a:cubicBezTo>
                    <a:cubicBezTo>
                      <a:pt x="433" y="777"/>
                      <a:pt x="442" y="732"/>
                      <a:pt x="489" y="714"/>
                    </a:cubicBezTo>
                    <a:cubicBezTo>
                      <a:pt x="489" y="714"/>
                      <a:pt x="506" y="666"/>
                      <a:pt x="585" y="686"/>
                    </a:cubicBezTo>
                    <a:cubicBezTo>
                      <a:pt x="585" y="686"/>
                      <a:pt x="621" y="688"/>
                      <a:pt x="627" y="645"/>
                    </a:cubicBezTo>
                    <a:cubicBezTo>
                      <a:pt x="627" y="645"/>
                      <a:pt x="642" y="618"/>
                      <a:pt x="694" y="617"/>
                    </a:cubicBezTo>
                    <a:cubicBezTo>
                      <a:pt x="694" y="617"/>
                      <a:pt x="713" y="614"/>
                      <a:pt x="729" y="597"/>
                    </a:cubicBezTo>
                    <a:cubicBezTo>
                      <a:pt x="729" y="597"/>
                      <a:pt x="755" y="594"/>
                      <a:pt x="771" y="604"/>
                    </a:cubicBezTo>
                    <a:cubicBezTo>
                      <a:pt x="787" y="613"/>
                      <a:pt x="791" y="585"/>
                      <a:pt x="799" y="577"/>
                    </a:cubicBezTo>
                    <a:cubicBezTo>
                      <a:pt x="799" y="577"/>
                      <a:pt x="813" y="545"/>
                      <a:pt x="850" y="571"/>
                    </a:cubicBezTo>
                    <a:cubicBezTo>
                      <a:pt x="887" y="597"/>
                      <a:pt x="890" y="645"/>
                      <a:pt x="911" y="661"/>
                    </a:cubicBezTo>
                    <a:cubicBezTo>
                      <a:pt x="932" y="677"/>
                      <a:pt x="926" y="654"/>
                      <a:pt x="918" y="642"/>
                    </a:cubicBezTo>
                    <a:cubicBezTo>
                      <a:pt x="910" y="630"/>
                      <a:pt x="889" y="581"/>
                      <a:pt x="885" y="571"/>
                    </a:cubicBezTo>
                    <a:cubicBezTo>
                      <a:pt x="881" y="561"/>
                      <a:pt x="881" y="519"/>
                      <a:pt x="919" y="519"/>
                    </a:cubicBezTo>
                    <a:cubicBezTo>
                      <a:pt x="919" y="519"/>
                      <a:pt x="939" y="506"/>
                      <a:pt x="978" y="532"/>
                    </a:cubicBezTo>
                    <a:cubicBezTo>
                      <a:pt x="1017" y="558"/>
                      <a:pt x="1057" y="569"/>
                      <a:pt x="1075" y="566"/>
                    </a:cubicBezTo>
                    <a:cubicBezTo>
                      <a:pt x="1075" y="566"/>
                      <a:pt x="1093" y="558"/>
                      <a:pt x="1065" y="554"/>
                    </a:cubicBezTo>
                    <a:cubicBezTo>
                      <a:pt x="1037" y="550"/>
                      <a:pt x="1001" y="519"/>
                      <a:pt x="992" y="513"/>
                    </a:cubicBezTo>
                    <a:cubicBezTo>
                      <a:pt x="983" y="507"/>
                      <a:pt x="989" y="483"/>
                      <a:pt x="1004" y="477"/>
                    </a:cubicBezTo>
                    <a:cubicBezTo>
                      <a:pt x="1019" y="471"/>
                      <a:pt x="1045" y="401"/>
                      <a:pt x="1079" y="396"/>
                    </a:cubicBezTo>
                    <a:cubicBezTo>
                      <a:pt x="1079" y="396"/>
                      <a:pt x="1095" y="394"/>
                      <a:pt x="1104" y="388"/>
                    </a:cubicBezTo>
                    <a:cubicBezTo>
                      <a:pt x="1104" y="388"/>
                      <a:pt x="1108" y="377"/>
                      <a:pt x="1094" y="379"/>
                    </a:cubicBezTo>
                    <a:cubicBezTo>
                      <a:pt x="1094" y="379"/>
                      <a:pt x="1084" y="352"/>
                      <a:pt x="1085" y="327"/>
                    </a:cubicBezTo>
                    <a:cubicBezTo>
                      <a:pt x="1086" y="302"/>
                      <a:pt x="1055" y="239"/>
                      <a:pt x="1031" y="239"/>
                    </a:cubicBezTo>
                    <a:cubicBezTo>
                      <a:pt x="1031" y="239"/>
                      <a:pt x="1023" y="244"/>
                      <a:pt x="1033" y="257"/>
                    </a:cubicBezTo>
                    <a:cubicBezTo>
                      <a:pt x="1043" y="270"/>
                      <a:pt x="1073" y="315"/>
                      <a:pt x="1061" y="372"/>
                    </a:cubicBezTo>
                    <a:cubicBezTo>
                      <a:pt x="1061" y="372"/>
                      <a:pt x="1059" y="385"/>
                      <a:pt x="1042" y="390"/>
                    </a:cubicBezTo>
                    <a:cubicBezTo>
                      <a:pt x="1042" y="390"/>
                      <a:pt x="1028" y="443"/>
                      <a:pt x="986" y="451"/>
                    </a:cubicBezTo>
                    <a:cubicBezTo>
                      <a:pt x="944" y="459"/>
                      <a:pt x="972" y="492"/>
                      <a:pt x="944" y="497"/>
                    </a:cubicBezTo>
                    <a:cubicBezTo>
                      <a:pt x="916" y="502"/>
                      <a:pt x="903" y="481"/>
                      <a:pt x="875" y="516"/>
                    </a:cubicBezTo>
                    <a:cubicBezTo>
                      <a:pt x="875" y="516"/>
                      <a:pt x="856" y="560"/>
                      <a:pt x="837" y="533"/>
                    </a:cubicBezTo>
                    <a:cubicBezTo>
                      <a:pt x="818" y="506"/>
                      <a:pt x="853" y="455"/>
                      <a:pt x="864" y="436"/>
                    </a:cubicBezTo>
                    <a:cubicBezTo>
                      <a:pt x="875" y="417"/>
                      <a:pt x="890" y="372"/>
                      <a:pt x="941" y="363"/>
                    </a:cubicBezTo>
                    <a:cubicBezTo>
                      <a:pt x="941" y="363"/>
                      <a:pt x="955" y="369"/>
                      <a:pt x="964" y="338"/>
                    </a:cubicBezTo>
                    <a:cubicBezTo>
                      <a:pt x="973" y="307"/>
                      <a:pt x="1016" y="317"/>
                      <a:pt x="1021" y="329"/>
                    </a:cubicBezTo>
                    <a:cubicBezTo>
                      <a:pt x="1026" y="341"/>
                      <a:pt x="1036" y="363"/>
                      <a:pt x="1039" y="338"/>
                    </a:cubicBezTo>
                    <a:cubicBezTo>
                      <a:pt x="1039" y="338"/>
                      <a:pt x="1037" y="304"/>
                      <a:pt x="1011" y="298"/>
                    </a:cubicBezTo>
                    <a:cubicBezTo>
                      <a:pt x="985" y="292"/>
                      <a:pt x="976" y="252"/>
                      <a:pt x="984" y="229"/>
                    </a:cubicBezTo>
                    <a:cubicBezTo>
                      <a:pt x="992" y="206"/>
                      <a:pt x="1017" y="203"/>
                      <a:pt x="1067" y="218"/>
                    </a:cubicBezTo>
                    <a:cubicBezTo>
                      <a:pt x="1067" y="218"/>
                      <a:pt x="1092" y="241"/>
                      <a:pt x="1110" y="241"/>
                    </a:cubicBezTo>
                    <a:cubicBezTo>
                      <a:pt x="1128" y="241"/>
                      <a:pt x="1114" y="227"/>
                      <a:pt x="1105" y="223"/>
                    </a:cubicBezTo>
                    <a:cubicBezTo>
                      <a:pt x="1096" y="219"/>
                      <a:pt x="1076" y="197"/>
                      <a:pt x="1033" y="184"/>
                    </a:cubicBezTo>
                    <a:cubicBezTo>
                      <a:pt x="1012" y="178"/>
                      <a:pt x="1042" y="138"/>
                      <a:pt x="1074" y="161"/>
                    </a:cubicBezTo>
                    <a:cubicBezTo>
                      <a:pt x="1074" y="161"/>
                      <a:pt x="1120" y="185"/>
                      <a:pt x="1160" y="174"/>
                    </a:cubicBezTo>
                    <a:cubicBezTo>
                      <a:pt x="1160" y="174"/>
                      <a:pt x="1207" y="166"/>
                      <a:pt x="1220" y="202"/>
                    </a:cubicBezTo>
                    <a:cubicBezTo>
                      <a:pt x="1220" y="202"/>
                      <a:pt x="1217" y="206"/>
                      <a:pt x="1199" y="206"/>
                    </a:cubicBezTo>
                    <a:cubicBezTo>
                      <a:pt x="1181" y="206"/>
                      <a:pt x="1178" y="217"/>
                      <a:pt x="1168" y="216"/>
                    </a:cubicBezTo>
                    <a:cubicBezTo>
                      <a:pt x="1158" y="215"/>
                      <a:pt x="1165" y="205"/>
                      <a:pt x="1128" y="190"/>
                    </a:cubicBezTo>
                    <a:cubicBezTo>
                      <a:pt x="1091" y="175"/>
                      <a:pt x="1112" y="198"/>
                      <a:pt x="1122" y="206"/>
                    </a:cubicBezTo>
                    <a:cubicBezTo>
                      <a:pt x="1132" y="214"/>
                      <a:pt x="1166" y="226"/>
                      <a:pt x="1163" y="259"/>
                    </a:cubicBezTo>
                    <a:cubicBezTo>
                      <a:pt x="1160" y="292"/>
                      <a:pt x="1122" y="318"/>
                      <a:pt x="1122" y="381"/>
                    </a:cubicBezTo>
                    <a:cubicBezTo>
                      <a:pt x="1122" y="444"/>
                      <a:pt x="1131" y="495"/>
                      <a:pt x="1144" y="495"/>
                    </a:cubicBezTo>
                    <a:cubicBezTo>
                      <a:pt x="1157" y="495"/>
                      <a:pt x="1146" y="485"/>
                      <a:pt x="1144" y="457"/>
                    </a:cubicBezTo>
                    <a:cubicBezTo>
                      <a:pt x="1142" y="429"/>
                      <a:pt x="1135" y="356"/>
                      <a:pt x="1158" y="348"/>
                    </a:cubicBezTo>
                    <a:cubicBezTo>
                      <a:pt x="1181" y="340"/>
                      <a:pt x="1204" y="339"/>
                      <a:pt x="1195" y="325"/>
                    </a:cubicBezTo>
                    <a:cubicBezTo>
                      <a:pt x="1195" y="325"/>
                      <a:pt x="1174" y="321"/>
                      <a:pt x="1163" y="325"/>
                    </a:cubicBezTo>
                    <a:cubicBezTo>
                      <a:pt x="1163" y="325"/>
                      <a:pt x="1154" y="322"/>
                      <a:pt x="1177" y="298"/>
                    </a:cubicBezTo>
                    <a:cubicBezTo>
                      <a:pt x="1200" y="274"/>
                      <a:pt x="1178" y="246"/>
                      <a:pt x="1205" y="232"/>
                    </a:cubicBezTo>
                    <a:cubicBezTo>
                      <a:pt x="1232" y="218"/>
                      <a:pt x="1261" y="235"/>
                      <a:pt x="1260" y="247"/>
                    </a:cubicBezTo>
                    <a:cubicBezTo>
                      <a:pt x="1259" y="259"/>
                      <a:pt x="1234" y="252"/>
                      <a:pt x="1228" y="279"/>
                    </a:cubicBezTo>
                    <a:cubicBezTo>
                      <a:pt x="1222" y="306"/>
                      <a:pt x="1202" y="348"/>
                      <a:pt x="1239" y="406"/>
                    </a:cubicBezTo>
                    <a:cubicBezTo>
                      <a:pt x="1239" y="406"/>
                      <a:pt x="1246" y="472"/>
                      <a:pt x="1241" y="484"/>
                    </a:cubicBezTo>
                    <a:cubicBezTo>
                      <a:pt x="1241" y="484"/>
                      <a:pt x="1252" y="498"/>
                      <a:pt x="1262" y="446"/>
                    </a:cubicBezTo>
                    <a:cubicBezTo>
                      <a:pt x="1272" y="394"/>
                      <a:pt x="1244" y="373"/>
                      <a:pt x="1238" y="347"/>
                    </a:cubicBezTo>
                    <a:cubicBezTo>
                      <a:pt x="1232" y="321"/>
                      <a:pt x="1244" y="277"/>
                      <a:pt x="1260" y="277"/>
                    </a:cubicBezTo>
                    <a:cubicBezTo>
                      <a:pt x="1276" y="277"/>
                      <a:pt x="1289" y="264"/>
                      <a:pt x="1324" y="324"/>
                    </a:cubicBezTo>
                    <a:cubicBezTo>
                      <a:pt x="1359" y="384"/>
                      <a:pt x="1365" y="387"/>
                      <a:pt x="1364" y="436"/>
                    </a:cubicBezTo>
                    <a:cubicBezTo>
                      <a:pt x="1363" y="485"/>
                      <a:pt x="1367" y="502"/>
                      <a:pt x="1381" y="514"/>
                    </a:cubicBezTo>
                    <a:cubicBezTo>
                      <a:pt x="1388" y="520"/>
                      <a:pt x="1374" y="551"/>
                      <a:pt x="1359" y="537"/>
                    </a:cubicBezTo>
                    <a:cubicBezTo>
                      <a:pt x="1359" y="537"/>
                      <a:pt x="1315" y="511"/>
                      <a:pt x="1294" y="528"/>
                    </a:cubicBezTo>
                    <a:cubicBezTo>
                      <a:pt x="1294" y="528"/>
                      <a:pt x="1283" y="520"/>
                      <a:pt x="1297" y="503"/>
                    </a:cubicBezTo>
                    <a:cubicBezTo>
                      <a:pt x="1297" y="503"/>
                      <a:pt x="1310" y="372"/>
                      <a:pt x="1279" y="375"/>
                    </a:cubicBezTo>
                    <a:cubicBezTo>
                      <a:pt x="1248" y="378"/>
                      <a:pt x="1296" y="379"/>
                      <a:pt x="1280" y="473"/>
                    </a:cubicBezTo>
                    <a:cubicBezTo>
                      <a:pt x="1264" y="567"/>
                      <a:pt x="1212" y="595"/>
                      <a:pt x="1190" y="594"/>
                    </a:cubicBezTo>
                    <a:cubicBezTo>
                      <a:pt x="1168" y="593"/>
                      <a:pt x="1164" y="598"/>
                      <a:pt x="1183" y="552"/>
                    </a:cubicBezTo>
                    <a:cubicBezTo>
                      <a:pt x="1202" y="506"/>
                      <a:pt x="1222" y="414"/>
                      <a:pt x="1198" y="417"/>
                    </a:cubicBezTo>
                    <a:cubicBezTo>
                      <a:pt x="1185" y="419"/>
                      <a:pt x="1188" y="426"/>
                      <a:pt x="1188" y="447"/>
                    </a:cubicBezTo>
                    <a:cubicBezTo>
                      <a:pt x="1188" y="468"/>
                      <a:pt x="1183" y="543"/>
                      <a:pt x="1148" y="572"/>
                    </a:cubicBezTo>
                    <a:cubicBezTo>
                      <a:pt x="1113" y="601"/>
                      <a:pt x="1124" y="560"/>
                      <a:pt x="1111" y="545"/>
                    </a:cubicBezTo>
                    <a:cubicBezTo>
                      <a:pt x="1098" y="530"/>
                      <a:pt x="1081" y="481"/>
                      <a:pt x="1021" y="486"/>
                    </a:cubicBezTo>
                    <a:cubicBezTo>
                      <a:pt x="1021" y="486"/>
                      <a:pt x="1015" y="502"/>
                      <a:pt x="1034" y="503"/>
                    </a:cubicBezTo>
                    <a:cubicBezTo>
                      <a:pt x="1053" y="504"/>
                      <a:pt x="1098" y="532"/>
                      <a:pt x="1097" y="565"/>
                    </a:cubicBezTo>
                    <a:cubicBezTo>
                      <a:pt x="1096" y="598"/>
                      <a:pt x="1094" y="596"/>
                      <a:pt x="1069" y="612"/>
                    </a:cubicBezTo>
                    <a:cubicBezTo>
                      <a:pt x="1044" y="628"/>
                      <a:pt x="1017" y="654"/>
                      <a:pt x="1007" y="691"/>
                    </a:cubicBezTo>
                    <a:cubicBezTo>
                      <a:pt x="997" y="728"/>
                      <a:pt x="933" y="749"/>
                      <a:pt x="874" y="742"/>
                    </a:cubicBezTo>
                    <a:cubicBezTo>
                      <a:pt x="815" y="735"/>
                      <a:pt x="843" y="700"/>
                      <a:pt x="841" y="676"/>
                    </a:cubicBezTo>
                    <a:cubicBezTo>
                      <a:pt x="839" y="652"/>
                      <a:pt x="836" y="621"/>
                      <a:pt x="818" y="636"/>
                    </a:cubicBezTo>
                    <a:cubicBezTo>
                      <a:pt x="818" y="636"/>
                      <a:pt x="819" y="642"/>
                      <a:pt x="823" y="662"/>
                    </a:cubicBezTo>
                    <a:cubicBezTo>
                      <a:pt x="827" y="682"/>
                      <a:pt x="809" y="672"/>
                      <a:pt x="808" y="694"/>
                    </a:cubicBezTo>
                    <a:cubicBezTo>
                      <a:pt x="807" y="716"/>
                      <a:pt x="800" y="741"/>
                      <a:pt x="764" y="717"/>
                    </a:cubicBezTo>
                    <a:cubicBezTo>
                      <a:pt x="728" y="693"/>
                      <a:pt x="752" y="699"/>
                      <a:pt x="755" y="656"/>
                    </a:cubicBezTo>
                    <a:cubicBezTo>
                      <a:pt x="758" y="613"/>
                      <a:pt x="719" y="599"/>
                      <a:pt x="727" y="619"/>
                    </a:cubicBezTo>
                    <a:cubicBezTo>
                      <a:pt x="735" y="639"/>
                      <a:pt x="741" y="641"/>
                      <a:pt x="731" y="672"/>
                    </a:cubicBezTo>
                    <a:cubicBezTo>
                      <a:pt x="721" y="703"/>
                      <a:pt x="741" y="713"/>
                      <a:pt x="720" y="735"/>
                    </a:cubicBezTo>
                    <a:cubicBezTo>
                      <a:pt x="699" y="757"/>
                      <a:pt x="657" y="779"/>
                      <a:pt x="624" y="789"/>
                    </a:cubicBezTo>
                    <a:cubicBezTo>
                      <a:pt x="591" y="799"/>
                      <a:pt x="596" y="830"/>
                      <a:pt x="564" y="833"/>
                    </a:cubicBezTo>
                    <a:cubicBezTo>
                      <a:pt x="532" y="836"/>
                      <a:pt x="548" y="796"/>
                      <a:pt x="520" y="794"/>
                    </a:cubicBezTo>
                    <a:cubicBezTo>
                      <a:pt x="520" y="794"/>
                      <a:pt x="503" y="792"/>
                      <a:pt x="513" y="809"/>
                    </a:cubicBezTo>
                    <a:cubicBezTo>
                      <a:pt x="523" y="826"/>
                      <a:pt x="551" y="837"/>
                      <a:pt x="534" y="857"/>
                    </a:cubicBezTo>
                    <a:cubicBezTo>
                      <a:pt x="534" y="857"/>
                      <a:pt x="513" y="878"/>
                      <a:pt x="471" y="874"/>
                    </a:cubicBezTo>
                    <a:cubicBezTo>
                      <a:pt x="471" y="874"/>
                      <a:pt x="458" y="892"/>
                      <a:pt x="499" y="886"/>
                    </a:cubicBezTo>
                    <a:cubicBezTo>
                      <a:pt x="540" y="880"/>
                      <a:pt x="562" y="864"/>
                      <a:pt x="598" y="826"/>
                    </a:cubicBezTo>
                    <a:cubicBezTo>
                      <a:pt x="598" y="826"/>
                      <a:pt x="630" y="806"/>
                      <a:pt x="675" y="794"/>
                    </a:cubicBezTo>
                    <a:cubicBezTo>
                      <a:pt x="720" y="782"/>
                      <a:pt x="727" y="758"/>
                      <a:pt x="762" y="754"/>
                    </a:cubicBezTo>
                    <a:cubicBezTo>
                      <a:pt x="797" y="750"/>
                      <a:pt x="820" y="746"/>
                      <a:pt x="861" y="764"/>
                    </a:cubicBezTo>
                    <a:cubicBezTo>
                      <a:pt x="861" y="764"/>
                      <a:pt x="893" y="770"/>
                      <a:pt x="926" y="768"/>
                    </a:cubicBezTo>
                    <a:cubicBezTo>
                      <a:pt x="926" y="768"/>
                      <a:pt x="938" y="773"/>
                      <a:pt x="938" y="797"/>
                    </a:cubicBezTo>
                    <a:cubicBezTo>
                      <a:pt x="938" y="821"/>
                      <a:pt x="981" y="836"/>
                      <a:pt x="993" y="845"/>
                    </a:cubicBezTo>
                    <a:cubicBezTo>
                      <a:pt x="1005" y="854"/>
                      <a:pt x="992" y="904"/>
                      <a:pt x="1001" y="908"/>
                    </a:cubicBezTo>
                    <a:cubicBezTo>
                      <a:pt x="1010" y="912"/>
                      <a:pt x="1018" y="913"/>
                      <a:pt x="1018" y="881"/>
                    </a:cubicBezTo>
                    <a:cubicBezTo>
                      <a:pt x="1018" y="849"/>
                      <a:pt x="1029" y="840"/>
                      <a:pt x="1059" y="835"/>
                    </a:cubicBezTo>
                    <a:cubicBezTo>
                      <a:pt x="1089" y="830"/>
                      <a:pt x="1141" y="813"/>
                      <a:pt x="1171" y="821"/>
                    </a:cubicBezTo>
                    <a:cubicBezTo>
                      <a:pt x="1171" y="821"/>
                      <a:pt x="1190" y="808"/>
                      <a:pt x="1156" y="801"/>
                    </a:cubicBezTo>
                    <a:cubicBezTo>
                      <a:pt x="1122" y="794"/>
                      <a:pt x="1088" y="816"/>
                      <a:pt x="1059" y="819"/>
                    </a:cubicBezTo>
                    <a:cubicBezTo>
                      <a:pt x="1030" y="822"/>
                      <a:pt x="974" y="845"/>
                      <a:pt x="965" y="780"/>
                    </a:cubicBezTo>
                    <a:cubicBezTo>
                      <a:pt x="956" y="715"/>
                      <a:pt x="1055" y="748"/>
                      <a:pt x="1087" y="727"/>
                    </a:cubicBezTo>
                    <a:cubicBezTo>
                      <a:pt x="1087" y="727"/>
                      <a:pt x="1100" y="715"/>
                      <a:pt x="1078" y="714"/>
                    </a:cubicBezTo>
                    <a:cubicBezTo>
                      <a:pt x="1056" y="713"/>
                      <a:pt x="1027" y="714"/>
                      <a:pt x="1020" y="722"/>
                    </a:cubicBezTo>
                    <a:cubicBezTo>
                      <a:pt x="1020" y="722"/>
                      <a:pt x="1020" y="717"/>
                      <a:pt x="1036" y="691"/>
                    </a:cubicBezTo>
                    <a:cubicBezTo>
                      <a:pt x="1052" y="665"/>
                      <a:pt x="1033" y="656"/>
                      <a:pt x="1062" y="640"/>
                    </a:cubicBezTo>
                    <a:cubicBezTo>
                      <a:pt x="1091" y="624"/>
                      <a:pt x="1119" y="607"/>
                      <a:pt x="1137" y="605"/>
                    </a:cubicBezTo>
                    <a:cubicBezTo>
                      <a:pt x="1155" y="603"/>
                      <a:pt x="1197" y="619"/>
                      <a:pt x="1198" y="652"/>
                    </a:cubicBezTo>
                    <a:cubicBezTo>
                      <a:pt x="1199" y="685"/>
                      <a:pt x="1204" y="793"/>
                      <a:pt x="1182" y="831"/>
                    </a:cubicBezTo>
                    <a:close/>
                    <a:moveTo>
                      <a:pt x="1294" y="780"/>
                    </a:moveTo>
                    <a:cubicBezTo>
                      <a:pt x="1270" y="766"/>
                      <a:pt x="1270" y="729"/>
                      <a:pt x="1270" y="698"/>
                    </a:cubicBezTo>
                    <a:cubicBezTo>
                      <a:pt x="1270" y="668"/>
                      <a:pt x="1251" y="681"/>
                      <a:pt x="1250" y="704"/>
                    </a:cubicBezTo>
                    <a:cubicBezTo>
                      <a:pt x="1249" y="726"/>
                      <a:pt x="1245" y="766"/>
                      <a:pt x="1255" y="774"/>
                    </a:cubicBezTo>
                    <a:cubicBezTo>
                      <a:pt x="1266" y="782"/>
                      <a:pt x="1263" y="785"/>
                      <a:pt x="1250" y="801"/>
                    </a:cubicBezTo>
                    <a:cubicBezTo>
                      <a:pt x="1237" y="817"/>
                      <a:pt x="1226" y="833"/>
                      <a:pt x="1209" y="828"/>
                    </a:cubicBezTo>
                    <a:cubicBezTo>
                      <a:pt x="1209" y="828"/>
                      <a:pt x="1226" y="816"/>
                      <a:pt x="1218" y="680"/>
                    </a:cubicBezTo>
                    <a:cubicBezTo>
                      <a:pt x="1218" y="680"/>
                      <a:pt x="1225" y="638"/>
                      <a:pt x="1261" y="638"/>
                    </a:cubicBezTo>
                    <a:cubicBezTo>
                      <a:pt x="1297" y="638"/>
                      <a:pt x="1306" y="644"/>
                      <a:pt x="1303" y="688"/>
                    </a:cubicBezTo>
                    <a:cubicBezTo>
                      <a:pt x="1301" y="732"/>
                      <a:pt x="1307" y="753"/>
                      <a:pt x="1315" y="766"/>
                    </a:cubicBezTo>
                    <a:cubicBezTo>
                      <a:pt x="1323" y="780"/>
                      <a:pt x="1318" y="793"/>
                      <a:pt x="1294" y="780"/>
                    </a:cubicBezTo>
                    <a:close/>
                    <a:moveTo>
                      <a:pt x="1351" y="773"/>
                    </a:moveTo>
                    <a:cubicBezTo>
                      <a:pt x="1351" y="773"/>
                      <a:pt x="1345" y="802"/>
                      <a:pt x="1329" y="746"/>
                    </a:cubicBezTo>
                    <a:cubicBezTo>
                      <a:pt x="1329" y="746"/>
                      <a:pt x="1313" y="638"/>
                      <a:pt x="1335" y="630"/>
                    </a:cubicBezTo>
                    <a:cubicBezTo>
                      <a:pt x="1335" y="630"/>
                      <a:pt x="1355" y="612"/>
                      <a:pt x="1359" y="600"/>
                    </a:cubicBezTo>
                    <a:cubicBezTo>
                      <a:pt x="1363" y="588"/>
                      <a:pt x="1357" y="589"/>
                      <a:pt x="1341" y="602"/>
                    </a:cubicBezTo>
                    <a:cubicBezTo>
                      <a:pt x="1325" y="616"/>
                      <a:pt x="1323" y="638"/>
                      <a:pt x="1291" y="612"/>
                    </a:cubicBezTo>
                    <a:cubicBezTo>
                      <a:pt x="1291" y="612"/>
                      <a:pt x="1261" y="600"/>
                      <a:pt x="1242" y="610"/>
                    </a:cubicBezTo>
                    <a:cubicBezTo>
                      <a:pt x="1242" y="610"/>
                      <a:pt x="1231" y="628"/>
                      <a:pt x="1219" y="628"/>
                    </a:cubicBezTo>
                    <a:cubicBezTo>
                      <a:pt x="1219" y="628"/>
                      <a:pt x="1203" y="609"/>
                      <a:pt x="1233" y="596"/>
                    </a:cubicBezTo>
                    <a:cubicBezTo>
                      <a:pt x="1262" y="582"/>
                      <a:pt x="1267" y="580"/>
                      <a:pt x="1277" y="557"/>
                    </a:cubicBezTo>
                    <a:cubicBezTo>
                      <a:pt x="1286" y="534"/>
                      <a:pt x="1362" y="554"/>
                      <a:pt x="1373" y="588"/>
                    </a:cubicBezTo>
                    <a:cubicBezTo>
                      <a:pt x="1383" y="621"/>
                      <a:pt x="1403" y="658"/>
                      <a:pt x="1386" y="696"/>
                    </a:cubicBezTo>
                    <a:cubicBezTo>
                      <a:pt x="1369" y="733"/>
                      <a:pt x="1350" y="728"/>
                      <a:pt x="1351" y="773"/>
                    </a:cubicBezTo>
                    <a:close/>
                    <a:moveTo>
                      <a:pt x="1403" y="790"/>
                    </a:moveTo>
                    <a:cubicBezTo>
                      <a:pt x="1403" y="790"/>
                      <a:pt x="1359" y="805"/>
                      <a:pt x="1386" y="749"/>
                    </a:cubicBezTo>
                    <a:cubicBezTo>
                      <a:pt x="1413" y="693"/>
                      <a:pt x="1419" y="740"/>
                      <a:pt x="1414" y="620"/>
                    </a:cubicBezTo>
                    <a:cubicBezTo>
                      <a:pt x="1414" y="620"/>
                      <a:pt x="1406" y="581"/>
                      <a:pt x="1397" y="573"/>
                    </a:cubicBezTo>
                    <a:cubicBezTo>
                      <a:pt x="1387" y="565"/>
                      <a:pt x="1395" y="544"/>
                      <a:pt x="1407" y="542"/>
                    </a:cubicBezTo>
                    <a:cubicBezTo>
                      <a:pt x="1419" y="541"/>
                      <a:pt x="1405" y="497"/>
                      <a:pt x="1386" y="485"/>
                    </a:cubicBezTo>
                    <a:cubicBezTo>
                      <a:pt x="1386" y="485"/>
                      <a:pt x="1375" y="401"/>
                      <a:pt x="1382" y="397"/>
                    </a:cubicBezTo>
                    <a:cubicBezTo>
                      <a:pt x="1382" y="397"/>
                      <a:pt x="1438" y="446"/>
                      <a:pt x="1454" y="642"/>
                    </a:cubicBezTo>
                    <a:cubicBezTo>
                      <a:pt x="1454" y="642"/>
                      <a:pt x="1461" y="774"/>
                      <a:pt x="1403" y="790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iṧľïḋe">
                <a:extLst>
                  <a:ext uri="{FF2B5EF4-FFF2-40B4-BE49-F238E27FC236}">
                    <a16:creationId xmlns:a16="http://schemas.microsoft.com/office/drawing/2014/main" id="{E5E5F8E9-D7A4-4249-AA18-05B2BD6041A4}"/>
                  </a:ext>
                </a:extLst>
              </p:cNvPr>
              <p:cNvSpPr/>
              <p:nvPr/>
            </p:nvSpPr>
            <p:spPr bwMode="auto">
              <a:xfrm>
                <a:off x="5969531" y="2826799"/>
                <a:ext cx="208276" cy="123293"/>
              </a:xfrm>
              <a:custGeom>
                <a:avLst/>
                <a:gdLst>
                  <a:gd name="T0" fmla="*/ 98 w 112"/>
                  <a:gd name="T1" fmla="*/ 15 h 68"/>
                  <a:gd name="T2" fmla="*/ 27 w 112"/>
                  <a:gd name="T3" fmla="*/ 29 h 68"/>
                  <a:gd name="T4" fmla="*/ 14 w 112"/>
                  <a:gd name="T5" fmla="*/ 45 h 68"/>
                  <a:gd name="T6" fmla="*/ 35 w 112"/>
                  <a:gd name="T7" fmla="*/ 47 h 68"/>
                  <a:gd name="T8" fmla="*/ 58 w 112"/>
                  <a:gd name="T9" fmla="*/ 55 h 68"/>
                  <a:gd name="T10" fmla="*/ 90 w 112"/>
                  <a:gd name="T11" fmla="*/ 60 h 68"/>
                  <a:gd name="T12" fmla="*/ 111 w 112"/>
                  <a:gd name="T13" fmla="*/ 25 h 68"/>
                  <a:gd name="T14" fmla="*/ 98 w 112"/>
                  <a:gd name="T15" fmla="*/ 1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68">
                    <a:moveTo>
                      <a:pt x="98" y="15"/>
                    </a:moveTo>
                    <a:cubicBezTo>
                      <a:pt x="74" y="65"/>
                      <a:pt x="54" y="29"/>
                      <a:pt x="27" y="29"/>
                    </a:cubicBezTo>
                    <a:cubicBezTo>
                      <a:pt x="0" y="29"/>
                      <a:pt x="7" y="47"/>
                      <a:pt x="14" y="45"/>
                    </a:cubicBezTo>
                    <a:cubicBezTo>
                      <a:pt x="20" y="44"/>
                      <a:pt x="35" y="47"/>
                      <a:pt x="35" y="47"/>
                    </a:cubicBezTo>
                    <a:cubicBezTo>
                      <a:pt x="41" y="45"/>
                      <a:pt x="58" y="55"/>
                      <a:pt x="58" y="55"/>
                    </a:cubicBezTo>
                    <a:cubicBezTo>
                      <a:pt x="74" y="57"/>
                      <a:pt x="79" y="68"/>
                      <a:pt x="90" y="60"/>
                    </a:cubicBezTo>
                    <a:cubicBezTo>
                      <a:pt x="100" y="52"/>
                      <a:pt x="112" y="51"/>
                      <a:pt x="111" y="25"/>
                    </a:cubicBezTo>
                    <a:cubicBezTo>
                      <a:pt x="110" y="0"/>
                      <a:pt x="98" y="15"/>
                      <a:pt x="98" y="15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8" name="íšḷiďe">
              <a:extLst>
                <a:ext uri="{FF2B5EF4-FFF2-40B4-BE49-F238E27FC236}">
                  <a16:creationId xmlns:a16="http://schemas.microsoft.com/office/drawing/2014/main" id="{8AD5F39B-3413-4542-B96D-2147FE3CDDA8}"/>
                </a:ext>
              </a:extLst>
            </p:cNvPr>
            <p:cNvSpPr/>
            <p:nvPr/>
          </p:nvSpPr>
          <p:spPr>
            <a:xfrm>
              <a:off x="5088334" y="4982488"/>
              <a:ext cx="372284" cy="81228"/>
            </a:xfrm>
            <a:custGeom>
              <a:avLst/>
              <a:gdLst>
                <a:gd name="connsiteX0" fmla="*/ 421470 w 466907"/>
                <a:gd name="connsiteY0" fmla="*/ 103814 h 103905"/>
                <a:gd name="connsiteX1" fmla="*/ 294250 w 466907"/>
                <a:gd name="connsiteY1" fmla="*/ 40204 h 103905"/>
                <a:gd name="connsiteX2" fmla="*/ 51 w 466907"/>
                <a:gd name="connsiteY2" fmla="*/ 40204 h 103905"/>
                <a:gd name="connsiteX3" fmla="*/ 318103 w 466907"/>
                <a:gd name="connsiteY3" fmla="*/ 447 h 103905"/>
                <a:gd name="connsiteX4" fmla="*/ 461227 w 466907"/>
                <a:gd name="connsiteY4" fmla="*/ 24301 h 103905"/>
                <a:gd name="connsiteX5" fmla="*/ 421470 w 466907"/>
                <a:gd name="connsiteY5" fmla="*/ 103814 h 103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907" h="103905">
                  <a:moveTo>
                    <a:pt x="421470" y="103814"/>
                  </a:moveTo>
                  <a:cubicBezTo>
                    <a:pt x="393641" y="106464"/>
                    <a:pt x="364486" y="50806"/>
                    <a:pt x="294250" y="40204"/>
                  </a:cubicBezTo>
                  <a:cubicBezTo>
                    <a:pt x="224013" y="29602"/>
                    <a:pt x="-3924" y="46830"/>
                    <a:pt x="51" y="40204"/>
                  </a:cubicBezTo>
                  <a:cubicBezTo>
                    <a:pt x="4026" y="33578"/>
                    <a:pt x="241240" y="3097"/>
                    <a:pt x="318103" y="447"/>
                  </a:cubicBezTo>
                  <a:cubicBezTo>
                    <a:pt x="394966" y="-2204"/>
                    <a:pt x="442674" y="7073"/>
                    <a:pt x="461227" y="24301"/>
                  </a:cubicBezTo>
                  <a:cubicBezTo>
                    <a:pt x="479780" y="41529"/>
                    <a:pt x="449299" y="101164"/>
                    <a:pt x="421470" y="103814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isļíḑe">
              <a:extLst>
                <a:ext uri="{FF2B5EF4-FFF2-40B4-BE49-F238E27FC236}">
                  <a16:creationId xmlns:a16="http://schemas.microsoft.com/office/drawing/2014/main" id="{57A0EE57-4655-40BF-975F-441079E01E3D}"/>
                </a:ext>
              </a:extLst>
            </p:cNvPr>
            <p:cNvSpPr/>
            <p:nvPr/>
          </p:nvSpPr>
          <p:spPr>
            <a:xfrm>
              <a:off x="6833166" y="3072951"/>
              <a:ext cx="648072" cy="6480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0" name="îṧḷîḋé">
              <a:extLst>
                <a:ext uri="{FF2B5EF4-FFF2-40B4-BE49-F238E27FC236}">
                  <a16:creationId xmlns:a16="http://schemas.microsoft.com/office/drawing/2014/main" id="{92C3ED50-A098-4B60-8FF5-0E6B732E020B}"/>
                </a:ext>
              </a:extLst>
            </p:cNvPr>
            <p:cNvSpPr/>
            <p:nvPr/>
          </p:nvSpPr>
          <p:spPr bwMode="auto">
            <a:xfrm>
              <a:off x="7011943" y="3257076"/>
              <a:ext cx="290520" cy="279824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1" name="ïśľïdè">
              <a:extLst>
                <a:ext uri="{FF2B5EF4-FFF2-40B4-BE49-F238E27FC236}">
                  <a16:creationId xmlns:a16="http://schemas.microsoft.com/office/drawing/2014/main" id="{2314BE52-8201-4191-BFB5-FA29A4973790}"/>
                </a:ext>
              </a:extLst>
            </p:cNvPr>
            <p:cNvSpPr/>
            <p:nvPr/>
          </p:nvSpPr>
          <p:spPr>
            <a:xfrm>
              <a:off x="4555586" y="3006116"/>
              <a:ext cx="648072" cy="648072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2" name="íṣ1iďe">
              <a:extLst>
                <a:ext uri="{FF2B5EF4-FFF2-40B4-BE49-F238E27FC236}">
                  <a16:creationId xmlns:a16="http://schemas.microsoft.com/office/drawing/2014/main" id="{B1BE4289-5A6C-4917-9188-0C271E09945A}"/>
                </a:ext>
              </a:extLst>
            </p:cNvPr>
            <p:cNvSpPr/>
            <p:nvPr/>
          </p:nvSpPr>
          <p:spPr bwMode="auto">
            <a:xfrm>
              <a:off x="4734363" y="3190241"/>
              <a:ext cx="290520" cy="279824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3" name="iŝḻidê">
              <a:extLst>
                <a:ext uri="{FF2B5EF4-FFF2-40B4-BE49-F238E27FC236}">
                  <a16:creationId xmlns:a16="http://schemas.microsoft.com/office/drawing/2014/main" id="{770AFE15-3458-456F-8CC7-E04406A1A343}"/>
                </a:ext>
              </a:extLst>
            </p:cNvPr>
            <p:cNvSpPr/>
            <p:nvPr/>
          </p:nvSpPr>
          <p:spPr>
            <a:xfrm>
              <a:off x="4078115" y="4518539"/>
              <a:ext cx="648072" cy="6480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4" name="îśľíḋê">
              <a:extLst>
                <a:ext uri="{FF2B5EF4-FFF2-40B4-BE49-F238E27FC236}">
                  <a16:creationId xmlns:a16="http://schemas.microsoft.com/office/drawing/2014/main" id="{0C672607-DA2F-4866-9145-0F606CBA1325}"/>
                </a:ext>
              </a:extLst>
            </p:cNvPr>
            <p:cNvSpPr/>
            <p:nvPr/>
          </p:nvSpPr>
          <p:spPr bwMode="auto">
            <a:xfrm>
              <a:off x="4256892" y="4702664"/>
              <a:ext cx="290520" cy="279824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5" name="isļíḑè">
              <a:extLst>
                <a:ext uri="{FF2B5EF4-FFF2-40B4-BE49-F238E27FC236}">
                  <a16:creationId xmlns:a16="http://schemas.microsoft.com/office/drawing/2014/main" id="{EECDE00A-B91B-4170-9B5D-FA0BE8C5B8B1}"/>
                </a:ext>
              </a:extLst>
            </p:cNvPr>
            <p:cNvSpPr/>
            <p:nvPr/>
          </p:nvSpPr>
          <p:spPr>
            <a:xfrm>
              <a:off x="7113127" y="4541823"/>
              <a:ext cx="648072" cy="64807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îṡļîḋê">
              <a:extLst>
                <a:ext uri="{FF2B5EF4-FFF2-40B4-BE49-F238E27FC236}">
                  <a16:creationId xmlns:a16="http://schemas.microsoft.com/office/drawing/2014/main" id="{46D2D605-BA7E-4AA0-B946-1D07DF637694}"/>
                </a:ext>
              </a:extLst>
            </p:cNvPr>
            <p:cNvSpPr/>
            <p:nvPr/>
          </p:nvSpPr>
          <p:spPr bwMode="auto">
            <a:xfrm>
              <a:off x="7291904" y="4725948"/>
              <a:ext cx="290520" cy="279824"/>
            </a:xfrm>
            <a:custGeom>
              <a:avLst/>
              <a:gdLst>
                <a:gd name="connsiteX0" fmla="*/ 0 w 582235"/>
                <a:gd name="connsiteY0" fmla="*/ 404481 h 606722"/>
                <a:gd name="connsiteX1" fmla="*/ 101261 w 582235"/>
                <a:gd name="connsiteY1" fmla="*/ 404481 h 606722"/>
                <a:gd name="connsiteX2" fmla="*/ 101261 w 582235"/>
                <a:gd name="connsiteY2" fmla="*/ 606722 h 606722"/>
                <a:gd name="connsiteX3" fmla="*/ 0 w 582235"/>
                <a:gd name="connsiteY3" fmla="*/ 606722 h 606722"/>
                <a:gd name="connsiteX4" fmla="*/ 151927 w 582235"/>
                <a:gd name="connsiteY4" fmla="*/ 328623 h 606722"/>
                <a:gd name="connsiteX5" fmla="*/ 253188 w 582235"/>
                <a:gd name="connsiteY5" fmla="*/ 328623 h 606722"/>
                <a:gd name="connsiteX6" fmla="*/ 253188 w 582235"/>
                <a:gd name="connsiteY6" fmla="*/ 606722 h 606722"/>
                <a:gd name="connsiteX7" fmla="*/ 151927 w 582235"/>
                <a:gd name="connsiteY7" fmla="*/ 606722 h 606722"/>
                <a:gd name="connsiteX8" fmla="*/ 303855 w 582235"/>
                <a:gd name="connsiteY8" fmla="*/ 252766 h 606722"/>
                <a:gd name="connsiteX9" fmla="*/ 405046 w 582235"/>
                <a:gd name="connsiteY9" fmla="*/ 252766 h 606722"/>
                <a:gd name="connsiteX10" fmla="*/ 405046 w 582235"/>
                <a:gd name="connsiteY10" fmla="*/ 606722 h 606722"/>
                <a:gd name="connsiteX11" fmla="*/ 303855 w 582235"/>
                <a:gd name="connsiteY11" fmla="*/ 606722 h 606722"/>
                <a:gd name="connsiteX12" fmla="*/ 455711 w 582235"/>
                <a:gd name="connsiteY12" fmla="*/ 202241 h 606722"/>
                <a:gd name="connsiteX13" fmla="*/ 556972 w 582235"/>
                <a:gd name="connsiteY13" fmla="*/ 202241 h 606722"/>
                <a:gd name="connsiteX14" fmla="*/ 556972 w 582235"/>
                <a:gd name="connsiteY14" fmla="*/ 606722 h 606722"/>
                <a:gd name="connsiteX15" fmla="*/ 455711 w 582235"/>
                <a:gd name="connsiteY15" fmla="*/ 606722 h 606722"/>
                <a:gd name="connsiteX16" fmla="*/ 455697 w 582235"/>
                <a:gd name="connsiteY16" fmla="*/ 0 h 606722"/>
                <a:gd name="connsiteX17" fmla="*/ 556785 w 582235"/>
                <a:gd name="connsiteY17" fmla="*/ 0 h 606722"/>
                <a:gd name="connsiteX18" fmla="*/ 556874 w 582235"/>
                <a:gd name="connsiteY18" fmla="*/ 0 h 606722"/>
                <a:gd name="connsiteX19" fmla="*/ 556963 w 582235"/>
                <a:gd name="connsiteY19" fmla="*/ 0 h 606722"/>
                <a:gd name="connsiteX20" fmla="*/ 557675 w 582235"/>
                <a:gd name="connsiteY20" fmla="*/ 0 h 606722"/>
                <a:gd name="connsiteX21" fmla="*/ 559366 w 582235"/>
                <a:gd name="connsiteY21" fmla="*/ 89 h 606722"/>
                <a:gd name="connsiteX22" fmla="*/ 560611 w 582235"/>
                <a:gd name="connsiteY22" fmla="*/ 267 h 606722"/>
                <a:gd name="connsiteX23" fmla="*/ 561857 w 582235"/>
                <a:gd name="connsiteY23" fmla="*/ 444 h 606722"/>
                <a:gd name="connsiteX24" fmla="*/ 563192 w 582235"/>
                <a:gd name="connsiteY24" fmla="*/ 800 h 606722"/>
                <a:gd name="connsiteX25" fmla="*/ 564171 w 582235"/>
                <a:gd name="connsiteY25" fmla="*/ 1067 h 606722"/>
                <a:gd name="connsiteX26" fmla="*/ 565506 w 582235"/>
                <a:gd name="connsiteY26" fmla="*/ 1511 h 606722"/>
                <a:gd name="connsiteX27" fmla="*/ 566574 w 582235"/>
                <a:gd name="connsiteY27" fmla="*/ 1867 h 606722"/>
                <a:gd name="connsiteX28" fmla="*/ 567730 w 582235"/>
                <a:gd name="connsiteY28" fmla="*/ 2400 h 606722"/>
                <a:gd name="connsiteX29" fmla="*/ 568798 w 582235"/>
                <a:gd name="connsiteY29" fmla="*/ 2933 h 606722"/>
                <a:gd name="connsiteX30" fmla="*/ 569777 w 582235"/>
                <a:gd name="connsiteY30" fmla="*/ 3467 h 606722"/>
                <a:gd name="connsiteX31" fmla="*/ 570934 w 582235"/>
                <a:gd name="connsiteY31" fmla="*/ 4178 h 606722"/>
                <a:gd name="connsiteX32" fmla="*/ 571824 w 582235"/>
                <a:gd name="connsiteY32" fmla="*/ 4800 h 606722"/>
                <a:gd name="connsiteX33" fmla="*/ 572891 w 582235"/>
                <a:gd name="connsiteY33" fmla="*/ 5689 h 606722"/>
                <a:gd name="connsiteX34" fmla="*/ 573781 w 582235"/>
                <a:gd name="connsiteY34" fmla="*/ 6489 h 606722"/>
                <a:gd name="connsiteX35" fmla="*/ 574760 w 582235"/>
                <a:gd name="connsiteY35" fmla="*/ 7289 h 606722"/>
                <a:gd name="connsiteX36" fmla="*/ 575917 w 582235"/>
                <a:gd name="connsiteY36" fmla="*/ 8533 h 606722"/>
                <a:gd name="connsiteX37" fmla="*/ 576451 w 582235"/>
                <a:gd name="connsiteY37" fmla="*/ 9066 h 606722"/>
                <a:gd name="connsiteX38" fmla="*/ 576451 w 582235"/>
                <a:gd name="connsiteY38" fmla="*/ 9155 h 606722"/>
                <a:gd name="connsiteX39" fmla="*/ 577964 w 582235"/>
                <a:gd name="connsiteY39" fmla="*/ 11200 h 606722"/>
                <a:gd name="connsiteX40" fmla="*/ 578053 w 582235"/>
                <a:gd name="connsiteY40" fmla="*/ 11289 h 606722"/>
                <a:gd name="connsiteX41" fmla="*/ 579209 w 582235"/>
                <a:gd name="connsiteY41" fmla="*/ 13244 h 606722"/>
                <a:gd name="connsiteX42" fmla="*/ 579743 w 582235"/>
                <a:gd name="connsiteY42" fmla="*/ 14222 h 606722"/>
                <a:gd name="connsiteX43" fmla="*/ 580277 w 582235"/>
                <a:gd name="connsiteY43" fmla="*/ 15555 h 606722"/>
                <a:gd name="connsiteX44" fmla="*/ 580722 w 582235"/>
                <a:gd name="connsiteY44" fmla="*/ 16711 h 606722"/>
                <a:gd name="connsiteX45" fmla="*/ 581167 w 582235"/>
                <a:gd name="connsiteY45" fmla="*/ 17866 h 606722"/>
                <a:gd name="connsiteX46" fmla="*/ 581523 w 582235"/>
                <a:gd name="connsiteY46" fmla="*/ 19199 h 606722"/>
                <a:gd name="connsiteX47" fmla="*/ 581790 w 582235"/>
                <a:gd name="connsiteY47" fmla="*/ 20266 h 606722"/>
                <a:gd name="connsiteX48" fmla="*/ 582146 w 582235"/>
                <a:gd name="connsiteY48" fmla="*/ 22488 h 606722"/>
                <a:gd name="connsiteX49" fmla="*/ 582146 w 582235"/>
                <a:gd name="connsiteY49" fmla="*/ 22666 h 606722"/>
                <a:gd name="connsiteX50" fmla="*/ 582235 w 582235"/>
                <a:gd name="connsiteY50" fmla="*/ 25244 h 606722"/>
                <a:gd name="connsiteX51" fmla="*/ 582235 w 582235"/>
                <a:gd name="connsiteY51" fmla="*/ 126396 h 606722"/>
                <a:gd name="connsiteX52" fmla="*/ 556963 w 582235"/>
                <a:gd name="connsiteY52" fmla="*/ 151728 h 606722"/>
                <a:gd name="connsiteX53" fmla="*/ 531691 w 582235"/>
                <a:gd name="connsiteY53" fmla="*/ 126396 h 606722"/>
                <a:gd name="connsiteX54" fmla="*/ 531691 w 582235"/>
                <a:gd name="connsiteY54" fmla="*/ 79286 h 606722"/>
                <a:gd name="connsiteX55" fmla="*/ 421260 w 582235"/>
                <a:gd name="connsiteY55" fmla="*/ 171106 h 606722"/>
                <a:gd name="connsiteX56" fmla="*/ 385666 w 582235"/>
                <a:gd name="connsiteY56" fmla="*/ 167906 h 606722"/>
                <a:gd name="connsiteX57" fmla="*/ 388869 w 582235"/>
                <a:gd name="connsiteY57" fmla="*/ 132262 h 606722"/>
                <a:gd name="connsiteX58" fmla="*/ 487020 w 582235"/>
                <a:gd name="connsiteY58" fmla="*/ 50576 h 606722"/>
                <a:gd name="connsiteX59" fmla="*/ 455697 w 582235"/>
                <a:gd name="connsiteY59" fmla="*/ 50576 h 606722"/>
                <a:gd name="connsiteX60" fmla="*/ 430425 w 582235"/>
                <a:gd name="connsiteY60" fmla="*/ 25244 h 606722"/>
                <a:gd name="connsiteX61" fmla="*/ 455697 w 582235"/>
                <a:gd name="connsiteY6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2235" h="606722">
                  <a:moveTo>
                    <a:pt x="0" y="404481"/>
                  </a:moveTo>
                  <a:lnTo>
                    <a:pt x="101261" y="404481"/>
                  </a:lnTo>
                  <a:lnTo>
                    <a:pt x="101261" y="606722"/>
                  </a:lnTo>
                  <a:lnTo>
                    <a:pt x="0" y="606722"/>
                  </a:lnTo>
                  <a:close/>
                  <a:moveTo>
                    <a:pt x="151927" y="328623"/>
                  </a:moveTo>
                  <a:lnTo>
                    <a:pt x="253188" y="328623"/>
                  </a:lnTo>
                  <a:lnTo>
                    <a:pt x="253188" y="606722"/>
                  </a:lnTo>
                  <a:lnTo>
                    <a:pt x="151927" y="606722"/>
                  </a:lnTo>
                  <a:close/>
                  <a:moveTo>
                    <a:pt x="303855" y="252766"/>
                  </a:moveTo>
                  <a:lnTo>
                    <a:pt x="405046" y="252766"/>
                  </a:lnTo>
                  <a:lnTo>
                    <a:pt x="405046" y="606722"/>
                  </a:lnTo>
                  <a:lnTo>
                    <a:pt x="303855" y="606722"/>
                  </a:lnTo>
                  <a:close/>
                  <a:moveTo>
                    <a:pt x="455711" y="202241"/>
                  </a:moveTo>
                  <a:lnTo>
                    <a:pt x="556972" y="202241"/>
                  </a:lnTo>
                  <a:lnTo>
                    <a:pt x="556972" y="606722"/>
                  </a:lnTo>
                  <a:lnTo>
                    <a:pt x="455711" y="606722"/>
                  </a:lnTo>
                  <a:close/>
                  <a:moveTo>
                    <a:pt x="455697" y="0"/>
                  </a:moveTo>
                  <a:lnTo>
                    <a:pt x="556785" y="0"/>
                  </a:lnTo>
                  <a:lnTo>
                    <a:pt x="556874" y="0"/>
                  </a:lnTo>
                  <a:lnTo>
                    <a:pt x="556963" y="0"/>
                  </a:lnTo>
                  <a:cubicBezTo>
                    <a:pt x="557230" y="0"/>
                    <a:pt x="557408" y="0"/>
                    <a:pt x="557675" y="0"/>
                  </a:cubicBezTo>
                  <a:cubicBezTo>
                    <a:pt x="558298" y="89"/>
                    <a:pt x="558832" y="89"/>
                    <a:pt x="559366" y="89"/>
                  </a:cubicBezTo>
                  <a:cubicBezTo>
                    <a:pt x="559811" y="178"/>
                    <a:pt x="560256" y="267"/>
                    <a:pt x="560611" y="267"/>
                  </a:cubicBezTo>
                  <a:cubicBezTo>
                    <a:pt x="561056" y="356"/>
                    <a:pt x="561412" y="444"/>
                    <a:pt x="561857" y="444"/>
                  </a:cubicBezTo>
                  <a:cubicBezTo>
                    <a:pt x="562302" y="533"/>
                    <a:pt x="562747" y="711"/>
                    <a:pt x="563192" y="800"/>
                  </a:cubicBezTo>
                  <a:cubicBezTo>
                    <a:pt x="563548" y="889"/>
                    <a:pt x="563904" y="978"/>
                    <a:pt x="564171" y="1067"/>
                  </a:cubicBezTo>
                  <a:cubicBezTo>
                    <a:pt x="564616" y="1156"/>
                    <a:pt x="565061" y="1333"/>
                    <a:pt x="565506" y="1511"/>
                  </a:cubicBezTo>
                  <a:cubicBezTo>
                    <a:pt x="565862" y="1600"/>
                    <a:pt x="566218" y="1778"/>
                    <a:pt x="566574" y="1867"/>
                  </a:cubicBezTo>
                  <a:cubicBezTo>
                    <a:pt x="566929" y="2044"/>
                    <a:pt x="567285" y="2222"/>
                    <a:pt x="567730" y="2400"/>
                  </a:cubicBezTo>
                  <a:cubicBezTo>
                    <a:pt x="568086" y="2578"/>
                    <a:pt x="568442" y="2755"/>
                    <a:pt x="568798" y="2933"/>
                  </a:cubicBezTo>
                  <a:cubicBezTo>
                    <a:pt x="569154" y="3111"/>
                    <a:pt x="569421" y="3289"/>
                    <a:pt x="569777" y="3467"/>
                  </a:cubicBezTo>
                  <a:cubicBezTo>
                    <a:pt x="570133" y="3733"/>
                    <a:pt x="570578" y="4000"/>
                    <a:pt x="570934" y="4178"/>
                  </a:cubicBezTo>
                  <a:cubicBezTo>
                    <a:pt x="571201" y="4444"/>
                    <a:pt x="571557" y="4622"/>
                    <a:pt x="571824" y="4800"/>
                  </a:cubicBezTo>
                  <a:cubicBezTo>
                    <a:pt x="572180" y="5155"/>
                    <a:pt x="572536" y="5422"/>
                    <a:pt x="572891" y="5689"/>
                  </a:cubicBezTo>
                  <a:cubicBezTo>
                    <a:pt x="573247" y="5955"/>
                    <a:pt x="573514" y="6222"/>
                    <a:pt x="573781" y="6489"/>
                  </a:cubicBezTo>
                  <a:cubicBezTo>
                    <a:pt x="574137" y="6755"/>
                    <a:pt x="574493" y="7022"/>
                    <a:pt x="574760" y="7289"/>
                  </a:cubicBezTo>
                  <a:cubicBezTo>
                    <a:pt x="575205" y="7733"/>
                    <a:pt x="575561" y="8178"/>
                    <a:pt x="575917" y="8533"/>
                  </a:cubicBezTo>
                  <a:cubicBezTo>
                    <a:pt x="576095" y="8711"/>
                    <a:pt x="576273" y="8889"/>
                    <a:pt x="576451" y="9066"/>
                  </a:cubicBezTo>
                  <a:cubicBezTo>
                    <a:pt x="576451" y="9155"/>
                    <a:pt x="576451" y="9155"/>
                    <a:pt x="576451" y="9155"/>
                  </a:cubicBezTo>
                  <a:cubicBezTo>
                    <a:pt x="576985" y="9777"/>
                    <a:pt x="577519" y="10489"/>
                    <a:pt x="577964" y="11200"/>
                  </a:cubicBezTo>
                  <a:cubicBezTo>
                    <a:pt x="577964" y="11200"/>
                    <a:pt x="578053" y="11289"/>
                    <a:pt x="578053" y="11289"/>
                  </a:cubicBezTo>
                  <a:cubicBezTo>
                    <a:pt x="578498" y="12000"/>
                    <a:pt x="578854" y="12622"/>
                    <a:pt x="579209" y="13244"/>
                  </a:cubicBezTo>
                  <a:cubicBezTo>
                    <a:pt x="579387" y="13600"/>
                    <a:pt x="579565" y="13955"/>
                    <a:pt x="579743" y="14222"/>
                  </a:cubicBezTo>
                  <a:cubicBezTo>
                    <a:pt x="579921" y="14666"/>
                    <a:pt x="580099" y="15111"/>
                    <a:pt x="580277" y="15555"/>
                  </a:cubicBezTo>
                  <a:cubicBezTo>
                    <a:pt x="580455" y="15911"/>
                    <a:pt x="580633" y="16266"/>
                    <a:pt x="580722" y="16711"/>
                  </a:cubicBezTo>
                  <a:cubicBezTo>
                    <a:pt x="580900" y="17066"/>
                    <a:pt x="581078" y="17422"/>
                    <a:pt x="581167" y="17866"/>
                  </a:cubicBezTo>
                  <a:cubicBezTo>
                    <a:pt x="581256" y="18311"/>
                    <a:pt x="581434" y="18755"/>
                    <a:pt x="581523" y="19199"/>
                  </a:cubicBezTo>
                  <a:cubicBezTo>
                    <a:pt x="581612" y="19555"/>
                    <a:pt x="581701" y="19910"/>
                    <a:pt x="581790" y="20266"/>
                  </a:cubicBezTo>
                  <a:cubicBezTo>
                    <a:pt x="581879" y="20977"/>
                    <a:pt x="582057" y="21777"/>
                    <a:pt x="582146" y="22488"/>
                  </a:cubicBezTo>
                  <a:cubicBezTo>
                    <a:pt x="582146" y="22577"/>
                    <a:pt x="582146" y="22666"/>
                    <a:pt x="582146" y="22666"/>
                  </a:cubicBezTo>
                  <a:cubicBezTo>
                    <a:pt x="582235" y="23555"/>
                    <a:pt x="582235" y="24355"/>
                    <a:pt x="582235" y="25244"/>
                  </a:cubicBezTo>
                  <a:lnTo>
                    <a:pt x="582235" y="126396"/>
                  </a:lnTo>
                  <a:cubicBezTo>
                    <a:pt x="582235" y="140351"/>
                    <a:pt x="570934" y="151728"/>
                    <a:pt x="556963" y="151728"/>
                  </a:cubicBezTo>
                  <a:cubicBezTo>
                    <a:pt x="542992" y="151728"/>
                    <a:pt x="531691" y="140351"/>
                    <a:pt x="531691" y="126396"/>
                  </a:cubicBezTo>
                  <a:lnTo>
                    <a:pt x="531691" y="79286"/>
                  </a:lnTo>
                  <a:lnTo>
                    <a:pt x="421260" y="171106"/>
                  </a:lnTo>
                  <a:cubicBezTo>
                    <a:pt x="410582" y="180083"/>
                    <a:pt x="394564" y="178572"/>
                    <a:pt x="385666" y="167906"/>
                  </a:cubicBezTo>
                  <a:cubicBezTo>
                    <a:pt x="376678" y="157150"/>
                    <a:pt x="378191" y="141240"/>
                    <a:pt x="388869" y="132262"/>
                  </a:cubicBezTo>
                  <a:lnTo>
                    <a:pt x="487020" y="50576"/>
                  </a:lnTo>
                  <a:lnTo>
                    <a:pt x="455697" y="50576"/>
                  </a:lnTo>
                  <a:cubicBezTo>
                    <a:pt x="441727" y="50576"/>
                    <a:pt x="430425" y="39288"/>
                    <a:pt x="430425" y="25244"/>
                  </a:cubicBezTo>
                  <a:cubicBezTo>
                    <a:pt x="430425" y="11289"/>
                    <a:pt x="441727" y="0"/>
                    <a:pt x="4556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93112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54BBFC-A968-4F50-9682-BB947F765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DCE9DF1-AAB2-4E28-82D1-A10F68FFE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0307DDD-6AE1-498E-8A17-26893F521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322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A333FAD-A345-4B91-B16E-0E859848280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23046" y="1847473"/>
            <a:ext cx="9997789" cy="3696665"/>
            <a:chOff x="1223046" y="1847473"/>
            <a:chExt cx="9997789" cy="3696665"/>
          </a:xfrm>
        </p:grpSpPr>
        <p:sp>
          <p:nvSpPr>
            <p:cNvPr id="6" name="îS1ïḑè">
              <a:extLst>
                <a:ext uri="{FF2B5EF4-FFF2-40B4-BE49-F238E27FC236}">
                  <a16:creationId xmlns:a16="http://schemas.microsoft.com/office/drawing/2014/main" id="{008213D3-B6F5-440E-91FF-207736C65147}"/>
                </a:ext>
              </a:extLst>
            </p:cNvPr>
            <p:cNvSpPr/>
            <p:nvPr/>
          </p:nvSpPr>
          <p:spPr>
            <a:xfrm>
              <a:off x="9002320" y="4378480"/>
              <a:ext cx="216388" cy="49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E6E7EA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" name="iṧļîḑe">
              <a:extLst>
                <a:ext uri="{FF2B5EF4-FFF2-40B4-BE49-F238E27FC236}">
                  <a16:creationId xmlns:a16="http://schemas.microsoft.com/office/drawing/2014/main" id="{9B1CF427-C730-4084-A277-C0D0A6E2D38F}"/>
                </a:ext>
              </a:extLst>
            </p:cNvPr>
            <p:cNvSpPr/>
            <p:nvPr/>
          </p:nvSpPr>
          <p:spPr>
            <a:xfrm>
              <a:off x="9168349" y="4378480"/>
              <a:ext cx="49937" cy="1053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solidFill>
              <a:srgbClr val="E6E7EA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îsľíḍê">
              <a:extLst>
                <a:ext uri="{FF2B5EF4-FFF2-40B4-BE49-F238E27FC236}">
                  <a16:creationId xmlns:a16="http://schemas.microsoft.com/office/drawing/2014/main" id="{B592329C-7DE3-4B37-AEDB-8E327D9BB7A4}"/>
                </a:ext>
              </a:extLst>
            </p:cNvPr>
            <p:cNvSpPr/>
            <p:nvPr/>
          </p:nvSpPr>
          <p:spPr>
            <a:xfrm>
              <a:off x="9085334" y="5326602"/>
              <a:ext cx="216557" cy="21658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" name="î$liḍè">
              <a:extLst>
                <a:ext uri="{FF2B5EF4-FFF2-40B4-BE49-F238E27FC236}">
                  <a16:creationId xmlns:a16="http://schemas.microsoft.com/office/drawing/2014/main" id="{8580FC94-F744-477E-B669-C4C6B1562BB9}"/>
                </a:ext>
              </a:extLst>
            </p:cNvPr>
            <p:cNvSpPr/>
            <p:nvPr/>
          </p:nvSpPr>
          <p:spPr>
            <a:xfrm>
              <a:off x="10125199" y="5435833"/>
              <a:ext cx="108292" cy="10830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" name="ísľiďê">
              <a:extLst>
                <a:ext uri="{FF2B5EF4-FFF2-40B4-BE49-F238E27FC236}">
                  <a16:creationId xmlns:a16="http://schemas.microsoft.com/office/drawing/2014/main" id="{D81D69A5-0545-4689-BFB2-205B0E5E3393}"/>
                </a:ext>
              </a:extLst>
            </p:cNvPr>
            <p:cNvSpPr/>
            <p:nvPr/>
          </p:nvSpPr>
          <p:spPr>
            <a:xfrm>
              <a:off x="9085334" y="5160571"/>
              <a:ext cx="351489" cy="55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" name="iśľiḑe">
              <a:extLst>
                <a:ext uri="{FF2B5EF4-FFF2-40B4-BE49-F238E27FC236}">
                  <a16:creationId xmlns:a16="http://schemas.microsoft.com/office/drawing/2014/main" id="{E5E94D32-0D00-49EE-AFEE-BBAE219B7B8D}"/>
                </a:ext>
              </a:extLst>
            </p:cNvPr>
            <p:cNvSpPr/>
            <p:nvPr/>
          </p:nvSpPr>
          <p:spPr>
            <a:xfrm>
              <a:off x="9330008" y="5160571"/>
              <a:ext cx="105416" cy="344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2" name="ísḷiḑé">
              <a:extLst>
                <a:ext uri="{FF2B5EF4-FFF2-40B4-BE49-F238E27FC236}">
                  <a16:creationId xmlns:a16="http://schemas.microsoft.com/office/drawing/2014/main" id="{843E4AB2-37FB-4972-9DD4-717A2631BE7F}"/>
                </a:ext>
              </a:extLst>
            </p:cNvPr>
            <p:cNvSpPr/>
            <p:nvPr/>
          </p:nvSpPr>
          <p:spPr>
            <a:xfrm>
              <a:off x="9330008" y="5396510"/>
              <a:ext cx="1145727" cy="108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9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19090" y="0"/>
                    <a:pt x="1909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" name="iṡḷiḋê">
              <a:extLst>
                <a:ext uri="{FF2B5EF4-FFF2-40B4-BE49-F238E27FC236}">
                  <a16:creationId xmlns:a16="http://schemas.microsoft.com/office/drawing/2014/main" id="{B879AB37-491B-4E83-85B2-61A45CC6DADF}"/>
                </a:ext>
              </a:extLst>
            </p:cNvPr>
            <p:cNvSpPr/>
            <p:nvPr/>
          </p:nvSpPr>
          <p:spPr>
            <a:xfrm>
              <a:off x="9159610" y="5396510"/>
              <a:ext cx="70309" cy="70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96"/>
                  </a:moveTo>
                  <a:cubicBezTo>
                    <a:pt x="21600" y="16764"/>
                    <a:pt x="16767" y="21600"/>
                    <a:pt x="10801" y="21600"/>
                  </a:cubicBezTo>
                  <a:cubicBezTo>
                    <a:pt x="4835" y="21600"/>
                    <a:pt x="0" y="16764"/>
                    <a:pt x="0" y="10796"/>
                  </a:cubicBezTo>
                  <a:cubicBezTo>
                    <a:pt x="0" y="4828"/>
                    <a:pt x="4835" y="0"/>
                    <a:pt x="10801" y="0"/>
                  </a:cubicBezTo>
                  <a:cubicBezTo>
                    <a:pt x="16767" y="0"/>
                    <a:pt x="21600" y="4828"/>
                    <a:pt x="21600" y="1079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" name="işḷîḍe">
              <a:extLst>
                <a:ext uri="{FF2B5EF4-FFF2-40B4-BE49-F238E27FC236}">
                  <a16:creationId xmlns:a16="http://schemas.microsoft.com/office/drawing/2014/main" id="{3933B2C6-19E3-45E8-8189-762D72B05E26}"/>
                </a:ext>
              </a:extLst>
            </p:cNvPr>
            <p:cNvSpPr/>
            <p:nvPr/>
          </p:nvSpPr>
          <p:spPr>
            <a:xfrm>
              <a:off x="9434869" y="4968326"/>
              <a:ext cx="430000" cy="429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íṩļïḑé">
              <a:extLst>
                <a:ext uri="{FF2B5EF4-FFF2-40B4-BE49-F238E27FC236}">
                  <a16:creationId xmlns:a16="http://schemas.microsoft.com/office/drawing/2014/main" id="{C3FB5434-72A8-4403-8EF3-4A93C34F0CA3}"/>
                </a:ext>
              </a:extLst>
            </p:cNvPr>
            <p:cNvSpPr/>
            <p:nvPr/>
          </p:nvSpPr>
          <p:spPr>
            <a:xfrm>
              <a:off x="9884895" y="4968326"/>
              <a:ext cx="429985" cy="429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iṧḻîḑè">
              <a:extLst>
                <a:ext uri="{FF2B5EF4-FFF2-40B4-BE49-F238E27FC236}">
                  <a16:creationId xmlns:a16="http://schemas.microsoft.com/office/drawing/2014/main" id="{8E27E56B-01D9-4F49-8F3A-4DB690FF81CF}"/>
                </a:ext>
              </a:extLst>
            </p:cNvPr>
            <p:cNvSpPr/>
            <p:nvPr/>
          </p:nvSpPr>
          <p:spPr>
            <a:xfrm>
              <a:off x="9434869" y="4518295"/>
              <a:ext cx="430000" cy="430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ïṡļiďè">
              <a:extLst>
                <a:ext uri="{FF2B5EF4-FFF2-40B4-BE49-F238E27FC236}">
                  <a16:creationId xmlns:a16="http://schemas.microsoft.com/office/drawing/2014/main" id="{A4A22C16-DA12-48F3-961A-0A32F2A55D5B}"/>
                </a:ext>
              </a:extLst>
            </p:cNvPr>
            <p:cNvSpPr/>
            <p:nvPr/>
          </p:nvSpPr>
          <p:spPr>
            <a:xfrm>
              <a:off x="9434869" y="4059527"/>
              <a:ext cx="430000" cy="430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8" name="iṣļîde">
              <a:extLst>
                <a:ext uri="{FF2B5EF4-FFF2-40B4-BE49-F238E27FC236}">
                  <a16:creationId xmlns:a16="http://schemas.microsoft.com/office/drawing/2014/main" id="{02B80780-C35E-43D6-84D2-9EE94D554151}"/>
                </a:ext>
              </a:extLst>
            </p:cNvPr>
            <p:cNvSpPr/>
            <p:nvPr/>
          </p:nvSpPr>
          <p:spPr>
            <a:xfrm>
              <a:off x="9884895" y="4518295"/>
              <a:ext cx="429985" cy="430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9" name="ísḻîdê">
              <a:extLst>
                <a:ext uri="{FF2B5EF4-FFF2-40B4-BE49-F238E27FC236}">
                  <a16:creationId xmlns:a16="http://schemas.microsoft.com/office/drawing/2014/main" id="{B5B2E792-0433-4039-A901-2352454EC28F}"/>
                </a:ext>
              </a:extLst>
            </p:cNvPr>
            <p:cNvSpPr/>
            <p:nvPr/>
          </p:nvSpPr>
          <p:spPr>
            <a:xfrm>
              <a:off x="9587790" y="4059527"/>
              <a:ext cx="130569" cy="93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0" name="iṩḻiḓe">
              <a:extLst>
                <a:ext uri="{FF2B5EF4-FFF2-40B4-BE49-F238E27FC236}">
                  <a16:creationId xmlns:a16="http://schemas.microsoft.com/office/drawing/2014/main" id="{1C6495B4-6033-4DAF-83BE-CEFBE9B55180}"/>
                </a:ext>
              </a:extLst>
            </p:cNvPr>
            <p:cNvSpPr/>
            <p:nvPr/>
          </p:nvSpPr>
          <p:spPr>
            <a:xfrm>
              <a:off x="9587790" y="4518295"/>
              <a:ext cx="130569" cy="93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1" name="îṩļiďê">
              <a:extLst>
                <a:ext uri="{FF2B5EF4-FFF2-40B4-BE49-F238E27FC236}">
                  <a16:creationId xmlns:a16="http://schemas.microsoft.com/office/drawing/2014/main" id="{E339C44A-E659-45BA-A370-1323AABB75BF}"/>
                </a:ext>
              </a:extLst>
            </p:cNvPr>
            <p:cNvSpPr/>
            <p:nvPr/>
          </p:nvSpPr>
          <p:spPr>
            <a:xfrm>
              <a:off x="9587790" y="4972695"/>
              <a:ext cx="130569" cy="93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îṡḻîḍê">
              <a:extLst>
                <a:ext uri="{FF2B5EF4-FFF2-40B4-BE49-F238E27FC236}">
                  <a16:creationId xmlns:a16="http://schemas.microsoft.com/office/drawing/2014/main" id="{3B1923EB-78D8-4E97-BE26-8977C80E3C7A}"/>
                </a:ext>
              </a:extLst>
            </p:cNvPr>
            <p:cNvSpPr/>
            <p:nvPr/>
          </p:nvSpPr>
          <p:spPr>
            <a:xfrm>
              <a:off x="10033447" y="4518295"/>
              <a:ext cx="130556" cy="93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3" name="işḻîḍé">
              <a:extLst>
                <a:ext uri="{FF2B5EF4-FFF2-40B4-BE49-F238E27FC236}">
                  <a16:creationId xmlns:a16="http://schemas.microsoft.com/office/drawing/2014/main" id="{7806C68B-C751-4E1B-AE4D-67546DAB2B10}"/>
                </a:ext>
              </a:extLst>
            </p:cNvPr>
            <p:cNvSpPr/>
            <p:nvPr/>
          </p:nvSpPr>
          <p:spPr>
            <a:xfrm>
              <a:off x="10033447" y="4972695"/>
              <a:ext cx="130556" cy="93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4" name="îṧľîḍè">
              <a:extLst>
                <a:ext uri="{FF2B5EF4-FFF2-40B4-BE49-F238E27FC236}">
                  <a16:creationId xmlns:a16="http://schemas.microsoft.com/office/drawing/2014/main" id="{15B78324-4C04-4EFD-98F9-20B65519C98F}"/>
                </a:ext>
              </a:extLst>
            </p:cNvPr>
            <p:cNvSpPr/>
            <p:nvPr/>
          </p:nvSpPr>
          <p:spPr>
            <a:xfrm>
              <a:off x="8316359" y="3819219"/>
              <a:ext cx="355304" cy="35534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7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5" name="îṩḷiḑe">
              <a:extLst>
                <a:ext uri="{FF2B5EF4-FFF2-40B4-BE49-F238E27FC236}">
                  <a16:creationId xmlns:a16="http://schemas.microsoft.com/office/drawing/2014/main" id="{4D239EA7-FE88-4A03-9431-18A1D3486ABE}"/>
                </a:ext>
              </a:extLst>
            </p:cNvPr>
            <p:cNvSpPr/>
            <p:nvPr/>
          </p:nvSpPr>
          <p:spPr>
            <a:xfrm>
              <a:off x="8377527" y="4208080"/>
              <a:ext cx="390848" cy="393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5" h="20950" extrusionOk="0">
                  <a:moveTo>
                    <a:pt x="15306" y="19977"/>
                  </a:moveTo>
                  <a:cubicBezTo>
                    <a:pt x="16586" y="21264"/>
                    <a:pt x="18673" y="21275"/>
                    <a:pt x="19966" y="20008"/>
                  </a:cubicBezTo>
                  <a:lnTo>
                    <a:pt x="19966" y="20008"/>
                  </a:lnTo>
                  <a:cubicBezTo>
                    <a:pt x="21262" y="18737"/>
                    <a:pt x="21273" y="16666"/>
                    <a:pt x="19993" y="15380"/>
                  </a:cubicBezTo>
                  <a:lnTo>
                    <a:pt x="5640" y="971"/>
                  </a:lnTo>
                  <a:cubicBezTo>
                    <a:pt x="4360" y="-313"/>
                    <a:pt x="2273" y="-325"/>
                    <a:pt x="978" y="946"/>
                  </a:cubicBezTo>
                  <a:lnTo>
                    <a:pt x="978" y="946"/>
                  </a:lnTo>
                  <a:cubicBezTo>
                    <a:pt x="-315" y="2214"/>
                    <a:pt x="-327" y="4284"/>
                    <a:pt x="953" y="5570"/>
                  </a:cubicBezTo>
                  <a:cubicBezTo>
                    <a:pt x="953" y="5570"/>
                    <a:pt x="15306" y="19977"/>
                    <a:pt x="15306" y="199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íṣļíḑé">
              <a:extLst>
                <a:ext uri="{FF2B5EF4-FFF2-40B4-BE49-F238E27FC236}">
                  <a16:creationId xmlns:a16="http://schemas.microsoft.com/office/drawing/2014/main" id="{BB7EA622-E5D7-4AD1-B3CA-1533B1D944FE}"/>
                </a:ext>
              </a:extLst>
            </p:cNvPr>
            <p:cNvSpPr/>
            <p:nvPr/>
          </p:nvSpPr>
          <p:spPr>
            <a:xfrm>
              <a:off x="8644047" y="4339157"/>
              <a:ext cx="405689" cy="25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4" h="20075" extrusionOk="0">
                  <a:moveTo>
                    <a:pt x="294" y="16697"/>
                  </a:moveTo>
                  <a:cubicBezTo>
                    <a:pt x="1082" y="19529"/>
                    <a:pt x="3204" y="20837"/>
                    <a:pt x="5034" y="19620"/>
                  </a:cubicBezTo>
                  <a:lnTo>
                    <a:pt x="18431" y="10710"/>
                  </a:lnTo>
                  <a:cubicBezTo>
                    <a:pt x="20261" y="9493"/>
                    <a:pt x="21107" y="6209"/>
                    <a:pt x="20319" y="3377"/>
                  </a:cubicBezTo>
                  <a:lnTo>
                    <a:pt x="20319" y="3377"/>
                  </a:lnTo>
                  <a:cubicBezTo>
                    <a:pt x="19532" y="545"/>
                    <a:pt x="17410" y="-763"/>
                    <a:pt x="15580" y="456"/>
                  </a:cubicBezTo>
                  <a:lnTo>
                    <a:pt x="2183" y="9366"/>
                  </a:lnTo>
                  <a:cubicBezTo>
                    <a:pt x="354" y="10583"/>
                    <a:pt x="-493" y="13867"/>
                    <a:pt x="294" y="16697"/>
                  </a:cubicBezTo>
                  <a:cubicBezTo>
                    <a:pt x="294" y="16697"/>
                    <a:pt x="294" y="16697"/>
                    <a:pt x="294" y="1669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7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7" name="ïSļïdé">
              <a:extLst>
                <a:ext uri="{FF2B5EF4-FFF2-40B4-BE49-F238E27FC236}">
                  <a16:creationId xmlns:a16="http://schemas.microsoft.com/office/drawing/2014/main" id="{3C840247-6B1A-4391-92D9-581A19DB4AD1}"/>
                </a:ext>
              </a:extLst>
            </p:cNvPr>
            <p:cNvSpPr/>
            <p:nvPr/>
          </p:nvSpPr>
          <p:spPr>
            <a:xfrm>
              <a:off x="8451803" y="4710541"/>
              <a:ext cx="322958" cy="427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6" h="20536" extrusionOk="0">
                  <a:moveTo>
                    <a:pt x="2341" y="558"/>
                  </a:moveTo>
                  <a:cubicBezTo>
                    <a:pt x="30" y="1650"/>
                    <a:pt x="-692" y="3973"/>
                    <a:pt x="727" y="5748"/>
                  </a:cubicBezTo>
                  <a:lnTo>
                    <a:pt x="11119" y="18739"/>
                  </a:lnTo>
                  <a:cubicBezTo>
                    <a:pt x="12538" y="20513"/>
                    <a:pt x="15563" y="21068"/>
                    <a:pt x="17875" y="19978"/>
                  </a:cubicBezTo>
                  <a:lnTo>
                    <a:pt x="17875" y="19978"/>
                  </a:lnTo>
                  <a:cubicBezTo>
                    <a:pt x="20186" y="18886"/>
                    <a:pt x="20908" y="16563"/>
                    <a:pt x="19487" y="14787"/>
                  </a:cubicBezTo>
                  <a:lnTo>
                    <a:pt x="9097" y="1798"/>
                  </a:lnTo>
                  <a:cubicBezTo>
                    <a:pt x="7678" y="23"/>
                    <a:pt x="4653" y="-532"/>
                    <a:pt x="2341" y="558"/>
                  </a:cubicBezTo>
                  <a:cubicBezTo>
                    <a:pt x="2341" y="558"/>
                    <a:pt x="2341" y="558"/>
                    <a:pt x="2341" y="55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išḷïḍe">
              <a:extLst>
                <a:ext uri="{FF2B5EF4-FFF2-40B4-BE49-F238E27FC236}">
                  <a16:creationId xmlns:a16="http://schemas.microsoft.com/office/drawing/2014/main" id="{A773A117-8C0F-4DEB-92B9-43849AA85D0E}"/>
                </a:ext>
              </a:extLst>
            </p:cNvPr>
            <p:cNvSpPr/>
            <p:nvPr/>
          </p:nvSpPr>
          <p:spPr>
            <a:xfrm>
              <a:off x="8626570" y="4998910"/>
              <a:ext cx="219729" cy="467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5" h="20972" extrusionOk="0">
                  <a:moveTo>
                    <a:pt x="5817" y="70"/>
                  </a:moveTo>
                  <a:cubicBezTo>
                    <a:pt x="1891" y="455"/>
                    <a:pt x="-646" y="2310"/>
                    <a:pt x="145" y="4214"/>
                  </a:cubicBezTo>
                  <a:lnTo>
                    <a:pt x="5945" y="18150"/>
                  </a:lnTo>
                  <a:cubicBezTo>
                    <a:pt x="6738" y="20053"/>
                    <a:pt x="10564" y="21286"/>
                    <a:pt x="14489" y="20902"/>
                  </a:cubicBezTo>
                  <a:lnTo>
                    <a:pt x="14489" y="20902"/>
                  </a:lnTo>
                  <a:cubicBezTo>
                    <a:pt x="18415" y="20517"/>
                    <a:pt x="20954" y="18662"/>
                    <a:pt x="20161" y="16755"/>
                  </a:cubicBezTo>
                  <a:lnTo>
                    <a:pt x="14361" y="2822"/>
                  </a:lnTo>
                  <a:cubicBezTo>
                    <a:pt x="13570" y="918"/>
                    <a:pt x="9744" y="-314"/>
                    <a:pt x="5817" y="70"/>
                  </a:cubicBezTo>
                  <a:cubicBezTo>
                    <a:pt x="5817" y="70"/>
                    <a:pt x="5817" y="70"/>
                    <a:pt x="5817" y="7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9" name="ïṥ1iḍe">
              <a:extLst>
                <a:ext uri="{FF2B5EF4-FFF2-40B4-BE49-F238E27FC236}">
                  <a16:creationId xmlns:a16="http://schemas.microsoft.com/office/drawing/2014/main" id="{BB87862E-9C64-45E7-93D8-D18339DAF078}"/>
                </a:ext>
              </a:extLst>
            </p:cNvPr>
            <p:cNvSpPr/>
            <p:nvPr/>
          </p:nvSpPr>
          <p:spPr>
            <a:xfrm>
              <a:off x="8329466" y="4710541"/>
              <a:ext cx="180053" cy="473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334" extrusionOk="0">
                  <a:moveTo>
                    <a:pt x="12462" y="10"/>
                  </a:moveTo>
                  <a:cubicBezTo>
                    <a:pt x="7442" y="-133"/>
                    <a:pt x="3076" y="1332"/>
                    <a:pt x="2708" y="3280"/>
                  </a:cubicBezTo>
                  <a:lnTo>
                    <a:pt x="24" y="17539"/>
                  </a:lnTo>
                  <a:cubicBezTo>
                    <a:pt x="-341" y="19486"/>
                    <a:pt x="3433" y="21182"/>
                    <a:pt x="8454" y="21324"/>
                  </a:cubicBezTo>
                  <a:lnTo>
                    <a:pt x="8454" y="21324"/>
                  </a:lnTo>
                  <a:cubicBezTo>
                    <a:pt x="13475" y="21467"/>
                    <a:pt x="17842" y="20002"/>
                    <a:pt x="18207" y="18053"/>
                  </a:cubicBezTo>
                  <a:lnTo>
                    <a:pt x="20891" y="3795"/>
                  </a:lnTo>
                  <a:cubicBezTo>
                    <a:pt x="21259" y="1848"/>
                    <a:pt x="17485" y="153"/>
                    <a:pt x="12462" y="10"/>
                  </a:cubicBezTo>
                  <a:cubicBezTo>
                    <a:pt x="12462" y="10"/>
                    <a:pt x="12462" y="10"/>
                    <a:pt x="12462" y="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îS1iḑè">
              <a:extLst>
                <a:ext uri="{FF2B5EF4-FFF2-40B4-BE49-F238E27FC236}">
                  <a16:creationId xmlns:a16="http://schemas.microsoft.com/office/drawing/2014/main" id="{108A61DF-CB8F-437A-9B8B-DBB6E7F945C5}"/>
                </a:ext>
              </a:extLst>
            </p:cNvPr>
            <p:cNvSpPr/>
            <p:nvPr/>
          </p:nvSpPr>
          <p:spPr>
            <a:xfrm>
              <a:off x="8194021" y="5046972"/>
              <a:ext cx="287598" cy="445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3" h="20596" extrusionOk="0">
                  <a:moveTo>
                    <a:pt x="16859" y="323"/>
                  </a:moveTo>
                  <a:cubicBezTo>
                    <a:pt x="14101" y="-502"/>
                    <a:pt x="10856" y="309"/>
                    <a:pt x="9609" y="2131"/>
                  </a:cubicBezTo>
                  <a:lnTo>
                    <a:pt x="486" y="15478"/>
                  </a:lnTo>
                  <a:cubicBezTo>
                    <a:pt x="-758" y="17300"/>
                    <a:pt x="467" y="19448"/>
                    <a:pt x="3224" y="20273"/>
                  </a:cubicBezTo>
                  <a:lnTo>
                    <a:pt x="3224" y="20273"/>
                  </a:lnTo>
                  <a:cubicBezTo>
                    <a:pt x="5982" y="21098"/>
                    <a:pt x="9228" y="20287"/>
                    <a:pt x="10475" y="18463"/>
                  </a:cubicBezTo>
                  <a:lnTo>
                    <a:pt x="19595" y="5118"/>
                  </a:lnTo>
                  <a:cubicBezTo>
                    <a:pt x="20842" y="3296"/>
                    <a:pt x="19617" y="1148"/>
                    <a:pt x="16859" y="323"/>
                  </a:cubicBezTo>
                  <a:cubicBezTo>
                    <a:pt x="16859" y="323"/>
                    <a:pt x="16859" y="323"/>
                    <a:pt x="16859" y="32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iṥḷïḋê">
              <a:extLst>
                <a:ext uri="{FF2B5EF4-FFF2-40B4-BE49-F238E27FC236}">
                  <a16:creationId xmlns:a16="http://schemas.microsoft.com/office/drawing/2014/main" id="{1BD6F083-125E-489C-B2DB-400E04EFD07B}"/>
                </a:ext>
              </a:extLst>
            </p:cNvPr>
            <p:cNvSpPr/>
            <p:nvPr/>
          </p:nvSpPr>
          <p:spPr>
            <a:xfrm>
              <a:off x="8351312" y="3718727"/>
              <a:ext cx="285320" cy="343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033"/>
                  </a:moveTo>
                  <a:cubicBezTo>
                    <a:pt x="0" y="20450"/>
                    <a:pt x="1383" y="21600"/>
                    <a:pt x="3086" y="21600"/>
                  </a:cubicBezTo>
                  <a:lnTo>
                    <a:pt x="18516" y="21600"/>
                  </a:lnTo>
                  <a:cubicBezTo>
                    <a:pt x="20221" y="21600"/>
                    <a:pt x="21600" y="20450"/>
                    <a:pt x="21600" y="19033"/>
                  </a:cubicBezTo>
                  <a:lnTo>
                    <a:pt x="21600" y="2567"/>
                  </a:lnTo>
                  <a:cubicBezTo>
                    <a:pt x="21600" y="1150"/>
                    <a:pt x="20221" y="0"/>
                    <a:pt x="18516" y="0"/>
                  </a:cubicBezTo>
                  <a:lnTo>
                    <a:pt x="3086" y="0"/>
                  </a:lnTo>
                  <a:cubicBezTo>
                    <a:pt x="1383" y="0"/>
                    <a:pt x="0" y="1150"/>
                    <a:pt x="0" y="2567"/>
                  </a:cubicBezTo>
                  <a:cubicBezTo>
                    <a:pt x="0" y="2567"/>
                    <a:pt x="0" y="19033"/>
                    <a:pt x="0" y="190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32" name="íŝľíḓè">
              <a:extLst>
                <a:ext uri="{FF2B5EF4-FFF2-40B4-BE49-F238E27FC236}">
                  <a16:creationId xmlns:a16="http://schemas.microsoft.com/office/drawing/2014/main" id="{D567A8E0-6083-445C-B348-D8D775A73023}"/>
                </a:ext>
              </a:extLst>
            </p:cNvPr>
            <p:cNvSpPr/>
            <p:nvPr/>
          </p:nvSpPr>
          <p:spPr>
            <a:xfrm>
              <a:off x="8495495" y="3889127"/>
              <a:ext cx="293056" cy="483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6"/>
                  </a:moveTo>
                  <a:cubicBezTo>
                    <a:pt x="21600" y="16767"/>
                    <a:pt x="20802" y="21600"/>
                    <a:pt x="19818" y="21600"/>
                  </a:cubicBezTo>
                  <a:lnTo>
                    <a:pt x="1782" y="21600"/>
                  </a:lnTo>
                  <a:cubicBezTo>
                    <a:pt x="799" y="21600"/>
                    <a:pt x="0" y="16767"/>
                    <a:pt x="0" y="10806"/>
                  </a:cubicBezTo>
                  <a:lnTo>
                    <a:pt x="0" y="10806"/>
                  </a:lnTo>
                  <a:cubicBezTo>
                    <a:pt x="0" y="4833"/>
                    <a:pt x="799" y="0"/>
                    <a:pt x="1782" y="0"/>
                  </a:cubicBezTo>
                  <a:lnTo>
                    <a:pt x="19818" y="0"/>
                  </a:lnTo>
                  <a:cubicBezTo>
                    <a:pt x="20802" y="0"/>
                    <a:pt x="21600" y="4833"/>
                    <a:pt x="21600" y="10806"/>
                  </a:cubicBezTo>
                  <a:cubicBezTo>
                    <a:pt x="21600" y="10806"/>
                    <a:pt x="21600" y="10806"/>
                    <a:pt x="21600" y="1080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3" name="išḷîḍé">
              <a:extLst>
                <a:ext uri="{FF2B5EF4-FFF2-40B4-BE49-F238E27FC236}">
                  <a16:creationId xmlns:a16="http://schemas.microsoft.com/office/drawing/2014/main" id="{511C1B69-C8D1-44F3-BB2D-74112AFB875A}"/>
                </a:ext>
              </a:extLst>
            </p:cNvPr>
            <p:cNvSpPr/>
            <p:nvPr/>
          </p:nvSpPr>
          <p:spPr>
            <a:xfrm>
              <a:off x="8351312" y="4181865"/>
              <a:ext cx="269663" cy="710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500"/>
                  </a:moveTo>
                  <a:cubicBezTo>
                    <a:pt x="21600" y="19765"/>
                    <a:pt x="16763" y="21600"/>
                    <a:pt x="10800" y="21600"/>
                  </a:cubicBezTo>
                  <a:lnTo>
                    <a:pt x="10800" y="21600"/>
                  </a:lnTo>
                  <a:cubicBezTo>
                    <a:pt x="4835" y="21600"/>
                    <a:pt x="0" y="19765"/>
                    <a:pt x="0" y="17500"/>
                  </a:cubicBezTo>
                  <a:lnTo>
                    <a:pt x="0" y="4100"/>
                  </a:lnTo>
                  <a:cubicBezTo>
                    <a:pt x="0" y="1835"/>
                    <a:pt x="4835" y="0"/>
                    <a:pt x="10800" y="0"/>
                  </a:cubicBezTo>
                  <a:lnTo>
                    <a:pt x="10800" y="0"/>
                  </a:lnTo>
                  <a:cubicBezTo>
                    <a:pt x="16763" y="0"/>
                    <a:pt x="21600" y="1835"/>
                    <a:pt x="21600" y="4100"/>
                  </a:cubicBezTo>
                  <a:cubicBezTo>
                    <a:pt x="21600" y="4100"/>
                    <a:pt x="21600" y="17500"/>
                    <a:pt x="21600" y="1750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4" name="ïŝ1îḋe">
              <a:extLst>
                <a:ext uri="{FF2B5EF4-FFF2-40B4-BE49-F238E27FC236}">
                  <a16:creationId xmlns:a16="http://schemas.microsoft.com/office/drawing/2014/main" id="{863697BA-285E-4A0A-B45C-782AF3E31807}"/>
                </a:ext>
              </a:extLst>
            </p:cNvPr>
            <p:cNvSpPr/>
            <p:nvPr/>
          </p:nvSpPr>
          <p:spPr>
            <a:xfrm>
              <a:off x="1223046" y="3810253"/>
              <a:ext cx="2787756" cy="1642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grpSp>
          <p:nvGrpSpPr>
            <p:cNvPr id="35" name="íSľîḓè">
              <a:extLst>
                <a:ext uri="{FF2B5EF4-FFF2-40B4-BE49-F238E27FC236}">
                  <a16:creationId xmlns:a16="http://schemas.microsoft.com/office/drawing/2014/main" id="{2F92AA61-FA5A-49EC-826A-1704FF1E2619}"/>
                </a:ext>
              </a:extLst>
            </p:cNvPr>
            <p:cNvGrpSpPr/>
            <p:nvPr/>
          </p:nvGrpSpPr>
          <p:grpSpPr>
            <a:xfrm>
              <a:off x="1299352" y="2004415"/>
              <a:ext cx="2660527" cy="1806729"/>
              <a:chOff x="0" y="0"/>
              <a:chExt cx="5321053" cy="3613457"/>
            </a:xfrm>
            <a:solidFill>
              <a:schemeClr val="bg1">
                <a:lumMod val="95000"/>
              </a:schemeClr>
            </a:solidFill>
          </p:grpSpPr>
          <p:sp>
            <p:nvSpPr>
              <p:cNvPr id="58" name="ï$lîḓé">
                <a:extLst>
                  <a:ext uri="{FF2B5EF4-FFF2-40B4-BE49-F238E27FC236}">
                    <a16:creationId xmlns:a16="http://schemas.microsoft.com/office/drawing/2014/main" id="{23724824-5117-4735-BE63-372A7029F744}"/>
                  </a:ext>
                </a:extLst>
              </p:cNvPr>
              <p:cNvSpPr/>
              <p:nvPr/>
            </p:nvSpPr>
            <p:spPr>
              <a:xfrm>
                <a:off x="2034826" y="406965"/>
                <a:ext cx="1358406" cy="1358406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îṧļiḓé">
                <a:extLst>
                  <a:ext uri="{FF2B5EF4-FFF2-40B4-BE49-F238E27FC236}">
                    <a16:creationId xmlns:a16="http://schemas.microsoft.com/office/drawing/2014/main" id="{712F1ABC-55F8-4597-BE44-BB7A9BA0E11A}"/>
                  </a:ext>
                </a:extLst>
              </p:cNvPr>
              <p:cNvSpPr/>
              <p:nvPr/>
            </p:nvSpPr>
            <p:spPr>
              <a:xfrm>
                <a:off x="1119154" y="1831344"/>
                <a:ext cx="919832" cy="1676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37" h="20889" extrusionOk="0">
                    <a:moveTo>
                      <a:pt x="9218" y="19179"/>
                    </a:moveTo>
                    <a:cubicBezTo>
                      <a:pt x="8256" y="20563"/>
                      <a:pt x="5486" y="21244"/>
                      <a:pt x="3032" y="20703"/>
                    </a:cubicBezTo>
                    <a:lnTo>
                      <a:pt x="3032" y="20703"/>
                    </a:lnTo>
                    <a:cubicBezTo>
                      <a:pt x="578" y="20161"/>
                      <a:pt x="-632" y="18600"/>
                      <a:pt x="330" y="17217"/>
                    </a:cubicBezTo>
                    <a:lnTo>
                      <a:pt x="11118" y="1708"/>
                    </a:lnTo>
                    <a:cubicBezTo>
                      <a:pt x="12080" y="325"/>
                      <a:pt x="14850" y="-356"/>
                      <a:pt x="17304" y="185"/>
                    </a:cubicBezTo>
                    <a:lnTo>
                      <a:pt x="17304" y="185"/>
                    </a:lnTo>
                    <a:cubicBezTo>
                      <a:pt x="19758" y="728"/>
                      <a:pt x="20968" y="2288"/>
                      <a:pt x="20006" y="3671"/>
                    </a:cubicBezTo>
                    <a:cubicBezTo>
                      <a:pt x="20006" y="3671"/>
                      <a:pt x="9218" y="19179"/>
                      <a:pt x="9218" y="1917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ïṡḷïḓê">
                <a:extLst>
                  <a:ext uri="{FF2B5EF4-FFF2-40B4-BE49-F238E27FC236}">
                    <a16:creationId xmlns:a16="http://schemas.microsoft.com/office/drawing/2014/main" id="{DAD83EDF-C007-49E4-B4F9-E5EEA785254E}"/>
                  </a:ext>
                </a:extLst>
              </p:cNvPr>
              <p:cNvSpPr/>
              <p:nvPr/>
            </p:nvSpPr>
            <p:spPr>
              <a:xfrm>
                <a:off x="0" y="3001369"/>
                <a:ext cx="1505752" cy="4985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9"/>
                    </a:moveTo>
                    <a:cubicBezTo>
                      <a:pt x="21600" y="16763"/>
                      <a:pt x="19999" y="21600"/>
                      <a:pt x="18025" y="21600"/>
                    </a:cubicBezTo>
                    <a:lnTo>
                      <a:pt x="3575" y="21600"/>
                    </a:lnTo>
                    <a:cubicBezTo>
                      <a:pt x="1601" y="21600"/>
                      <a:pt x="0" y="16763"/>
                      <a:pt x="0" y="10799"/>
                    </a:cubicBezTo>
                    <a:lnTo>
                      <a:pt x="0" y="10799"/>
                    </a:lnTo>
                    <a:cubicBezTo>
                      <a:pt x="0" y="4837"/>
                      <a:pt x="1601" y="0"/>
                      <a:pt x="3575" y="0"/>
                    </a:cubicBezTo>
                    <a:lnTo>
                      <a:pt x="18025" y="0"/>
                    </a:lnTo>
                    <a:cubicBezTo>
                      <a:pt x="19999" y="0"/>
                      <a:pt x="21600" y="4837"/>
                      <a:pt x="21600" y="10799"/>
                    </a:cubicBezTo>
                    <a:cubicBezTo>
                      <a:pt x="21600" y="10799"/>
                      <a:pt x="21600" y="10799"/>
                      <a:pt x="21600" y="1079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îṩḻïdé">
                <a:extLst>
                  <a:ext uri="{FF2B5EF4-FFF2-40B4-BE49-F238E27FC236}">
                    <a16:creationId xmlns:a16="http://schemas.microsoft.com/office/drawing/2014/main" id="{DC0D502C-D1FD-47A7-A89F-E8C8D10A43A7}"/>
                  </a:ext>
                </a:extLst>
              </p:cNvPr>
              <p:cNvSpPr/>
              <p:nvPr/>
            </p:nvSpPr>
            <p:spPr>
              <a:xfrm>
                <a:off x="3306593" y="1831344"/>
                <a:ext cx="919762" cy="1676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37" h="20889" extrusionOk="0">
                    <a:moveTo>
                      <a:pt x="11118" y="19179"/>
                    </a:moveTo>
                    <a:cubicBezTo>
                      <a:pt x="12080" y="20563"/>
                      <a:pt x="14851" y="21244"/>
                      <a:pt x="17305" y="20703"/>
                    </a:cubicBezTo>
                    <a:lnTo>
                      <a:pt x="17305" y="20703"/>
                    </a:lnTo>
                    <a:cubicBezTo>
                      <a:pt x="19761" y="20161"/>
                      <a:pt x="20969" y="18600"/>
                      <a:pt x="20007" y="17217"/>
                    </a:cubicBezTo>
                    <a:lnTo>
                      <a:pt x="9218" y="1708"/>
                    </a:lnTo>
                    <a:cubicBezTo>
                      <a:pt x="8255" y="325"/>
                      <a:pt x="5485" y="-356"/>
                      <a:pt x="3031" y="185"/>
                    </a:cubicBezTo>
                    <a:lnTo>
                      <a:pt x="3031" y="185"/>
                    </a:lnTo>
                    <a:cubicBezTo>
                      <a:pt x="577" y="728"/>
                      <a:pt x="-631" y="2288"/>
                      <a:pt x="331" y="3671"/>
                    </a:cubicBezTo>
                    <a:cubicBezTo>
                      <a:pt x="331" y="3671"/>
                      <a:pt x="11118" y="19179"/>
                      <a:pt x="11118" y="1917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íSļíḋê">
                <a:extLst>
                  <a:ext uri="{FF2B5EF4-FFF2-40B4-BE49-F238E27FC236}">
                    <a16:creationId xmlns:a16="http://schemas.microsoft.com/office/drawing/2014/main" id="{F21DF802-D140-4814-A255-4984341A9964}"/>
                  </a:ext>
                </a:extLst>
              </p:cNvPr>
              <p:cNvSpPr/>
              <p:nvPr/>
            </p:nvSpPr>
            <p:spPr>
              <a:xfrm>
                <a:off x="3815300" y="3001369"/>
                <a:ext cx="1505753" cy="4985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799"/>
                    </a:moveTo>
                    <a:cubicBezTo>
                      <a:pt x="0" y="16763"/>
                      <a:pt x="1601" y="21600"/>
                      <a:pt x="3575" y="21600"/>
                    </a:cubicBezTo>
                    <a:lnTo>
                      <a:pt x="18025" y="21600"/>
                    </a:lnTo>
                    <a:cubicBezTo>
                      <a:pt x="19999" y="21600"/>
                      <a:pt x="21600" y="16763"/>
                      <a:pt x="21600" y="10799"/>
                    </a:cubicBezTo>
                    <a:lnTo>
                      <a:pt x="21600" y="10799"/>
                    </a:lnTo>
                    <a:cubicBezTo>
                      <a:pt x="21600" y="4837"/>
                      <a:pt x="19999" y="0"/>
                      <a:pt x="18025" y="0"/>
                    </a:cubicBezTo>
                    <a:lnTo>
                      <a:pt x="3575" y="0"/>
                    </a:lnTo>
                    <a:cubicBezTo>
                      <a:pt x="1601" y="0"/>
                      <a:pt x="0" y="4837"/>
                      <a:pt x="0" y="10799"/>
                    </a:cubicBezTo>
                    <a:cubicBezTo>
                      <a:pt x="0" y="10799"/>
                      <a:pt x="0" y="10799"/>
                      <a:pt x="0" y="1079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íṡlïďe">
                <a:extLst>
                  <a:ext uri="{FF2B5EF4-FFF2-40B4-BE49-F238E27FC236}">
                    <a16:creationId xmlns:a16="http://schemas.microsoft.com/office/drawing/2014/main" id="{966A2298-1F0D-48CE-8718-28AFC69BF949}"/>
                  </a:ext>
                </a:extLst>
              </p:cNvPr>
              <p:cNvSpPr/>
              <p:nvPr/>
            </p:nvSpPr>
            <p:spPr>
              <a:xfrm>
                <a:off x="1780473" y="1831344"/>
                <a:ext cx="1748284" cy="1782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îṧḻïďê">
                <a:extLst>
                  <a:ext uri="{FF2B5EF4-FFF2-40B4-BE49-F238E27FC236}">
                    <a16:creationId xmlns:a16="http://schemas.microsoft.com/office/drawing/2014/main" id="{5112885B-BA2D-4F87-BECA-2D4A379E28E8}"/>
                  </a:ext>
                </a:extLst>
              </p:cNvPr>
              <p:cNvSpPr/>
              <p:nvPr/>
            </p:nvSpPr>
            <p:spPr>
              <a:xfrm>
                <a:off x="2136568" y="0"/>
                <a:ext cx="1090841" cy="13113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034"/>
                    </a:moveTo>
                    <a:cubicBezTo>
                      <a:pt x="21600" y="20451"/>
                      <a:pt x="20219" y="21600"/>
                      <a:pt x="18515" y="21600"/>
                    </a:cubicBezTo>
                    <a:lnTo>
                      <a:pt x="3085" y="21600"/>
                    </a:lnTo>
                    <a:cubicBezTo>
                      <a:pt x="1381" y="21600"/>
                      <a:pt x="0" y="20451"/>
                      <a:pt x="0" y="19034"/>
                    </a:cubicBezTo>
                    <a:lnTo>
                      <a:pt x="0" y="2566"/>
                    </a:lnTo>
                    <a:cubicBezTo>
                      <a:pt x="0" y="1149"/>
                      <a:pt x="1381" y="0"/>
                      <a:pt x="3085" y="0"/>
                    </a:cubicBezTo>
                    <a:lnTo>
                      <a:pt x="18515" y="0"/>
                    </a:lnTo>
                    <a:cubicBezTo>
                      <a:pt x="20219" y="0"/>
                      <a:pt x="21600" y="1149"/>
                      <a:pt x="21600" y="2566"/>
                    </a:cubicBezTo>
                    <a:cubicBezTo>
                      <a:pt x="21600" y="2566"/>
                      <a:pt x="21600" y="19034"/>
                      <a:pt x="21600" y="1903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36" name="iṣľíḑê">
              <a:extLst>
                <a:ext uri="{FF2B5EF4-FFF2-40B4-BE49-F238E27FC236}">
                  <a16:creationId xmlns:a16="http://schemas.microsoft.com/office/drawing/2014/main" id="{8BB8BED6-99E0-4DE4-967D-9F2B5D04338F}"/>
                </a:ext>
              </a:extLst>
            </p:cNvPr>
            <p:cNvGrpSpPr/>
            <p:nvPr/>
          </p:nvGrpSpPr>
          <p:grpSpPr>
            <a:xfrm>
              <a:off x="4501484" y="3737350"/>
              <a:ext cx="3239955" cy="1788151"/>
              <a:chOff x="4501484" y="3737359"/>
              <a:chExt cx="3239955" cy="1788151"/>
            </a:xfrm>
          </p:grpSpPr>
          <p:sp>
            <p:nvSpPr>
              <p:cNvPr id="43" name="ïş1iḓe">
                <a:extLst>
                  <a:ext uri="{FF2B5EF4-FFF2-40B4-BE49-F238E27FC236}">
                    <a16:creationId xmlns:a16="http://schemas.microsoft.com/office/drawing/2014/main" id="{AFE954D1-3E59-43D9-9764-15CA4DF50360}"/>
                  </a:ext>
                </a:extLst>
              </p:cNvPr>
              <p:cNvSpPr/>
              <p:nvPr/>
            </p:nvSpPr>
            <p:spPr>
              <a:xfrm>
                <a:off x="6598869" y="4421922"/>
                <a:ext cx="1142570" cy="1054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41" y="15804"/>
                    </a:moveTo>
                    <a:lnTo>
                      <a:pt x="8600" y="15804"/>
                    </a:lnTo>
                    <a:lnTo>
                      <a:pt x="8600" y="14578"/>
                    </a:lnTo>
                    <a:lnTo>
                      <a:pt x="16341" y="14578"/>
                    </a:lnTo>
                    <a:cubicBezTo>
                      <a:pt x="16341" y="14578"/>
                      <a:pt x="16341" y="15804"/>
                      <a:pt x="16341" y="15804"/>
                    </a:cubicBezTo>
                    <a:close/>
                    <a:moveTo>
                      <a:pt x="5448" y="13893"/>
                    </a:moveTo>
                    <a:cubicBezTo>
                      <a:pt x="4926" y="13893"/>
                      <a:pt x="4502" y="13433"/>
                      <a:pt x="4502" y="12867"/>
                    </a:cubicBezTo>
                    <a:lnTo>
                      <a:pt x="4502" y="10995"/>
                    </a:lnTo>
                    <a:lnTo>
                      <a:pt x="7969" y="10995"/>
                    </a:lnTo>
                    <a:lnTo>
                      <a:pt x="7969" y="13893"/>
                    </a:lnTo>
                    <a:cubicBezTo>
                      <a:pt x="7969" y="13893"/>
                      <a:pt x="5448" y="13893"/>
                      <a:pt x="5448" y="13893"/>
                    </a:cubicBezTo>
                    <a:close/>
                    <a:moveTo>
                      <a:pt x="4502" y="4355"/>
                    </a:moveTo>
                    <a:lnTo>
                      <a:pt x="7969" y="4355"/>
                    </a:lnTo>
                    <a:lnTo>
                      <a:pt x="7969" y="6537"/>
                    </a:lnTo>
                    <a:lnTo>
                      <a:pt x="4502" y="6537"/>
                    </a:lnTo>
                    <a:lnTo>
                      <a:pt x="4502" y="5876"/>
                    </a:lnTo>
                    <a:cubicBezTo>
                      <a:pt x="4502" y="5876"/>
                      <a:pt x="4502" y="4355"/>
                      <a:pt x="4502" y="4355"/>
                    </a:cubicBezTo>
                    <a:close/>
                    <a:moveTo>
                      <a:pt x="20969" y="6537"/>
                    </a:moveTo>
                    <a:lnTo>
                      <a:pt x="16973" y="6537"/>
                    </a:lnTo>
                    <a:lnTo>
                      <a:pt x="16973" y="4355"/>
                    </a:lnTo>
                    <a:lnTo>
                      <a:pt x="20969" y="4355"/>
                    </a:lnTo>
                    <a:cubicBezTo>
                      <a:pt x="20969" y="4355"/>
                      <a:pt x="20969" y="6537"/>
                      <a:pt x="20969" y="6537"/>
                    </a:cubicBezTo>
                    <a:close/>
                    <a:moveTo>
                      <a:pt x="13051" y="10995"/>
                    </a:moveTo>
                    <a:lnTo>
                      <a:pt x="16341" y="10995"/>
                    </a:lnTo>
                    <a:lnTo>
                      <a:pt x="16341" y="13893"/>
                    </a:lnTo>
                    <a:lnTo>
                      <a:pt x="13051" y="13893"/>
                    </a:lnTo>
                    <a:cubicBezTo>
                      <a:pt x="13051" y="13893"/>
                      <a:pt x="13051" y="10995"/>
                      <a:pt x="13051" y="10995"/>
                    </a:cubicBezTo>
                    <a:close/>
                    <a:moveTo>
                      <a:pt x="12419" y="10995"/>
                    </a:moveTo>
                    <a:lnTo>
                      <a:pt x="12419" y="13893"/>
                    </a:lnTo>
                    <a:lnTo>
                      <a:pt x="8600" y="13893"/>
                    </a:lnTo>
                    <a:lnTo>
                      <a:pt x="8600" y="10995"/>
                    </a:lnTo>
                    <a:cubicBezTo>
                      <a:pt x="8600" y="10995"/>
                      <a:pt x="12419" y="10995"/>
                      <a:pt x="12419" y="10995"/>
                    </a:cubicBezTo>
                    <a:close/>
                    <a:moveTo>
                      <a:pt x="12419" y="6537"/>
                    </a:moveTo>
                    <a:lnTo>
                      <a:pt x="8600" y="6537"/>
                    </a:lnTo>
                    <a:lnTo>
                      <a:pt x="8600" y="4355"/>
                    </a:lnTo>
                    <a:lnTo>
                      <a:pt x="12419" y="4355"/>
                    </a:lnTo>
                    <a:cubicBezTo>
                      <a:pt x="12419" y="4355"/>
                      <a:pt x="12419" y="6537"/>
                      <a:pt x="12419" y="6537"/>
                    </a:cubicBezTo>
                    <a:close/>
                    <a:moveTo>
                      <a:pt x="13051" y="6537"/>
                    </a:moveTo>
                    <a:lnTo>
                      <a:pt x="13051" y="4355"/>
                    </a:lnTo>
                    <a:lnTo>
                      <a:pt x="16342" y="4355"/>
                    </a:lnTo>
                    <a:lnTo>
                      <a:pt x="16342" y="6537"/>
                    </a:lnTo>
                    <a:cubicBezTo>
                      <a:pt x="16342" y="6537"/>
                      <a:pt x="13051" y="6537"/>
                      <a:pt x="13051" y="6537"/>
                    </a:cubicBezTo>
                    <a:close/>
                    <a:moveTo>
                      <a:pt x="16973" y="7222"/>
                    </a:moveTo>
                    <a:lnTo>
                      <a:pt x="20969" y="7222"/>
                    </a:lnTo>
                    <a:lnTo>
                      <a:pt x="20969" y="10311"/>
                    </a:lnTo>
                    <a:lnTo>
                      <a:pt x="16973" y="10311"/>
                    </a:lnTo>
                    <a:cubicBezTo>
                      <a:pt x="16973" y="10311"/>
                      <a:pt x="16973" y="7222"/>
                      <a:pt x="16973" y="7222"/>
                    </a:cubicBezTo>
                    <a:close/>
                    <a:moveTo>
                      <a:pt x="16342" y="10311"/>
                    </a:moveTo>
                    <a:lnTo>
                      <a:pt x="13051" y="10311"/>
                    </a:lnTo>
                    <a:lnTo>
                      <a:pt x="13051" y="7222"/>
                    </a:lnTo>
                    <a:lnTo>
                      <a:pt x="16342" y="7222"/>
                    </a:lnTo>
                    <a:cubicBezTo>
                      <a:pt x="16342" y="7222"/>
                      <a:pt x="16342" y="10311"/>
                      <a:pt x="16342" y="10311"/>
                    </a:cubicBezTo>
                    <a:close/>
                    <a:moveTo>
                      <a:pt x="8600" y="7222"/>
                    </a:moveTo>
                    <a:lnTo>
                      <a:pt x="12419" y="7222"/>
                    </a:lnTo>
                    <a:lnTo>
                      <a:pt x="12419" y="10311"/>
                    </a:lnTo>
                    <a:lnTo>
                      <a:pt x="8600" y="10311"/>
                    </a:lnTo>
                    <a:cubicBezTo>
                      <a:pt x="8600" y="10311"/>
                      <a:pt x="8600" y="7222"/>
                      <a:pt x="8600" y="7222"/>
                    </a:cubicBezTo>
                    <a:close/>
                    <a:moveTo>
                      <a:pt x="4502" y="7222"/>
                    </a:moveTo>
                    <a:lnTo>
                      <a:pt x="7969" y="7222"/>
                    </a:lnTo>
                    <a:lnTo>
                      <a:pt x="7969" y="10311"/>
                    </a:lnTo>
                    <a:lnTo>
                      <a:pt x="4502" y="10311"/>
                    </a:lnTo>
                    <a:cubicBezTo>
                      <a:pt x="4502" y="10311"/>
                      <a:pt x="4502" y="7222"/>
                      <a:pt x="4502" y="7222"/>
                    </a:cubicBezTo>
                    <a:close/>
                    <a:moveTo>
                      <a:pt x="20022" y="13893"/>
                    </a:moveTo>
                    <a:lnTo>
                      <a:pt x="16973" y="13893"/>
                    </a:lnTo>
                    <a:lnTo>
                      <a:pt x="16973" y="10995"/>
                    </a:lnTo>
                    <a:lnTo>
                      <a:pt x="20969" y="10995"/>
                    </a:lnTo>
                    <a:lnTo>
                      <a:pt x="20969" y="12867"/>
                    </a:lnTo>
                    <a:cubicBezTo>
                      <a:pt x="20969" y="13433"/>
                      <a:pt x="20544" y="13893"/>
                      <a:pt x="20022" y="13893"/>
                    </a:cubicBezTo>
                    <a:close/>
                    <a:moveTo>
                      <a:pt x="16657" y="20916"/>
                    </a:moveTo>
                    <a:cubicBezTo>
                      <a:pt x="16151" y="20916"/>
                      <a:pt x="15739" y="20470"/>
                      <a:pt x="15739" y="19920"/>
                    </a:cubicBezTo>
                    <a:cubicBezTo>
                      <a:pt x="15739" y="19372"/>
                      <a:pt x="16151" y="18925"/>
                      <a:pt x="16657" y="18925"/>
                    </a:cubicBezTo>
                    <a:cubicBezTo>
                      <a:pt x="17164" y="18925"/>
                      <a:pt x="17576" y="19372"/>
                      <a:pt x="17576" y="19920"/>
                    </a:cubicBezTo>
                    <a:cubicBezTo>
                      <a:pt x="17576" y="20470"/>
                      <a:pt x="17164" y="20916"/>
                      <a:pt x="16657" y="20916"/>
                    </a:cubicBezTo>
                    <a:close/>
                    <a:moveTo>
                      <a:pt x="8285" y="20916"/>
                    </a:moveTo>
                    <a:cubicBezTo>
                      <a:pt x="7779" y="20916"/>
                      <a:pt x="7367" y="20470"/>
                      <a:pt x="7367" y="19920"/>
                    </a:cubicBezTo>
                    <a:cubicBezTo>
                      <a:pt x="7367" y="19372"/>
                      <a:pt x="7779" y="18925"/>
                      <a:pt x="8285" y="18925"/>
                    </a:cubicBezTo>
                    <a:cubicBezTo>
                      <a:pt x="8791" y="18925"/>
                      <a:pt x="9203" y="19372"/>
                      <a:pt x="9203" y="19920"/>
                    </a:cubicBezTo>
                    <a:cubicBezTo>
                      <a:pt x="9203" y="20470"/>
                      <a:pt x="8791" y="20916"/>
                      <a:pt x="8285" y="20916"/>
                    </a:cubicBezTo>
                    <a:close/>
                    <a:moveTo>
                      <a:pt x="20022" y="14578"/>
                    </a:moveTo>
                    <a:cubicBezTo>
                      <a:pt x="20892" y="14578"/>
                      <a:pt x="21600" y="13810"/>
                      <a:pt x="21600" y="12867"/>
                    </a:cubicBezTo>
                    <a:lnTo>
                      <a:pt x="21600" y="3670"/>
                    </a:lnTo>
                    <a:lnTo>
                      <a:pt x="4502" y="3670"/>
                    </a:lnTo>
                    <a:lnTo>
                      <a:pt x="4502" y="860"/>
                    </a:lnTo>
                    <a:cubicBezTo>
                      <a:pt x="4502" y="671"/>
                      <a:pt x="4360" y="518"/>
                      <a:pt x="4186" y="518"/>
                    </a:cubicBezTo>
                    <a:lnTo>
                      <a:pt x="1520" y="518"/>
                    </a:lnTo>
                    <a:cubicBezTo>
                      <a:pt x="1398" y="213"/>
                      <a:pt x="1119" y="0"/>
                      <a:pt x="793" y="0"/>
                    </a:cubicBezTo>
                    <a:cubicBezTo>
                      <a:pt x="355" y="0"/>
                      <a:pt x="0" y="385"/>
                      <a:pt x="0" y="860"/>
                    </a:cubicBezTo>
                    <a:cubicBezTo>
                      <a:pt x="0" y="1335"/>
                      <a:pt x="355" y="1720"/>
                      <a:pt x="793" y="1720"/>
                    </a:cubicBezTo>
                    <a:cubicBezTo>
                      <a:pt x="1119" y="1720"/>
                      <a:pt x="1398" y="1506"/>
                      <a:pt x="1520" y="1202"/>
                    </a:cubicBezTo>
                    <a:lnTo>
                      <a:pt x="3871" y="1202"/>
                    </a:lnTo>
                    <a:lnTo>
                      <a:pt x="3871" y="3670"/>
                    </a:lnTo>
                    <a:lnTo>
                      <a:pt x="3871" y="5876"/>
                    </a:lnTo>
                    <a:lnTo>
                      <a:pt x="3871" y="12867"/>
                    </a:lnTo>
                    <a:cubicBezTo>
                      <a:pt x="3871" y="13810"/>
                      <a:pt x="4579" y="14578"/>
                      <a:pt x="5448" y="14578"/>
                    </a:cubicBezTo>
                    <a:lnTo>
                      <a:pt x="7969" y="14578"/>
                    </a:lnTo>
                    <a:lnTo>
                      <a:pt x="7969" y="15804"/>
                    </a:lnTo>
                    <a:lnTo>
                      <a:pt x="5112" y="15804"/>
                    </a:lnTo>
                    <a:cubicBezTo>
                      <a:pt x="4427" y="15804"/>
                      <a:pt x="3871" y="16408"/>
                      <a:pt x="3871" y="17150"/>
                    </a:cubicBezTo>
                    <a:cubicBezTo>
                      <a:pt x="3871" y="17891"/>
                      <a:pt x="4427" y="18495"/>
                      <a:pt x="5112" y="18495"/>
                    </a:cubicBezTo>
                    <a:lnTo>
                      <a:pt x="7475" y="18495"/>
                    </a:lnTo>
                    <a:cubicBezTo>
                      <a:pt x="7033" y="18792"/>
                      <a:pt x="6736" y="19316"/>
                      <a:pt x="6736" y="19920"/>
                    </a:cubicBezTo>
                    <a:cubicBezTo>
                      <a:pt x="6736" y="20846"/>
                      <a:pt x="7430" y="21600"/>
                      <a:pt x="8285" y="21600"/>
                    </a:cubicBezTo>
                    <a:cubicBezTo>
                      <a:pt x="9139" y="21600"/>
                      <a:pt x="9834" y="20846"/>
                      <a:pt x="9834" y="19920"/>
                    </a:cubicBezTo>
                    <a:cubicBezTo>
                      <a:pt x="9834" y="19316"/>
                      <a:pt x="9536" y="18792"/>
                      <a:pt x="9095" y="18495"/>
                    </a:cubicBezTo>
                    <a:lnTo>
                      <a:pt x="15848" y="18495"/>
                    </a:lnTo>
                    <a:cubicBezTo>
                      <a:pt x="15406" y="18792"/>
                      <a:pt x="15108" y="19316"/>
                      <a:pt x="15108" y="19920"/>
                    </a:cubicBezTo>
                    <a:cubicBezTo>
                      <a:pt x="15108" y="20846"/>
                      <a:pt x="15804" y="21600"/>
                      <a:pt x="16657" y="21600"/>
                    </a:cubicBezTo>
                    <a:cubicBezTo>
                      <a:pt x="17512" y="21600"/>
                      <a:pt x="18207" y="20846"/>
                      <a:pt x="18207" y="19920"/>
                    </a:cubicBezTo>
                    <a:cubicBezTo>
                      <a:pt x="18207" y="19316"/>
                      <a:pt x="17909" y="18792"/>
                      <a:pt x="17467" y="18495"/>
                    </a:cubicBezTo>
                    <a:lnTo>
                      <a:pt x="21285" y="18495"/>
                    </a:lnTo>
                    <a:lnTo>
                      <a:pt x="21285" y="17811"/>
                    </a:lnTo>
                    <a:lnTo>
                      <a:pt x="5112" y="17811"/>
                    </a:lnTo>
                    <a:cubicBezTo>
                      <a:pt x="4775" y="17811"/>
                      <a:pt x="4502" y="17514"/>
                      <a:pt x="4502" y="17150"/>
                    </a:cubicBezTo>
                    <a:cubicBezTo>
                      <a:pt x="4502" y="16785"/>
                      <a:pt x="4775" y="16488"/>
                      <a:pt x="5112" y="16488"/>
                    </a:cubicBezTo>
                    <a:lnTo>
                      <a:pt x="21285" y="16488"/>
                    </a:lnTo>
                    <a:lnTo>
                      <a:pt x="21285" y="15804"/>
                    </a:lnTo>
                    <a:lnTo>
                      <a:pt x="16973" y="15804"/>
                    </a:lnTo>
                    <a:lnTo>
                      <a:pt x="16973" y="14578"/>
                    </a:lnTo>
                    <a:cubicBezTo>
                      <a:pt x="16973" y="14578"/>
                      <a:pt x="20022" y="14578"/>
                      <a:pt x="20022" y="14578"/>
                    </a:cubicBez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ïšḻíďê">
                <a:extLst>
                  <a:ext uri="{FF2B5EF4-FFF2-40B4-BE49-F238E27FC236}">
                    <a16:creationId xmlns:a16="http://schemas.microsoft.com/office/drawing/2014/main" id="{AB0043F8-6901-4BF0-B58C-2CE202E7835A}"/>
                  </a:ext>
                </a:extLst>
              </p:cNvPr>
              <p:cNvSpPr/>
              <p:nvPr/>
            </p:nvSpPr>
            <p:spPr>
              <a:xfrm>
                <a:off x="6176479" y="4421922"/>
                <a:ext cx="547603" cy="1054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86" y="20916"/>
                    </a:moveTo>
                    <a:cubicBezTo>
                      <a:pt x="16231" y="20916"/>
                      <a:pt x="15372" y="20470"/>
                      <a:pt x="15372" y="19920"/>
                    </a:cubicBezTo>
                    <a:cubicBezTo>
                      <a:pt x="15372" y="19372"/>
                      <a:pt x="16231" y="18925"/>
                      <a:pt x="17286" y="18925"/>
                    </a:cubicBezTo>
                    <a:cubicBezTo>
                      <a:pt x="18342" y="18925"/>
                      <a:pt x="19203" y="19372"/>
                      <a:pt x="19203" y="19920"/>
                    </a:cubicBezTo>
                    <a:cubicBezTo>
                      <a:pt x="19203" y="20470"/>
                      <a:pt x="18342" y="20916"/>
                      <a:pt x="17286" y="20916"/>
                    </a:cubicBezTo>
                    <a:close/>
                    <a:moveTo>
                      <a:pt x="11369" y="13893"/>
                    </a:moveTo>
                    <a:cubicBezTo>
                      <a:pt x="10280" y="13893"/>
                      <a:pt x="9393" y="13433"/>
                      <a:pt x="9393" y="12867"/>
                    </a:cubicBezTo>
                    <a:lnTo>
                      <a:pt x="9393" y="10995"/>
                    </a:lnTo>
                    <a:lnTo>
                      <a:pt x="16629" y="10995"/>
                    </a:lnTo>
                    <a:lnTo>
                      <a:pt x="16629" y="13893"/>
                    </a:lnTo>
                    <a:cubicBezTo>
                      <a:pt x="16629" y="13893"/>
                      <a:pt x="11369" y="13893"/>
                      <a:pt x="11369" y="13893"/>
                    </a:cubicBezTo>
                    <a:close/>
                    <a:moveTo>
                      <a:pt x="9393" y="7222"/>
                    </a:moveTo>
                    <a:lnTo>
                      <a:pt x="16629" y="7222"/>
                    </a:lnTo>
                    <a:lnTo>
                      <a:pt x="16629" y="10311"/>
                    </a:lnTo>
                    <a:lnTo>
                      <a:pt x="9393" y="10311"/>
                    </a:lnTo>
                    <a:cubicBezTo>
                      <a:pt x="9393" y="10311"/>
                      <a:pt x="9393" y="7222"/>
                      <a:pt x="9393" y="7222"/>
                    </a:cubicBezTo>
                    <a:close/>
                    <a:moveTo>
                      <a:pt x="9393" y="4355"/>
                    </a:moveTo>
                    <a:lnTo>
                      <a:pt x="16629" y="4355"/>
                    </a:lnTo>
                    <a:lnTo>
                      <a:pt x="16629" y="6537"/>
                    </a:lnTo>
                    <a:lnTo>
                      <a:pt x="9393" y="6537"/>
                    </a:lnTo>
                    <a:cubicBezTo>
                      <a:pt x="9393" y="6537"/>
                      <a:pt x="9393" y="4355"/>
                      <a:pt x="9393" y="4355"/>
                    </a:cubicBezTo>
                    <a:close/>
                    <a:moveTo>
                      <a:pt x="18976" y="18495"/>
                    </a:moveTo>
                    <a:lnTo>
                      <a:pt x="21600" y="18495"/>
                    </a:lnTo>
                    <a:lnTo>
                      <a:pt x="21600" y="17811"/>
                    </a:lnTo>
                    <a:lnTo>
                      <a:pt x="10666" y="17811"/>
                    </a:lnTo>
                    <a:cubicBezTo>
                      <a:pt x="9964" y="17811"/>
                      <a:pt x="9393" y="17514"/>
                      <a:pt x="9393" y="17150"/>
                    </a:cubicBezTo>
                    <a:cubicBezTo>
                      <a:pt x="9393" y="16785"/>
                      <a:pt x="9964" y="16488"/>
                      <a:pt x="10666" y="16488"/>
                    </a:cubicBezTo>
                    <a:lnTo>
                      <a:pt x="21600" y="16488"/>
                    </a:lnTo>
                    <a:lnTo>
                      <a:pt x="21600" y="15804"/>
                    </a:lnTo>
                    <a:lnTo>
                      <a:pt x="17945" y="15804"/>
                    </a:lnTo>
                    <a:lnTo>
                      <a:pt x="17945" y="14578"/>
                    </a:lnTo>
                    <a:lnTo>
                      <a:pt x="21600" y="14578"/>
                    </a:lnTo>
                    <a:lnTo>
                      <a:pt x="21600" y="13893"/>
                    </a:lnTo>
                    <a:lnTo>
                      <a:pt x="17945" y="13893"/>
                    </a:lnTo>
                    <a:lnTo>
                      <a:pt x="17945" y="10995"/>
                    </a:lnTo>
                    <a:lnTo>
                      <a:pt x="21600" y="10995"/>
                    </a:lnTo>
                    <a:lnTo>
                      <a:pt x="21600" y="10311"/>
                    </a:lnTo>
                    <a:lnTo>
                      <a:pt x="17945" y="10311"/>
                    </a:lnTo>
                    <a:lnTo>
                      <a:pt x="17945" y="7222"/>
                    </a:lnTo>
                    <a:lnTo>
                      <a:pt x="21600" y="7222"/>
                    </a:lnTo>
                    <a:lnTo>
                      <a:pt x="21600" y="6537"/>
                    </a:lnTo>
                    <a:lnTo>
                      <a:pt x="17945" y="6537"/>
                    </a:lnTo>
                    <a:lnTo>
                      <a:pt x="17945" y="4355"/>
                    </a:lnTo>
                    <a:lnTo>
                      <a:pt x="21600" y="4355"/>
                    </a:lnTo>
                    <a:lnTo>
                      <a:pt x="21600" y="3670"/>
                    </a:lnTo>
                    <a:lnTo>
                      <a:pt x="9393" y="3670"/>
                    </a:lnTo>
                    <a:lnTo>
                      <a:pt x="9393" y="860"/>
                    </a:lnTo>
                    <a:cubicBezTo>
                      <a:pt x="9393" y="671"/>
                      <a:pt x="9098" y="518"/>
                      <a:pt x="8734" y="518"/>
                    </a:cubicBezTo>
                    <a:lnTo>
                      <a:pt x="3172" y="518"/>
                    </a:lnTo>
                    <a:cubicBezTo>
                      <a:pt x="2917" y="213"/>
                      <a:pt x="2334" y="0"/>
                      <a:pt x="1655" y="0"/>
                    </a:cubicBezTo>
                    <a:cubicBezTo>
                      <a:pt x="742" y="0"/>
                      <a:pt x="0" y="385"/>
                      <a:pt x="0" y="860"/>
                    </a:cubicBezTo>
                    <a:cubicBezTo>
                      <a:pt x="0" y="1335"/>
                      <a:pt x="742" y="1720"/>
                      <a:pt x="1655" y="1720"/>
                    </a:cubicBezTo>
                    <a:cubicBezTo>
                      <a:pt x="2334" y="1720"/>
                      <a:pt x="2917" y="1506"/>
                      <a:pt x="3172" y="1202"/>
                    </a:cubicBezTo>
                    <a:lnTo>
                      <a:pt x="8077" y="1202"/>
                    </a:lnTo>
                    <a:lnTo>
                      <a:pt x="8077" y="12867"/>
                    </a:lnTo>
                    <a:cubicBezTo>
                      <a:pt x="8077" y="13810"/>
                      <a:pt x="9554" y="14578"/>
                      <a:pt x="11369" y="14578"/>
                    </a:cubicBezTo>
                    <a:lnTo>
                      <a:pt x="16629" y="14578"/>
                    </a:lnTo>
                    <a:lnTo>
                      <a:pt x="16629" y="15804"/>
                    </a:lnTo>
                    <a:lnTo>
                      <a:pt x="10666" y="15804"/>
                    </a:lnTo>
                    <a:cubicBezTo>
                      <a:pt x="9238" y="15804"/>
                      <a:pt x="8077" y="16408"/>
                      <a:pt x="8077" y="17150"/>
                    </a:cubicBezTo>
                    <a:cubicBezTo>
                      <a:pt x="8077" y="17891"/>
                      <a:pt x="9238" y="18495"/>
                      <a:pt x="10666" y="18495"/>
                    </a:cubicBezTo>
                    <a:lnTo>
                      <a:pt x="15597" y="18495"/>
                    </a:lnTo>
                    <a:cubicBezTo>
                      <a:pt x="14675" y="18792"/>
                      <a:pt x="14054" y="19316"/>
                      <a:pt x="14054" y="19920"/>
                    </a:cubicBezTo>
                    <a:cubicBezTo>
                      <a:pt x="14054" y="20846"/>
                      <a:pt x="15504" y="21600"/>
                      <a:pt x="17286" y="21600"/>
                    </a:cubicBezTo>
                    <a:cubicBezTo>
                      <a:pt x="19069" y="21600"/>
                      <a:pt x="20519" y="20846"/>
                      <a:pt x="20519" y="19920"/>
                    </a:cubicBezTo>
                    <a:cubicBezTo>
                      <a:pt x="20519" y="19316"/>
                      <a:pt x="19898" y="18792"/>
                      <a:pt x="18976" y="18495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is1îḋé">
                <a:extLst>
                  <a:ext uri="{FF2B5EF4-FFF2-40B4-BE49-F238E27FC236}">
                    <a16:creationId xmlns:a16="http://schemas.microsoft.com/office/drawing/2014/main" id="{31E0D4A2-E7E1-43D5-A26B-D34A5F6A0F16}"/>
                  </a:ext>
                </a:extLst>
              </p:cNvPr>
              <p:cNvSpPr/>
              <p:nvPr/>
            </p:nvSpPr>
            <p:spPr>
              <a:xfrm>
                <a:off x="5754089" y="4421922"/>
                <a:ext cx="547617" cy="1054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86" y="20916"/>
                    </a:moveTo>
                    <a:cubicBezTo>
                      <a:pt x="16230" y="20916"/>
                      <a:pt x="15371" y="20470"/>
                      <a:pt x="15371" y="19920"/>
                    </a:cubicBezTo>
                    <a:cubicBezTo>
                      <a:pt x="15371" y="19372"/>
                      <a:pt x="16230" y="18925"/>
                      <a:pt x="17286" y="18925"/>
                    </a:cubicBezTo>
                    <a:cubicBezTo>
                      <a:pt x="18342" y="18925"/>
                      <a:pt x="19202" y="19372"/>
                      <a:pt x="19202" y="19920"/>
                    </a:cubicBezTo>
                    <a:cubicBezTo>
                      <a:pt x="19202" y="20470"/>
                      <a:pt x="18342" y="20916"/>
                      <a:pt x="17286" y="20916"/>
                    </a:cubicBezTo>
                    <a:close/>
                    <a:moveTo>
                      <a:pt x="11369" y="13893"/>
                    </a:moveTo>
                    <a:cubicBezTo>
                      <a:pt x="10279" y="13893"/>
                      <a:pt x="9393" y="13433"/>
                      <a:pt x="9393" y="12867"/>
                    </a:cubicBezTo>
                    <a:lnTo>
                      <a:pt x="9393" y="10995"/>
                    </a:lnTo>
                    <a:lnTo>
                      <a:pt x="16628" y="10995"/>
                    </a:lnTo>
                    <a:lnTo>
                      <a:pt x="16628" y="13893"/>
                    </a:lnTo>
                    <a:cubicBezTo>
                      <a:pt x="16628" y="13893"/>
                      <a:pt x="11369" y="13893"/>
                      <a:pt x="11369" y="13893"/>
                    </a:cubicBezTo>
                    <a:close/>
                    <a:moveTo>
                      <a:pt x="9393" y="7222"/>
                    </a:moveTo>
                    <a:lnTo>
                      <a:pt x="16628" y="7222"/>
                    </a:lnTo>
                    <a:lnTo>
                      <a:pt x="16628" y="10311"/>
                    </a:lnTo>
                    <a:lnTo>
                      <a:pt x="9393" y="10311"/>
                    </a:lnTo>
                    <a:cubicBezTo>
                      <a:pt x="9393" y="10311"/>
                      <a:pt x="9393" y="7222"/>
                      <a:pt x="9393" y="7222"/>
                    </a:cubicBezTo>
                    <a:close/>
                    <a:moveTo>
                      <a:pt x="9393" y="4355"/>
                    </a:moveTo>
                    <a:lnTo>
                      <a:pt x="16628" y="4355"/>
                    </a:lnTo>
                    <a:lnTo>
                      <a:pt x="16628" y="6537"/>
                    </a:lnTo>
                    <a:lnTo>
                      <a:pt x="9393" y="6537"/>
                    </a:lnTo>
                    <a:cubicBezTo>
                      <a:pt x="9393" y="6537"/>
                      <a:pt x="9393" y="4355"/>
                      <a:pt x="9393" y="4355"/>
                    </a:cubicBezTo>
                    <a:close/>
                    <a:moveTo>
                      <a:pt x="18976" y="18495"/>
                    </a:moveTo>
                    <a:lnTo>
                      <a:pt x="21600" y="18495"/>
                    </a:lnTo>
                    <a:lnTo>
                      <a:pt x="21600" y="17811"/>
                    </a:lnTo>
                    <a:lnTo>
                      <a:pt x="10666" y="17811"/>
                    </a:lnTo>
                    <a:cubicBezTo>
                      <a:pt x="9964" y="17811"/>
                      <a:pt x="9393" y="17514"/>
                      <a:pt x="9393" y="17150"/>
                    </a:cubicBezTo>
                    <a:cubicBezTo>
                      <a:pt x="9393" y="16785"/>
                      <a:pt x="9964" y="16488"/>
                      <a:pt x="10666" y="16488"/>
                    </a:cubicBezTo>
                    <a:lnTo>
                      <a:pt x="21600" y="16488"/>
                    </a:lnTo>
                    <a:lnTo>
                      <a:pt x="21600" y="15804"/>
                    </a:lnTo>
                    <a:lnTo>
                      <a:pt x="17945" y="15804"/>
                    </a:lnTo>
                    <a:lnTo>
                      <a:pt x="17945" y="14578"/>
                    </a:lnTo>
                    <a:lnTo>
                      <a:pt x="21600" y="14578"/>
                    </a:lnTo>
                    <a:lnTo>
                      <a:pt x="21600" y="13893"/>
                    </a:lnTo>
                    <a:lnTo>
                      <a:pt x="17945" y="13893"/>
                    </a:lnTo>
                    <a:lnTo>
                      <a:pt x="17945" y="10995"/>
                    </a:lnTo>
                    <a:lnTo>
                      <a:pt x="21600" y="10995"/>
                    </a:lnTo>
                    <a:lnTo>
                      <a:pt x="21600" y="10311"/>
                    </a:lnTo>
                    <a:lnTo>
                      <a:pt x="17945" y="10311"/>
                    </a:lnTo>
                    <a:lnTo>
                      <a:pt x="17945" y="7222"/>
                    </a:lnTo>
                    <a:lnTo>
                      <a:pt x="21600" y="7222"/>
                    </a:lnTo>
                    <a:lnTo>
                      <a:pt x="21600" y="6537"/>
                    </a:lnTo>
                    <a:lnTo>
                      <a:pt x="17945" y="6537"/>
                    </a:lnTo>
                    <a:lnTo>
                      <a:pt x="17945" y="4355"/>
                    </a:lnTo>
                    <a:lnTo>
                      <a:pt x="21600" y="4355"/>
                    </a:lnTo>
                    <a:lnTo>
                      <a:pt x="21600" y="3670"/>
                    </a:lnTo>
                    <a:lnTo>
                      <a:pt x="9393" y="3670"/>
                    </a:lnTo>
                    <a:lnTo>
                      <a:pt x="9393" y="860"/>
                    </a:lnTo>
                    <a:cubicBezTo>
                      <a:pt x="9393" y="671"/>
                      <a:pt x="9098" y="518"/>
                      <a:pt x="8735" y="518"/>
                    </a:cubicBezTo>
                    <a:lnTo>
                      <a:pt x="3172" y="518"/>
                    </a:lnTo>
                    <a:cubicBezTo>
                      <a:pt x="2917" y="213"/>
                      <a:pt x="2334" y="0"/>
                      <a:pt x="1655" y="0"/>
                    </a:cubicBezTo>
                    <a:cubicBezTo>
                      <a:pt x="742" y="0"/>
                      <a:pt x="0" y="385"/>
                      <a:pt x="0" y="860"/>
                    </a:cubicBezTo>
                    <a:cubicBezTo>
                      <a:pt x="0" y="1335"/>
                      <a:pt x="742" y="1720"/>
                      <a:pt x="1655" y="1720"/>
                    </a:cubicBezTo>
                    <a:cubicBezTo>
                      <a:pt x="2334" y="1720"/>
                      <a:pt x="2917" y="1506"/>
                      <a:pt x="3172" y="1202"/>
                    </a:cubicBezTo>
                    <a:lnTo>
                      <a:pt x="8077" y="1202"/>
                    </a:lnTo>
                    <a:lnTo>
                      <a:pt x="8077" y="12867"/>
                    </a:lnTo>
                    <a:cubicBezTo>
                      <a:pt x="8077" y="13810"/>
                      <a:pt x="9553" y="14578"/>
                      <a:pt x="11369" y="14578"/>
                    </a:cubicBezTo>
                    <a:lnTo>
                      <a:pt x="16628" y="14578"/>
                    </a:lnTo>
                    <a:lnTo>
                      <a:pt x="16628" y="15804"/>
                    </a:lnTo>
                    <a:lnTo>
                      <a:pt x="10666" y="15804"/>
                    </a:lnTo>
                    <a:cubicBezTo>
                      <a:pt x="9238" y="15804"/>
                      <a:pt x="8077" y="16408"/>
                      <a:pt x="8077" y="17150"/>
                    </a:cubicBezTo>
                    <a:cubicBezTo>
                      <a:pt x="8077" y="17891"/>
                      <a:pt x="9238" y="18495"/>
                      <a:pt x="10666" y="18495"/>
                    </a:cubicBezTo>
                    <a:lnTo>
                      <a:pt x="15597" y="18495"/>
                    </a:lnTo>
                    <a:cubicBezTo>
                      <a:pt x="14676" y="18792"/>
                      <a:pt x="14054" y="19316"/>
                      <a:pt x="14054" y="19920"/>
                    </a:cubicBezTo>
                    <a:cubicBezTo>
                      <a:pt x="14054" y="20846"/>
                      <a:pt x="15504" y="21600"/>
                      <a:pt x="17286" y="21600"/>
                    </a:cubicBezTo>
                    <a:cubicBezTo>
                      <a:pt x="19069" y="21600"/>
                      <a:pt x="20519" y="20846"/>
                      <a:pt x="20519" y="19920"/>
                    </a:cubicBezTo>
                    <a:cubicBezTo>
                      <a:pt x="20519" y="19316"/>
                      <a:pt x="19898" y="18792"/>
                      <a:pt x="18976" y="18495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ïSļîḓè">
                <a:extLst>
                  <a:ext uri="{FF2B5EF4-FFF2-40B4-BE49-F238E27FC236}">
                    <a16:creationId xmlns:a16="http://schemas.microsoft.com/office/drawing/2014/main" id="{BA7B7607-E7AA-4F37-A0A3-4F2E2762D2E8}"/>
                  </a:ext>
                </a:extLst>
              </p:cNvPr>
              <p:cNvSpPr/>
              <p:nvPr/>
            </p:nvSpPr>
            <p:spPr>
              <a:xfrm>
                <a:off x="5317134" y="4421922"/>
                <a:ext cx="547603" cy="1054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87" y="20916"/>
                    </a:moveTo>
                    <a:cubicBezTo>
                      <a:pt x="16231" y="20916"/>
                      <a:pt x="15371" y="20470"/>
                      <a:pt x="15371" y="19920"/>
                    </a:cubicBezTo>
                    <a:cubicBezTo>
                      <a:pt x="15371" y="19372"/>
                      <a:pt x="16231" y="18925"/>
                      <a:pt x="17287" y="18925"/>
                    </a:cubicBezTo>
                    <a:cubicBezTo>
                      <a:pt x="18343" y="18925"/>
                      <a:pt x="19202" y="19372"/>
                      <a:pt x="19202" y="19920"/>
                    </a:cubicBezTo>
                    <a:cubicBezTo>
                      <a:pt x="19202" y="20470"/>
                      <a:pt x="18343" y="20916"/>
                      <a:pt x="17287" y="20916"/>
                    </a:cubicBezTo>
                    <a:close/>
                    <a:moveTo>
                      <a:pt x="11369" y="13893"/>
                    </a:moveTo>
                    <a:cubicBezTo>
                      <a:pt x="10279" y="13893"/>
                      <a:pt x="9393" y="13433"/>
                      <a:pt x="9393" y="12867"/>
                    </a:cubicBezTo>
                    <a:lnTo>
                      <a:pt x="9393" y="10995"/>
                    </a:lnTo>
                    <a:lnTo>
                      <a:pt x="16628" y="10995"/>
                    </a:lnTo>
                    <a:lnTo>
                      <a:pt x="16628" y="13893"/>
                    </a:lnTo>
                    <a:cubicBezTo>
                      <a:pt x="16628" y="13893"/>
                      <a:pt x="11369" y="13893"/>
                      <a:pt x="11369" y="13893"/>
                    </a:cubicBezTo>
                    <a:close/>
                    <a:moveTo>
                      <a:pt x="9393" y="7222"/>
                    </a:moveTo>
                    <a:lnTo>
                      <a:pt x="16628" y="7222"/>
                    </a:lnTo>
                    <a:lnTo>
                      <a:pt x="16628" y="10311"/>
                    </a:lnTo>
                    <a:lnTo>
                      <a:pt x="9393" y="10311"/>
                    </a:lnTo>
                    <a:cubicBezTo>
                      <a:pt x="9393" y="10311"/>
                      <a:pt x="9393" y="7222"/>
                      <a:pt x="9393" y="7222"/>
                    </a:cubicBezTo>
                    <a:close/>
                    <a:moveTo>
                      <a:pt x="9393" y="4355"/>
                    </a:moveTo>
                    <a:lnTo>
                      <a:pt x="16628" y="4355"/>
                    </a:lnTo>
                    <a:lnTo>
                      <a:pt x="16628" y="6537"/>
                    </a:lnTo>
                    <a:lnTo>
                      <a:pt x="9393" y="6537"/>
                    </a:lnTo>
                    <a:cubicBezTo>
                      <a:pt x="9393" y="6537"/>
                      <a:pt x="9393" y="4355"/>
                      <a:pt x="9393" y="4355"/>
                    </a:cubicBezTo>
                    <a:close/>
                    <a:moveTo>
                      <a:pt x="18977" y="18495"/>
                    </a:moveTo>
                    <a:lnTo>
                      <a:pt x="21600" y="18495"/>
                    </a:lnTo>
                    <a:lnTo>
                      <a:pt x="21600" y="17811"/>
                    </a:lnTo>
                    <a:lnTo>
                      <a:pt x="10666" y="17811"/>
                    </a:lnTo>
                    <a:cubicBezTo>
                      <a:pt x="9964" y="17811"/>
                      <a:pt x="9393" y="17514"/>
                      <a:pt x="9393" y="17150"/>
                    </a:cubicBezTo>
                    <a:cubicBezTo>
                      <a:pt x="9393" y="16785"/>
                      <a:pt x="9964" y="16488"/>
                      <a:pt x="10666" y="16488"/>
                    </a:cubicBezTo>
                    <a:lnTo>
                      <a:pt x="21600" y="16488"/>
                    </a:lnTo>
                    <a:lnTo>
                      <a:pt x="21600" y="15804"/>
                    </a:lnTo>
                    <a:lnTo>
                      <a:pt x="17945" y="15804"/>
                    </a:lnTo>
                    <a:lnTo>
                      <a:pt x="17945" y="14578"/>
                    </a:lnTo>
                    <a:lnTo>
                      <a:pt x="21600" y="14578"/>
                    </a:lnTo>
                    <a:lnTo>
                      <a:pt x="21600" y="13893"/>
                    </a:lnTo>
                    <a:lnTo>
                      <a:pt x="17945" y="13893"/>
                    </a:lnTo>
                    <a:lnTo>
                      <a:pt x="17945" y="10995"/>
                    </a:lnTo>
                    <a:lnTo>
                      <a:pt x="21600" y="10995"/>
                    </a:lnTo>
                    <a:lnTo>
                      <a:pt x="21600" y="10311"/>
                    </a:lnTo>
                    <a:lnTo>
                      <a:pt x="17945" y="10311"/>
                    </a:lnTo>
                    <a:lnTo>
                      <a:pt x="17945" y="7222"/>
                    </a:lnTo>
                    <a:lnTo>
                      <a:pt x="21600" y="7222"/>
                    </a:lnTo>
                    <a:lnTo>
                      <a:pt x="21600" y="6537"/>
                    </a:lnTo>
                    <a:lnTo>
                      <a:pt x="17945" y="6537"/>
                    </a:lnTo>
                    <a:lnTo>
                      <a:pt x="17945" y="4355"/>
                    </a:lnTo>
                    <a:lnTo>
                      <a:pt x="21600" y="4355"/>
                    </a:lnTo>
                    <a:lnTo>
                      <a:pt x="21600" y="3670"/>
                    </a:lnTo>
                    <a:lnTo>
                      <a:pt x="9393" y="3670"/>
                    </a:lnTo>
                    <a:lnTo>
                      <a:pt x="9393" y="860"/>
                    </a:lnTo>
                    <a:cubicBezTo>
                      <a:pt x="9393" y="671"/>
                      <a:pt x="9098" y="518"/>
                      <a:pt x="8735" y="518"/>
                    </a:cubicBezTo>
                    <a:lnTo>
                      <a:pt x="3172" y="518"/>
                    </a:lnTo>
                    <a:cubicBezTo>
                      <a:pt x="2917" y="213"/>
                      <a:pt x="2335" y="0"/>
                      <a:pt x="1655" y="0"/>
                    </a:cubicBezTo>
                    <a:cubicBezTo>
                      <a:pt x="741" y="0"/>
                      <a:pt x="0" y="385"/>
                      <a:pt x="0" y="860"/>
                    </a:cubicBezTo>
                    <a:cubicBezTo>
                      <a:pt x="0" y="1335"/>
                      <a:pt x="741" y="1720"/>
                      <a:pt x="1655" y="1720"/>
                    </a:cubicBezTo>
                    <a:cubicBezTo>
                      <a:pt x="2335" y="1720"/>
                      <a:pt x="2917" y="1506"/>
                      <a:pt x="3172" y="1202"/>
                    </a:cubicBezTo>
                    <a:lnTo>
                      <a:pt x="8076" y="1202"/>
                    </a:lnTo>
                    <a:lnTo>
                      <a:pt x="8076" y="12867"/>
                    </a:lnTo>
                    <a:cubicBezTo>
                      <a:pt x="8076" y="13810"/>
                      <a:pt x="9553" y="14578"/>
                      <a:pt x="11369" y="14578"/>
                    </a:cubicBezTo>
                    <a:lnTo>
                      <a:pt x="16628" y="14578"/>
                    </a:lnTo>
                    <a:lnTo>
                      <a:pt x="16628" y="15804"/>
                    </a:lnTo>
                    <a:lnTo>
                      <a:pt x="10666" y="15804"/>
                    </a:lnTo>
                    <a:cubicBezTo>
                      <a:pt x="9238" y="15804"/>
                      <a:pt x="8076" y="16408"/>
                      <a:pt x="8076" y="17150"/>
                    </a:cubicBezTo>
                    <a:cubicBezTo>
                      <a:pt x="8076" y="17891"/>
                      <a:pt x="9238" y="18495"/>
                      <a:pt x="10666" y="18495"/>
                    </a:cubicBezTo>
                    <a:lnTo>
                      <a:pt x="15597" y="18495"/>
                    </a:lnTo>
                    <a:cubicBezTo>
                      <a:pt x="14675" y="18792"/>
                      <a:pt x="14054" y="19316"/>
                      <a:pt x="14054" y="19920"/>
                    </a:cubicBezTo>
                    <a:cubicBezTo>
                      <a:pt x="14054" y="20846"/>
                      <a:pt x="15504" y="21600"/>
                      <a:pt x="17287" y="21600"/>
                    </a:cubicBezTo>
                    <a:cubicBezTo>
                      <a:pt x="19069" y="21600"/>
                      <a:pt x="20519" y="20846"/>
                      <a:pt x="20519" y="19920"/>
                    </a:cubicBezTo>
                    <a:cubicBezTo>
                      <a:pt x="20519" y="19316"/>
                      <a:pt x="19898" y="18792"/>
                      <a:pt x="18977" y="1849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47" name="íṥļíḋe">
                <a:extLst>
                  <a:ext uri="{FF2B5EF4-FFF2-40B4-BE49-F238E27FC236}">
                    <a16:creationId xmlns:a16="http://schemas.microsoft.com/office/drawing/2014/main" id="{9B02B365-1629-42C2-81E1-A50C31686464}"/>
                  </a:ext>
                </a:extLst>
              </p:cNvPr>
              <p:cNvGrpSpPr/>
              <p:nvPr/>
            </p:nvGrpSpPr>
            <p:grpSpPr>
              <a:xfrm>
                <a:off x="4501484" y="3737359"/>
                <a:ext cx="859226" cy="1788151"/>
                <a:chOff x="-1" y="0"/>
                <a:chExt cx="1718450" cy="3576294"/>
              </a:xfrm>
              <a:solidFill>
                <a:schemeClr val="accent1"/>
              </a:solidFill>
            </p:grpSpPr>
            <p:sp>
              <p:nvSpPr>
                <p:cNvPr id="48" name="isļîḋê">
                  <a:extLst>
                    <a:ext uri="{FF2B5EF4-FFF2-40B4-BE49-F238E27FC236}">
                      <a16:creationId xmlns:a16="http://schemas.microsoft.com/office/drawing/2014/main" id="{026CBB56-70EC-4E22-A1B9-165FAFFB841B}"/>
                    </a:ext>
                  </a:extLst>
                </p:cNvPr>
                <p:cNvSpPr/>
                <p:nvPr/>
              </p:nvSpPr>
              <p:spPr>
                <a:xfrm>
                  <a:off x="262172" y="203912"/>
                  <a:ext cx="714120" cy="714177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9" name="ïṧļïďe">
                  <a:extLst>
                    <a:ext uri="{FF2B5EF4-FFF2-40B4-BE49-F238E27FC236}">
                      <a16:creationId xmlns:a16="http://schemas.microsoft.com/office/drawing/2014/main" id="{C36ED4AB-92C6-4496-AED1-AD8803C6BBA7}"/>
                    </a:ext>
                  </a:extLst>
                </p:cNvPr>
                <p:cNvSpPr/>
                <p:nvPr/>
              </p:nvSpPr>
              <p:spPr>
                <a:xfrm>
                  <a:off x="378694" y="990430"/>
                  <a:ext cx="785584" cy="7918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945" h="20950" extrusionOk="0">
                      <a:moveTo>
                        <a:pt x="15305" y="19979"/>
                      </a:moveTo>
                      <a:cubicBezTo>
                        <a:pt x="16586" y="21265"/>
                        <a:pt x="18672" y="21275"/>
                        <a:pt x="19966" y="20007"/>
                      </a:cubicBezTo>
                      <a:lnTo>
                        <a:pt x="19966" y="20007"/>
                      </a:lnTo>
                      <a:cubicBezTo>
                        <a:pt x="21261" y="18738"/>
                        <a:pt x="21273" y="16666"/>
                        <a:pt x="19993" y="15381"/>
                      </a:cubicBezTo>
                      <a:lnTo>
                        <a:pt x="5640" y="971"/>
                      </a:lnTo>
                      <a:cubicBezTo>
                        <a:pt x="4360" y="-312"/>
                        <a:pt x="2274" y="-325"/>
                        <a:pt x="978" y="945"/>
                      </a:cubicBezTo>
                      <a:lnTo>
                        <a:pt x="978" y="945"/>
                      </a:lnTo>
                      <a:cubicBezTo>
                        <a:pt x="-316" y="2215"/>
                        <a:pt x="-327" y="4285"/>
                        <a:pt x="953" y="5570"/>
                      </a:cubicBezTo>
                      <a:cubicBezTo>
                        <a:pt x="953" y="5570"/>
                        <a:pt x="15305" y="19979"/>
                        <a:pt x="15305" y="19979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0" name="îslîḑè">
                  <a:extLst>
                    <a:ext uri="{FF2B5EF4-FFF2-40B4-BE49-F238E27FC236}">
                      <a16:creationId xmlns:a16="http://schemas.microsoft.com/office/drawing/2014/main" id="{F63EC6F9-4E1B-4C2C-B8C9-D1375695B870}"/>
                    </a:ext>
                  </a:extLst>
                </p:cNvPr>
                <p:cNvSpPr/>
                <p:nvPr/>
              </p:nvSpPr>
              <p:spPr>
                <a:xfrm>
                  <a:off x="903040" y="1252603"/>
                  <a:ext cx="815409" cy="5134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614" h="20076" extrusionOk="0">
                      <a:moveTo>
                        <a:pt x="294" y="16697"/>
                      </a:moveTo>
                      <a:cubicBezTo>
                        <a:pt x="1082" y="19530"/>
                        <a:pt x="3204" y="20838"/>
                        <a:pt x="5034" y="19620"/>
                      </a:cubicBezTo>
                      <a:lnTo>
                        <a:pt x="18431" y="10710"/>
                      </a:lnTo>
                      <a:cubicBezTo>
                        <a:pt x="20261" y="9492"/>
                        <a:pt x="21107" y="6209"/>
                        <a:pt x="20319" y="3377"/>
                      </a:cubicBezTo>
                      <a:lnTo>
                        <a:pt x="20319" y="3377"/>
                      </a:lnTo>
                      <a:cubicBezTo>
                        <a:pt x="19532" y="546"/>
                        <a:pt x="17410" y="-762"/>
                        <a:pt x="15579" y="455"/>
                      </a:cubicBezTo>
                      <a:lnTo>
                        <a:pt x="2182" y="9366"/>
                      </a:lnTo>
                      <a:cubicBezTo>
                        <a:pt x="353" y="10583"/>
                        <a:pt x="-493" y="13866"/>
                        <a:pt x="294" y="16697"/>
                      </a:cubicBezTo>
                      <a:cubicBezTo>
                        <a:pt x="294" y="16697"/>
                        <a:pt x="294" y="16697"/>
                        <a:pt x="294" y="16697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1" name="ïsľîḑé">
                  <a:extLst>
                    <a:ext uri="{FF2B5EF4-FFF2-40B4-BE49-F238E27FC236}">
                      <a16:creationId xmlns:a16="http://schemas.microsoft.com/office/drawing/2014/main" id="{236B6864-8C41-43B8-9848-C36FBC2B997F}"/>
                    </a:ext>
                  </a:extLst>
                </p:cNvPr>
                <p:cNvSpPr/>
                <p:nvPr/>
              </p:nvSpPr>
              <p:spPr>
                <a:xfrm>
                  <a:off x="524345" y="1980861"/>
                  <a:ext cx="649125" cy="8584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215" h="20536" extrusionOk="0">
                      <a:moveTo>
                        <a:pt x="2341" y="559"/>
                      </a:moveTo>
                      <a:cubicBezTo>
                        <a:pt x="29" y="1650"/>
                        <a:pt x="-692" y="3972"/>
                        <a:pt x="727" y="5747"/>
                      </a:cubicBezTo>
                      <a:lnTo>
                        <a:pt x="11119" y="18739"/>
                      </a:lnTo>
                      <a:cubicBezTo>
                        <a:pt x="12538" y="20513"/>
                        <a:pt x="15563" y="21068"/>
                        <a:pt x="17875" y="19979"/>
                      </a:cubicBezTo>
                      <a:lnTo>
                        <a:pt x="17875" y="19979"/>
                      </a:lnTo>
                      <a:cubicBezTo>
                        <a:pt x="20186" y="18887"/>
                        <a:pt x="20908" y="16564"/>
                        <a:pt x="19488" y="14788"/>
                      </a:cubicBezTo>
                      <a:lnTo>
                        <a:pt x="9098" y="1797"/>
                      </a:lnTo>
                      <a:cubicBezTo>
                        <a:pt x="7678" y="23"/>
                        <a:pt x="4653" y="-532"/>
                        <a:pt x="2341" y="559"/>
                      </a:cubicBezTo>
                      <a:cubicBezTo>
                        <a:pt x="2341" y="559"/>
                        <a:pt x="2341" y="559"/>
                        <a:pt x="2341" y="559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2" name="ïSļiďê">
                  <a:extLst>
                    <a:ext uri="{FF2B5EF4-FFF2-40B4-BE49-F238E27FC236}">
                      <a16:creationId xmlns:a16="http://schemas.microsoft.com/office/drawing/2014/main" id="{A36DE234-A3F0-4E26-8D76-C3D1E326CA5D}"/>
                    </a:ext>
                  </a:extLst>
                </p:cNvPr>
                <p:cNvSpPr/>
                <p:nvPr/>
              </p:nvSpPr>
              <p:spPr>
                <a:xfrm>
                  <a:off x="873909" y="2563468"/>
                  <a:ext cx="441636" cy="9402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305" h="20971" extrusionOk="0">
                      <a:moveTo>
                        <a:pt x="5815" y="70"/>
                      </a:moveTo>
                      <a:cubicBezTo>
                        <a:pt x="1890" y="455"/>
                        <a:pt x="-647" y="2309"/>
                        <a:pt x="144" y="4214"/>
                      </a:cubicBezTo>
                      <a:lnTo>
                        <a:pt x="5944" y="18150"/>
                      </a:lnTo>
                      <a:cubicBezTo>
                        <a:pt x="6736" y="20052"/>
                        <a:pt x="10563" y="21285"/>
                        <a:pt x="14487" y="20901"/>
                      </a:cubicBezTo>
                      <a:lnTo>
                        <a:pt x="14487" y="20901"/>
                      </a:lnTo>
                      <a:cubicBezTo>
                        <a:pt x="18413" y="20517"/>
                        <a:pt x="20953" y="18661"/>
                        <a:pt x="20159" y="16756"/>
                      </a:cubicBezTo>
                      <a:lnTo>
                        <a:pt x="14359" y="2821"/>
                      </a:lnTo>
                      <a:cubicBezTo>
                        <a:pt x="13569" y="918"/>
                        <a:pt x="9743" y="-315"/>
                        <a:pt x="5815" y="70"/>
                      </a:cubicBezTo>
                      <a:cubicBezTo>
                        <a:pt x="5815" y="70"/>
                        <a:pt x="5815" y="70"/>
                        <a:pt x="5815" y="7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3" name="íslîďé">
                  <a:extLst>
                    <a:ext uri="{FF2B5EF4-FFF2-40B4-BE49-F238E27FC236}">
                      <a16:creationId xmlns:a16="http://schemas.microsoft.com/office/drawing/2014/main" id="{B94CDC9D-F6AB-4B5F-A86F-1DB5FFE4B445}"/>
                    </a:ext>
                  </a:extLst>
                </p:cNvPr>
                <p:cNvSpPr/>
                <p:nvPr/>
              </p:nvSpPr>
              <p:spPr>
                <a:xfrm>
                  <a:off x="291303" y="1980861"/>
                  <a:ext cx="361908" cy="9511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916" h="21335" extrusionOk="0">
                      <a:moveTo>
                        <a:pt x="12461" y="9"/>
                      </a:moveTo>
                      <a:cubicBezTo>
                        <a:pt x="7442" y="-133"/>
                        <a:pt x="3075" y="1331"/>
                        <a:pt x="2709" y="3279"/>
                      </a:cubicBezTo>
                      <a:lnTo>
                        <a:pt x="24" y="17539"/>
                      </a:lnTo>
                      <a:cubicBezTo>
                        <a:pt x="-341" y="19486"/>
                        <a:pt x="3434" y="21182"/>
                        <a:pt x="8455" y="21325"/>
                      </a:cubicBezTo>
                      <a:lnTo>
                        <a:pt x="8455" y="21325"/>
                      </a:lnTo>
                      <a:cubicBezTo>
                        <a:pt x="13474" y="21467"/>
                        <a:pt x="17843" y="20003"/>
                        <a:pt x="18208" y="18053"/>
                      </a:cubicBezTo>
                      <a:lnTo>
                        <a:pt x="20891" y="3795"/>
                      </a:lnTo>
                      <a:cubicBezTo>
                        <a:pt x="21259" y="1848"/>
                        <a:pt x="17484" y="152"/>
                        <a:pt x="12461" y="9"/>
                      </a:cubicBezTo>
                      <a:cubicBezTo>
                        <a:pt x="12461" y="9"/>
                        <a:pt x="12461" y="9"/>
                        <a:pt x="12461" y="9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4" name="ísļiḍe">
                  <a:extLst>
                    <a:ext uri="{FF2B5EF4-FFF2-40B4-BE49-F238E27FC236}">
                      <a16:creationId xmlns:a16="http://schemas.microsoft.com/office/drawing/2014/main" id="{F7B315C4-DBD8-4EA5-8E73-B2E2F69EC53D}"/>
                    </a:ext>
                  </a:extLst>
                </p:cNvPr>
                <p:cNvSpPr/>
                <p:nvPr/>
              </p:nvSpPr>
              <p:spPr>
                <a:xfrm>
                  <a:off x="-1" y="2679989"/>
                  <a:ext cx="578054" cy="8963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084" h="20596" extrusionOk="0">
                      <a:moveTo>
                        <a:pt x="16860" y="323"/>
                      </a:moveTo>
                      <a:cubicBezTo>
                        <a:pt x="14102" y="-502"/>
                        <a:pt x="10856" y="309"/>
                        <a:pt x="9610" y="2132"/>
                      </a:cubicBezTo>
                      <a:lnTo>
                        <a:pt x="486" y="15479"/>
                      </a:lnTo>
                      <a:cubicBezTo>
                        <a:pt x="-757" y="17301"/>
                        <a:pt x="467" y="19449"/>
                        <a:pt x="3224" y="20274"/>
                      </a:cubicBezTo>
                      <a:lnTo>
                        <a:pt x="3224" y="20274"/>
                      </a:lnTo>
                      <a:cubicBezTo>
                        <a:pt x="5982" y="21098"/>
                        <a:pt x="9229" y="20287"/>
                        <a:pt x="10475" y="18463"/>
                      </a:cubicBezTo>
                      <a:lnTo>
                        <a:pt x="19596" y="5118"/>
                      </a:lnTo>
                      <a:cubicBezTo>
                        <a:pt x="20843" y="3296"/>
                        <a:pt x="19618" y="1148"/>
                        <a:pt x="16860" y="323"/>
                      </a:cubicBezTo>
                      <a:cubicBezTo>
                        <a:pt x="16860" y="323"/>
                        <a:pt x="16860" y="323"/>
                        <a:pt x="16860" y="323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5" name="iś1ide">
                  <a:extLst>
                    <a:ext uri="{FF2B5EF4-FFF2-40B4-BE49-F238E27FC236}">
                      <a16:creationId xmlns:a16="http://schemas.microsoft.com/office/drawing/2014/main" id="{2000FBCA-791B-4F81-ACCD-EC0711EB5691}"/>
                    </a:ext>
                  </a:extLst>
                </p:cNvPr>
                <p:cNvSpPr/>
                <p:nvPr/>
              </p:nvSpPr>
              <p:spPr>
                <a:xfrm>
                  <a:off x="320433" y="0"/>
                  <a:ext cx="573475" cy="6893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9032"/>
                      </a:moveTo>
                      <a:cubicBezTo>
                        <a:pt x="0" y="20449"/>
                        <a:pt x="1383" y="21600"/>
                        <a:pt x="3086" y="21600"/>
                      </a:cubicBezTo>
                      <a:lnTo>
                        <a:pt x="18516" y="21600"/>
                      </a:lnTo>
                      <a:cubicBezTo>
                        <a:pt x="20220" y="21600"/>
                        <a:pt x="21600" y="20449"/>
                        <a:pt x="21600" y="19032"/>
                      </a:cubicBezTo>
                      <a:lnTo>
                        <a:pt x="21600" y="2566"/>
                      </a:lnTo>
                      <a:cubicBezTo>
                        <a:pt x="21600" y="1149"/>
                        <a:pt x="20220" y="0"/>
                        <a:pt x="18516" y="0"/>
                      </a:cubicBezTo>
                      <a:lnTo>
                        <a:pt x="3086" y="0"/>
                      </a:lnTo>
                      <a:cubicBezTo>
                        <a:pt x="1383" y="0"/>
                        <a:pt x="0" y="1149"/>
                        <a:pt x="0" y="2566"/>
                      </a:cubicBezTo>
                      <a:cubicBezTo>
                        <a:pt x="0" y="2566"/>
                        <a:pt x="0" y="19032"/>
                        <a:pt x="0" y="19032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6" name="íśľíḓé">
                  <a:extLst>
                    <a:ext uri="{FF2B5EF4-FFF2-40B4-BE49-F238E27FC236}">
                      <a16:creationId xmlns:a16="http://schemas.microsoft.com/office/drawing/2014/main" id="{B60CC48F-AFCC-4D70-B46F-39B10F6E1316}"/>
                    </a:ext>
                  </a:extLst>
                </p:cNvPr>
                <p:cNvSpPr/>
                <p:nvPr/>
              </p:nvSpPr>
              <p:spPr>
                <a:xfrm>
                  <a:off x="611736" y="349563"/>
                  <a:ext cx="589037" cy="971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797"/>
                      </a:moveTo>
                      <a:cubicBezTo>
                        <a:pt x="21600" y="16761"/>
                        <a:pt x="20801" y="21600"/>
                        <a:pt x="19817" y="21600"/>
                      </a:cubicBezTo>
                      <a:lnTo>
                        <a:pt x="1782" y="21600"/>
                      </a:lnTo>
                      <a:cubicBezTo>
                        <a:pt x="799" y="21600"/>
                        <a:pt x="0" y="16761"/>
                        <a:pt x="0" y="10797"/>
                      </a:cubicBezTo>
                      <a:lnTo>
                        <a:pt x="0" y="10797"/>
                      </a:lnTo>
                      <a:cubicBezTo>
                        <a:pt x="0" y="4832"/>
                        <a:pt x="799" y="0"/>
                        <a:pt x="1782" y="0"/>
                      </a:cubicBezTo>
                      <a:lnTo>
                        <a:pt x="19817" y="0"/>
                      </a:lnTo>
                      <a:cubicBezTo>
                        <a:pt x="20801" y="0"/>
                        <a:pt x="21600" y="4832"/>
                        <a:pt x="21600" y="10797"/>
                      </a:cubicBezTo>
                      <a:cubicBezTo>
                        <a:pt x="21600" y="10797"/>
                        <a:pt x="21600" y="10797"/>
                        <a:pt x="21600" y="10797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7" name="ïŝļïḓè">
                  <a:extLst>
                    <a:ext uri="{FF2B5EF4-FFF2-40B4-BE49-F238E27FC236}">
                      <a16:creationId xmlns:a16="http://schemas.microsoft.com/office/drawing/2014/main" id="{B8D5BD13-74C8-4F71-8709-B04BA5542658}"/>
                    </a:ext>
                  </a:extLst>
                </p:cNvPr>
                <p:cNvSpPr/>
                <p:nvPr/>
              </p:nvSpPr>
              <p:spPr>
                <a:xfrm>
                  <a:off x="320433" y="932170"/>
                  <a:ext cx="541985" cy="14278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7500"/>
                      </a:moveTo>
                      <a:cubicBezTo>
                        <a:pt x="21600" y="19765"/>
                        <a:pt x="16763" y="21600"/>
                        <a:pt x="10800" y="21600"/>
                      </a:cubicBezTo>
                      <a:lnTo>
                        <a:pt x="10800" y="21600"/>
                      </a:lnTo>
                      <a:cubicBezTo>
                        <a:pt x="4835" y="21600"/>
                        <a:pt x="0" y="19765"/>
                        <a:pt x="0" y="17500"/>
                      </a:cubicBezTo>
                      <a:lnTo>
                        <a:pt x="0" y="4100"/>
                      </a:lnTo>
                      <a:cubicBezTo>
                        <a:pt x="0" y="1835"/>
                        <a:pt x="4835" y="0"/>
                        <a:pt x="10800" y="0"/>
                      </a:cubicBezTo>
                      <a:lnTo>
                        <a:pt x="10800" y="0"/>
                      </a:lnTo>
                      <a:cubicBezTo>
                        <a:pt x="16763" y="0"/>
                        <a:pt x="21600" y="1835"/>
                        <a:pt x="21600" y="4100"/>
                      </a:cubicBezTo>
                      <a:cubicBezTo>
                        <a:pt x="21600" y="4100"/>
                        <a:pt x="21600" y="17500"/>
                        <a:pt x="21600" y="175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37" name="ïşlïḑê">
              <a:extLst>
                <a:ext uri="{FF2B5EF4-FFF2-40B4-BE49-F238E27FC236}">
                  <a16:creationId xmlns:a16="http://schemas.microsoft.com/office/drawing/2014/main" id="{035F2C8B-00AA-4588-B81D-B07306EC6325}"/>
                </a:ext>
              </a:extLst>
            </p:cNvPr>
            <p:cNvGrpSpPr/>
            <p:nvPr/>
          </p:nvGrpSpPr>
          <p:grpSpPr>
            <a:xfrm>
              <a:off x="8328248" y="1847473"/>
              <a:ext cx="2892587" cy="945184"/>
              <a:chOff x="5871033" y="1810977"/>
              <a:chExt cx="3767559" cy="945184"/>
            </a:xfrm>
          </p:grpSpPr>
          <p:sp>
            <p:nvSpPr>
              <p:cNvPr id="41" name="íṣḷîḑê">
                <a:extLst>
                  <a:ext uri="{FF2B5EF4-FFF2-40B4-BE49-F238E27FC236}">
                    <a16:creationId xmlns:a16="http://schemas.microsoft.com/office/drawing/2014/main" id="{EC912C1B-4441-4F40-A4A8-1F3A8A6ADA37}"/>
                  </a:ext>
                </a:extLst>
              </p:cNvPr>
              <p:cNvSpPr/>
              <p:nvPr/>
            </p:nvSpPr>
            <p:spPr>
              <a:xfrm>
                <a:off x="5871033" y="2155997"/>
                <a:ext cx="3681352" cy="6001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2" name="ïṧlîdè">
                <a:extLst>
                  <a:ext uri="{FF2B5EF4-FFF2-40B4-BE49-F238E27FC236}">
                    <a16:creationId xmlns:a16="http://schemas.microsoft.com/office/drawing/2014/main" id="{50E8BF27-D128-4CC2-AD98-5429A06D2261}"/>
                  </a:ext>
                </a:extLst>
              </p:cNvPr>
              <p:cNvSpPr/>
              <p:nvPr/>
            </p:nvSpPr>
            <p:spPr>
              <a:xfrm>
                <a:off x="5871033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r>
                  <a:rPr lang="en-US" altLang="zh-CN" sz="14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ïṧľiḋê">
              <a:extLst>
                <a:ext uri="{FF2B5EF4-FFF2-40B4-BE49-F238E27FC236}">
                  <a16:creationId xmlns:a16="http://schemas.microsoft.com/office/drawing/2014/main" id="{9DF7A585-E9BA-4025-A7B8-24CE3F66A1B0}"/>
                </a:ext>
              </a:extLst>
            </p:cNvPr>
            <p:cNvGrpSpPr/>
            <p:nvPr/>
          </p:nvGrpSpPr>
          <p:grpSpPr>
            <a:xfrm>
              <a:off x="4647352" y="1847473"/>
              <a:ext cx="2892587" cy="945184"/>
              <a:chOff x="5871033" y="1810977"/>
              <a:chExt cx="3767559" cy="945184"/>
            </a:xfrm>
          </p:grpSpPr>
          <p:sp>
            <p:nvSpPr>
              <p:cNvPr id="39" name="îṧļiḋè">
                <a:extLst>
                  <a:ext uri="{FF2B5EF4-FFF2-40B4-BE49-F238E27FC236}">
                    <a16:creationId xmlns:a16="http://schemas.microsoft.com/office/drawing/2014/main" id="{147B2FF0-DE26-4355-A1C0-88A535A5C2C7}"/>
                  </a:ext>
                </a:extLst>
              </p:cNvPr>
              <p:cNvSpPr/>
              <p:nvPr/>
            </p:nvSpPr>
            <p:spPr>
              <a:xfrm>
                <a:off x="5871033" y="2155997"/>
                <a:ext cx="3681352" cy="6001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0" name="îš1íḓé">
                <a:extLst>
                  <a:ext uri="{FF2B5EF4-FFF2-40B4-BE49-F238E27FC236}">
                    <a16:creationId xmlns:a16="http://schemas.microsoft.com/office/drawing/2014/main" id="{884849F7-D300-46F9-9720-019392C1005C}"/>
                  </a:ext>
                </a:extLst>
              </p:cNvPr>
              <p:cNvSpPr/>
              <p:nvPr/>
            </p:nvSpPr>
            <p:spPr>
              <a:xfrm>
                <a:off x="5871033" y="1810977"/>
                <a:ext cx="3767559" cy="34972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r>
                  <a:rPr lang="en-US" altLang="zh-CN" sz="14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430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C76D13-2BE3-46C3-9F32-0468452BA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C6B62B1-B225-41B6-B343-B4473B5AB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AA4E54A-FED6-431B-AE45-737FF0641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  <p:grpSp>
        <p:nvGrpSpPr>
          <p:cNvPr id="5" name="43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0D935E3-92A8-41EC-B9D6-3AB1E2935FC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74889" y="1808820"/>
            <a:ext cx="9842227" cy="3442820"/>
            <a:chOff x="1174889" y="1808820"/>
            <a:chExt cx="9842227" cy="3442820"/>
          </a:xfrm>
        </p:grpSpPr>
        <p:sp>
          <p:nvSpPr>
            <p:cNvPr id="6" name="íṡ1íḋe">
              <a:extLst>
                <a:ext uri="{FF2B5EF4-FFF2-40B4-BE49-F238E27FC236}">
                  <a16:creationId xmlns:a16="http://schemas.microsoft.com/office/drawing/2014/main" id="{BD3414C7-6CF5-45AC-910F-F709BB157626}"/>
                </a:ext>
              </a:extLst>
            </p:cNvPr>
            <p:cNvSpPr/>
            <p:nvPr/>
          </p:nvSpPr>
          <p:spPr bwMode="auto">
            <a:xfrm>
              <a:off x="6378750" y="1822712"/>
              <a:ext cx="1569820" cy="1694851"/>
            </a:xfrm>
            <a:custGeom>
              <a:avLst/>
              <a:gdLst>
                <a:gd name="T0" fmla="*/ 1524722 w 21311"/>
                <a:gd name="T1" fmla="*/ 1646238 h 21600"/>
                <a:gd name="T2" fmla="*/ 1524722 w 21311"/>
                <a:gd name="T3" fmla="*/ 1646238 h 21600"/>
                <a:gd name="T4" fmla="*/ 1524722 w 21311"/>
                <a:gd name="T5" fmla="*/ 1646238 h 21600"/>
                <a:gd name="T6" fmla="*/ 1524722 w 21311"/>
                <a:gd name="T7" fmla="*/ 16462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11" h="21600">
                  <a:moveTo>
                    <a:pt x="76" y="4135"/>
                  </a:moveTo>
                  <a:cubicBezTo>
                    <a:pt x="0" y="12391"/>
                    <a:pt x="0" y="12391"/>
                    <a:pt x="0" y="12391"/>
                  </a:cubicBezTo>
                  <a:cubicBezTo>
                    <a:pt x="28" y="12439"/>
                    <a:pt x="57" y="12488"/>
                    <a:pt x="35" y="12563"/>
                  </a:cubicBezTo>
                  <a:cubicBezTo>
                    <a:pt x="64" y="12612"/>
                    <a:pt x="450" y="14955"/>
                    <a:pt x="2163" y="17360"/>
                  </a:cubicBezTo>
                  <a:cubicBezTo>
                    <a:pt x="3426" y="19239"/>
                    <a:pt x="5139" y="20625"/>
                    <a:pt x="7150" y="21599"/>
                  </a:cubicBezTo>
                  <a:cubicBezTo>
                    <a:pt x="7253" y="21545"/>
                    <a:pt x="7304" y="21518"/>
                    <a:pt x="7356" y="21490"/>
                  </a:cubicBezTo>
                  <a:cubicBezTo>
                    <a:pt x="9096" y="21334"/>
                    <a:pt x="10259" y="20782"/>
                    <a:pt x="10978" y="19829"/>
                  </a:cubicBezTo>
                  <a:cubicBezTo>
                    <a:pt x="11993" y="18464"/>
                    <a:pt x="11552" y="16596"/>
                    <a:pt x="11523" y="16547"/>
                  </a:cubicBezTo>
                  <a:cubicBezTo>
                    <a:pt x="11523" y="16547"/>
                    <a:pt x="11523" y="16547"/>
                    <a:pt x="11494" y="16499"/>
                  </a:cubicBezTo>
                  <a:cubicBezTo>
                    <a:pt x="11494" y="16499"/>
                    <a:pt x="11442" y="16526"/>
                    <a:pt x="11413" y="16478"/>
                  </a:cubicBezTo>
                  <a:cubicBezTo>
                    <a:pt x="10614" y="16391"/>
                    <a:pt x="10015" y="16071"/>
                    <a:pt x="10015" y="16071"/>
                  </a:cubicBezTo>
                  <a:cubicBezTo>
                    <a:pt x="9796" y="15932"/>
                    <a:pt x="9703" y="15663"/>
                    <a:pt x="9851" y="15458"/>
                  </a:cubicBezTo>
                  <a:cubicBezTo>
                    <a:pt x="9999" y="15252"/>
                    <a:pt x="10234" y="15191"/>
                    <a:pt x="10505" y="15303"/>
                  </a:cubicBezTo>
                  <a:cubicBezTo>
                    <a:pt x="10534" y="15351"/>
                    <a:pt x="12251" y="16289"/>
                    <a:pt x="13479" y="14939"/>
                  </a:cubicBezTo>
                  <a:cubicBezTo>
                    <a:pt x="13627" y="14733"/>
                    <a:pt x="13891" y="14721"/>
                    <a:pt x="14110" y="14860"/>
                  </a:cubicBezTo>
                  <a:cubicBezTo>
                    <a:pt x="14278" y="15026"/>
                    <a:pt x="14320" y="15322"/>
                    <a:pt x="14142" y="15480"/>
                  </a:cubicBezTo>
                  <a:cubicBezTo>
                    <a:pt x="13794" y="15919"/>
                    <a:pt x="13359" y="16213"/>
                    <a:pt x="12889" y="16334"/>
                  </a:cubicBezTo>
                  <a:cubicBezTo>
                    <a:pt x="12966" y="16803"/>
                    <a:pt x="13227" y="18257"/>
                    <a:pt x="12614" y="19727"/>
                  </a:cubicBezTo>
                  <a:cubicBezTo>
                    <a:pt x="15237" y="20250"/>
                    <a:pt x="18120" y="19170"/>
                    <a:pt x="19371" y="17745"/>
                  </a:cubicBezTo>
                  <a:cubicBezTo>
                    <a:pt x="21176" y="15771"/>
                    <a:pt x="21273" y="13554"/>
                    <a:pt x="21273" y="13554"/>
                  </a:cubicBezTo>
                  <a:cubicBezTo>
                    <a:pt x="21295" y="13479"/>
                    <a:pt x="21295" y="13479"/>
                    <a:pt x="21295" y="13479"/>
                  </a:cubicBezTo>
                  <a:cubicBezTo>
                    <a:pt x="21600" y="8096"/>
                    <a:pt x="17305" y="7502"/>
                    <a:pt x="17173" y="7508"/>
                  </a:cubicBezTo>
                  <a:cubicBezTo>
                    <a:pt x="16719" y="7430"/>
                    <a:pt x="16719" y="7430"/>
                    <a:pt x="16719" y="7430"/>
                  </a:cubicBezTo>
                  <a:cubicBezTo>
                    <a:pt x="16596" y="7113"/>
                    <a:pt x="16596" y="7113"/>
                    <a:pt x="16596" y="7113"/>
                  </a:cubicBezTo>
                  <a:cubicBezTo>
                    <a:pt x="15350" y="4015"/>
                    <a:pt x="12038" y="3474"/>
                    <a:pt x="10286" y="3383"/>
                  </a:cubicBezTo>
                  <a:cubicBezTo>
                    <a:pt x="10421" y="3948"/>
                    <a:pt x="10408" y="4719"/>
                    <a:pt x="10240" y="5572"/>
                  </a:cubicBezTo>
                  <a:cubicBezTo>
                    <a:pt x="10005" y="6652"/>
                    <a:pt x="9470" y="7572"/>
                    <a:pt x="8686" y="8304"/>
                  </a:cubicBezTo>
                  <a:cubicBezTo>
                    <a:pt x="7726" y="9195"/>
                    <a:pt x="6350" y="9731"/>
                    <a:pt x="4743" y="9882"/>
                  </a:cubicBezTo>
                  <a:cubicBezTo>
                    <a:pt x="4691" y="9909"/>
                    <a:pt x="4691" y="9909"/>
                    <a:pt x="4640" y="9936"/>
                  </a:cubicBezTo>
                  <a:cubicBezTo>
                    <a:pt x="4611" y="9888"/>
                    <a:pt x="4559" y="9915"/>
                    <a:pt x="4478" y="9894"/>
                  </a:cubicBezTo>
                  <a:cubicBezTo>
                    <a:pt x="4275" y="10575"/>
                    <a:pt x="3927" y="11013"/>
                    <a:pt x="3876" y="11041"/>
                  </a:cubicBezTo>
                  <a:cubicBezTo>
                    <a:pt x="3802" y="11144"/>
                    <a:pt x="3698" y="11198"/>
                    <a:pt x="3486" y="11183"/>
                  </a:cubicBezTo>
                  <a:cubicBezTo>
                    <a:pt x="3434" y="11211"/>
                    <a:pt x="3325" y="11141"/>
                    <a:pt x="3244" y="11120"/>
                  </a:cubicBezTo>
                  <a:cubicBezTo>
                    <a:pt x="3077" y="10954"/>
                    <a:pt x="2983" y="10685"/>
                    <a:pt x="3161" y="10527"/>
                  </a:cubicBezTo>
                  <a:cubicBezTo>
                    <a:pt x="3235" y="10425"/>
                    <a:pt x="4279" y="9108"/>
                    <a:pt x="3335" y="7760"/>
                  </a:cubicBezTo>
                  <a:cubicBezTo>
                    <a:pt x="3219" y="7567"/>
                    <a:pt x="3258" y="7292"/>
                    <a:pt x="3516" y="7155"/>
                  </a:cubicBezTo>
                  <a:cubicBezTo>
                    <a:pt x="3722" y="7046"/>
                    <a:pt x="4015" y="7082"/>
                    <a:pt x="4131" y="7276"/>
                  </a:cubicBezTo>
                  <a:cubicBezTo>
                    <a:pt x="4473" y="7732"/>
                    <a:pt x="4601" y="8173"/>
                    <a:pt x="4649" y="8593"/>
                  </a:cubicBezTo>
                  <a:cubicBezTo>
                    <a:pt x="7784" y="8272"/>
                    <a:pt x="8642" y="6417"/>
                    <a:pt x="8929" y="5310"/>
                  </a:cubicBezTo>
                  <a:cubicBezTo>
                    <a:pt x="9158" y="4107"/>
                    <a:pt x="8836" y="3003"/>
                    <a:pt x="8807" y="2955"/>
                  </a:cubicBezTo>
                  <a:cubicBezTo>
                    <a:pt x="8211" y="1168"/>
                    <a:pt x="6511" y="30"/>
                    <a:pt x="4523" y="0"/>
                  </a:cubicBezTo>
                  <a:cubicBezTo>
                    <a:pt x="3943" y="52"/>
                    <a:pt x="3363" y="104"/>
                    <a:pt x="2789" y="280"/>
                  </a:cubicBezTo>
                  <a:cubicBezTo>
                    <a:pt x="1694" y="605"/>
                    <a:pt x="911" y="1337"/>
                    <a:pt x="411" y="2430"/>
                  </a:cubicBezTo>
                  <a:cubicBezTo>
                    <a:pt x="60" y="3316"/>
                    <a:pt x="76" y="4135"/>
                    <a:pt x="76" y="41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íŝḷiḑe">
              <a:extLst>
                <a:ext uri="{FF2B5EF4-FFF2-40B4-BE49-F238E27FC236}">
                  <a16:creationId xmlns:a16="http://schemas.microsoft.com/office/drawing/2014/main" id="{A5409E6F-BA48-435F-9C5E-07EFCE43B33A}"/>
                </a:ext>
              </a:extLst>
            </p:cNvPr>
            <p:cNvSpPr/>
            <p:nvPr/>
          </p:nvSpPr>
          <p:spPr bwMode="auto">
            <a:xfrm>
              <a:off x="6359954" y="2985573"/>
              <a:ext cx="1844396" cy="2266067"/>
            </a:xfrm>
            <a:custGeom>
              <a:avLst/>
              <a:gdLst>
                <a:gd name="T0" fmla="*/ 1791410 w 21389"/>
                <a:gd name="T1" fmla="*/ 2201069 h 21600"/>
                <a:gd name="T2" fmla="*/ 1791410 w 21389"/>
                <a:gd name="T3" fmla="*/ 2201069 h 21600"/>
                <a:gd name="T4" fmla="*/ 1791410 w 21389"/>
                <a:gd name="T5" fmla="*/ 2201069 h 21600"/>
                <a:gd name="T6" fmla="*/ 1791410 w 21389"/>
                <a:gd name="T7" fmla="*/ 22010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89" h="21600">
                  <a:moveTo>
                    <a:pt x="18740" y="11373"/>
                  </a:moveTo>
                  <a:cubicBezTo>
                    <a:pt x="18118" y="11565"/>
                    <a:pt x="17316" y="11747"/>
                    <a:pt x="16433" y="11727"/>
                  </a:cubicBezTo>
                  <a:cubicBezTo>
                    <a:pt x="15282" y="11736"/>
                    <a:pt x="13976" y="11436"/>
                    <a:pt x="12573" y="10657"/>
                  </a:cubicBezTo>
                  <a:cubicBezTo>
                    <a:pt x="12271" y="10892"/>
                    <a:pt x="11749" y="11229"/>
                    <a:pt x="11065" y="11499"/>
                  </a:cubicBezTo>
                  <a:cubicBezTo>
                    <a:pt x="10512" y="11707"/>
                    <a:pt x="9735" y="11924"/>
                    <a:pt x="8808" y="11924"/>
                  </a:cubicBezTo>
                  <a:cubicBezTo>
                    <a:pt x="7995" y="11920"/>
                    <a:pt x="7013" y="11756"/>
                    <a:pt x="5990" y="11277"/>
                  </a:cubicBezTo>
                  <a:cubicBezTo>
                    <a:pt x="5666" y="11142"/>
                    <a:pt x="5581" y="10848"/>
                    <a:pt x="5726" y="10638"/>
                  </a:cubicBezTo>
                  <a:cubicBezTo>
                    <a:pt x="5891" y="10371"/>
                    <a:pt x="6248" y="10301"/>
                    <a:pt x="6504" y="10420"/>
                  </a:cubicBezTo>
                  <a:cubicBezTo>
                    <a:pt x="9567" y="11764"/>
                    <a:pt x="11507" y="10199"/>
                    <a:pt x="11979" y="9790"/>
                  </a:cubicBezTo>
                  <a:cubicBezTo>
                    <a:pt x="11954" y="9754"/>
                    <a:pt x="11998" y="9733"/>
                    <a:pt x="12042" y="9713"/>
                  </a:cubicBezTo>
                  <a:cubicBezTo>
                    <a:pt x="12125" y="9580"/>
                    <a:pt x="12257" y="9518"/>
                    <a:pt x="12438" y="9530"/>
                  </a:cubicBezTo>
                  <a:cubicBezTo>
                    <a:pt x="12595" y="9505"/>
                    <a:pt x="12732" y="9536"/>
                    <a:pt x="12850" y="9624"/>
                  </a:cubicBezTo>
                  <a:cubicBezTo>
                    <a:pt x="12919" y="9640"/>
                    <a:pt x="12919" y="9640"/>
                    <a:pt x="12944" y="9676"/>
                  </a:cubicBezTo>
                  <a:cubicBezTo>
                    <a:pt x="14751" y="10792"/>
                    <a:pt x="16551" y="11053"/>
                    <a:pt x="18302" y="10481"/>
                  </a:cubicBezTo>
                  <a:cubicBezTo>
                    <a:pt x="19651" y="9999"/>
                    <a:pt x="20465" y="9241"/>
                    <a:pt x="20508" y="9221"/>
                  </a:cubicBezTo>
                  <a:cubicBezTo>
                    <a:pt x="20484" y="9185"/>
                    <a:pt x="20528" y="9164"/>
                    <a:pt x="20572" y="9144"/>
                  </a:cubicBezTo>
                  <a:cubicBezTo>
                    <a:pt x="21368" y="8109"/>
                    <a:pt x="21577" y="7060"/>
                    <a:pt x="21221" y="6034"/>
                  </a:cubicBezTo>
                  <a:cubicBezTo>
                    <a:pt x="20872" y="5101"/>
                    <a:pt x="20250" y="4532"/>
                    <a:pt x="20250" y="4532"/>
                  </a:cubicBezTo>
                  <a:cubicBezTo>
                    <a:pt x="19964" y="4284"/>
                    <a:pt x="19964" y="4284"/>
                    <a:pt x="19964" y="4284"/>
                  </a:cubicBezTo>
                  <a:cubicBezTo>
                    <a:pt x="20148" y="3960"/>
                    <a:pt x="20148" y="3960"/>
                    <a:pt x="20148" y="3960"/>
                  </a:cubicBezTo>
                  <a:cubicBezTo>
                    <a:pt x="21208" y="2041"/>
                    <a:pt x="20179" y="709"/>
                    <a:pt x="19346" y="0"/>
                  </a:cubicBezTo>
                  <a:cubicBezTo>
                    <a:pt x="19165" y="750"/>
                    <a:pt x="18687" y="1828"/>
                    <a:pt x="17640" y="2836"/>
                  </a:cubicBezTo>
                  <a:cubicBezTo>
                    <a:pt x="16827" y="3594"/>
                    <a:pt x="15665" y="4179"/>
                    <a:pt x="14260" y="4496"/>
                  </a:cubicBezTo>
                  <a:cubicBezTo>
                    <a:pt x="13570" y="4673"/>
                    <a:pt x="12806" y="4741"/>
                    <a:pt x="12105" y="4732"/>
                  </a:cubicBezTo>
                  <a:cubicBezTo>
                    <a:pt x="11473" y="4739"/>
                    <a:pt x="10904" y="4670"/>
                    <a:pt x="10354" y="4543"/>
                  </a:cubicBezTo>
                  <a:cubicBezTo>
                    <a:pt x="9819" y="5029"/>
                    <a:pt x="9165" y="5427"/>
                    <a:pt x="8343" y="5665"/>
                  </a:cubicBezTo>
                  <a:cubicBezTo>
                    <a:pt x="9005" y="5787"/>
                    <a:pt x="9712" y="5888"/>
                    <a:pt x="10462" y="5969"/>
                  </a:cubicBezTo>
                  <a:cubicBezTo>
                    <a:pt x="10756" y="5976"/>
                    <a:pt x="10999" y="6245"/>
                    <a:pt x="10990" y="6486"/>
                  </a:cubicBezTo>
                  <a:cubicBezTo>
                    <a:pt x="10938" y="6749"/>
                    <a:pt x="10655" y="6927"/>
                    <a:pt x="10361" y="6921"/>
                  </a:cubicBezTo>
                  <a:cubicBezTo>
                    <a:pt x="10361" y="6921"/>
                    <a:pt x="10361" y="6921"/>
                    <a:pt x="10317" y="6941"/>
                  </a:cubicBezTo>
                  <a:cubicBezTo>
                    <a:pt x="8091" y="6734"/>
                    <a:pt x="6117" y="6220"/>
                    <a:pt x="4434" y="5285"/>
                  </a:cubicBezTo>
                  <a:cubicBezTo>
                    <a:pt x="3125" y="4558"/>
                    <a:pt x="1981" y="3564"/>
                    <a:pt x="1032" y="2432"/>
                  </a:cubicBezTo>
                  <a:cubicBezTo>
                    <a:pt x="710" y="1962"/>
                    <a:pt x="413" y="1529"/>
                    <a:pt x="184" y="1111"/>
                  </a:cubicBezTo>
                  <a:cubicBezTo>
                    <a:pt x="6" y="15476"/>
                    <a:pt x="6" y="15476"/>
                    <a:pt x="6" y="15476"/>
                  </a:cubicBezTo>
                  <a:cubicBezTo>
                    <a:pt x="-23" y="16870"/>
                    <a:pt x="10" y="18188"/>
                    <a:pt x="759" y="19365"/>
                  </a:cubicBezTo>
                  <a:cubicBezTo>
                    <a:pt x="1656" y="20759"/>
                    <a:pt x="3330" y="21174"/>
                    <a:pt x="3330" y="21174"/>
                  </a:cubicBezTo>
                  <a:cubicBezTo>
                    <a:pt x="3355" y="21210"/>
                    <a:pt x="3355" y="21210"/>
                    <a:pt x="3355" y="21210"/>
                  </a:cubicBezTo>
                  <a:cubicBezTo>
                    <a:pt x="4317" y="21431"/>
                    <a:pt x="5230" y="21580"/>
                    <a:pt x="6112" y="21600"/>
                  </a:cubicBezTo>
                  <a:cubicBezTo>
                    <a:pt x="7602" y="21576"/>
                    <a:pt x="8938" y="21243"/>
                    <a:pt x="10094" y="20565"/>
                  </a:cubicBezTo>
                  <a:cubicBezTo>
                    <a:pt x="10943" y="20029"/>
                    <a:pt x="11342" y="19511"/>
                    <a:pt x="11342" y="19511"/>
                  </a:cubicBezTo>
                  <a:cubicBezTo>
                    <a:pt x="11487" y="19301"/>
                    <a:pt x="11487" y="19301"/>
                    <a:pt x="11487" y="19301"/>
                  </a:cubicBezTo>
                  <a:cubicBezTo>
                    <a:pt x="11531" y="19281"/>
                    <a:pt x="11531" y="19281"/>
                    <a:pt x="11531" y="19281"/>
                  </a:cubicBezTo>
                  <a:cubicBezTo>
                    <a:pt x="11677" y="19071"/>
                    <a:pt x="11949" y="18707"/>
                    <a:pt x="12102" y="18255"/>
                  </a:cubicBezTo>
                  <a:cubicBezTo>
                    <a:pt x="12415" y="17443"/>
                    <a:pt x="12881" y="15418"/>
                    <a:pt x="11256" y="13553"/>
                  </a:cubicBezTo>
                  <a:cubicBezTo>
                    <a:pt x="11097" y="13912"/>
                    <a:pt x="10888" y="14199"/>
                    <a:pt x="10673" y="14393"/>
                  </a:cubicBezTo>
                  <a:cubicBezTo>
                    <a:pt x="10220" y="14746"/>
                    <a:pt x="9756" y="14914"/>
                    <a:pt x="9712" y="14934"/>
                  </a:cubicBezTo>
                  <a:cubicBezTo>
                    <a:pt x="9643" y="14918"/>
                    <a:pt x="9599" y="14938"/>
                    <a:pt x="9555" y="14959"/>
                  </a:cubicBezTo>
                  <a:cubicBezTo>
                    <a:pt x="9418" y="14927"/>
                    <a:pt x="9255" y="14860"/>
                    <a:pt x="9225" y="14731"/>
                  </a:cubicBezTo>
                  <a:cubicBezTo>
                    <a:pt x="9101" y="14550"/>
                    <a:pt x="9228" y="14396"/>
                    <a:pt x="9447" y="14295"/>
                  </a:cubicBezTo>
                  <a:cubicBezTo>
                    <a:pt x="9447" y="14295"/>
                    <a:pt x="9780" y="14188"/>
                    <a:pt x="10126" y="13933"/>
                  </a:cubicBezTo>
                  <a:cubicBezTo>
                    <a:pt x="10467" y="13585"/>
                    <a:pt x="10621" y="13132"/>
                    <a:pt x="10431" y="12602"/>
                  </a:cubicBezTo>
                  <a:cubicBezTo>
                    <a:pt x="10375" y="12437"/>
                    <a:pt x="10546" y="12263"/>
                    <a:pt x="10746" y="12217"/>
                  </a:cubicBezTo>
                  <a:cubicBezTo>
                    <a:pt x="10790" y="12197"/>
                    <a:pt x="10815" y="12233"/>
                    <a:pt x="10859" y="12213"/>
                  </a:cubicBezTo>
                  <a:cubicBezTo>
                    <a:pt x="11104" y="12147"/>
                    <a:pt x="11354" y="12174"/>
                    <a:pt x="11522" y="12334"/>
                  </a:cubicBezTo>
                  <a:cubicBezTo>
                    <a:pt x="14239" y="14695"/>
                    <a:pt x="13636" y="17450"/>
                    <a:pt x="13227" y="18543"/>
                  </a:cubicBezTo>
                  <a:cubicBezTo>
                    <a:pt x="13150" y="18769"/>
                    <a:pt x="13048" y="18959"/>
                    <a:pt x="12966" y="19093"/>
                  </a:cubicBezTo>
                  <a:cubicBezTo>
                    <a:pt x="15379" y="18642"/>
                    <a:pt x="16992" y="17276"/>
                    <a:pt x="17678" y="15150"/>
                  </a:cubicBezTo>
                  <a:cubicBezTo>
                    <a:pt x="17653" y="15113"/>
                    <a:pt x="17672" y="15057"/>
                    <a:pt x="17716" y="15037"/>
                  </a:cubicBezTo>
                  <a:cubicBezTo>
                    <a:pt x="17692" y="15000"/>
                    <a:pt x="17711" y="14944"/>
                    <a:pt x="17711" y="14944"/>
                  </a:cubicBezTo>
                  <a:cubicBezTo>
                    <a:pt x="17807" y="14661"/>
                    <a:pt x="17927" y="13653"/>
                    <a:pt x="17382" y="12858"/>
                  </a:cubicBezTo>
                  <a:cubicBezTo>
                    <a:pt x="17234" y="12641"/>
                    <a:pt x="17330" y="12359"/>
                    <a:pt x="17638" y="12216"/>
                  </a:cubicBezTo>
                  <a:cubicBezTo>
                    <a:pt x="17877" y="12058"/>
                    <a:pt x="18245" y="12173"/>
                    <a:pt x="18394" y="12390"/>
                  </a:cubicBezTo>
                  <a:cubicBezTo>
                    <a:pt x="18784" y="12876"/>
                    <a:pt x="18930" y="13427"/>
                    <a:pt x="18958" y="13890"/>
                  </a:cubicBezTo>
                  <a:cubicBezTo>
                    <a:pt x="19576" y="13271"/>
                    <a:pt x="19963" y="12568"/>
                    <a:pt x="20114" y="11689"/>
                  </a:cubicBezTo>
                  <a:cubicBezTo>
                    <a:pt x="20205" y="11314"/>
                    <a:pt x="20207" y="10979"/>
                    <a:pt x="20190" y="10701"/>
                  </a:cubicBezTo>
                  <a:cubicBezTo>
                    <a:pt x="19820" y="10921"/>
                    <a:pt x="19292" y="11165"/>
                    <a:pt x="18740" y="1137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ṣḻïďê">
              <a:extLst>
                <a:ext uri="{FF2B5EF4-FFF2-40B4-BE49-F238E27FC236}">
                  <a16:creationId xmlns:a16="http://schemas.microsoft.com/office/drawing/2014/main" id="{011DFFC6-5FC7-4A45-8AA8-0BE07F9DCE1A}"/>
                </a:ext>
              </a:extLst>
            </p:cNvPr>
            <p:cNvSpPr/>
            <p:nvPr/>
          </p:nvSpPr>
          <p:spPr bwMode="auto">
            <a:xfrm>
              <a:off x="4426485" y="1808820"/>
              <a:ext cx="1851751" cy="3428111"/>
            </a:xfrm>
            <a:custGeom>
              <a:avLst/>
              <a:gdLst>
                <a:gd name="T0" fmla="*/ 1798554 w 21573"/>
                <a:gd name="T1" fmla="*/ 3334876 h 21569"/>
                <a:gd name="T2" fmla="*/ 1798554 w 21573"/>
                <a:gd name="T3" fmla="*/ 3334876 h 21569"/>
                <a:gd name="T4" fmla="*/ 1798554 w 21573"/>
                <a:gd name="T5" fmla="*/ 3334876 h 21569"/>
                <a:gd name="T6" fmla="*/ 1798554 w 21573"/>
                <a:gd name="T7" fmla="*/ 3334876 h 215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3" h="21569">
                  <a:moveTo>
                    <a:pt x="21440" y="8247"/>
                  </a:moveTo>
                  <a:cubicBezTo>
                    <a:pt x="21300" y="8447"/>
                    <a:pt x="21090" y="8636"/>
                    <a:pt x="20881" y="8826"/>
                  </a:cubicBezTo>
                  <a:cubicBezTo>
                    <a:pt x="20398" y="9256"/>
                    <a:pt x="19733" y="9679"/>
                    <a:pt x="18886" y="10094"/>
                  </a:cubicBezTo>
                  <a:cubicBezTo>
                    <a:pt x="17823" y="10638"/>
                    <a:pt x="16390" y="11105"/>
                    <a:pt x="14580" y="11435"/>
                  </a:cubicBezTo>
                  <a:cubicBezTo>
                    <a:pt x="13553" y="11622"/>
                    <a:pt x="12406" y="11750"/>
                    <a:pt x="11116" y="11796"/>
                  </a:cubicBezTo>
                  <a:cubicBezTo>
                    <a:pt x="11116" y="11796"/>
                    <a:pt x="11116" y="11796"/>
                    <a:pt x="11116" y="11796"/>
                  </a:cubicBezTo>
                  <a:cubicBezTo>
                    <a:pt x="11116" y="11796"/>
                    <a:pt x="11116" y="11796"/>
                    <a:pt x="11116" y="11796"/>
                  </a:cubicBezTo>
                  <a:cubicBezTo>
                    <a:pt x="11116" y="11796"/>
                    <a:pt x="10436" y="11814"/>
                    <a:pt x="9504" y="11814"/>
                  </a:cubicBezTo>
                  <a:cubicBezTo>
                    <a:pt x="8869" y="11818"/>
                    <a:pt x="8139" y="11788"/>
                    <a:pt x="7340" y="11748"/>
                  </a:cubicBezTo>
                  <a:cubicBezTo>
                    <a:pt x="6567" y="11731"/>
                    <a:pt x="5743" y="11667"/>
                    <a:pt x="4938" y="11565"/>
                  </a:cubicBezTo>
                  <a:cubicBezTo>
                    <a:pt x="4411" y="11506"/>
                    <a:pt x="3883" y="11446"/>
                    <a:pt x="3443" y="11359"/>
                  </a:cubicBezTo>
                  <a:cubicBezTo>
                    <a:pt x="3142" y="11293"/>
                    <a:pt x="2986" y="11089"/>
                    <a:pt x="3063" y="10939"/>
                  </a:cubicBezTo>
                  <a:cubicBezTo>
                    <a:pt x="3185" y="10776"/>
                    <a:pt x="3563" y="10693"/>
                    <a:pt x="3864" y="10759"/>
                  </a:cubicBezTo>
                  <a:cubicBezTo>
                    <a:pt x="4235" y="10835"/>
                    <a:pt x="4719" y="10908"/>
                    <a:pt x="5178" y="10957"/>
                  </a:cubicBezTo>
                  <a:cubicBezTo>
                    <a:pt x="5636" y="11007"/>
                    <a:pt x="6164" y="11067"/>
                    <a:pt x="6687" y="11065"/>
                  </a:cubicBezTo>
                  <a:cubicBezTo>
                    <a:pt x="7693" y="11137"/>
                    <a:pt x="8718" y="11171"/>
                    <a:pt x="9492" y="11188"/>
                  </a:cubicBezTo>
                  <a:cubicBezTo>
                    <a:pt x="10354" y="11178"/>
                    <a:pt x="10965" y="11149"/>
                    <a:pt x="11034" y="11160"/>
                  </a:cubicBezTo>
                  <a:cubicBezTo>
                    <a:pt x="13048" y="11082"/>
                    <a:pt x="14681" y="10806"/>
                    <a:pt x="15962" y="10416"/>
                  </a:cubicBezTo>
                  <a:cubicBezTo>
                    <a:pt x="17269" y="10051"/>
                    <a:pt x="18249" y="9595"/>
                    <a:pt x="19021" y="9108"/>
                  </a:cubicBezTo>
                  <a:cubicBezTo>
                    <a:pt x="19515" y="8801"/>
                    <a:pt x="19915" y="8459"/>
                    <a:pt x="20271" y="8130"/>
                  </a:cubicBezTo>
                  <a:cubicBezTo>
                    <a:pt x="20685" y="7689"/>
                    <a:pt x="20966" y="7289"/>
                    <a:pt x="21164" y="6977"/>
                  </a:cubicBezTo>
                  <a:cubicBezTo>
                    <a:pt x="21395" y="6529"/>
                    <a:pt x="21461" y="6257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55" y="6196"/>
                    <a:pt x="21499" y="6182"/>
                    <a:pt x="21518" y="6145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67" y="2006"/>
                    <a:pt x="21580" y="1907"/>
                    <a:pt x="21519" y="1737"/>
                  </a:cubicBezTo>
                  <a:cubicBezTo>
                    <a:pt x="21527" y="1577"/>
                    <a:pt x="21441" y="1383"/>
                    <a:pt x="21286" y="1178"/>
                  </a:cubicBezTo>
                  <a:cubicBezTo>
                    <a:pt x="21205" y="1045"/>
                    <a:pt x="21056" y="902"/>
                    <a:pt x="20931" y="782"/>
                  </a:cubicBezTo>
                  <a:cubicBezTo>
                    <a:pt x="20688" y="604"/>
                    <a:pt x="20425" y="464"/>
                    <a:pt x="20049" y="326"/>
                  </a:cubicBezTo>
                  <a:cubicBezTo>
                    <a:pt x="19861" y="258"/>
                    <a:pt x="19603" y="178"/>
                    <a:pt x="19327" y="137"/>
                  </a:cubicBezTo>
                  <a:cubicBezTo>
                    <a:pt x="18818" y="39"/>
                    <a:pt x="18359" y="-10"/>
                    <a:pt x="17906" y="2"/>
                  </a:cubicBezTo>
                  <a:cubicBezTo>
                    <a:pt x="17246" y="-17"/>
                    <a:pt x="16641" y="72"/>
                    <a:pt x="16085" y="209"/>
                  </a:cubicBezTo>
                  <a:cubicBezTo>
                    <a:pt x="15530" y="347"/>
                    <a:pt x="15094" y="542"/>
                    <a:pt x="14733" y="810"/>
                  </a:cubicBezTo>
                  <a:cubicBezTo>
                    <a:pt x="14498" y="976"/>
                    <a:pt x="14289" y="1165"/>
                    <a:pt x="14129" y="1403"/>
                  </a:cubicBezTo>
                  <a:cubicBezTo>
                    <a:pt x="14129" y="1403"/>
                    <a:pt x="14129" y="1403"/>
                    <a:pt x="14129" y="1403"/>
                  </a:cubicBezTo>
                  <a:cubicBezTo>
                    <a:pt x="14129" y="1403"/>
                    <a:pt x="14129" y="1403"/>
                    <a:pt x="14110" y="1440"/>
                  </a:cubicBezTo>
                  <a:cubicBezTo>
                    <a:pt x="14090" y="1477"/>
                    <a:pt x="14071" y="1515"/>
                    <a:pt x="14032" y="1589"/>
                  </a:cubicBezTo>
                  <a:cubicBezTo>
                    <a:pt x="13975" y="1701"/>
                    <a:pt x="13923" y="1875"/>
                    <a:pt x="13920" y="2096"/>
                  </a:cubicBezTo>
                  <a:cubicBezTo>
                    <a:pt x="13957" y="2242"/>
                    <a:pt x="13949" y="2402"/>
                    <a:pt x="14010" y="2572"/>
                  </a:cubicBezTo>
                  <a:cubicBezTo>
                    <a:pt x="14096" y="2767"/>
                    <a:pt x="14182" y="2961"/>
                    <a:pt x="14382" y="3152"/>
                  </a:cubicBezTo>
                  <a:cubicBezTo>
                    <a:pt x="14581" y="3343"/>
                    <a:pt x="14849" y="3545"/>
                    <a:pt x="15181" y="3696"/>
                  </a:cubicBezTo>
                  <a:cubicBezTo>
                    <a:pt x="15464" y="3799"/>
                    <a:pt x="15702" y="3915"/>
                    <a:pt x="16072" y="3992"/>
                  </a:cubicBezTo>
                  <a:cubicBezTo>
                    <a:pt x="16467" y="4092"/>
                    <a:pt x="16976" y="4189"/>
                    <a:pt x="17617" y="4246"/>
                  </a:cubicBezTo>
                  <a:cubicBezTo>
                    <a:pt x="17612" y="4185"/>
                    <a:pt x="17650" y="4110"/>
                    <a:pt x="17714" y="4059"/>
                  </a:cubicBezTo>
                  <a:cubicBezTo>
                    <a:pt x="17747" y="3923"/>
                    <a:pt x="17893" y="3784"/>
                    <a:pt x="18064" y="3669"/>
                  </a:cubicBezTo>
                  <a:cubicBezTo>
                    <a:pt x="18191" y="3568"/>
                    <a:pt x="18461" y="3548"/>
                    <a:pt x="18605" y="3630"/>
                  </a:cubicBezTo>
                  <a:cubicBezTo>
                    <a:pt x="18793" y="3699"/>
                    <a:pt x="18805" y="3822"/>
                    <a:pt x="18678" y="3923"/>
                  </a:cubicBezTo>
                  <a:cubicBezTo>
                    <a:pt x="18595" y="4011"/>
                    <a:pt x="18512" y="4100"/>
                    <a:pt x="18430" y="4188"/>
                  </a:cubicBezTo>
                  <a:cubicBezTo>
                    <a:pt x="18391" y="4262"/>
                    <a:pt x="18378" y="4361"/>
                    <a:pt x="18339" y="4436"/>
                  </a:cubicBezTo>
                  <a:cubicBezTo>
                    <a:pt x="18370" y="4521"/>
                    <a:pt x="18381" y="4643"/>
                    <a:pt x="18412" y="4728"/>
                  </a:cubicBezTo>
                  <a:cubicBezTo>
                    <a:pt x="18486" y="4800"/>
                    <a:pt x="18517" y="4885"/>
                    <a:pt x="18592" y="4957"/>
                  </a:cubicBezTo>
                  <a:cubicBezTo>
                    <a:pt x="18672" y="5090"/>
                    <a:pt x="18816" y="5172"/>
                    <a:pt x="18816" y="5172"/>
                  </a:cubicBezTo>
                  <a:cubicBezTo>
                    <a:pt x="18816" y="5172"/>
                    <a:pt x="18816" y="5172"/>
                    <a:pt x="18816" y="5172"/>
                  </a:cubicBezTo>
                  <a:cubicBezTo>
                    <a:pt x="18816" y="5172"/>
                    <a:pt x="18816" y="5172"/>
                    <a:pt x="18816" y="5172"/>
                  </a:cubicBezTo>
                  <a:cubicBezTo>
                    <a:pt x="18985" y="5278"/>
                    <a:pt x="18927" y="5390"/>
                    <a:pt x="18731" y="5481"/>
                  </a:cubicBezTo>
                  <a:cubicBezTo>
                    <a:pt x="18579" y="5559"/>
                    <a:pt x="18328" y="5541"/>
                    <a:pt x="18203" y="5421"/>
                  </a:cubicBezTo>
                  <a:cubicBezTo>
                    <a:pt x="18203" y="5421"/>
                    <a:pt x="18084" y="5363"/>
                    <a:pt x="17985" y="5268"/>
                  </a:cubicBezTo>
                  <a:cubicBezTo>
                    <a:pt x="17885" y="5172"/>
                    <a:pt x="17779" y="5015"/>
                    <a:pt x="17699" y="4882"/>
                  </a:cubicBezTo>
                  <a:cubicBezTo>
                    <a:pt x="17630" y="4872"/>
                    <a:pt x="17586" y="4885"/>
                    <a:pt x="17517" y="4875"/>
                  </a:cubicBezTo>
                  <a:cubicBezTo>
                    <a:pt x="16649" y="4824"/>
                    <a:pt x="15933" y="4695"/>
                    <a:pt x="15349" y="4526"/>
                  </a:cubicBezTo>
                  <a:cubicBezTo>
                    <a:pt x="14741" y="4334"/>
                    <a:pt x="14246" y="4138"/>
                    <a:pt x="13858" y="3878"/>
                  </a:cubicBezTo>
                  <a:cubicBezTo>
                    <a:pt x="13639" y="3724"/>
                    <a:pt x="13440" y="3533"/>
                    <a:pt x="13266" y="3365"/>
                  </a:cubicBezTo>
                  <a:cubicBezTo>
                    <a:pt x="13085" y="3137"/>
                    <a:pt x="12949" y="2895"/>
                    <a:pt x="12838" y="2677"/>
                  </a:cubicBezTo>
                  <a:cubicBezTo>
                    <a:pt x="12796" y="2469"/>
                    <a:pt x="12754" y="2261"/>
                    <a:pt x="12737" y="2078"/>
                  </a:cubicBezTo>
                  <a:cubicBezTo>
                    <a:pt x="12790" y="1904"/>
                    <a:pt x="12798" y="1745"/>
                    <a:pt x="12830" y="1609"/>
                  </a:cubicBezTo>
                  <a:cubicBezTo>
                    <a:pt x="12579" y="1591"/>
                    <a:pt x="12308" y="1610"/>
                    <a:pt x="11968" y="1619"/>
                  </a:cubicBezTo>
                  <a:cubicBezTo>
                    <a:pt x="11452" y="1682"/>
                    <a:pt x="10866" y="1734"/>
                    <a:pt x="10355" y="1858"/>
                  </a:cubicBezTo>
                  <a:cubicBezTo>
                    <a:pt x="9951" y="1918"/>
                    <a:pt x="9598" y="2025"/>
                    <a:pt x="9225" y="2170"/>
                  </a:cubicBezTo>
                  <a:cubicBezTo>
                    <a:pt x="8739" y="2318"/>
                    <a:pt x="8328" y="2537"/>
                    <a:pt x="7922" y="2818"/>
                  </a:cubicBezTo>
                  <a:cubicBezTo>
                    <a:pt x="7732" y="2970"/>
                    <a:pt x="7522" y="3160"/>
                    <a:pt x="7382" y="3360"/>
                  </a:cubicBezTo>
                  <a:cubicBezTo>
                    <a:pt x="7261" y="3523"/>
                    <a:pt x="7261" y="3523"/>
                    <a:pt x="7261" y="3523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02" y="3569"/>
                    <a:pt x="6857" y="3583"/>
                  </a:cubicBezTo>
                  <a:cubicBezTo>
                    <a:pt x="6788" y="3572"/>
                    <a:pt x="6700" y="3599"/>
                    <a:pt x="6542" y="3616"/>
                  </a:cubicBezTo>
                  <a:cubicBezTo>
                    <a:pt x="6252" y="3672"/>
                    <a:pt x="5874" y="3756"/>
                    <a:pt x="5476" y="3877"/>
                  </a:cubicBezTo>
                  <a:cubicBezTo>
                    <a:pt x="5211" y="3958"/>
                    <a:pt x="4971" y="4062"/>
                    <a:pt x="4687" y="4180"/>
                  </a:cubicBezTo>
                  <a:cubicBezTo>
                    <a:pt x="4358" y="4311"/>
                    <a:pt x="4035" y="4504"/>
                    <a:pt x="3806" y="4731"/>
                  </a:cubicBezTo>
                  <a:cubicBezTo>
                    <a:pt x="3660" y="4870"/>
                    <a:pt x="3514" y="5009"/>
                    <a:pt x="3462" y="5182"/>
                  </a:cubicBezTo>
                  <a:cubicBezTo>
                    <a:pt x="3341" y="5345"/>
                    <a:pt x="3269" y="5556"/>
                    <a:pt x="3292" y="5801"/>
                  </a:cubicBezTo>
                  <a:cubicBezTo>
                    <a:pt x="3265" y="5998"/>
                    <a:pt x="3307" y="6205"/>
                    <a:pt x="3398" y="6461"/>
                  </a:cubicBezTo>
                  <a:cubicBezTo>
                    <a:pt x="3404" y="6522"/>
                    <a:pt x="3404" y="6522"/>
                    <a:pt x="3404" y="6522"/>
                  </a:cubicBezTo>
                  <a:cubicBezTo>
                    <a:pt x="3404" y="6522"/>
                    <a:pt x="3404" y="6522"/>
                    <a:pt x="3404" y="6522"/>
                  </a:cubicBezTo>
                  <a:cubicBezTo>
                    <a:pt x="3454" y="6570"/>
                    <a:pt x="3460" y="6631"/>
                    <a:pt x="3534" y="6703"/>
                  </a:cubicBezTo>
                  <a:cubicBezTo>
                    <a:pt x="3640" y="6860"/>
                    <a:pt x="3795" y="7064"/>
                    <a:pt x="4133" y="7277"/>
                  </a:cubicBezTo>
                  <a:cubicBezTo>
                    <a:pt x="4326" y="7407"/>
                    <a:pt x="4589" y="7547"/>
                    <a:pt x="4896" y="7674"/>
                  </a:cubicBezTo>
                  <a:cubicBezTo>
                    <a:pt x="5367" y="7846"/>
                    <a:pt x="5925" y="7991"/>
                    <a:pt x="6660" y="8082"/>
                  </a:cubicBezTo>
                  <a:cubicBezTo>
                    <a:pt x="7094" y="8108"/>
                    <a:pt x="7553" y="8157"/>
                    <a:pt x="8145" y="8166"/>
                  </a:cubicBezTo>
                  <a:cubicBezTo>
                    <a:pt x="8598" y="8154"/>
                    <a:pt x="9164" y="8139"/>
                    <a:pt x="9819" y="8097"/>
                  </a:cubicBezTo>
                  <a:cubicBezTo>
                    <a:pt x="9670" y="7954"/>
                    <a:pt x="9564" y="7797"/>
                    <a:pt x="9484" y="7664"/>
                  </a:cubicBezTo>
                  <a:cubicBezTo>
                    <a:pt x="9392" y="7409"/>
                    <a:pt x="9369" y="7164"/>
                    <a:pt x="9372" y="6943"/>
                  </a:cubicBezTo>
                  <a:cubicBezTo>
                    <a:pt x="9355" y="6759"/>
                    <a:pt x="9407" y="6586"/>
                    <a:pt x="9440" y="6450"/>
                  </a:cubicBezTo>
                  <a:cubicBezTo>
                    <a:pt x="9434" y="6388"/>
                    <a:pt x="9497" y="6338"/>
                    <a:pt x="9472" y="6314"/>
                  </a:cubicBezTo>
                  <a:cubicBezTo>
                    <a:pt x="9448" y="6290"/>
                    <a:pt x="9403" y="6303"/>
                    <a:pt x="9378" y="6279"/>
                  </a:cubicBezTo>
                  <a:cubicBezTo>
                    <a:pt x="9033" y="6227"/>
                    <a:pt x="8726" y="6100"/>
                    <a:pt x="8438" y="5936"/>
                  </a:cubicBezTo>
                  <a:cubicBezTo>
                    <a:pt x="8294" y="5854"/>
                    <a:pt x="8302" y="5694"/>
                    <a:pt x="8454" y="5616"/>
                  </a:cubicBezTo>
                  <a:cubicBezTo>
                    <a:pt x="8631" y="5562"/>
                    <a:pt x="8857" y="5556"/>
                    <a:pt x="9001" y="5639"/>
                  </a:cubicBezTo>
                  <a:cubicBezTo>
                    <a:pt x="9239" y="5755"/>
                    <a:pt x="9452" y="5848"/>
                    <a:pt x="9659" y="5879"/>
                  </a:cubicBezTo>
                  <a:cubicBezTo>
                    <a:pt x="9892" y="5934"/>
                    <a:pt x="10099" y="5966"/>
                    <a:pt x="10326" y="5960"/>
                  </a:cubicBezTo>
                  <a:cubicBezTo>
                    <a:pt x="10665" y="5951"/>
                    <a:pt x="10980" y="5918"/>
                    <a:pt x="11226" y="5875"/>
                  </a:cubicBezTo>
                  <a:cubicBezTo>
                    <a:pt x="11428" y="5845"/>
                    <a:pt x="11605" y="5791"/>
                    <a:pt x="11605" y="5791"/>
                  </a:cubicBezTo>
                  <a:cubicBezTo>
                    <a:pt x="11605" y="5791"/>
                    <a:pt x="11605" y="5791"/>
                    <a:pt x="11605" y="5791"/>
                  </a:cubicBezTo>
                  <a:cubicBezTo>
                    <a:pt x="11605" y="5791"/>
                    <a:pt x="11605" y="5791"/>
                    <a:pt x="11605" y="5791"/>
                  </a:cubicBezTo>
                  <a:cubicBezTo>
                    <a:pt x="11781" y="5737"/>
                    <a:pt x="12014" y="5793"/>
                    <a:pt x="12113" y="5888"/>
                  </a:cubicBezTo>
                  <a:cubicBezTo>
                    <a:pt x="12213" y="5984"/>
                    <a:pt x="12180" y="6120"/>
                    <a:pt x="11959" y="6187"/>
                  </a:cubicBezTo>
                  <a:cubicBezTo>
                    <a:pt x="11959" y="6187"/>
                    <a:pt x="11758" y="6217"/>
                    <a:pt x="11468" y="6274"/>
                  </a:cubicBezTo>
                  <a:cubicBezTo>
                    <a:pt x="11266" y="6304"/>
                    <a:pt x="10976" y="6360"/>
                    <a:pt x="10705" y="6380"/>
                  </a:cubicBezTo>
                  <a:cubicBezTo>
                    <a:pt x="10661" y="6393"/>
                    <a:pt x="10661" y="6393"/>
                    <a:pt x="10686" y="6417"/>
                  </a:cubicBezTo>
                  <a:cubicBezTo>
                    <a:pt x="10686" y="6417"/>
                    <a:pt x="10686" y="6417"/>
                    <a:pt x="10686" y="6417"/>
                  </a:cubicBezTo>
                  <a:cubicBezTo>
                    <a:pt x="10686" y="6417"/>
                    <a:pt x="10686" y="6417"/>
                    <a:pt x="10686" y="6417"/>
                  </a:cubicBezTo>
                  <a:cubicBezTo>
                    <a:pt x="10686" y="6417"/>
                    <a:pt x="10686" y="6417"/>
                    <a:pt x="10642" y="6430"/>
                  </a:cubicBezTo>
                  <a:cubicBezTo>
                    <a:pt x="10642" y="6430"/>
                    <a:pt x="10642" y="6430"/>
                    <a:pt x="10667" y="6454"/>
                  </a:cubicBezTo>
                  <a:cubicBezTo>
                    <a:pt x="10622" y="6468"/>
                    <a:pt x="10603" y="6505"/>
                    <a:pt x="10609" y="6566"/>
                  </a:cubicBezTo>
                  <a:cubicBezTo>
                    <a:pt x="10570" y="6641"/>
                    <a:pt x="10562" y="6801"/>
                    <a:pt x="10554" y="6961"/>
                  </a:cubicBezTo>
                  <a:cubicBezTo>
                    <a:pt x="10522" y="7097"/>
                    <a:pt x="10558" y="7243"/>
                    <a:pt x="10619" y="7413"/>
                  </a:cubicBezTo>
                  <a:cubicBezTo>
                    <a:pt x="10680" y="7584"/>
                    <a:pt x="10786" y="7740"/>
                    <a:pt x="10960" y="7908"/>
                  </a:cubicBezTo>
                  <a:cubicBezTo>
                    <a:pt x="11060" y="8003"/>
                    <a:pt x="11184" y="8123"/>
                    <a:pt x="11328" y="8205"/>
                  </a:cubicBezTo>
                  <a:cubicBezTo>
                    <a:pt x="11547" y="8359"/>
                    <a:pt x="11829" y="8462"/>
                    <a:pt x="12180" y="8576"/>
                  </a:cubicBezTo>
                  <a:cubicBezTo>
                    <a:pt x="12670" y="8710"/>
                    <a:pt x="13317" y="8828"/>
                    <a:pt x="14141" y="8893"/>
                  </a:cubicBezTo>
                  <a:cubicBezTo>
                    <a:pt x="14461" y="8921"/>
                    <a:pt x="14680" y="9075"/>
                    <a:pt x="14628" y="9248"/>
                  </a:cubicBezTo>
                  <a:cubicBezTo>
                    <a:pt x="14576" y="9421"/>
                    <a:pt x="14291" y="9539"/>
                    <a:pt x="13971" y="9511"/>
                  </a:cubicBezTo>
                  <a:cubicBezTo>
                    <a:pt x="13172" y="9471"/>
                    <a:pt x="12481" y="9366"/>
                    <a:pt x="11922" y="9221"/>
                  </a:cubicBezTo>
                  <a:cubicBezTo>
                    <a:pt x="11364" y="9076"/>
                    <a:pt x="10893" y="8904"/>
                    <a:pt x="10556" y="8692"/>
                  </a:cubicBezTo>
                  <a:cubicBezTo>
                    <a:pt x="10556" y="8692"/>
                    <a:pt x="10531" y="8668"/>
                    <a:pt x="10531" y="8668"/>
                  </a:cubicBezTo>
                  <a:cubicBezTo>
                    <a:pt x="9630" y="8753"/>
                    <a:pt x="8818" y="8811"/>
                    <a:pt x="8113" y="8805"/>
                  </a:cubicBezTo>
                  <a:cubicBezTo>
                    <a:pt x="7043" y="8784"/>
                    <a:pt x="6195" y="8696"/>
                    <a:pt x="5454" y="8544"/>
                  </a:cubicBezTo>
                  <a:cubicBezTo>
                    <a:pt x="4713" y="8391"/>
                    <a:pt x="4124" y="8161"/>
                    <a:pt x="3673" y="7952"/>
                  </a:cubicBezTo>
                  <a:cubicBezTo>
                    <a:pt x="3385" y="7787"/>
                    <a:pt x="3166" y="7634"/>
                    <a:pt x="2948" y="7480"/>
                  </a:cubicBezTo>
                  <a:cubicBezTo>
                    <a:pt x="2798" y="7336"/>
                    <a:pt x="2648" y="7193"/>
                    <a:pt x="2524" y="7073"/>
                  </a:cubicBezTo>
                  <a:cubicBezTo>
                    <a:pt x="2353" y="7188"/>
                    <a:pt x="2093" y="7330"/>
                    <a:pt x="1903" y="7483"/>
                  </a:cubicBezTo>
                  <a:cubicBezTo>
                    <a:pt x="1668" y="7648"/>
                    <a:pt x="1503" y="7825"/>
                    <a:pt x="1338" y="8001"/>
                  </a:cubicBezTo>
                  <a:cubicBezTo>
                    <a:pt x="1159" y="8276"/>
                    <a:pt x="1024" y="8537"/>
                    <a:pt x="1008" y="8857"/>
                  </a:cubicBezTo>
                  <a:cubicBezTo>
                    <a:pt x="1011" y="9139"/>
                    <a:pt x="1084" y="9432"/>
                    <a:pt x="1339" y="9732"/>
                  </a:cubicBezTo>
                  <a:cubicBezTo>
                    <a:pt x="1494" y="9937"/>
                    <a:pt x="1494" y="9937"/>
                    <a:pt x="1494" y="9937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190" y="10092"/>
                    <a:pt x="1190" y="10092"/>
                    <a:pt x="1190" y="10092"/>
                  </a:cubicBezTo>
                  <a:cubicBezTo>
                    <a:pt x="1190" y="10092"/>
                    <a:pt x="1190" y="10092"/>
                    <a:pt x="1190" y="10092"/>
                  </a:cubicBezTo>
                  <a:cubicBezTo>
                    <a:pt x="1190" y="10092"/>
                    <a:pt x="1171" y="10129"/>
                    <a:pt x="1127" y="10143"/>
                  </a:cubicBezTo>
                  <a:cubicBezTo>
                    <a:pt x="1064" y="10194"/>
                    <a:pt x="956" y="10258"/>
                    <a:pt x="873" y="10346"/>
                  </a:cubicBezTo>
                  <a:cubicBezTo>
                    <a:pt x="639" y="10512"/>
                    <a:pt x="366" y="10752"/>
                    <a:pt x="167" y="11064"/>
                  </a:cubicBezTo>
                  <a:cubicBezTo>
                    <a:pt x="96" y="11275"/>
                    <a:pt x="-19" y="11499"/>
                    <a:pt x="3" y="11744"/>
                  </a:cubicBezTo>
                  <a:cubicBezTo>
                    <a:pt x="-18" y="12002"/>
                    <a:pt x="49" y="12234"/>
                    <a:pt x="234" y="12524"/>
                  </a:cubicBezTo>
                  <a:cubicBezTo>
                    <a:pt x="320" y="12718"/>
                    <a:pt x="520" y="12909"/>
                    <a:pt x="769" y="13148"/>
                  </a:cubicBezTo>
                  <a:cubicBezTo>
                    <a:pt x="838" y="13159"/>
                    <a:pt x="888" y="13207"/>
                    <a:pt x="913" y="13230"/>
                  </a:cubicBezTo>
                  <a:cubicBezTo>
                    <a:pt x="913" y="13230"/>
                    <a:pt x="913" y="13230"/>
                    <a:pt x="913" y="13230"/>
                  </a:cubicBezTo>
                  <a:cubicBezTo>
                    <a:pt x="913" y="13230"/>
                    <a:pt x="913" y="13230"/>
                    <a:pt x="913" y="13230"/>
                  </a:cubicBezTo>
                  <a:cubicBezTo>
                    <a:pt x="913" y="13230"/>
                    <a:pt x="938" y="13254"/>
                    <a:pt x="938" y="13254"/>
                  </a:cubicBezTo>
                  <a:cubicBezTo>
                    <a:pt x="938" y="13254"/>
                    <a:pt x="938" y="13254"/>
                    <a:pt x="963" y="13278"/>
                  </a:cubicBezTo>
                  <a:cubicBezTo>
                    <a:pt x="988" y="13302"/>
                    <a:pt x="1038" y="13350"/>
                    <a:pt x="1112" y="13422"/>
                  </a:cubicBezTo>
                  <a:cubicBezTo>
                    <a:pt x="1281" y="13528"/>
                    <a:pt x="1544" y="13668"/>
                    <a:pt x="1876" y="13819"/>
                  </a:cubicBezTo>
                  <a:cubicBezTo>
                    <a:pt x="2133" y="13898"/>
                    <a:pt x="2415" y="14001"/>
                    <a:pt x="2717" y="14067"/>
                  </a:cubicBezTo>
                  <a:cubicBezTo>
                    <a:pt x="3156" y="14154"/>
                    <a:pt x="3640" y="14227"/>
                    <a:pt x="4301" y="14247"/>
                  </a:cubicBezTo>
                  <a:cubicBezTo>
                    <a:pt x="4823" y="14245"/>
                    <a:pt x="5478" y="14203"/>
                    <a:pt x="6171" y="14087"/>
                  </a:cubicBezTo>
                  <a:cubicBezTo>
                    <a:pt x="6865" y="13971"/>
                    <a:pt x="7666" y="13790"/>
                    <a:pt x="8594" y="13508"/>
                  </a:cubicBezTo>
                  <a:cubicBezTo>
                    <a:pt x="8638" y="13494"/>
                    <a:pt x="8707" y="13505"/>
                    <a:pt x="8751" y="13491"/>
                  </a:cubicBezTo>
                  <a:cubicBezTo>
                    <a:pt x="8671" y="13358"/>
                    <a:pt x="8634" y="13212"/>
                    <a:pt x="8598" y="13066"/>
                  </a:cubicBezTo>
                  <a:cubicBezTo>
                    <a:pt x="8612" y="12967"/>
                    <a:pt x="8650" y="12892"/>
                    <a:pt x="8664" y="12794"/>
                  </a:cubicBezTo>
                  <a:cubicBezTo>
                    <a:pt x="8722" y="12682"/>
                    <a:pt x="8918" y="12591"/>
                    <a:pt x="9125" y="12622"/>
                  </a:cubicBezTo>
                  <a:cubicBezTo>
                    <a:pt x="9332" y="12653"/>
                    <a:pt x="9501" y="12759"/>
                    <a:pt x="9443" y="12871"/>
                  </a:cubicBezTo>
                  <a:cubicBezTo>
                    <a:pt x="9405" y="12946"/>
                    <a:pt x="9410" y="13007"/>
                    <a:pt x="9416" y="13069"/>
                  </a:cubicBezTo>
                  <a:cubicBezTo>
                    <a:pt x="9428" y="13191"/>
                    <a:pt x="9414" y="13290"/>
                    <a:pt x="9514" y="13385"/>
                  </a:cubicBezTo>
                  <a:cubicBezTo>
                    <a:pt x="9544" y="13470"/>
                    <a:pt x="9644" y="13566"/>
                    <a:pt x="9719" y="13638"/>
                  </a:cubicBezTo>
                  <a:cubicBezTo>
                    <a:pt x="9893" y="13805"/>
                    <a:pt x="10106" y="13898"/>
                    <a:pt x="10294" y="13967"/>
                  </a:cubicBezTo>
                  <a:cubicBezTo>
                    <a:pt x="10388" y="14001"/>
                    <a:pt x="10482" y="14035"/>
                    <a:pt x="10482" y="14035"/>
                  </a:cubicBezTo>
                  <a:cubicBezTo>
                    <a:pt x="10482" y="14035"/>
                    <a:pt x="10482" y="14035"/>
                    <a:pt x="10482" y="14035"/>
                  </a:cubicBezTo>
                  <a:cubicBezTo>
                    <a:pt x="10482" y="14035"/>
                    <a:pt x="10482" y="14035"/>
                    <a:pt x="10482" y="14035"/>
                  </a:cubicBezTo>
                  <a:cubicBezTo>
                    <a:pt x="10482" y="14035"/>
                    <a:pt x="10482" y="14035"/>
                    <a:pt x="10482" y="14035"/>
                  </a:cubicBezTo>
                  <a:cubicBezTo>
                    <a:pt x="10646" y="14080"/>
                    <a:pt x="10726" y="14213"/>
                    <a:pt x="10599" y="14315"/>
                  </a:cubicBezTo>
                  <a:cubicBezTo>
                    <a:pt x="10541" y="14427"/>
                    <a:pt x="10295" y="14470"/>
                    <a:pt x="10107" y="14401"/>
                  </a:cubicBezTo>
                  <a:cubicBezTo>
                    <a:pt x="10063" y="14415"/>
                    <a:pt x="9944" y="14356"/>
                    <a:pt x="9781" y="14312"/>
                  </a:cubicBezTo>
                  <a:cubicBezTo>
                    <a:pt x="9637" y="14229"/>
                    <a:pt x="9449" y="14161"/>
                    <a:pt x="9255" y="14031"/>
                  </a:cubicBezTo>
                  <a:cubicBezTo>
                    <a:pt x="9280" y="14055"/>
                    <a:pt x="9236" y="14068"/>
                    <a:pt x="9192" y="14081"/>
                  </a:cubicBezTo>
                  <a:cubicBezTo>
                    <a:pt x="8220" y="14377"/>
                    <a:pt x="7305" y="14561"/>
                    <a:pt x="6524" y="14704"/>
                  </a:cubicBezTo>
                  <a:cubicBezTo>
                    <a:pt x="5673" y="14837"/>
                    <a:pt x="4949" y="14868"/>
                    <a:pt x="4313" y="14873"/>
                  </a:cubicBezTo>
                  <a:cubicBezTo>
                    <a:pt x="3426" y="14859"/>
                    <a:pt x="2691" y="14768"/>
                    <a:pt x="2063" y="14612"/>
                  </a:cubicBezTo>
                  <a:cubicBezTo>
                    <a:pt x="1668" y="14512"/>
                    <a:pt x="1386" y="14409"/>
                    <a:pt x="1079" y="14282"/>
                  </a:cubicBezTo>
                  <a:cubicBezTo>
                    <a:pt x="1096" y="14466"/>
                    <a:pt x="1118" y="14711"/>
                    <a:pt x="1185" y="14942"/>
                  </a:cubicBezTo>
                  <a:cubicBezTo>
                    <a:pt x="1252" y="15174"/>
                    <a:pt x="1413" y="15440"/>
                    <a:pt x="1618" y="15692"/>
                  </a:cubicBezTo>
                  <a:cubicBezTo>
                    <a:pt x="1723" y="15849"/>
                    <a:pt x="1898" y="16017"/>
                    <a:pt x="2116" y="16170"/>
                  </a:cubicBezTo>
                  <a:cubicBezTo>
                    <a:pt x="2166" y="16218"/>
                    <a:pt x="2191" y="16242"/>
                    <a:pt x="2241" y="16290"/>
                  </a:cubicBezTo>
                  <a:cubicBezTo>
                    <a:pt x="2299" y="16178"/>
                    <a:pt x="2312" y="16079"/>
                    <a:pt x="2370" y="15967"/>
                  </a:cubicBezTo>
                  <a:cubicBezTo>
                    <a:pt x="2442" y="15757"/>
                    <a:pt x="2601" y="15519"/>
                    <a:pt x="2855" y="15316"/>
                  </a:cubicBezTo>
                  <a:cubicBezTo>
                    <a:pt x="3045" y="15164"/>
                    <a:pt x="3405" y="15117"/>
                    <a:pt x="3662" y="15197"/>
                  </a:cubicBezTo>
                  <a:cubicBezTo>
                    <a:pt x="3944" y="15300"/>
                    <a:pt x="4030" y="15494"/>
                    <a:pt x="3884" y="15633"/>
                  </a:cubicBezTo>
                  <a:cubicBezTo>
                    <a:pt x="3694" y="15785"/>
                    <a:pt x="3572" y="15948"/>
                    <a:pt x="3520" y="16121"/>
                  </a:cubicBezTo>
                  <a:cubicBezTo>
                    <a:pt x="3443" y="16271"/>
                    <a:pt x="3435" y="16430"/>
                    <a:pt x="3402" y="16566"/>
                  </a:cubicBezTo>
                  <a:cubicBezTo>
                    <a:pt x="3395" y="16726"/>
                    <a:pt x="3431" y="16873"/>
                    <a:pt x="3461" y="16958"/>
                  </a:cubicBezTo>
                  <a:cubicBezTo>
                    <a:pt x="3486" y="16982"/>
                    <a:pt x="3486" y="16982"/>
                    <a:pt x="3511" y="17006"/>
                  </a:cubicBezTo>
                  <a:cubicBezTo>
                    <a:pt x="3492" y="17043"/>
                    <a:pt x="3492" y="17043"/>
                    <a:pt x="3517" y="17067"/>
                  </a:cubicBezTo>
                  <a:cubicBezTo>
                    <a:pt x="3517" y="17067"/>
                    <a:pt x="3517" y="17067"/>
                    <a:pt x="3517" y="17067"/>
                  </a:cubicBezTo>
                  <a:cubicBezTo>
                    <a:pt x="3542" y="17091"/>
                    <a:pt x="3542" y="17091"/>
                    <a:pt x="3498" y="17104"/>
                  </a:cubicBezTo>
                  <a:cubicBezTo>
                    <a:pt x="3498" y="17104"/>
                    <a:pt x="3498" y="17104"/>
                    <a:pt x="3523" y="17128"/>
                  </a:cubicBezTo>
                  <a:cubicBezTo>
                    <a:pt x="3523" y="17128"/>
                    <a:pt x="3523" y="17128"/>
                    <a:pt x="3523" y="17128"/>
                  </a:cubicBezTo>
                  <a:cubicBezTo>
                    <a:pt x="3578" y="17237"/>
                    <a:pt x="3614" y="17384"/>
                    <a:pt x="3720" y="17540"/>
                  </a:cubicBezTo>
                  <a:cubicBezTo>
                    <a:pt x="3930" y="17854"/>
                    <a:pt x="4266" y="18287"/>
                    <a:pt x="4847" y="18677"/>
                  </a:cubicBezTo>
                  <a:cubicBezTo>
                    <a:pt x="5235" y="18937"/>
                    <a:pt x="5735" y="19194"/>
                    <a:pt x="6344" y="19387"/>
                  </a:cubicBezTo>
                  <a:cubicBezTo>
                    <a:pt x="6676" y="19538"/>
                    <a:pt x="7071" y="19638"/>
                    <a:pt x="7555" y="19711"/>
                  </a:cubicBezTo>
                  <a:cubicBezTo>
                    <a:pt x="7718" y="19756"/>
                    <a:pt x="7926" y="19788"/>
                    <a:pt x="8133" y="19819"/>
                  </a:cubicBezTo>
                  <a:cubicBezTo>
                    <a:pt x="8077" y="19710"/>
                    <a:pt x="7997" y="19577"/>
                    <a:pt x="7916" y="19444"/>
                  </a:cubicBezTo>
                  <a:cubicBezTo>
                    <a:pt x="7725" y="19093"/>
                    <a:pt x="7591" y="18630"/>
                    <a:pt x="7571" y="18164"/>
                  </a:cubicBezTo>
                  <a:cubicBezTo>
                    <a:pt x="7575" y="17722"/>
                    <a:pt x="7712" y="17239"/>
                    <a:pt x="8076" y="16751"/>
                  </a:cubicBezTo>
                  <a:cubicBezTo>
                    <a:pt x="8396" y="16276"/>
                    <a:pt x="8942" y="15795"/>
                    <a:pt x="9764" y="15356"/>
                  </a:cubicBezTo>
                  <a:cubicBezTo>
                    <a:pt x="9764" y="15356"/>
                    <a:pt x="9764" y="15356"/>
                    <a:pt x="9764" y="15356"/>
                  </a:cubicBezTo>
                  <a:cubicBezTo>
                    <a:pt x="9764" y="15356"/>
                    <a:pt x="9764" y="15356"/>
                    <a:pt x="9764" y="15356"/>
                  </a:cubicBezTo>
                  <a:cubicBezTo>
                    <a:pt x="9764" y="15356"/>
                    <a:pt x="9764" y="15356"/>
                    <a:pt x="9764" y="15356"/>
                  </a:cubicBezTo>
                  <a:cubicBezTo>
                    <a:pt x="9764" y="15356"/>
                    <a:pt x="9764" y="15356"/>
                    <a:pt x="9764" y="15356"/>
                  </a:cubicBezTo>
                  <a:cubicBezTo>
                    <a:pt x="9852" y="15329"/>
                    <a:pt x="10156" y="15173"/>
                    <a:pt x="10637" y="14964"/>
                  </a:cubicBezTo>
                  <a:cubicBezTo>
                    <a:pt x="11186" y="14766"/>
                    <a:pt x="11981" y="14524"/>
                    <a:pt x="12965" y="14351"/>
                  </a:cubicBezTo>
                  <a:cubicBezTo>
                    <a:pt x="13589" y="14224"/>
                    <a:pt x="14332" y="14155"/>
                    <a:pt x="15106" y="14172"/>
                  </a:cubicBezTo>
                  <a:cubicBezTo>
                    <a:pt x="15628" y="14170"/>
                    <a:pt x="16176" y="14193"/>
                    <a:pt x="16729" y="14276"/>
                  </a:cubicBezTo>
                  <a:cubicBezTo>
                    <a:pt x="17281" y="14360"/>
                    <a:pt x="17815" y="14481"/>
                    <a:pt x="18399" y="14650"/>
                  </a:cubicBezTo>
                  <a:cubicBezTo>
                    <a:pt x="18700" y="14716"/>
                    <a:pt x="18811" y="14934"/>
                    <a:pt x="18665" y="15073"/>
                  </a:cubicBezTo>
                  <a:cubicBezTo>
                    <a:pt x="18475" y="15225"/>
                    <a:pt x="18140" y="15295"/>
                    <a:pt x="17858" y="15192"/>
                  </a:cubicBezTo>
                  <a:cubicBezTo>
                    <a:pt x="17369" y="15058"/>
                    <a:pt x="16860" y="14961"/>
                    <a:pt x="16445" y="14898"/>
                  </a:cubicBezTo>
                  <a:cubicBezTo>
                    <a:pt x="15962" y="14825"/>
                    <a:pt x="15528" y="14799"/>
                    <a:pt x="15119" y="14798"/>
                  </a:cubicBezTo>
                  <a:cubicBezTo>
                    <a:pt x="14483" y="14802"/>
                    <a:pt x="13853" y="14868"/>
                    <a:pt x="13317" y="14968"/>
                  </a:cubicBezTo>
                  <a:cubicBezTo>
                    <a:pt x="12801" y="15030"/>
                    <a:pt x="12314" y="15178"/>
                    <a:pt x="11917" y="15299"/>
                  </a:cubicBezTo>
                  <a:cubicBezTo>
                    <a:pt x="11121" y="15541"/>
                    <a:pt x="10647" y="15811"/>
                    <a:pt x="10647" y="15811"/>
                  </a:cubicBezTo>
                  <a:cubicBezTo>
                    <a:pt x="10647" y="15811"/>
                    <a:pt x="10647" y="15811"/>
                    <a:pt x="10647" y="15811"/>
                  </a:cubicBezTo>
                  <a:cubicBezTo>
                    <a:pt x="10647" y="15811"/>
                    <a:pt x="10647" y="15811"/>
                    <a:pt x="10647" y="15811"/>
                  </a:cubicBezTo>
                  <a:cubicBezTo>
                    <a:pt x="10647" y="15811"/>
                    <a:pt x="10647" y="15811"/>
                    <a:pt x="10647" y="15811"/>
                  </a:cubicBezTo>
                  <a:cubicBezTo>
                    <a:pt x="9932" y="16186"/>
                    <a:pt x="9468" y="16579"/>
                    <a:pt x="9188" y="16979"/>
                  </a:cubicBezTo>
                  <a:cubicBezTo>
                    <a:pt x="8907" y="17380"/>
                    <a:pt x="8764" y="17801"/>
                    <a:pt x="8754" y="18182"/>
                  </a:cubicBezTo>
                  <a:cubicBezTo>
                    <a:pt x="8768" y="18587"/>
                    <a:pt x="8872" y="18965"/>
                    <a:pt x="9057" y="19254"/>
                  </a:cubicBezTo>
                  <a:cubicBezTo>
                    <a:pt x="9149" y="19510"/>
                    <a:pt x="9349" y="19701"/>
                    <a:pt x="9498" y="19844"/>
                  </a:cubicBezTo>
                  <a:cubicBezTo>
                    <a:pt x="9523" y="19868"/>
                    <a:pt x="9573" y="19916"/>
                    <a:pt x="9598" y="19940"/>
                  </a:cubicBezTo>
                  <a:cubicBezTo>
                    <a:pt x="9623" y="19964"/>
                    <a:pt x="9623" y="19964"/>
                    <a:pt x="9623" y="19964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97" y="20131"/>
                    <a:pt x="9841" y="20118"/>
                    <a:pt x="9866" y="20142"/>
                  </a:cubicBezTo>
                  <a:cubicBezTo>
                    <a:pt x="9941" y="20214"/>
                    <a:pt x="10016" y="20285"/>
                    <a:pt x="10160" y="20367"/>
                  </a:cubicBezTo>
                  <a:cubicBezTo>
                    <a:pt x="10379" y="20521"/>
                    <a:pt x="10785" y="20744"/>
                    <a:pt x="11350" y="20950"/>
                  </a:cubicBezTo>
                  <a:cubicBezTo>
                    <a:pt x="11726" y="21088"/>
                    <a:pt x="12146" y="21212"/>
                    <a:pt x="12611" y="21322"/>
                  </a:cubicBezTo>
                  <a:cubicBezTo>
                    <a:pt x="13282" y="21464"/>
                    <a:pt x="14087" y="21566"/>
                    <a:pt x="15018" y="21566"/>
                  </a:cubicBezTo>
                  <a:cubicBezTo>
                    <a:pt x="15792" y="21582"/>
                    <a:pt x="16718" y="21521"/>
                    <a:pt x="17745" y="21335"/>
                  </a:cubicBezTo>
                  <a:cubicBezTo>
                    <a:pt x="17745" y="21335"/>
                    <a:pt x="17745" y="21335"/>
                    <a:pt x="17745" y="21335"/>
                  </a:cubicBezTo>
                  <a:cubicBezTo>
                    <a:pt x="17789" y="21321"/>
                    <a:pt x="17814" y="21345"/>
                    <a:pt x="17903" y="21318"/>
                  </a:cubicBezTo>
                  <a:cubicBezTo>
                    <a:pt x="17991" y="21291"/>
                    <a:pt x="18124" y="21251"/>
                    <a:pt x="18300" y="21197"/>
                  </a:cubicBezTo>
                  <a:cubicBezTo>
                    <a:pt x="18654" y="21090"/>
                    <a:pt x="19140" y="20942"/>
                    <a:pt x="19551" y="20723"/>
                  </a:cubicBezTo>
                  <a:cubicBezTo>
                    <a:pt x="19855" y="20567"/>
                    <a:pt x="20089" y="20401"/>
                    <a:pt x="20299" y="20212"/>
                  </a:cubicBezTo>
                  <a:cubicBezTo>
                    <a:pt x="20489" y="20059"/>
                    <a:pt x="20635" y="19920"/>
                    <a:pt x="20737" y="19795"/>
                  </a:cubicBezTo>
                  <a:cubicBezTo>
                    <a:pt x="20839" y="19670"/>
                    <a:pt x="20897" y="19558"/>
                    <a:pt x="20974" y="19408"/>
                  </a:cubicBezTo>
                  <a:cubicBezTo>
                    <a:pt x="21057" y="19320"/>
                    <a:pt x="21070" y="19221"/>
                    <a:pt x="21128" y="19109"/>
                  </a:cubicBezTo>
                  <a:cubicBezTo>
                    <a:pt x="21161" y="18973"/>
                    <a:pt x="21213" y="18800"/>
                    <a:pt x="21215" y="18579"/>
                  </a:cubicBezTo>
                  <a:cubicBezTo>
                    <a:pt x="21281" y="18307"/>
                    <a:pt x="21297" y="17988"/>
                    <a:pt x="21326" y="17569"/>
                  </a:cubicBezTo>
                  <a:cubicBezTo>
                    <a:pt x="21326" y="17569"/>
                    <a:pt x="21326" y="17569"/>
                    <a:pt x="21326" y="17569"/>
                  </a:cubicBezTo>
                  <a:lnTo>
                    <a:pt x="21440" y="82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ïşļïḑe">
              <a:extLst>
                <a:ext uri="{FF2B5EF4-FFF2-40B4-BE49-F238E27FC236}">
                  <a16:creationId xmlns:a16="http://schemas.microsoft.com/office/drawing/2014/main" id="{8F816941-D2E5-4DB0-A787-AADA3077C111}"/>
                </a:ext>
              </a:extLst>
            </p:cNvPr>
            <p:cNvSpPr/>
            <p:nvPr/>
          </p:nvSpPr>
          <p:spPr bwMode="auto">
            <a:xfrm>
              <a:off x="8641547" y="2201269"/>
              <a:ext cx="2375569" cy="4077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lc="http://schemas.openxmlformats.org/drawingml/2006/lockedCanvas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b">
              <a:normAutofit/>
            </a:bodyPr>
            <a:lstStyle/>
            <a:p>
              <a:pPr defTabSz="584156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0" name="íš1iḓê">
              <a:extLst>
                <a:ext uri="{FF2B5EF4-FFF2-40B4-BE49-F238E27FC236}">
                  <a16:creationId xmlns:a16="http://schemas.microsoft.com/office/drawing/2014/main" id="{48F59468-55A6-41F0-ABAF-B53EF1E179D1}"/>
                </a:ext>
              </a:extLst>
            </p:cNvPr>
            <p:cNvSpPr/>
            <p:nvPr/>
          </p:nvSpPr>
          <p:spPr bwMode="auto">
            <a:xfrm>
              <a:off x="8641547" y="2547559"/>
              <a:ext cx="2375569" cy="8049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lc="http://schemas.openxmlformats.org/drawingml/2006/lockedCanvas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text…...</a:t>
              </a:r>
            </a:p>
          </p:txBody>
        </p:sp>
        <p:sp>
          <p:nvSpPr>
            <p:cNvPr id="11" name="iṣḻiḋê">
              <a:extLst>
                <a:ext uri="{FF2B5EF4-FFF2-40B4-BE49-F238E27FC236}">
                  <a16:creationId xmlns:a16="http://schemas.microsoft.com/office/drawing/2014/main" id="{2E1C8751-E520-4E6B-9EBE-2869D418E13E}"/>
                </a:ext>
              </a:extLst>
            </p:cNvPr>
            <p:cNvSpPr/>
            <p:nvPr/>
          </p:nvSpPr>
          <p:spPr bwMode="auto">
            <a:xfrm>
              <a:off x="8641547" y="3950054"/>
              <a:ext cx="2375569" cy="40859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lc="http://schemas.openxmlformats.org/drawingml/2006/lockedCanvas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b">
              <a:normAutofit/>
            </a:bodyPr>
            <a:lstStyle/>
            <a:p>
              <a:pPr defTabSz="584156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2" name="íSļîḑe">
              <a:extLst>
                <a:ext uri="{FF2B5EF4-FFF2-40B4-BE49-F238E27FC236}">
                  <a16:creationId xmlns:a16="http://schemas.microsoft.com/office/drawing/2014/main" id="{D1A9571C-CF03-437B-99AF-1194731D3B1A}"/>
                </a:ext>
              </a:extLst>
            </p:cNvPr>
            <p:cNvSpPr/>
            <p:nvPr/>
          </p:nvSpPr>
          <p:spPr bwMode="auto">
            <a:xfrm>
              <a:off x="8641547" y="4296346"/>
              <a:ext cx="2375569" cy="8049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lc="http://schemas.openxmlformats.org/drawingml/2006/lockedCanvas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text…...</a:t>
              </a:r>
            </a:p>
          </p:txBody>
        </p:sp>
        <p:sp>
          <p:nvSpPr>
            <p:cNvPr id="13" name="îšļïḑè">
              <a:extLst>
                <a:ext uri="{FF2B5EF4-FFF2-40B4-BE49-F238E27FC236}">
                  <a16:creationId xmlns:a16="http://schemas.microsoft.com/office/drawing/2014/main" id="{04AC3397-A523-4BE8-A7D3-8DFFCACB13BD}"/>
                </a:ext>
              </a:extLst>
            </p:cNvPr>
            <p:cNvSpPr/>
            <p:nvPr/>
          </p:nvSpPr>
          <p:spPr bwMode="auto">
            <a:xfrm>
              <a:off x="1174889" y="2524876"/>
              <a:ext cx="2711290" cy="4077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lc="http://schemas.openxmlformats.org/drawingml/2006/lockedCanvas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b">
              <a:normAutofit/>
            </a:bodyPr>
            <a:lstStyle/>
            <a:p>
              <a:pPr defTabSz="584156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4" name="î$ľïḓe">
              <a:extLst>
                <a:ext uri="{FF2B5EF4-FFF2-40B4-BE49-F238E27FC236}">
                  <a16:creationId xmlns:a16="http://schemas.microsoft.com/office/drawing/2014/main" id="{F040DF29-F21B-494A-A00E-714CDB8D5C81}"/>
                </a:ext>
              </a:extLst>
            </p:cNvPr>
            <p:cNvSpPr/>
            <p:nvPr/>
          </p:nvSpPr>
          <p:spPr bwMode="auto">
            <a:xfrm>
              <a:off x="1174889" y="2896500"/>
              <a:ext cx="2819303" cy="15591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lc="http://schemas.openxmlformats.org/drawingml/2006/lockedCanvas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text…...</a:t>
              </a:r>
            </a:p>
          </p:txBody>
        </p:sp>
        <p:sp>
          <p:nvSpPr>
            <p:cNvPr id="15" name="iṣḷïďè">
              <a:extLst>
                <a:ext uri="{FF2B5EF4-FFF2-40B4-BE49-F238E27FC236}">
                  <a16:creationId xmlns:a16="http://schemas.microsoft.com/office/drawing/2014/main" id="{F7333CEE-772C-4131-A0CA-C4148C2AD9D6}"/>
                </a:ext>
              </a:extLst>
            </p:cNvPr>
            <p:cNvSpPr/>
            <p:nvPr/>
          </p:nvSpPr>
          <p:spPr bwMode="auto">
            <a:xfrm>
              <a:off x="3713896" y="4622404"/>
              <a:ext cx="750997" cy="298274"/>
            </a:xfrm>
            <a:custGeom>
              <a:avLst/>
              <a:gdLst>
                <a:gd name="T0" fmla="*/ 729456 w 21600"/>
                <a:gd name="T1" fmla="*/ 289701 h 16663"/>
                <a:gd name="T2" fmla="*/ 729456 w 21600"/>
                <a:gd name="T3" fmla="*/ 289701 h 16663"/>
                <a:gd name="T4" fmla="*/ 729456 w 21600"/>
                <a:gd name="T5" fmla="*/ 289701 h 16663"/>
                <a:gd name="T6" fmla="*/ 729456 w 21600"/>
                <a:gd name="T7" fmla="*/ 289701 h 166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6663">
                  <a:moveTo>
                    <a:pt x="0" y="0"/>
                  </a:moveTo>
                  <a:cubicBezTo>
                    <a:pt x="6802" y="18513"/>
                    <a:pt x="14002" y="21600"/>
                    <a:pt x="21600" y="9259"/>
                  </a:cubicBezTo>
                </a:path>
              </a:pathLst>
            </a:custGeom>
            <a:noFill/>
            <a:ln w="50800" cap="flat" cmpd="sng">
              <a:solidFill>
                <a:schemeClr val="accent1"/>
              </a:solidFill>
              <a:prstDash val="solid"/>
              <a:miter lim="0"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85000" lnSpcReduction="10000"/>
            </a:bodyPr>
            <a:lstStyle/>
            <a:p>
              <a:pPr algn="ctr"/>
              <a:endParaRPr/>
            </a:p>
          </p:txBody>
        </p:sp>
        <p:sp>
          <p:nvSpPr>
            <p:cNvPr id="16" name="ïśḻïdê">
              <a:extLst>
                <a:ext uri="{FF2B5EF4-FFF2-40B4-BE49-F238E27FC236}">
                  <a16:creationId xmlns:a16="http://schemas.microsoft.com/office/drawing/2014/main" id="{19FF017A-FCFB-45FF-8FFF-BD2DFC1DD165}"/>
                </a:ext>
              </a:extLst>
            </p:cNvPr>
            <p:cNvSpPr/>
            <p:nvPr/>
          </p:nvSpPr>
          <p:spPr bwMode="auto">
            <a:xfrm>
              <a:off x="7762251" y="4959903"/>
              <a:ext cx="731385" cy="229631"/>
            </a:xfrm>
            <a:custGeom>
              <a:avLst/>
              <a:gdLst>
                <a:gd name="T0" fmla="*/ 710407 w 21600"/>
                <a:gd name="T1" fmla="*/ 223031 h 16937"/>
                <a:gd name="T2" fmla="*/ 710407 w 21600"/>
                <a:gd name="T3" fmla="*/ 223031 h 16937"/>
                <a:gd name="T4" fmla="*/ 710407 w 21600"/>
                <a:gd name="T5" fmla="*/ 223031 h 16937"/>
                <a:gd name="T6" fmla="*/ 710407 w 21600"/>
                <a:gd name="T7" fmla="*/ 223031 h 169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6937">
                  <a:moveTo>
                    <a:pt x="21599" y="0"/>
                  </a:moveTo>
                  <a:cubicBezTo>
                    <a:pt x="17345" y="17871"/>
                    <a:pt x="10145" y="21600"/>
                    <a:pt x="0" y="11185"/>
                  </a:cubicBezTo>
                </a:path>
              </a:pathLst>
            </a:custGeom>
            <a:noFill/>
            <a:ln w="5080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0"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7" name="íṩliḍê">
              <a:extLst>
                <a:ext uri="{FF2B5EF4-FFF2-40B4-BE49-F238E27FC236}">
                  <a16:creationId xmlns:a16="http://schemas.microsoft.com/office/drawing/2014/main" id="{40623AE1-4AC4-492C-BCB3-4D13315ED258}"/>
                </a:ext>
              </a:extLst>
            </p:cNvPr>
            <p:cNvSpPr/>
            <p:nvPr/>
          </p:nvSpPr>
          <p:spPr bwMode="auto">
            <a:xfrm>
              <a:off x="7833347" y="2072772"/>
              <a:ext cx="636590" cy="169158"/>
            </a:xfrm>
            <a:custGeom>
              <a:avLst/>
              <a:gdLst>
                <a:gd name="T0" fmla="*/ 618331 w 21600"/>
                <a:gd name="T1" fmla="*/ 271690 h 16280"/>
                <a:gd name="T2" fmla="*/ 618331 w 21600"/>
                <a:gd name="T3" fmla="*/ 271690 h 16280"/>
                <a:gd name="T4" fmla="*/ 618331 w 21600"/>
                <a:gd name="T5" fmla="*/ 271690 h 16280"/>
                <a:gd name="T6" fmla="*/ 618331 w 21600"/>
                <a:gd name="T7" fmla="*/ 271690 h 162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6280">
                  <a:moveTo>
                    <a:pt x="21600" y="12040"/>
                  </a:moveTo>
                  <a:cubicBezTo>
                    <a:pt x="12762" y="-5320"/>
                    <a:pt x="5562" y="-3907"/>
                    <a:pt x="0" y="16279"/>
                  </a:cubicBezTo>
                </a:path>
              </a:pathLst>
            </a:custGeom>
            <a:noFill/>
            <a:ln w="5080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0"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3210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E312BC-46E7-4612-8380-A6A896E36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7EEFB75-77C7-4380-A5F9-8289495BD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6F090C-85BE-4E60-8E5D-33F8F8DBE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412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FC70F76-5A34-4761-AFB5-ED72DB622FD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963813" y="1144066"/>
            <a:ext cx="8264374" cy="4966312"/>
            <a:chOff x="1963813" y="1144066"/>
            <a:chExt cx="8264374" cy="4966312"/>
          </a:xfrm>
        </p:grpSpPr>
        <p:grpSp>
          <p:nvGrpSpPr>
            <p:cNvPr id="6" name="ïśľïďè">
              <a:extLst>
                <a:ext uri="{FF2B5EF4-FFF2-40B4-BE49-F238E27FC236}">
                  <a16:creationId xmlns:a16="http://schemas.microsoft.com/office/drawing/2014/main" id="{64BA8F62-0EBA-4F9B-9D30-6DE3A8454CE8}"/>
                </a:ext>
              </a:extLst>
            </p:cNvPr>
            <p:cNvGrpSpPr/>
            <p:nvPr/>
          </p:nvGrpSpPr>
          <p:grpSpPr>
            <a:xfrm>
              <a:off x="1963813" y="2397124"/>
              <a:ext cx="2463802" cy="2463802"/>
              <a:chOff x="1177988" y="1114426"/>
              <a:chExt cx="2463802" cy="2463802"/>
            </a:xfrm>
          </p:grpSpPr>
          <p:sp>
            <p:nvSpPr>
              <p:cNvPr id="27" name="iṡ1îḓê">
                <a:extLst>
                  <a:ext uri="{FF2B5EF4-FFF2-40B4-BE49-F238E27FC236}">
                    <a16:creationId xmlns:a16="http://schemas.microsoft.com/office/drawing/2014/main" id="{880C6DD5-7AA4-4C88-B967-DF267F07FA04}"/>
                  </a:ext>
                </a:extLst>
              </p:cNvPr>
              <p:cNvSpPr/>
              <p:nvPr/>
            </p:nvSpPr>
            <p:spPr>
              <a:xfrm>
                <a:off x="1177988" y="1114426"/>
                <a:ext cx="2463802" cy="2463802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571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iṡľîḋe">
                <a:extLst>
                  <a:ext uri="{FF2B5EF4-FFF2-40B4-BE49-F238E27FC236}">
                    <a16:creationId xmlns:a16="http://schemas.microsoft.com/office/drawing/2014/main" id="{A8D7331B-C748-4074-A5BB-41BC6E0B76C6}"/>
                  </a:ext>
                </a:extLst>
              </p:cNvPr>
              <p:cNvSpPr/>
              <p:nvPr/>
            </p:nvSpPr>
            <p:spPr>
              <a:xfrm>
                <a:off x="1939190" y="1783331"/>
                <a:ext cx="941398" cy="1125992"/>
              </a:xfrm>
              <a:custGeom>
                <a:avLst/>
                <a:gdLst>
                  <a:gd name="connsiteX0" fmla="*/ 258823 w 506313"/>
                  <a:gd name="connsiteY0" fmla="*/ 278875 h 605593"/>
                  <a:gd name="connsiteX1" fmla="*/ 303122 w 506313"/>
                  <a:gd name="connsiteY1" fmla="*/ 278875 h 605593"/>
                  <a:gd name="connsiteX2" fmla="*/ 347513 w 506313"/>
                  <a:gd name="connsiteY2" fmla="*/ 278875 h 605593"/>
                  <a:gd name="connsiteX3" fmla="*/ 506313 w 506313"/>
                  <a:gd name="connsiteY3" fmla="*/ 438167 h 605593"/>
                  <a:gd name="connsiteX4" fmla="*/ 506313 w 506313"/>
                  <a:gd name="connsiteY4" fmla="*/ 565747 h 605593"/>
                  <a:gd name="connsiteX5" fmla="*/ 308339 w 506313"/>
                  <a:gd name="connsiteY5" fmla="*/ 605593 h 605593"/>
                  <a:gd name="connsiteX6" fmla="*/ 297265 w 506313"/>
                  <a:gd name="connsiteY6" fmla="*/ 605593 h 605593"/>
                  <a:gd name="connsiteX7" fmla="*/ 99291 w 506313"/>
                  <a:gd name="connsiteY7" fmla="*/ 565747 h 605593"/>
                  <a:gd name="connsiteX8" fmla="*/ 99291 w 506313"/>
                  <a:gd name="connsiteY8" fmla="*/ 525170 h 605593"/>
                  <a:gd name="connsiteX9" fmla="*/ 190910 w 506313"/>
                  <a:gd name="connsiteY9" fmla="*/ 567941 h 605593"/>
                  <a:gd name="connsiteX10" fmla="*/ 232280 w 506313"/>
                  <a:gd name="connsiteY10" fmla="*/ 559807 h 605593"/>
                  <a:gd name="connsiteX11" fmla="*/ 269898 w 506313"/>
                  <a:gd name="connsiteY11" fmla="*/ 538422 h 605593"/>
                  <a:gd name="connsiteX12" fmla="*/ 288386 w 506313"/>
                  <a:gd name="connsiteY12" fmla="*/ 450688 h 605593"/>
                  <a:gd name="connsiteX13" fmla="*/ 251501 w 506313"/>
                  <a:gd name="connsiteY13" fmla="*/ 393843 h 605593"/>
                  <a:gd name="connsiteX14" fmla="*/ 197500 w 506313"/>
                  <a:gd name="connsiteY14" fmla="*/ 364416 h 605593"/>
                  <a:gd name="connsiteX15" fmla="*/ 162079 w 506313"/>
                  <a:gd name="connsiteY15" fmla="*/ 375474 h 605593"/>
                  <a:gd name="connsiteX16" fmla="*/ 160614 w 506313"/>
                  <a:gd name="connsiteY16" fmla="*/ 376205 h 605593"/>
                  <a:gd name="connsiteX17" fmla="*/ 135536 w 506313"/>
                  <a:gd name="connsiteY17" fmla="*/ 337090 h 605593"/>
                  <a:gd name="connsiteX18" fmla="*/ 258823 w 506313"/>
                  <a:gd name="connsiteY18" fmla="*/ 278875 h 605593"/>
                  <a:gd name="connsiteX19" fmla="*/ 73299 w 506313"/>
                  <a:gd name="connsiteY19" fmla="*/ 194736 h 605593"/>
                  <a:gd name="connsiteX20" fmla="*/ 90425 w 506313"/>
                  <a:gd name="connsiteY20" fmla="*/ 206581 h 605593"/>
                  <a:gd name="connsiteX21" fmla="*/ 127401 w 506313"/>
                  <a:gd name="connsiteY21" fmla="*/ 263330 h 605593"/>
                  <a:gd name="connsiteX22" fmla="*/ 119255 w 506313"/>
                  <a:gd name="connsiteY22" fmla="*/ 300979 h 605593"/>
                  <a:gd name="connsiteX23" fmla="*/ 102232 w 506313"/>
                  <a:gd name="connsiteY23" fmla="*/ 311305 h 605593"/>
                  <a:gd name="connsiteX24" fmla="*/ 97839 w 506313"/>
                  <a:gd name="connsiteY24" fmla="*/ 341553 h 605593"/>
                  <a:gd name="connsiteX25" fmla="*/ 140671 w 506313"/>
                  <a:gd name="connsiteY25" fmla="*/ 407897 h 605593"/>
                  <a:gd name="connsiteX26" fmla="*/ 170233 w 506313"/>
                  <a:gd name="connsiteY26" fmla="*/ 416030 h 605593"/>
                  <a:gd name="connsiteX27" fmla="*/ 185701 w 506313"/>
                  <a:gd name="connsiteY27" fmla="*/ 405703 h 605593"/>
                  <a:gd name="connsiteX28" fmla="*/ 223408 w 506313"/>
                  <a:gd name="connsiteY28" fmla="*/ 413745 h 605593"/>
                  <a:gd name="connsiteX29" fmla="*/ 260291 w 506313"/>
                  <a:gd name="connsiteY29" fmla="*/ 470585 h 605593"/>
                  <a:gd name="connsiteX30" fmla="*/ 252238 w 506313"/>
                  <a:gd name="connsiteY30" fmla="*/ 508143 h 605593"/>
                  <a:gd name="connsiteX31" fmla="*/ 221211 w 506313"/>
                  <a:gd name="connsiteY31" fmla="*/ 525871 h 605593"/>
                  <a:gd name="connsiteX32" fmla="*/ 60131 w 506313"/>
                  <a:gd name="connsiteY32" fmla="*/ 412283 h 605593"/>
                  <a:gd name="connsiteX33" fmla="*/ 23248 w 506313"/>
                  <a:gd name="connsiteY33" fmla="*/ 220563 h 605593"/>
                  <a:gd name="connsiteX34" fmla="*/ 52810 w 506313"/>
                  <a:gd name="connsiteY34" fmla="*/ 198448 h 605593"/>
                  <a:gd name="connsiteX35" fmla="*/ 73299 w 506313"/>
                  <a:gd name="connsiteY35" fmla="*/ 194736 h 605593"/>
                  <a:gd name="connsiteX36" fmla="*/ 302449 w 506313"/>
                  <a:gd name="connsiteY36" fmla="*/ 0 h 605593"/>
                  <a:gd name="connsiteX37" fmla="*/ 426503 w 506313"/>
                  <a:gd name="connsiteY37" fmla="*/ 123949 h 605593"/>
                  <a:gd name="connsiteX38" fmla="*/ 302449 w 506313"/>
                  <a:gd name="connsiteY38" fmla="*/ 247898 h 605593"/>
                  <a:gd name="connsiteX39" fmla="*/ 178395 w 506313"/>
                  <a:gd name="connsiteY39" fmla="*/ 123949 h 605593"/>
                  <a:gd name="connsiteX40" fmla="*/ 302449 w 506313"/>
                  <a:gd name="connsiteY40" fmla="*/ 0 h 605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06313" h="605593">
                    <a:moveTo>
                      <a:pt x="258823" y="278875"/>
                    </a:moveTo>
                    <a:lnTo>
                      <a:pt x="303122" y="278875"/>
                    </a:lnTo>
                    <a:lnTo>
                      <a:pt x="347513" y="278875"/>
                    </a:lnTo>
                    <a:cubicBezTo>
                      <a:pt x="434647" y="278875"/>
                      <a:pt x="506313" y="350342"/>
                      <a:pt x="506313" y="438167"/>
                    </a:cubicBezTo>
                    <a:lnTo>
                      <a:pt x="506313" y="565747"/>
                    </a:lnTo>
                    <a:cubicBezTo>
                      <a:pt x="506313" y="565747"/>
                      <a:pt x="433183" y="605593"/>
                      <a:pt x="308339" y="605593"/>
                    </a:cubicBezTo>
                    <a:lnTo>
                      <a:pt x="297265" y="605593"/>
                    </a:lnTo>
                    <a:cubicBezTo>
                      <a:pt x="159882" y="605593"/>
                      <a:pt x="99291" y="565747"/>
                      <a:pt x="99291" y="565747"/>
                    </a:cubicBezTo>
                    <a:lnTo>
                      <a:pt x="99291" y="525170"/>
                    </a:lnTo>
                    <a:cubicBezTo>
                      <a:pt x="126658" y="550942"/>
                      <a:pt x="156953" y="567941"/>
                      <a:pt x="190910" y="567941"/>
                    </a:cubicBezTo>
                    <a:cubicBezTo>
                      <a:pt x="204914" y="567941"/>
                      <a:pt x="219009" y="565747"/>
                      <a:pt x="232280" y="559807"/>
                    </a:cubicBezTo>
                    <a:cubicBezTo>
                      <a:pt x="247748" y="553958"/>
                      <a:pt x="265505" y="541438"/>
                      <a:pt x="269898" y="538422"/>
                    </a:cubicBezTo>
                    <a:cubicBezTo>
                      <a:pt x="299461" y="519230"/>
                      <a:pt x="307607" y="480206"/>
                      <a:pt x="288386" y="450688"/>
                    </a:cubicBezTo>
                    <a:lnTo>
                      <a:pt x="251501" y="393843"/>
                    </a:lnTo>
                    <a:cubicBezTo>
                      <a:pt x="239602" y="375474"/>
                      <a:pt x="219009" y="364416"/>
                      <a:pt x="197500" y="364416"/>
                    </a:cubicBezTo>
                    <a:cubicBezTo>
                      <a:pt x="184961" y="364416"/>
                      <a:pt x="173154" y="368071"/>
                      <a:pt x="162079" y="375474"/>
                    </a:cubicBezTo>
                    <a:lnTo>
                      <a:pt x="160614" y="376205"/>
                    </a:lnTo>
                    <a:lnTo>
                      <a:pt x="135536" y="337090"/>
                    </a:lnTo>
                    <a:cubicBezTo>
                      <a:pt x="165008" y="301722"/>
                      <a:pt x="209398" y="278875"/>
                      <a:pt x="258823" y="278875"/>
                    </a:cubicBezTo>
                    <a:close/>
                    <a:moveTo>
                      <a:pt x="73299" y="194736"/>
                    </a:moveTo>
                    <a:cubicBezTo>
                      <a:pt x="80129" y="196209"/>
                      <a:pt x="86398" y="200276"/>
                      <a:pt x="90425" y="206581"/>
                    </a:cubicBezTo>
                    <a:lnTo>
                      <a:pt x="127401" y="263330"/>
                    </a:lnTo>
                    <a:cubicBezTo>
                      <a:pt x="135546" y="275849"/>
                      <a:pt x="131794" y="292846"/>
                      <a:pt x="119255" y="300979"/>
                    </a:cubicBezTo>
                    <a:lnTo>
                      <a:pt x="102232" y="311305"/>
                    </a:lnTo>
                    <a:cubicBezTo>
                      <a:pt x="93446" y="317154"/>
                      <a:pt x="91158" y="331958"/>
                      <a:pt x="97839" y="341553"/>
                    </a:cubicBezTo>
                    <a:lnTo>
                      <a:pt x="140671" y="407897"/>
                    </a:lnTo>
                    <a:cubicBezTo>
                      <a:pt x="147353" y="417492"/>
                      <a:pt x="159891" y="421147"/>
                      <a:pt x="170233" y="416030"/>
                    </a:cubicBezTo>
                    <a:lnTo>
                      <a:pt x="185701" y="405703"/>
                    </a:lnTo>
                    <a:cubicBezTo>
                      <a:pt x="200527" y="395377"/>
                      <a:pt x="215995" y="402688"/>
                      <a:pt x="223408" y="413745"/>
                    </a:cubicBezTo>
                    <a:lnTo>
                      <a:pt x="260291" y="470585"/>
                    </a:lnTo>
                    <a:cubicBezTo>
                      <a:pt x="268437" y="483104"/>
                      <a:pt x="264776" y="500102"/>
                      <a:pt x="252238" y="508143"/>
                    </a:cubicBezTo>
                    <a:cubicBezTo>
                      <a:pt x="252238" y="508143"/>
                      <a:pt x="234482" y="520754"/>
                      <a:pt x="221211" y="525871"/>
                    </a:cubicBezTo>
                    <a:cubicBezTo>
                      <a:pt x="168037" y="548717"/>
                      <a:pt x="119255" y="504488"/>
                      <a:pt x="60131" y="412283"/>
                    </a:cubicBezTo>
                    <a:cubicBezTo>
                      <a:pt x="367" y="320901"/>
                      <a:pt x="-20317" y="261867"/>
                      <a:pt x="23248" y="220563"/>
                    </a:cubicBezTo>
                    <a:cubicBezTo>
                      <a:pt x="33590" y="210236"/>
                      <a:pt x="52810" y="198448"/>
                      <a:pt x="52810" y="198448"/>
                    </a:cubicBezTo>
                    <a:cubicBezTo>
                      <a:pt x="59079" y="194382"/>
                      <a:pt x="66469" y="193262"/>
                      <a:pt x="73299" y="194736"/>
                    </a:cubicBezTo>
                    <a:close/>
                    <a:moveTo>
                      <a:pt x="302449" y="0"/>
                    </a:moveTo>
                    <a:cubicBezTo>
                      <a:pt x="370962" y="0"/>
                      <a:pt x="426503" y="55494"/>
                      <a:pt x="426503" y="123949"/>
                    </a:cubicBezTo>
                    <a:cubicBezTo>
                      <a:pt x="426503" y="192404"/>
                      <a:pt x="370962" y="247898"/>
                      <a:pt x="302449" y="247898"/>
                    </a:cubicBezTo>
                    <a:cubicBezTo>
                      <a:pt x="233936" y="247898"/>
                      <a:pt x="178395" y="192404"/>
                      <a:pt x="178395" y="123949"/>
                    </a:cubicBezTo>
                    <a:cubicBezTo>
                      <a:pt x="178395" y="55494"/>
                      <a:pt x="233936" y="0"/>
                      <a:pt x="3024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iṩ1íḓê">
              <a:extLst>
                <a:ext uri="{FF2B5EF4-FFF2-40B4-BE49-F238E27FC236}">
                  <a16:creationId xmlns:a16="http://schemas.microsoft.com/office/drawing/2014/main" id="{F0909D06-FF66-4653-ABD5-F2520AA927C7}"/>
                </a:ext>
              </a:extLst>
            </p:cNvPr>
            <p:cNvGrpSpPr/>
            <p:nvPr/>
          </p:nvGrpSpPr>
          <p:grpSpPr>
            <a:xfrm>
              <a:off x="5802290" y="2397124"/>
              <a:ext cx="2463802" cy="2463802"/>
              <a:chOff x="6092802" y="1114426"/>
              <a:chExt cx="2463802" cy="2463802"/>
            </a:xfrm>
          </p:grpSpPr>
          <p:sp>
            <p:nvSpPr>
              <p:cNvPr id="25" name="ís1iḓê">
                <a:extLst>
                  <a:ext uri="{FF2B5EF4-FFF2-40B4-BE49-F238E27FC236}">
                    <a16:creationId xmlns:a16="http://schemas.microsoft.com/office/drawing/2014/main" id="{0F8075A2-EE30-4C16-B30F-2337A6CDC6BD}"/>
                  </a:ext>
                </a:extLst>
              </p:cNvPr>
              <p:cNvSpPr/>
              <p:nvPr/>
            </p:nvSpPr>
            <p:spPr>
              <a:xfrm>
                <a:off x="6092802" y="1114426"/>
                <a:ext cx="2463802" cy="2463802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571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ïŝļïḍe">
                <a:extLst>
                  <a:ext uri="{FF2B5EF4-FFF2-40B4-BE49-F238E27FC236}">
                    <a16:creationId xmlns:a16="http://schemas.microsoft.com/office/drawing/2014/main" id="{76353618-CC1D-4657-A3F0-2375E9F5177A}"/>
                  </a:ext>
                </a:extLst>
              </p:cNvPr>
              <p:cNvSpPr/>
              <p:nvPr/>
            </p:nvSpPr>
            <p:spPr>
              <a:xfrm>
                <a:off x="6822997" y="1844679"/>
                <a:ext cx="1003412" cy="1003296"/>
              </a:xfrm>
              <a:custGeom>
                <a:avLst/>
                <a:gdLst>
                  <a:gd name="T0" fmla="*/ 5776 w 6302"/>
                  <a:gd name="T1" fmla="*/ 4472 h 6310"/>
                  <a:gd name="T2" fmla="*/ 5270 w 6302"/>
                  <a:gd name="T3" fmla="*/ 4866 h 6310"/>
                  <a:gd name="T4" fmla="*/ 4858 w 6302"/>
                  <a:gd name="T5" fmla="*/ 4866 h 6310"/>
                  <a:gd name="T6" fmla="*/ 4858 w 6302"/>
                  <a:gd name="T7" fmla="*/ 3708 h 6310"/>
                  <a:gd name="T8" fmla="*/ 5776 w 6302"/>
                  <a:gd name="T9" fmla="*/ 2634 h 6310"/>
                  <a:gd name="T10" fmla="*/ 5050 w 6302"/>
                  <a:gd name="T11" fmla="*/ 1594 h 6310"/>
                  <a:gd name="T12" fmla="*/ 5094 w 6302"/>
                  <a:gd name="T13" fmla="*/ 1179 h 6310"/>
                  <a:gd name="T14" fmla="*/ 3822 w 6302"/>
                  <a:gd name="T15" fmla="*/ 8 h 6310"/>
                  <a:gd name="T16" fmla="*/ 2623 w 6302"/>
                  <a:gd name="T17" fmla="*/ 780 h 6310"/>
                  <a:gd name="T18" fmla="*/ 1936 w 6302"/>
                  <a:gd name="T19" fmla="*/ 590 h 6310"/>
                  <a:gd name="T20" fmla="*/ 1119 w 6302"/>
                  <a:gd name="T21" fmla="*/ 1212 h 6310"/>
                  <a:gd name="T22" fmla="*/ 1074 w 6302"/>
                  <a:gd name="T23" fmla="*/ 1677 h 6310"/>
                  <a:gd name="T24" fmla="*/ 525 w 6302"/>
                  <a:gd name="T25" fmla="*/ 2634 h 6310"/>
                  <a:gd name="T26" fmla="*/ 1444 w 6302"/>
                  <a:gd name="T27" fmla="*/ 3706 h 6310"/>
                  <a:gd name="T28" fmla="*/ 1444 w 6302"/>
                  <a:gd name="T29" fmla="*/ 4866 h 6310"/>
                  <a:gd name="T30" fmla="*/ 1032 w 6302"/>
                  <a:gd name="T31" fmla="*/ 4866 h 6310"/>
                  <a:gd name="T32" fmla="*/ 525 w 6302"/>
                  <a:gd name="T33" fmla="*/ 4472 h 6310"/>
                  <a:gd name="T34" fmla="*/ 0 w 6302"/>
                  <a:gd name="T35" fmla="*/ 4997 h 6310"/>
                  <a:gd name="T36" fmla="*/ 525 w 6302"/>
                  <a:gd name="T37" fmla="*/ 5522 h 6310"/>
                  <a:gd name="T38" fmla="*/ 1032 w 6302"/>
                  <a:gd name="T39" fmla="*/ 5128 h 6310"/>
                  <a:gd name="T40" fmla="*/ 1707 w 6302"/>
                  <a:gd name="T41" fmla="*/ 5128 h 6310"/>
                  <a:gd name="T42" fmla="*/ 1707 w 6302"/>
                  <a:gd name="T43" fmla="*/ 3739 h 6310"/>
                  <a:gd name="T44" fmla="*/ 1754 w 6302"/>
                  <a:gd name="T45" fmla="*/ 3741 h 6310"/>
                  <a:gd name="T46" fmla="*/ 2363 w 6302"/>
                  <a:gd name="T47" fmla="*/ 3741 h 6310"/>
                  <a:gd name="T48" fmla="*/ 2363 w 6302"/>
                  <a:gd name="T49" fmla="*/ 5278 h 6310"/>
                  <a:gd name="T50" fmla="*/ 1969 w 6302"/>
                  <a:gd name="T51" fmla="*/ 5785 h 6310"/>
                  <a:gd name="T52" fmla="*/ 2494 w 6302"/>
                  <a:gd name="T53" fmla="*/ 6310 h 6310"/>
                  <a:gd name="T54" fmla="*/ 3020 w 6302"/>
                  <a:gd name="T55" fmla="*/ 5785 h 6310"/>
                  <a:gd name="T56" fmla="*/ 2626 w 6302"/>
                  <a:gd name="T57" fmla="*/ 5278 h 6310"/>
                  <a:gd name="T58" fmla="*/ 2626 w 6302"/>
                  <a:gd name="T59" fmla="*/ 3741 h 6310"/>
                  <a:gd name="T60" fmla="*/ 3676 w 6302"/>
                  <a:gd name="T61" fmla="*/ 3741 h 6310"/>
                  <a:gd name="T62" fmla="*/ 3676 w 6302"/>
                  <a:gd name="T63" fmla="*/ 5278 h 6310"/>
                  <a:gd name="T64" fmla="*/ 3282 w 6302"/>
                  <a:gd name="T65" fmla="*/ 5785 h 6310"/>
                  <a:gd name="T66" fmla="*/ 3807 w 6302"/>
                  <a:gd name="T67" fmla="*/ 6310 h 6310"/>
                  <a:gd name="T68" fmla="*/ 4332 w 6302"/>
                  <a:gd name="T69" fmla="*/ 5785 h 6310"/>
                  <a:gd name="T70" fmla="*/ 3939 w 6302"/>
                  <a:gd name="T71" fmla="*/ 5278 h 6310"/>
                  <a:gd name="T72" fmla="*/ 3939 w 6302"/>
                  <a:gd name="T73" fmla="*/ 3741 h 6310"/>
                  <a:gd name="T74" fmla="*/ 4548 w 6302"/>
                  <a:gd name="T75" fmla="*/ 3741 h 6310"/>
                  <a:gd name="T76" fmla="*/ 4595 w 6302"/>
                  <a:gd name="T77" fmla="*/ 3739 h 6310"/>
                  <a:gd name="T78" fmla="*/ 4595 w 6302"/>
                  <a:gd name="T79" fmla="*/ 5128 h 6310"/>
                  <a:gd name="T80" fmla="*/ 5270 w 6302"/>
                  <a:gd name="T81" fmla="*/ 5128 h 6310"/>
                  <a:gd name="T82" fmla="*/ 5777 w 6302"/>
                  <a:gd name="T83" fmla="*/ 5522 h 6310"/>
                  <a:gd name="T84" fmla="*/ 6302 w 6302"/>
                  <a:gd name="T85" fmla="*/ 4997 h 6310"/>
                  <a:gd name="T86" fmla="*/ 5776 w 6302"/>
                  <a:gd name="T87" fmla="*/ 4472 h 6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02" h="6310">
                    <a:moveTo>
                      <a:pt x="5776" y="4472"/>
                    </a:moveTo>
                    <a:cubicBezTo>
                      <a:pt x="5532" y="4472"/>
                      <a:pt x="5329" y="4640"/>
                      <a:pt x="5270" y="4866"/>
                    </a:cubicBezTo>
                    <a:lnTo>
                      <a:pt x="4858" y="4866"/>
                    </a:lnTo>
                    <a:lnTo>
                      <a:pt x="4858" y="3708"/>
                    </a:lnTo>
                    <a:cubicBezTo>
                      <a:pt x="5405" y="3593"/>
                      <a:pt x="5776" y="3177"/>
                      <a:pt x="5776" y="2634"/>
                    </a:cubicBezTo>
                    <a:cubicBezTo>
                      <a:pt x="5776" y="2166"/>
                      <a:pt x="5478" y="1752"/>
                      <a:pt x="5050" y="1594"/>
                    </a:cubicBezTo>
                    <a:cubicBezTo>
                      <a:pt x="5089" y="1464"/>
                      <a:pt x="5103" y="1329"/>
                      <a:pt x="5094" y="1179"/>
                    </a:cubicBezTo>
                    <a:cubicBezTo>
                      <a:pt x="5054" y="539"/>
                      <a:pt x="4483" y="13"/>
                      <a:pt x="3822" y="8"/>
                    </a:cubicBezTo>
                    <a:cubicBezTo>
                      <a:pt x="3289" y="0"/>
                      <a:pt x="2820" y="318"/>
                      <a:pt x="2623" y="780"/>
                    </a:cubicBezTo>
                    <a:cubicBezTo>
                      <a:pt x="2430" y="636"/>
                      <a:pt x="2185" y="566"/>
                      <a:pt x="1936" y="590"/>
                    </a:cubicBezTo>
                    <a:cubicBezTo>
                      <a:pt x="1578" y="624"/>
                      <a:pt x="1264" y="861"/>
                      <a:pt x="1119" y="1212"/>
                    </a:cubicBezTo>
                    <a:cubicBezTo>
                      <a:pt x="1049" y="1379"/>
                      <a:pt x="1058" y="1564"/>
                      <a:pt x="1074" y="1677"/>
                    </a:cubicBezTo>
                    <a:cubicBezTo>
                      <a:pt x="738" y="1874"/>
                      <a:pt x="525" y="2239"/>
                      <a:pt x="525" y="2634"/>
                    </a:cubicBezTo>
                    <a:cubicBezTo>
                      <a:pt x="525" y="3167"/>
                      <a:pt x="903" y="3589"/>
                      <a:pt x="1444" y="3706"/>
                    </a:cubicBezTo>
                    <a:lnTo>
                      <a:pt x="1444" y="4866"/>
                    </a:lnTo>
                    <a:lnTo>
                      <a:pt x="1032" y="4866"/>
                    </a:lnTo>
                    <a:cubicBezTo>
                      <a:pt x="973" y="4640"/>
                      <a:pt x="769" y="4472"/>
                      <a:pt x="525" y="4472"/>
                    </a:cubicBezTo>
                    <a:cubicBezTo>
                      <a:pt x="235" y="4472"/>
                      <a:pt x="0" y="4707"/>
                      <a:pt x="0" y="4997"/>
                    </a:cubicBezTo>
                    <a:cubicBezTo>
                      <a:pt x="0" y="5286"/>
                      <a:pt x="235" y="5522"/>
                      <a:pt x="525" y="5522"/>
                    </a:cubicBezTo>
                    <a:cubicBezTo>
                      <a:pt x="769" y="5522"/>
                      <a:pt x="973" y="5354"/>
                      <a:pt x="1032" y="5128"/>
                    </a:cubicBezTo>
                    <a:lnTo>
                      <a:pt x="1707" y="5128"/>
                    </a:lnTo>
                    <a:lnTo>
                      <a:pt x="1707" y="3739"/>
                    </a:lnTo>
                    <a:cubicBezTo>
                      <a:pt x="1722" y="3739"/>
                      <a:pt x="1738" y="3741"/>
                      <a:pt x="1754" y="3741"/>
                    </a:cubicBezTo>
                    <a:lnTo>
                      <a:pt x="2363" y="3741"/>
                    </a:lnTo>
                    <a:lnTo>
                      <a:pt x="2363" y="5278"/>
                    </a:lnTo>
                    <a:cubicBezTo>
                      <a:pt x="2137" y="5337"/>
                      <a:pt x="1969" y="5540"/>
                      <a:pt x="1969" y="5785"/>
                    </a:cubicBezTo>
                    <a:cubicBezTo>
                      <a:pt x="1969" y="6073"/>
                      <a:pt x="2204" y="6310"/>
                      <a:pt x="2494" y="6310"/>
                    </a:cubicBezTo>
                    <a:cubicBezTo>
                      <a:pt x="2785" y="6310"/>
                      <a:pt x="3020" y="6073"/>
                      <a:pt x="3020" y="5785"/>
                    </a:cubicBezTo>
                    <a:cubicBezTo>
                      <a:pt x="3020" y="5540"/>
                      <a:pt x="2852" y="5337"/>
                      <a:pt x="2626" y="5278"/>
                    </a:cubicBezTo>
                    <a:lnTo>
                      <a:pt x="2626" y="3741"/>
                    </a:lnTo>
                    <a:lnTo>
                      <a:pt x="3676" y="3741"/>
                    </a:lnTo>
                    <a:lnTo>
                      <a:pt x="3676" y="5278"/>
                    </a:lnTo>
                    <a:cubicBezTo>
                      <a:pt x="3450" y="5337"/>
                      <a:pt x="3282" y="5540"/>
                      <a:pt x="3282" y="5785"/>
                    </a:cubicBezTo>
                    <a:cubicBezTo>
                      <a:pt x="3282" y="6073"/>
                      <a:pt x="3517" y="6310"/>
                      <a:pt x="3807" y="6310"/>
                    </a:cubicBezTo>
                    <a:cubicBezTo>
                      <a:pt x="4097" y="6310"/>
                      <a:pt x="4332" y="6073"/>
                      <a:pt x="4332" y="5785"/>
                    </a:cubicBezTo>
                    <a:cubicBezTo>
                      <a:pt x="4332" y="5540"/>
                      <a:pt x="4164" y="5337"/>
                      <a:pt x="3939" y="5278"/>
                    </a:cubicBezTo>
                    <a:lnTo>
                      <a:pt x="3939" y="3741"/>
                    </a:lnTo>
                    <a:lnTo>
                      <a:pt x="4548" y="3741"/>
                    </a:lnTo>
                    <a:cubicBezTo>
                      <a:pt x="4563" y="3741"/>
                      <a:pt x="4579" y="3739"/>
                      <a:pt x="4595" y="3739"/>
                    </a:cubicBezTo>
                    <a:lnTo>
                      <a:pt x="4595" y="5128"/>
                    </a:lnTo>
                    <a:lnTo>
                      <a:pt x="5270" y="5128"/>
                    </a:lnTo>
                    <a:cubicBezTo>
                      <a:pt x="5329" y="5354"/>
                      <a:pt x="5532" y="5522"/>
                      <a:pt x="5777" y="5522"/>
                    </a:cubicBezTo>
                    <a:cubicBezTo>
                      <a:pt x="6067" y="5522"/>
                      <a:pt x="6302" y="5286"/>
                      <a:pt x="6302" y="4997"/>
                    </a:cubicBezTo>
                    <a:cubicBezTo>
                      <a:pt x="6302" y="4707"/>
                      <a:pt x="6067" y="4472"/>
                      <a:pt x="5776" y="4472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îṣľíďé">
              <a:extLst>
                <a:ext uri="{FF2B5EF4-FFF2-40B4-BE49-F238E27FC236}">
                  <a16:creationId xmlns:a16="http://schemas.microsoft.com/office/drawing/2014/main" id="{4BF81E43-5751-4F93-868F-940882CD7D59}"/>
                </a:ext>
              </a:extLst>
            </p:cNvPr>
            <p:cNvGrpSpPr/>
            <p:nvPr/>
          </p:nvGrpSpPr>
          <p:grpSpPr>
            <a:xfrm>
              <a:off x="7764385" y="2397124"/>
              <a:ext cx="2463802" cy="2463802"/>
              <a:chOff x="8550210" y="1114426"/>
              <a:chExt cx="2463802" cy="2463802"/>
            </a:xfrm>
          </p:grpSpPr>
          <p:sp>
            <p:nvSpPr>
              <p:cNvPr id="23" name="iŝliďé">
                <a:extLst>
                  <a:ext uri="{FF2B5EF4-FFF2-40B4-BE49-F238E27FC236}">
                    <a16:creationId xmlns:a16="http://schemas.microsoft.com/office/drawing/2014/main" id="{41C5B673-6F8F-49CC-ADBE-99FBAD26637A}"/>
                  </a:ext>
                </a:extLst>
              </p:cNvPr>
              <p:cNvSpPr/>
              <p:nvPr/>
            </p:nvSpPr>
            <p:spPr>
              <a:xfrm>
                <a:off x="8550210" y="1114426"/>
                <a:ext cx="2463802" cy="2463802"/>
              </a:xfrm>
              <a:prstGeom prst="ellipse">
                <a:avLst/>
              </a:prstGeom>
              <a:solidFill>
                <a:schemeClr val="bg1">
                  <a:lumMod val="95000"/>
                  <a:alpha val="90000"/>
                </a:schemeClr>
              </a:solidFill>
              <a:ln w="571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íšḻíḋe">
                <a:extLst>
                  <a:ext uri="{FF2B5EF4-FFF2-40B4-BE49-F238E27FC236}">
                    <a16:creationId xmlns:a16="http://schemas.microsoft.com/office/drawing/2014/main" id="{EC87BC36-F4E5-493B-9060-9A17FA89A6ED}"/>
                  </a:ext>
                </a:extLst>
              </p:cNvPr>
              <p:cNvSpPr/>
              <p:nvPr/>
            </p:nvSpPr>
            <p:spPr>
              <a:xfrm>
                <a:off x="9280404" y="1845587"/>
                <a:ext cx="1003414" cy="1001480"/>
              </a:xfrm>
              <a:custGeom>
                <a:avLst/>
                <a:gdLst>
                  <a:gd name="T0" fmla="*/ 325 w 333"/>
                  <a:gd name="T1" fmla="*/ 136 h 333"/>
                  <a:gd name="T2" fmla="*/ 295 w 333"/>
                  <a:gd name="T3" fmla="*/ 132 h 333"/>
                  <a:gd name="T4" fmla="*/ 282 w 333"/>
                  <a:gd name="T5" fmla="*/ 100 h 333"/>
                  <a:gd name="T6" fmla="*/ 301 w 333"/>
                  <a:gd name="T7" fmla="*/ 77 h 333"/>
                  <a:gd name="T8" fmla="*/ 300 w 333"/>
                  <a:gd name="T9" fmla="*/ 64 h 333"/>
                  <a:gd name="T10" fmla="*/ 269 w 333"/>
                  <a:gd name="T11" fmla="*/ 33 h 333"/>
                  <a:gd name="T12" fmla="*/ 257 w 333"/>
                  <a:gd name="T13" fmla="*/ 33 h 333"/>
                  <a:gd name="T14" fmla="*/ 233 w 333"/>
                  <a:gd name="T15" fmla="*/ 51 h 333"/>
                  <a:gd name="T16" fmla="*/ 201 w 333"/>
                  <a:gd name="T17" fmla="*/ 38 h 333"/>
                  <a:gd name="T18" fmla="*/ 198 w 333"/>
                  <a:gd name="T19" fmla="*/ 8 h 333"/>
                  <a:gd name="T20" fmla="*/ 188 w 333"/>
                  <a:gd name="T21" fmla="*/ 0 h 333"/>
                  <a:gd name="T22" fmla="*/ 145 w 333"/>
                  <a:gd name="T23" fmla="*/ 0 h 333"/>
                  <a:gd name="T24" fmla="*/ 136 w 333"/>
                  <a:gd name="T25" fmla="*/ 8 h 333"/>
                  <a:gd name="T26" fmla="*/ 132 w 333"/>
                  <a:gd name="T27" fmla="*/ 38 h 333"/>
                  <a:gd name="T28" fmla="*/ 100 w 333"/>
                  <a:gd name="T29" fmla="*/ 51 h 333"/>
                  <a:gd name="T30" fmla="*/ 77 w 333"/>
                  <a:gd name="T31" fmla="*/ 33 h 333"/>
                  <a:gd name="T32" fmla="*/ 64 w 333"/>
                  <a:gd name="T33" fmla="*/ 33 h 333"/>
                  <a:gd name="T34" fmla="*/ 33 w 333"/>
                  <a:gd name="T35" fmla="*/ 64 h 333"/>
                  <a:gd name="T36" fmla="*/ 33 w 333"/>
                  <a:gd name="T37" fmla="*/ 77 h 333"/>
                  <a:gd name="T38" fmla="*/ 51 w 333"/>
                  <a:gd name="T39" fmla="*/ 100 h 333"/>
                  <a:gd name="T40" fmla="*/ 38 w 333"/>
                  <a:gd name="T41" fmla="*/ 132 h 333"/>
                  <a:gd name="T42" fmla="*/ 8 w 333"/>
                  <a:gd name="T43" fmla="*/ 136 h 333"/>
                  <a:gd name="T44" fmla="*/ 0 w 333"/>
                  <a:gd name="T45" fmla="*/ 145 h 333"/>
                  <a:gd name="T46" fmla="*/ 0 w 333"/>
                  <a:gd name="T47" fmla="*/ 188 h 333"/>
                  <a:gd name="T48" fmla="*/ 8 w 333"/>
                  <a:gd name="T49" fmla="*/ 198 h 333"/>
                  <a:gd name="T50" fmla="*/ 38 w 333"/>
                  <a:gd name="T51" fmla="*/ 201 h 333"/>
                  <a:gd name="T52" fmla="*/ 51 w 333"/>
                  <a:gd name="T53" fmla="*/ 233 h 333"/>
                  <a:gd name="T54" fmla="*/ 33 w 333"/>
                  <a:gd name="T55" fmla="*/ 257 h 333"/>
                  <a:gd name="T56" fmla="*/ 34 w 333"/>
                  <a:gd name="T57" fmla="*/ 269 h 333"/>
                  <a:gd name="T58" fmla="*/ 64 w 333"/>
                  <a:gd name="T59" fmla="*/ 300 h 333"/>
                  <a:gd name="T60" fmla="*/ 77 w 333"/>
                  <a:gd name="T61" fmla="*/ 301 h 333"/>
                  <a:gd name="T62" fmla="*/ 100 w 333"/>
                  <a:gd name="T63" fmla="*/ 282 h 333"/>
                  <a:gd name="T64" fmla="*/ 132 w 333"/>
                  <a:gd name="T65" fmla="*/ 295 h 333"/>
                  <a:gd name="T66" fmla="*/ 136 w 333"/>
                  <a:gd name="T67" fmla="*/ 325 h 333"/>
                  <a:gd name="T68" fmla="*/ 145 w 333"/>
                  <a:gd name="T69" fmla="*/ 333 h 333"/>
                  <a:gd name="T70" fmla="*/ 188 w 333"/>
                  <a:gd name="T71" fmla="*/ 333 h 333"/>
                  <a:gd name="T72" fmla="*/ 198 w 333"/>
                  <a:gd name="T73" fmla="*/ 325 h 333"/>
                  <a:gd name="T74" fmla="*/ 201 w 333"/>
                  <a:gd name="T75" fmla="*/ 295 h 333"/>
                  <a:gd name="T76" fmla="*/ 233 w 333"/>
                  <a:gd name="T77" fmla="*/ 282 h 333"/>
                  <a:gd name="T78" fmla="*/ 257 w 333"/>
                  <a:gd name="T79" fmla="*/ 301 h 333"/>
                  <a:gd name="T80" fmla="*/ 269 w 333"/>
                  <a:gd name="T81" fmla="*/ 300 h 333"/>
                  <a:gd name="T82" fmla="*/ 300 w 333"/>
                  <a:gd name="T83" fmla="*/ 269 h 333"/>
                  <a:gd name="T84" fmla="*/ 301 w 333"/>
                  <a:gd name="T85" fmla="*/ 257 h 333"/>
                  <a:gd name="T86" fmla="*/ 282 w 333"/>
                  <a:gd name="T87" fmla="*/ 233 h 333"/>
                  <a:gd name="T88" fmla="*/ 295 w 333"/>
                  <a:gd name="T89" fmla="*/ 201 h 333"/>
                  <a:gd name="T90" fmla="*/ 325 w 333"/>
                  <a:gd name="T91" fmla="*/ 198 h 333"/>
                  <a:gd name="T92" fmla="*/ 333 w 333"/>
                  <a:gd name="T93" fmla="*/ 188 h 333"/>
                  <a:gd name="T94" fmla="*/ 333 w 333"/>
                  <a:gd name="T95" fmla="*/ 145 h 333"/>
                  <a:gd name="T96" fmla="*/ 325 w 333"/>
                  <a:gd name="T97" fmla="*/ 136 h 333"/>
                  <a:gd name="T98" fmla="*/ 167 w 333"/>
                  <a:gd name="T99" fmla="*/ 250 h 333"/>
                  <a:gd name="T100" fmla="*/ 83 w 333"/>
                  <a:gd name="T101" fmla="*/ 167 h 333"/>
                  <a:gd name="T102" fmla="*/ 167 w 333"/>
                  <a:gd name="T103" fmla="*/ 83 h 333"/>
                  <a:gd name="T104" fmla="*/ 250 w 333"/>
                  <a:gd name="T105" fmla="*/ 167 h 333"/>
                  <a:gd name="T106" fmla="*/ 167 w 333"/>
                  <a:gd name="T107" fmla="*/ 25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" h="333">
                    <a:moveTo>
                      <a:pt x="325" y="136"/>
                    </a:moveTo>
                    <a:lnTo>
                      <a:pt x="295" y="132"/>
                    </a:lnTo>
                    <a:cubicBezTo>
                      <a:pt x="292" y="121"/>
                      <a:pt x="288" y="110"/>
                      <a:pt x="282" y="100"/>
                    </a:cubicBezTo>
                    <a:lnTo>
                      <a:pt x="301" y="77"/>
                    </a:lnTo>
                    <a:cubicBezTo>
                      <a:pt x="303" y="73"/>
                      <a:pt x="303" y="67"/>
                      <a:pt x="300" y="64"/>
                    </a:cubicBezTo>
                    <a:lnTo>
                      <a:pt x="269" y="33"/>
                    </a:lnTo>
                    <a:cubicBezTo>
                      <a:pt x="266" y="30"/>
                      <a:pt x="260" y="30"/>
                      <a:pt x="257" y="33"/>
                    </a:cubicBezTo>
                    <a:lnTo>
                      <a:pt x="233" y="51"/>
                    </a:lnTo>
                    <a:cubicBezTo>
                      <a:pt x="223" y="45"/>
                      <a:pt x="213" y="41"/>
                      <a:pt x="201" y="38"/>
                    </a:cubicBezTo>
                    <a:lnTo>
                      <a:pt x="198" y="8"/>
                    </a:lnTo>
                    <a:cubicBezTo>
                      <a:pt x="197" y="4"/>
                      <a:pt x="193" y="0"/>
                      <a:pt x="188" y="0"/>
                    </a:cubicBezTo>
                    <a:lnTo>
                      <a:pt x="145" y="0"/>
                    </a:lnTo>
                    <a:cubicBezTo>
                      <a:pt x="140" y="0"/>
                      <a:pt x="136" y="4"/>
                      <a:pt x="136" y="8"/>
                    </a:cubicBezTo>
                    <a:lnTo>
                      <a:pt x="132" y="38"/>
                    </a:lnTo>
                    <a:cubicBezTo>
                      <a:pt x="121" y="41"/>
                      <a:pt x="110" y="46"/>
                      <a:pt x="100" y="51"/>
                    </a:cubicBezTo>
                    <a:lnTo>
                      <a:pt x="77" y="33"/>
                    </a:lnTo>
                    <a:cubicBezTo>
                      <a:pt x="73" y="30"/>
                      <a:pt x="67" y="30"/>
                      <a:pt x="64" y="33"/>
                    </a:cubicBezTo>
                    <a:lnTo>
                      <a:pt x="33" y="64"/>
                    </a:lnTo>
                    <a:cubicBezTo>
                      <a:pt x="30" y="67"/>
                      <a:pt x="30" y="73"/>
                      <a:pt x="33" y="77"/>
                    </a:cubicBezTo>
                    <a:lnTo>
                      <a:pt x="51" y="100"/>
                    </a:lnTo>
                    <a:cubicBezTo>
                      <a:pt x="45" y="110"/>
                      <a:pt x="41" y="121"/>
                      <a:pt x="38" y="132"/>
                    </a:cubicBezTo>
                    <a:lnTo>
                      <a:pt x="8" y="136"/>
                    </a:lnTo>
                    <a:cubicBezTo>
                      <a:pt x="4" y="136"/>
                      <a:pt x="0" y="140"/>
                      <a:pt x="0" y="145"/>
                    </a:cubicBezTo>
                    <a:lnTo>
                      <a:pt x="0" y="188"/>
                    </a:lnTo>
                    <a:cubicBezTo>
                      <a:pt x="0" y="193"/>
                      <a:pt x="4" y="197"/>
                      <a:pt x="8" y="198"/>
                    </a:cubicBezTo>
                    <a:lnTo>
                      <a:pt x="38" y="201"/>
                    </a:lnTo>
                    <a:cubicBezTo>
                      <a:pt x="41" y="213"/>
                      <a:pt x="46" y="223"/>
                      <a:pt x="51" y="233"/>
                    </a:cubicBezTo>
                    <a:lnTo>
                      <a:pt x="33" y="257"/>
                    </a:lnTo>
                    <a:cubicBezTo>
                      <a:pt x="30" y="260"/>
                      <a:pt x="30" y="266"/>
                      <a:pt x="34" y="269"/>
                    </a:cubicBezTo>
                    <a:lnTo>
                      <a:pt x="64" y="300"/>
                    </a:lnTo>
                    <a:cubicBezTo>
                      <a:pt x="67" y="303"/>
                      <a:pt x="73" y="303"/>
                      <a:pt x="77" y="301"/>
                    </a:cubicBezTo>
                    <a:lnTo>
                      <a:pt x="100" y="282"/>
                    </a:lnTo>
                    <a:cubicBezTo>
                      <a:pt x="110" y="288"/>
                      <a:pt x="121" y="292"/>
                      <a:pt x="132" y="295"/>
                    </a:cubicBezTo>
                    <a:lnTo>
                      <a:pt x="136" y="325"/>
                    </a:lnTo>
                    <a:cubicBezTo>
                      <a:pt x="136" y="330"/>
                      <a:pt x="140" y="333"/>
                      <a:pt x="145" y="333"/>
                    </a:cubicBezTo>
                    <a:lnTo>
                      <a:pt x="188" y="333"/>
                    </a:lnTo>
                    <a:cubicBezTo>
                      <a:pt x="193" y="333"/>
                      <a:pt x="197" y="330"/>
                      <a:pt x="198" y="325"/>
                    </a:cubicBezTo>
                    <a:lnTo>
                      <a:pt x="201" y="295"/>
                    </a:lnTo>
                    <a:cubicBezTo>
                      <a:pt x="213" y="292"/>
                      <a:pt x="223" y="288"/>
                      <a:pt x="233" y="282"/>
                    </a:cubicBezTo>
                    <a:lnTo>
                      <a:pt x="257" y="301"/>
                    </a:lnTo>
                    <a:cubicBezTo>
                      <a:pt x="260" y="303"/>
                      <a:pt x="266" y="303"/>
                      <a:pt x="269" y="300"/>
                    </a:cubicBezTo>
                    <a:lnTo>
                      <a:pt x="300" y="269"/>
                    </a:lnTo>
                    <a:cubicBezTo>
                      <a:pt x="303" y="266"/>
                      <a:pt x="303" y="260"/>
                      <a:pt x="301" y="257"/>
                    </a:cubicBezTo>
                    <a:lnTo>
                      <a:pt x="282" y="233"/>
                    </a:lnTo>
                    <a:cubicBezTo>
                      <a:pt x="288" y="223"/>
                      <a:pt x="292" y="213"/>
                      <a:pt x="295" y="201"/>
                    </a:cubicBezTo>
                    <a:lnTo>
                      <a:pt x="325" y="198"/>
                    </a:lnTo>
                    <a:cubicBezTo>
                      <a:pt x="330" y="197"/>
                      <a:pt x="333" y="193"/>
                      <a:pt x="333" y="188"/>
                    </a:cubicBezTo>
                    <a:lnTo>
                      <a:pt x="333" y="145"/>
                    </a:lnTo>
                    <a:cubicBezTo>
                      <a:pt x="333" y="140"/>
                      <a:pt x="330" y="136"/>
                      <a:pt x="325" y="136"/>
                    </a:cubicBezTo>
                    <a:close/>
                    <a:moveTo>
                      <a:pt x="167" y="250"/>
                    </a:moveTo>
                    <a:cubicBezTo>
                      <a:pt x="121" y="250"/>
                      <a:pt x="83" y="213"/>
                      <a:pt x="83" y="167"/>
                    </a:cubicBezTo>
                    <a:cubicBezTo>
                      <a:pt x="83" y="121"/>
                      <a:pt x="121" y="83"/>
                      <a:pt x="167" y="83"/>
                    </a:cubicBezTo>
                    <a:cubicBezTo>
                      <a:pt x="213" y="83"/>
                      <a:pt x="250" y="121"/>
                      <a:pt x="250" y="167"/>
                    </a:cubicBezTo>
                    <a:cubicBezTo>
                      <a:pt x="250" y="213"/>
                      <a:pt x="213" y="250"/>
                      <a:pt x="167" y="25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îślíḑê">
              <a:extLst>
                <a:ext uri="{FF2B5EF4-FFF2-40B4-BE49-F238E27FC236}">
                  <a16:creationId xmlns:a16="http://schemas.microsoft.com/office/drawing/2014/main" id="{1D2D61B1-B194-4C13-8F85-AA15E2F3E358}"/>
                </a:ext>
              </a:extLst>
            </p:cNvPr>
            <p:cNvGrpSpPr/>
            <p:nvPr/>
          </p:nvGrpSpPr>
          <p:grpSpPr>
            <a:xfrm>
              <a:off x="3840195" y="2397124"/>
              <a:ext cx="2463802" cy="2463802"/>
              <a:chOff x="3635395" y="1114426"/>
              <a:chExt cx="2463802" cy="2463802"/>
            </a:xfrm>
          </p:grpSpPr>
          <p:sp>
            <p:nvSpPr>
              <p:cNvPr id="21" name="íṥḻíḓè">
                <a:extLst>
                  <a:ext uri="{FF2B5EF4-FFF2-40B4-BE49-F238E27FC236}">
                    <a16:creationId xmlns:a16="http://schemas.microsoft.com/office/drawing/2014/main" id="{ED62BFD8-BDD3-4B6E-AD4A-783181DC6FE5}"/>
                  </a:ext>
                </a:extLst>
              </p:cNvPr>
              <p:cNvSpPr/>
              <p:nvPr/>
            </p:nvSpPr>
            <p:spPr>
              <a:xfrm>
                <a:off x="3635395" y="1114426"/>
                <a:ext cx="2463802" cy="2463802"/>
              </a:xfrm>
              <a:prstGeom prst="ellipse">
                <a:avLst/>
              </a:prstGeom>
              <a:solidFill>
                <a:schemeClr val="bg1">
                  <a:lumMod val="95000"/>
                  <a:alpha val="90000"/>
                </a:schemeClr>
              </a:solidFill>
              <a:ln w="571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iṧliḋe">
                <a:extLst>
                  <a:ext uri="{FF2B5EF4-FFF2-40B4-BE49-F238E27FC236}">
                    <a16:creationId xmlns:a16="http://schemas.microsoft.com/office/drawing/2014/main" id="{9B3F40F9-84F7-43E8-B368-E1A2B119C6CE}"/>
                  </a:ext>
                </a:extLst>
              </p:cNvPr>
              <p:cNvSpPr/>
              <p:nvPr/>
            </p:nvSpPr>
            <p:spPr>
              <a:xfrm>
                <a:off x="4366872" y="1844621"/>
                <a:ext cx="1000848" cy="1003412"/>
              </a:xfrm>
              <a:custGeom>
                <a:avLst/>
                <a:gdLst>
                  <a:gd name="connsiteX0" fmla="*/ 283655 w 606580"/>
                  <a:gd name="connsiteY0" fmla="*/ 180789 h 608133"/>
                  <a:gd name="connsiteX1" fmla="*/ 463969 w 606580"/>
                  <a:gd name="connsiteY1" fmla="*/ 329895 h 608133"/>
                  <a:gd name="connsiteX2" fmla="*/ 467288 w 606580"/>
                  <a:gd name="connsiteY2" fmla="*/ 329803 h 608133"/>
                  <a:gd name="connsiteX3" fmla="*/ 606580 w 606580"/>
                  <a:gd name="connsiteY3" fmla="*/ 468968 h 608133"/>
                  <a:gd name="connsiteX4" fmla="*/ 467288 w 606580"/>
                  <a:gd name="connsiteY4" fmla="*/ 608133 h 608133"/>
                  <a:gd name="connsiteX5" fmla="*/ 92278 w 606580"/>
                  <a:gd name="connsiteY5" fmla="*/ 608133 h 608133"/>
                  <a:gd name="connsiteX6" fmla="*/ 0 w 606580"/>
                  <a:gd name="connsiteY6" fmla="*/ 508177 h 608133"/>
                  <a:gd name="connsiteX7" fmla="*/ 100113 w 606580"/>
                  <a:gd name="connsiteY7" fmla="*/ 408221 h 608133"/>
                  <a:gd name="connsiteX8" fmla="*/ 105829 w 606580"/>
                  <a:gd name="connsiteY8" fmla="*/ 408774 h 608133"/>
                  <a:gd name="connsiteX9" fmla="*/ 100113 w 606580"/>
                  <a:gd name="connsiteY9" fmla="*/ 364042 h 608133"/>
                  <a:gd name="connsiteX10" fmla="*/ 283655 w 606580"/>
                  <a:gd name="connsiteY10" fmla="*/ 180789 h 608133"/>
                  <a:gd name="connsiteX11" fmla="*/ 399230 w 606580"/>
                  <a:gd name="connsiteY11" fmla="*/ 97945 h 608133"/>
                  <a:gd name="connsiteX12" fmla="*/ 506377 w 606580"/>
                  <a:gd name="connsiteY12" fmla="*/ 204910 h 608133"/>
                  <a:gd name="connsiteX13" fmla="*/ 476133 w 606580"/>
                  <a:gd name="connsiteY13" fmla="*/ 235195 h 608133"/>
                  <a:gd name="connsiteX14" fmla="*/ 445888 w 606580"/>
                  <a:gd name="connsiteY14" fmla="*/ 204910 h 608133"/>
                  <a:gd name="connsiteX15" fmla="*/ 399230 w 606580"/>
                  <a:gd name="connsiteY15" fmla="*/ 158424 h 608133"/>
                  <a:gd name="connsiteX16" fmla="*/ 368986 w 606580"/>
                  <a:gd name="connsiteY16" fmla="*/ 128230 h 608133"/>
                  <a:gd name="connsiteX17" fmla="*/ 399230 w 606580"/>
                  <a:gd name="connsiteY17" fmla="*/ 97945 h 608133"/>
                  <a:gd name="connsiteX18" fmla="*/ 403459 w 606580"/>
                  <a:gd name="connsiteY18" fmla="*/ 0 h 608133"/>
                  <a:gd name="connsiteX19" fmla="*/ 403552 w 606580"/>
                  <a:gd name="connsiteY19" fmla="*/ 0 h 608133"/>
                  <a:gd name="connsiteX20" fmla="*/ 604533 w 606580"/>
                  <a:gd name="connsiteY20" fmla="*/ 200633 h 608133"/>
                  <a:gd name="connsiteX21" fmla="*/ 574294 w 606580"/>
                  <a:gd name="connsiteY21" fmla="*/ 230820 h 608133"/>
                  <a:gd name="connsiteX22" fmla="*/ 574201 w 606580"/>
                  <a:gd name="connsiteY22" fmla="*/ 230820 h 608133"/>
                  <a:gd name="connsiteX23" fmla="*/ 543962 w 606580"/>
                  <a:gd name="connsiteY23" fmla="*/ 200633 h 608133"/>
                  <a:gd name="connsiteX24" fmla="*/ 403552 w 606580"/>
                  <a:gd name="connsiteY24" fmla="*/ 60466 h 608133"/>
                  <a:gd name="connsiteX25" fmla="*/ 403459 w 606580"/>
                  <a:gd name="connsiteY25" fmla="*/ 60466 h 608133"/>
                  <a:gd name="connsiteX26" fmla="*/ 373220 w 606580"/>
                  <a:gd name="connsiteY26" fmla="*/ 30187 h 608133"/>
                  <a:gd name="connsiteX27" fmla="*/ 403459 w 606580"/>
                  <a:gd name="connsiteY27" fmla="*/ 0 h 608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6580" h="608133">
                    <a:moveTo>
                      <a:pt x="283655" y="180789"/>
                    </a:moveTo>
                    <a:cubicBezTo>
                      <a:pt x="373351" y="180789"/>
                      <a:pt x="447929" y="245034"/>
                      <a:pt x="463969" y="329895"/>
                    </a:cubicBezTo>
                    <a:cubicBezTo>
                      <a:pt x="465075" y="329895"/>
                      <a:pt x="466089" y="329803"/>
                      <a:pt x="467288" y="329803"/>
                    </a:cubicBezTo>
                    <a:cubicBezTo>
                      <a:pt x="544263" y="329803"/>
                      <a:pt x="606580" y="392022"/>
                      <a:pt x="606580" y="468968"/>
                    </a:cubicBezTo>
                    <a:cubicBezTo>
                      <a:pt x="606580" y="545730"/>
                      <a:pt x="544263" y="608133"/>
                      <a:pt x="467288" y="608133"/>
                    </a:cubicBezTo>
                    <a:lnTo>
                      <a:pt x="92278" y="608133"/>
                    </a:lnTo>
                    <a:cubicBezTo>
                      <a:pt x="40101" y="604636"/>
                      <a:pt x="0" y="561101"/>
                      <a:pt x="0" y="508177"/>
                    </a:cubicBezTo>
                    <a:cubicBezTo>
                      <a:pt x="0" y="452953"/>
                      <a:pt x="44802" y="408221"/>
                      <a:pt x="100113" y="408221"/>
                    </a:cubicBezTo>
                    <a:cubicBezTo>
                      <a:pt x="102049" y="408221"/>
                      <a:pt x="103893" y="408589"/>
                      <a:pt x="105829" y="408774"/>
                    </a:cubicBezTo>
                    <a:cubicBezTo>
                      <a:pt x="102234" y="394415"/>
                      <a:pt x="100113" y="379505"/>
                      <a:pt x="100113" y="364042"/>
                    </a:cubicBezTo>
                    <a:cubicBezTo>
                      <a:pt x="100113" y="262797"/>
                      <a:pt x="182251" y="180789"/>
                      <a:pt x="283655" y="180789"/>
                    </a:cubicBezTo>
                    <a:close/>
                    <a:moveTo>
                      <a:pt x="399230" y="97945"/>
                    </a:moveTo>
                    <a:cubicBezTo>
                      <a:pt x="458336" y="97945"/>
                      <a:pt x="506377" y="145997"/>
                      <a:pt x="506377" y="204910"/>
                    </a:cubicBezTo>
                    <a:cubicBezTo>
                      <a:pt x="506377" y="221664"/>
                      <a:pt x="492822" y="235195"/>
                      <a:pt x="476133" y="235195"/>
                    </a:cubicBezTo>
                    <a:cubicBezTo>
                      <a:pt x="459443" y="235195"/>
                      <a:pt x="445888" y="221664"/>
                      <a:pt x="445888" y="204910"/>
                    </a:cubicBezTo>
                    <a:cubicBezTo>
                      <a:pt x="445888" y="179227"/>
                      <a:pt x="424957" y="158424"/>
                      <a:pt x="399230" y="158424"/>
                    </a:cubicBezTo>
                    <a:cubicBezTo>
                      <a:pt x="382541" y="158424"/>
                      <a:pt x="368986" y="144892"/>
                      <a:pt x="368986" y="128230"/>
                    </a:cubicBezTo>
                    <a:cubicBezTo>
                      <a:pt x="368986" y="111477"/>
                      <a:pt x="382541" y="97945"/>
                      <a:pt x="399230" y="97945"/>
                    </a:cubicBezTo>
                    <a:close/>
                    <a:moveTo>
                      <a:pt x="403459" y="0"/>
                    </a:moveTo>
                    <a:lnTo>
                      <a:pt x="403552" y="0"/>
                    </a:lnTo>
                    <a:cubicBezTo>
                      <a:pt x="514276" y="0"/>
                      <a:pt x="604441" y="90009"/>
                      <a:pt x="604533" y="200633"/>
                    </a:cubicBezTo>
                    <a:cubicBezTo>
                      <a:pt x="604533" y="217291"/>
                      <a:pt x="590981" y="230820"/>
                      <a:pt x="574294" y="230820"/>
                    </a:cubicBezTo>
                    <a:lnTo>
                      <a:pt x="574201" y="230820"/>
                    </a:lnTo>
                    <a:cubicBezTo>
                      <a:pt x="557514" y="230820"/>
                      <a:pt x="543962" y="217291"/>
                      <a:pt x="543962" y="200633"/>
                    </a:cubicBezTo>
                    <a:cubicBezTo>
                      <a:pt x="543962" y="123325"/>
                      <a:pt x="480902" y="60466"/>
                      <a:pt x="403552" y="60466"/>
                    </a:cubicBezTo>
                    <a:lnTo>
                      <a:pt x="403459" y="60466"/>
                    </a:lnTo>
                    <a:cubicBezTo>
                      <a:pt x="386772" y="60466"/>
                      <a:pt x="373220" y="46937"/>
                      <a:pt x="373220" y="30187"/>
                    </a:cubicBezTo>
                    <a:cubicBezTo>
                      <a:pt x="373220" y="13529"/>
                      <a:pt x="386772" y="0"/>
                      <a:pt x="4034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išľiḓè">
              <a:extLst>
                <a:ext uri="{FF2B5EF4-FFF2-40B4-BE49-F238E27FC236}">
                  <a16:creationId xmlns:a16="http://schemas.microsoft.com/office/drawing/2014/main" id="{FD64DA60-3B46-4262-9ED5-7D096AD08109}"/>
                </a:ext>
              </a:extLst>
            </p:cNvPr>
            <p:cNvGrpSpPr/>
            <p:nvPr/>
          </p:nvGrpSpPr>
          <p:grpSpPr>
            <a:xfrm>
              <a:off x="2020963" y="4949284"/>
              <a:ext cx="2349501" cy="1161094"/>
              <a:chOff x="1898649" y="4982530"/>
              <a:chExt cx="2349501" cy="1161094"/>
            </a:xfrm>
          </p:grpSpPr>
          <p:sp>
            <p:nvSpPr>
              <p:cNvPr id="19" name="íšļïḑé">
                <a:extLst>
                  <a:ext uri="{FF2B5EF4-FFF2-40B4-BE49-F238E27FC236}">
                    <a16:creationId xmlns:a16="http://schemas.microsoft.com/office/drawing/2014/main" id="{C51D861C-68B9-421A-991E-CE46E4BEF699}"/>
                  </a:ext>
                </a:extLst>
              </p:cNvPr>
              <p:cNvSpPr txBox="1"/>
              <p:nvPr/>
            </p:nvSpPr>
            <p:spPr>
              <a:xfrm flipH="1">
                <a:off x="1898649" y="5429617"/>
                <a:ext cx="2349500" cy="7140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ïśḻïḍê">
                <a:extLst>
                  <a:ext uri="{FF2B5EF4-FFF2-40B4-BE49-F238E27FC236}">
                    <a16:creationId xmlns:a16="http://schemas.microsoft.com/office/drawing/2014/main" id="{2B37CE87-BB70-4B47-8B77-4B71F0181D25}"/>
                  </a:ext>
                </a:extLst>
              </p:cNvPr>
              <p:cNvSpPr/>
              <p:nvPr/>
            </p:nvSpPr>
            <p:spPr>
              <a:xfrm flipH="1">
                <a:off x="1898650" y="4982530"/>
                <a:ext cx="2349500" cy="44708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sp>
          <p:nvSpPr>
            <p:cNvPr id="11" name="îşľîḍè">
              <a:extLst>
                <a:ext uri="{FF2B5EF4-FFF2-40B4-BE49-F238E27FC236}">
                  <a16:creationId xmlns:a16="http://schemas.microsoft.com/office/drawing/2014/main" id="{7CE02AF1-5B06-462A-9B6B-895EC529725A}"/>
                </a:ext>
              </a:extLst>
            </p:cNvPr>
            <p:cNvSpPr txBox="1"/>
            <p:nvPr/>
          </p:nvSpPr>
          <p:spPr>
            <a:xfrm flipH="1">
              <a:off x="5859441" y="5396371"/>
              <a:ext cx="2349500" cy="71400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íşḻïḓe">
              <a:extLst>
                <a:ext uri="{FF2B5EF4-FFF2-40B4-BE49-F238E27FC236}">
                  <a16:creationId xmlns:a16="http://schemas.microsoft.com/office/drawing/2014/main" id="{A216FC70-7E5F-49D0-9265-783248193704}"/>
                </a:ext>
              </a:extLst>
            </p:cNvPr>
            <p:cNvSpPr/>
            <p:nvPr/>
          </p:nvSpPr>
          <p:spPr>
            <a:xfrm flipH="1">
              <a:off x="5859441" y="4949284"/>
              <a:ext cx="2349500" cy="447087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grpSp>
          <p:nvGrpSpPr>
            <p:cNvPr id="13" name="isḷiḍé">
              <a:extLst>
                <a:ext uri="{FF2B5EF4-FFF2-40B4-BE49-F238E27FC236}">
                  <a16:creationId xmlns:a16="http://schemas.microsoft.com/office/drawing/2014/main" id="{81A662BD-8510-4355-B098-63BB9D900C13}"/>
                </a:ext>
              </a:extLst>
            </p:cNvPr>
            <p:cNvGrpSpPr/>
            <p:nvPr/>
          </p:nvGrpSpPr>
          <p:grpSpPr>
            <a:xfrm>
              <a:off x="3897345" y="1144066"/>
              <a:ext cx="2349501" cy="1161094"/>
              <a:chOff x="1898649" y="4982530"/>
              <a:chExt cx="2349501" cy="1161094"/>
            </a:xfrm>
          </p:grpSpPr>
          <p:sp>
            <p:nvSpPr>
              <p:cNvPr id="17" name="ïṣḻíḓé">
                <a:extLst>
                  <a:ext uri="{FF2B5EF4-FFF2-40B4-BE49-F238E27FC236}">
                    <a16:creationId xmlns:a16="http://schemas.microsoft.com/office/drawing/2014/main" id="{43EA03AC-F183-4C3B-B305-577D2CAA7A01}"/>
                  </a:ext>
                </a:extLst>
              </p:cNvPr>
              <p:cNvSpPr txBox="1"/>
              <p:nvPr/>
            </p:nvSpPr>
            <p:spPr>
              <a:xfrm flipH="1">
                <a:off x="1898649" y="5429617"/>
                <a:ext cx="2349500" cy="7140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8" name="ïşľiḓe">
                <a:extLst>
                  <a:ext uri="{FF2B5EF4-FFF2-40B4-BE49-F238E27FC236}">
                    <a16:creationId xmlns:a16="http://schemas.microsoft.com/office/drawing/2014/main" id="{98B5A685-2B47-4EA7-BDF9-5A5AF7506C8D}"/>
                  </a:ext>
                </a:extLst>
              </p:cNvPr>
              <p:cNvSpPr/>
              <p:nvPr/>
            </p:nvSpPr>
            <p:spPr>
              <a:xfrm flipH="1">
                <a:off x="1898650" y="4982530"/>
                <a:ext cx="2349500" cy="44708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14" name="iş1ide">
              <a:extLst>
                <a:ext uri="{FF2B5EF4-FFF2-40B4-BE49-F238E27FC236}">
                  <a16:creationId xmlns:a16="http://schemas.microsoft.com/office/drawing/2014/main" id="{39B5D587-3D53-46DD-B95A-7C17B2E627D4}"/>
                </a:ext>
              </a:extLst>
            </p:cNvPr>
            <p:cNvGrpSpPr/>
            <p:nvPr/>
          </p:nvGrpSpPr>
          <p:grpSpPr>
            <a:xfrm>
              <a:off x="7821535" y="1144066"/>
              <a:ext cx="2349501" cy="1161094"/>
              <a:chOff x="1898649" y="4982530"/>
              <a:chExt cx="2349501" cy="1161094"/>
            </a:xfrm>
          </p:grpSpPr>
          <p:sp>
            <p:nvSpPr>
              <p:cNvPr id="15" name="iṥľíḍê">
                <a:extLst>
                  <a:ext uri="{FF2B5EF4-FFF2-40B4-BE49-F238E27FC236}">
                    <a16:creationId xmlns:a16="http://schemas.microsoft.com/office/drawing/2014/main" id="{54FF4BB2-A572-4C3B-838C-ED1FE0FA597E}"/>
                  </a:ext>
                </a:extLst>
              </p:cNvPr>
              <p:cNvSpPr txBox="1"/>
              <p:nvPr/>
            </p:nvSpPr>
            <p:spPr>
              <a:xfrm flipH="1">
                <a:off x="1898649" y="5429617"/>
                <a:ext cx="2349500" cy="7140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6" name="iṩ1ïďê">
                <a:extLst>
                  <a:ext uri="{FF2B5EF4-FFF2-40B4-BE49-F238E27FC236}">
                    <a16:creationId xmlns:a16="http://schemas.microsoft.com/office/drawing/2014/main" id="{485F6E38-B2BA-41AE-9CAF-6CAE6D7C5FD7}"/>
                  </a:ext>
                </a:extLst>
              </p:cNvPr>
              <p:cNvSpPr/>
              <p:nvPr/>
            </p:nvSpPr>
            <p:spPr>
              <a:xfrm flipH="1">
                <a:off x="1898650" y="4982530"/>
                <a:ext cx="2349500" cy="44708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0535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91B13F-75F3-4225-AA96-6EA10DDD3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A673084-FFCF-4C92-BAC9-B36D5955D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1ECAA2C-3DE5-42A6-88F0-B490C793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163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C04B078-7220-467C-A2D7-644241B67FD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23950"/>
            <a:ext cx="12192000" cy="5019675"/>
            <a:chOff x="0" y="1123950"/>
            <a:chExt cx="12192000" cy="5019675"/>
          </a:xfrm>
        </p:grpSpPr>
        <p:sp>
          <p:nvSpPr>
            <p:cNvPr id="6" name="ísľîdé">
              <a:extLst>
                <a:ext uri="{FF2B5EF4-FFF2-40B4-BE49-F238E27FC236}">
                  <a16:creationId xmlns:a16="http://schemas.microsoft.com/office/drawing/2014/main" id="{774586D0-F682-4EC5-B029-726A3277B3C8}"/>
                </a:ext>
              </a:extLst>
            </p:cNvPr>
            <p:cNvSpPr/>
            <p:nvPr/>
          </p:nvSpPr>
          <p:spPr>
            <a:xfrm>
              <a:off x="0" y="1123950"/>
              <a:ext cx="12192000" cy="11112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iṣlíde">
              <a:extLst>
                <a:ext uri="{FF2B5EF4-FFF2-40B4-BE49-F238E27FC236}">
                  <a16:creationId xmlns:a16="http://schemas.microsoft.com/office/drawing/2014/main" id="{F51B04FC-4E22-4104-9765-D69110FFEC9B}"/>
                </a:ext>
              </a:extLst>
            </p:cNvPr>
            <p:cNvGrpSpPr/>
            <p:nvPr/>
          </p:nvGrpSpPr>
          <p:grpSpPr>
            <a:xfrm>
              <a:off x="673100" y="1282649"/>
              <a:ext cx="2074388" cy="4860976"/>
              <a:chOff x="673100" y="1282649"/>
              <a:chExt cx="2074388" cy="4860976"/>
            </a:xfrm>
          </p:grpSpPr>
          <p:grpSp>
            <p:nvGrpSpPr>
              <p:cNvPr id="43" name="iS1ïďe">
                <a:extLst>
                  <a:ext uri="{FF2B5EF4-FFF2-40B4-BE49-F238E27FC236}">
                    <a16:creationId xmlns:a16="http://schemas.microsoft.com/office/drawing/2014/main" id="{8314D9C9-E885-49B9-BADA-24276567CF7E}"/>
                  </a:ext>
                </a:extLst>
              </p:cNvPr>
              <p:cNvGrpSpPr/>
              <p:nvPr/>
            </p:nvGrpSpPr>
            <p:grpSpPr>
              <a:xfrm>
                <a:off x="1227665" y="1282649"/>
                <a:ext cx="965260" cy="793853"/>
                <a:chOff x="1678881" y="1099434"/>
                <a:chExt cx="965260" cy="793853"/>
              </a:xfrm>
            </p:grpSpPr>
            <p:sp>
              <p:nvSpPr>
                <p:cNvPr id="53" name="îṡlîḍé">
                  <a:extLst>
                    <a:ext uri="{FF2B5EF4-FFF2-40B4-BE49-F238E27FC236}">
                      <a16:creationId xmlns:a16="http://schemas.microsoft.com/office/drawing/2014/main" id="{D85F4CC0-347B-46E2-900D-4F6B05E7ABCF}"/>
                    </a:ext>
                  </a:extLst>
                </p:cNvPr>
                <p:cNvSpPr txBox="1"/>
                <p:nvPr/>
              </p:nvSpPr>
              <p:spPr>
                <a:xfrm>
                  <a:off x="1742966" y="1431622"/>
                  <a:ext cx="837089" cy="461665"/>
                </a:xfrm>
                <a:prstGeom prst="rect">
                  <a:avLst/>
                </a:prstGeom>
                <a:noFill/>
              </p:spPr>
              <p:txBody>
                <a:bodyPr wrap="none">
                  <a:norm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Impact" panose="020B0806030902050204" pitchFamily="34" charset="0"/>
                    </a:rPr>
                    <a:t>$250</a:t>
                  </a:r>
                </a:p>
              </p:txBody>
            </p:sp>
            <p:sp>
              <p:nvSpPr>
                <p:cNvPr id="54" name="í$ḻïďé">
                  <a:extLst>
                    <a:ext uri="{FF2B5EF4-FFF2-40B4-BE49-F238E27FC236}">
                      <a16:creationId xmlns:a16="http://schemas.microsoft.com/office/drawing/2014/main" id="{39EAAF30-61C8-42E4-9FE8-72D3C413F0D6}"/>
                    </a:ext>
                  </a:extLst>
                </p:cNvPr>
                <p:cNvSpPr txBox="1"/>
                <p:nvPr/>
              </p:nvSpPr>
              <p:spPr>
                <a:xfrm>
                  <a:off x="1678881" y="1099434"/>
                  <a:ext cx="965260" cy="332186"/>
                </a:xfrm>
                <a:prstGeom prst="rect">
                  <a:avLst/>
                </a:prstGeom>
                <a:noFill/>
              </p:spPr>
              <p:txBody>
                <a:bodyPr wrap="none" anchor="ctr">
                  <a:normAutofit/>
                </a:bodyPr>
                <a:lstStyle/>
                <a:p>
                  <a:pPr algn="ctr"/>
                  <a:r>
                    <a:rPr lang="en-US" altLang="zh-CN" sz="11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1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4" name="íşḻîḍê">
                <a:extLst>
                  <a:ext uri="{FF2B5EF4-FFF2-40B4-BE49-F238E27FC236}">
                    <a16:creationId xmlns:a16="http://schemas.microsoft.com/office/drawing/2014/main" id="{99E11AB4-3369-4823-B3B9-52C38A503C31}"/>
                  </a:ext>
                </a:extLst>
              </p:cNvPr>
              <p:cNvGrpSpPr/>
              <p:nvPr/>
            </p:nvGrpSpPr>
            <p:grpSpPr>
              <a:xfrm>
                <a:off x="673100" y="2527300"/>
                <a:ext cx="2074388" cy="943507"/>
                <a:chOff x="1174818" y="1722846"/>
                <a:chExt cx="2074388" cy="943507"/>
              </a:xfrm>
            </p:grpSpPr>
            <p:sp>
              <p:nvSpPr>
                <p:cNvPr id="51" name="ïṡ1íḓe">
                  <a:extLst>
                    <a:ext uri="{FF2B5EF4-FFF2-40B4-BE49-F238E27FC236}">
                      <a16:creationId xmlns:a16="http://schemas.microsoft.com/office/drawing/2014/main" id="{3ABC2986-96AC-431A-B3FD-7D73EDEABA53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52" name="iŝḻîḑe">
                  <a:extLst>
                    <a:ext uri="{FF2B5EF4-FFF2-40B4-BE49-F238E27FC236}">
                      <a16:creationId xmlns:a16="http://schemas.microsoft.com/office/drawing/2014/main" id="{0EB4C5E8-5496-4021-A989-DE8D37ECD85C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45" name="îSḻîde">
                <a:extLst>
                  <a:ext uri="{FF2B5EF4-FFF2-40B4-BE49-F238E27FC236}">
                    <a16:creationId xmlns:a16="http://schemas.microsoft.com/office/drawing/2014/main" id="{5052CDB9-A2F7-4910-B183-48185F939A63}"/>
                  </a:ext>
                </a:extLst>
              </p:cNvPr>
              <p:cNvGrpSpPr/>
              <p:nvPr/>
            </p:nvGrpSpPr>
            <p:grpSpPr>
              <a:xfrm>
                <a:off x="673100" y="3863709"/>
                <a:ext cx="2074388" cy="943507"/>
                <a:chOff x="1174818" y="1722846"/>
                <a:chExt cx="2074388" cy="943507"/>
              </a:xfrm>
            </p:grpSpPr>
            <p:sp>
              <p:nvSpPr>
                <p:cNvPr id="49" name="iṥḷíḑé">
                  <a:extLst>
                    <a:ext uri="{FF2B5EF4-FFF2-40B4-BE49-F238E27FC236}">
                      <a16:creationId xmlns:a16="http://schemas.microsoft.com/office/drawing/2014/main" id="{8140CBBB-E059-4121-86C7-50FF4BDCE400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50" name="îṣļiḍé">
                  <a:extLst>
                    <a:ext uri="{FF2B5EF4-FFF2-40B4-BE49-F238E27FC236}">
                      <a16:creationId xmlns:a16="http://schemas.microsoft.com/office/drawing/2014/main" id="{2FF736A6-F7A4-4808-9132-B3B5B14C33E5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46" name="isļiḑè">
                <a:extLst>
                  <a:ext uri="{FF2B5EF4-FFF2-40B4-BE49-F238E27FC236}">
                    <a16:creationId xmlns:a16="http://schemas.microsoft.com/office/drawing/2014/main" id="{F97974E0-FD57-413F-BC5E-8C8533B4C36D}"/>
                  </a:ext>
                </a:extLst>
              </p:cNvPr>
              <p:cNvGrpSpPr/>
              <p:nvPr/>
            </p:nvGrpSpPr>
            <p:grpSpPr>
              <a:xfrm>
                <a:off x="673100" y="5200118"/>
                <a:ext cx="2074388" cy="943507"/>
                <a:chOff x="1174818" y="1722846"/>
                <a:chExt cx="2074388" cy="943507"/>
              </a:xfrm>
            </p:grpSpPr>
            <p:sp>
              <p:nvSpPr>
                <p:cNvPr id="47" name="iśḻíḑê">
                  <a:extLst>
                    <a:ext uri="{FF2B5EF4-FFF2-40B4-BE49-F238E27FC236}">
                      <a16:creationId xmlns:a16="http://schemas.microsoft.com/office/drawing/2014/main" id="{CEC693E0-D514-491B-B98A-D3E15A0B0434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48" name="ïṩļîḋe">
                  <a:extLst>
                    <a:ext uri="{FF2B5EF4-FFF2-40B4-BE49-F238E27FC236}">
                      <a16:creationId xmlns:a16="http://schemas.microsoft.com/office/drawing/2014/main" id="{ABC7122D-698D-4DDB-8D09-0BD524081CFC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</p:grpSp>
        <p:grpSp>
          <p:nvGrpSpPr>
            <p:cNvPr id="8" name="ïŝļîḍê">
              <a:extLst>
                <a:ext uri="{FF2B5EF4-FFF2-40B4-BE49-F238E27FC236}">
                  <a16:creationId xmlns:a16="http://schemas.microsoft.com/office/drawing/2014/main" id="{145FC7BD-FB8D-4CD6-A7A4-FB874B2D5930}"/>
                </a:ext>
              </a:extLst>
            </p:cNvPr>
            <p:cNvGrpSpPr/>
            <p:nvPr/>
          </p:nvGrpSpPr>
          <p:grpSpPr>
            <a:xfrm>
              <a:off x="3596904" y="1282649"/>
              <a:ext cx="2074388" cy="3524567"/>
              <a:chOff x="673100" y="1282649"/>
              <a:chExt cx="2074388" cy="3524567"/>
            </a:xfrm>
          </p:grpSpPr>
          <p:grpSp>
            <p:nvGrpSpPr>
              <p:cNvPr id="34" name="íşḻíḓè">
                <a:extLst>
                  <a:ext uri="{FF2B5EF4-FFF2-40B4-BE49-F238E27FC236}">
                    <a16:creationId xmlns:a16="http://schemas.microsoft.com/office/drawing/2014/main" id="{5725356F-DC3A-4803-B266-04A368099A30}"/>
                  </a:ext>
                </a:extLst>
              </p:cNvPr>
              <p:cNvGrpSpPr/>
              <p:nvPr/>
            </p:nvGrpSpPr>
            <p:grpSpPr>
              <a:xfrm>
                <a:off x="1227665" y="1282649"/>
                <a:ext cx="965260" cy="793853"/>
                <a:chOff x="1678881" y="1099434"/>
                <a:chExt cx="965260" cy="793853"/>
              </a:xfrm>
            </p:grpSpPr>
            <p:sp>
              <p:nvSpPr>
                <p:cNvPr id="41" name="ïşľiḋè">
                  <a:extLst>
                    <a:ext uri="{FF2B5EF4-FFF2-40B4-BE49-F238E27FC236}">
                      <a16:creationId xmlns:a16="http://schemas.microsoft.com/office/drawing/2014/main" id="{C97A4ADD-8B6F-4405-9F67-65D4397FB49F}"/>
                    </a:ext>
                  </a:extLst>
                </p:cNvPr>
                <p:cNvSpPr txBox="1"/>
                <p:nvPr/>
              </p:nvSpPr>
              <p:spPr>
                <a:xfrm>
                  <a:off x="1742966" y="1431622"/>
                  <a:ext cx="837089" cy="461665"/>
                </a:xfrm>
                <a:prstGeom prst="rect">
                  <a:avLst/>
                </a:prstGeom>
                <a:noFill/>
              </p:spPr>
              <p:txBody>
                <a:bodyPr wrap="none">
                  <a:norm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Impact" panose="020B0806030902050204" pitchFamily="34" charset="0"/>
                    </a:rPr>
                    <a:t>$350</a:t>
                  </a:r>
                </a:p>
              </p:txBody>
            </p:sp>
            <p:sp>
              <p:nvSpPr>
                <p:cNvPr id="42" name="ïṧḷiḑê">
                  <a:extLst>
                    <a:ext uri="{FF2B5EF4-FFF2-40B4-BE49-F238E27FC236}">
                      <a16:creationId xmlns:a16="http://schemas.microsoft.com/office/drawing/2014/main" id="{B890AB6E-9ADD-48AD-8889-06E547928B2D}"/>
                    </a:ext>
                  </a:extLst>
                </p:cNvPr>
                <p:cNvSpPr txBox="1"/>
                <p:nvPr/>
              </p:nvSpPr>
              <p:spPr>
                <a:xfrm>
                  <a:off x="1678881" y="1099434"/>
                  <a:ext cx="965260" cy="332186"/>
                </a:xfrm>
                <a:prstGeom prst="rect">
                  <a:avLst/>
                </a:prstGeom>
                <a:noFill/>
              </p:spPr>
              <p:txBody>
                <a:bodyPr wrap="none" anchor="ctr">
                  <a:normAutofit/>
                </a:bodyPr>
                <a:lstStyle/>
                <a:p>
                  <a:pPr algn="ctr"/>
                  <a:r>
                    <a:rPr lang="en-US" altLang="zh-CN" sz="11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1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5" name="íSḷïḋè">
                <a:extLst>
                  <a:ext uri="{FF2B5EF4-FFF2-40B4-BE49-F238E27FC236}">
                    <a16:creationId xmlns:a16="http://schemas.microsoft.com/office/drawing/2014/main" id="{65FEAEB6-6207-4CB5-9520-550B22B9212E}"/>
                  </a:ext>
                </a:extLst>
              </p:cNvPr>
              <p:cNvGrpSpPr/>
              <p:nvPr/>
            </p:nvGrpSpPr>
            <p:grpSpPr>
              <a:xfrm>
                <a:off x="673100" y="2527300"/>
                <a:ext cx="2074388" cy="943507"/>
                <a:chOff x="1174818" y="1722846"/>
                <a:chExt cx="2074388" cy="943507"/>
              </a:xfrm>
            </p:grpSpPr>
            <p:sp>
              <p:nvSpPr>
                <p:cNvPr id="39" name="ïşļíde">
                  <a:extLst>
                    <a:ext uri="{FF2B5EF4-FFF2-40B4-BE49-F238E27FC236}">
                      <a16:creationId xmlns:a16="http://schemas.microsoft.com/office/drawing/2014/main" id="{E0DF8195-6E9E-423D-B247-AF245334031B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40" name="iṧḻíḋè">
                  <a:extLst>
                    <a:ext uri="{FF2B5EF4-FFF2-40B4-BE49-F238E27FC236}">
                      <a16:creationId xmlns:a16="http://schemas.microsoft.com/office/drawing/2014/main" id="{1220126E-CB97-4F25-8A95-4ADB67674D91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36" name="îṥlïdé">
                <a:extLst>
                  <a:ext uri="{FF2B5EF4-FFF2-40B4-BE49-F238E27FC236}">
                    <a16:creationId xmlns:a16="http://schemas.microsoft.com/office/drawing/2014/main" id="{8910EEEC-8D68-47EE-8E73-B4620681DCD2}"/>
                  </a:ext>
                </a:extLst>
              </p:cNvPr>
              <p:cNvGrpSpPr/>
              <p:nvPr/>
            </p:nvGrpSpPr>
            <p:grpSpPr>
              <a:xfrm>
                <a:off x="673100" y="3863709"/>
                <a:ext cx="2074388" cy="943507"/>
                <a:chOff x="1174818" y="1722846"/>
                <a:chExt cx="2074388" cy="943507"/>
              </a:xfrm>
            </p:grpSpPr>
            <p:sp>
              <p:nvSpPr>
                <p:cNvPr id="37" name="íṧliḓe">
                  <a:extLst>
                    <a:ext uri="{FF2B5EF4-FFF2-40B4-BE49-F238E27FC236}">
                      <a16:creationId xmlns:a16="http://schemas.microsoft.com/office/drawing/2014/main" id="{DD895606-305B-41BA-A0C0-6703BF451F48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38" name="îṩlïḑé">
                  <a:extLst>
                    <a:ext uri="{FF2B5EF4-FFF2-40B4-BE49-F238E27FC236}">
                      <a16:creationId xmlns:a16="http://schemas.microsoft.com/office/drawing/2014/main" id="{2402FF55-ED9C-4099-81A5-907C9D7156FA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</p:grpSp>
        <p:grpSp>
          <p:nvGrpSpPr>
            <p:cNvPr id="9" name="íṣļide">
              <a:extLst>
                <a:ext uri="{FF2B5EF4-FFF2-40B4-BE49-F238E27FC236}">
                  <a16:creationId xmlns:a16="http://schemas.microsoft.com/office/drawing/2014/main" id="{05CFF3D2-99D9-40F1-8ED7-533DE7E1FA92}"/>
                </a:ext>
              </a:extLst>
            </p:cNvPr>
            <p:cNvGrpSpPr/>
            <p:nvPr/>
          </p:nvGrpSpPr>
          <p:grpSpPr>
            <a:xfrm>
              <a:off x="6520708" y="1282649"/>
              <a:ext cx="2074388" cy="4860976"/>
              <a:chOff x="673100" y="1282649"/>
              <a:chExt cx="2074388" cy="4860976"/>
            </a:xfrm>
          </p:grpSpPr>
          <p:grpSp>
            <p:nvGrpSpPr>
              <p:cNvPr id="22" name="íšľïďe">
                <a:extLst>
                  <a:ext uri="{FF2B5EF4-FFF2-40B4-BE49-F238E27FC236}">
                    <a16:creationId xmlns:a16="http://schemas.microsoft.com/office/drawing/2014/main" id="{D6285AA6-5D0D-4ADC-8ED1-915A39EBB382}"/>
                  </a:ext>
                </a:extLst>
              </p:cNvPr>
              <p:cNvGrpSpPr/>
              <p:nvPr/>
            </p:nvGrpSpPr>
            <p:grpSpPr>
              <a:xfrm>
                <a:off x="1227665" y="1282649"/>
                <a:ext cx="965260" cy="793853"/>
                <a:chOff x="1678881" y="1099434"/>
                <a:chExt cx="965260" cy="793853"/>
              </a:xfrm>
            </p:grpSpPr>
            <p:sp>
              <p:nvSpPr>
                <p:cNvPr id="32" name="iṩliḋé">
                  <a:extLst>
                    <a:ext uri="{FF2B5EF4-FFF2-40B4-BE49-F238E27FC236}">
                      <a16:creationId xmlns:a16="http://schemas.microsoft.com/office/drawing/2014/main" id="{A695C4A6-84F3-48B0-A800-D10C6B709802}"/>
                    </a:ext>
                  </a:extLst>
                </p:cNvPr>
                <p:cNvSpPr txBox="1"/>
                <p:nvPr/>
              </p:nvSpPr>
              <p:spPr>
                <a:xfrm>
                  <a:off x="1742966" y="1431622"/>
                  <a:ext cx="837089" cy="461665"/>
                </a:xfrm>
                <a:prstGeom prst="rect">
                  <a:avLst/>
                </a:prstGeom>
                <a:noFill/>
              </p:spPr>
              <p:txBody>
                <a:bodyPr wrap="none">
                  <a:norm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Impact" panose="020B0806030902050204" pitchFamily="34" charset="0"/>
                    </a:rPr>
                    <a:t>$150</a:t>
                  </a:r>
                </a:p>
              </p:txBody>
            </p:sp>
            <p:sp>
              <p:nvSpPr>
                <p:cNvPr id="33" name="ïSḷïḑé">
                  <a:extLst>
                    <a:ext uri="{FF2B5EF4-FFF2-40B4-BE49-F238E27FC236}">
                      <a16:creationId xmlns:a16="http://schemas.microsoft.com/office/drawing/2014/main" id="{CA883435-293D-4B7B-A7A2-4AB240E43502}"/>
                    </a:ext>
                  </a:extLst>
                </p:cNvPr>
                <p:cNvSpPr txBox="1"/>
                <p:nvPr/>
              </p:nvSpPr>
              <p:spPr>
                <a:xfrm>
                  <a:off x="1678881" y="1099434"/>
                  <a:ext cx="965260" cy="332186"/>
                </a:xfrm>
                <a:prstGeom prst="rect">
                  <a:avLst/>
                </a:prstGeom>
                <a:noFill/>
              </p:spPr>
              <p:txBody>
                <a:bodyPr wrap="none" anchor="ctr">
                  <a:normAutofit/>
                </a:bodyPr>
                <a:lstStyle/>
                <a:p>
                  <a:pPr algn="ctr"/>
                  <a:r>
                    <a:rPr lang="en-US" altLang="zh-CN" sz="11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1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3" name="îşļiḍè">
                <a:extLst>
                  <a:ext uri="{FF2B5EF4-FFF2-40B4-BE49-F238E27FC236}">
                    <a16:creationId xmlns:a16="http://schemas.microsoft.com/office/drawing/2014/main" id="{92BEC21F-254A-4984-ACDF-6FE277818486}"/>
                  </a:ext>
                </a:extLst>
              </p:cNvPr>
              <p:cNvGrpSpPr/>
              <p:nvPr/>
            </p:nvGrpSpPr>
            <p:grpSpPr>
              <a:xfrm>
                <a:off x="673100" y="2527300"/>
                <a:ext cx="2074388" cy="943507"/>
                <a:chOff x="1174818" y="1722846"/>
                <a:chExt cx="2074388" cy="943507"/>
              </a:xfrm>
            </p:grpSpPr>
            <p:sp>
              <p:nvSpPr>
                <p:cNvPr id="30" name="iṣľíḍè">
                  <a:extLst>
                    <a:ext uri="{FF2B5EF4-FFF2-40B4-BE49-F238E27FC236}">
                      <a16:creationId xmlns:a16="http://schemas.microsoft.com/office/drawing/2014/main" id="{090A08F1-2860-4A1C-A6B8-B0425F4AE6F3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31" name="iṩḷiďè">
                  <a:extLst>
                    <a:ext uri="{FF2B5EF4-FFF2-40B4-BE49-F238E27FC236}">
                      <a16:creationId xmlns:a16="http://schemas.microsoft.com/office/drawing/2014/main" id="{45BB3E16-B834-47AF-81F7-E4EEFFFE2F01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24" name="ïśľíḋê">
                <a:extLst>
                  <a:ext uri="{FF2B5EF4-FFF2-40B4-BE49-F238E27FC236}">
                    <a16:creationId xmlns:a16="http://schemas.microsoft.com/office/drawing/2014/main" id="{8AB49649-3DAB-4467-A590-86D33903B1C6}"/>
                  </a:ext>
                </a:extLst>
              </p:cNvPr>
              <p:cNvGrpSpPr/>
              <p:nvPr/>
            </p:nvGrpSpPr>
            <p:grpSpPr>
              <a:xfrm>
                <a:off x="673100" y="3863709"/>
                <a:ext cx="2074388" cy="943507"/>
                <a:chOff x="1174818" y="1722846"/>
                <a:chExt cx="2074388" cy="943507"/>
              </a:xfrm>
            </p:grpSpPr>
            <p:sp>
              <p:nvSpPr>
                <p:cNvPr id="28" name="iŝ1îḍe">
                  <a:extLst>
                    <a:ext uri="{FF2B5EF4-FFF2-40B4-BE49-F238E27FC236}">
                      <a16:creationId xmlns:a16="http://schemas.microsoft.com/office/drawing/2014/main" id="{251EACC9-D64F-4E38-AD59-8B8DE6158294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29" name="îSľïdé">
                  <a:extLst>
                    <a:ext uri="{FF2B5EF4-FFF2-40B4-BE49-F238E27FC236}">
                      <a16:creationId xmlns:a16="http://schemas.microsoft.com/office/drawing/2014/main" id="{06DEC65B-E500-4D2F-9F48-97DB23F184E0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25" name="íṡḻiḑe">
                <a:extLst>
                  <a:ext uri="{FF2B5EF4-FFF2-40B4-BE49-F238E27FC236}">
                    <a16:creationId xmlns:a16="http://schemas.microsoft.com/office/drawing/2014/main" id="{57E83F0A-1660-42AC-BF6F-C42B2D9FA5F6}"/>
                  </a:ext>
                </a:extLst>
              </p:cNvPr>
              <p:cNvGrpSpPr/>
              <p:nvPr/>
            </p:nvGrpSpPr>
            <p:grpSpPr>
              <a:xfrm>
                <a:off x="673100" y="5200118"/>
                <a:ext cx="2074388" cy="943507"/>
                <a:chOff x="1174818" y="1722846"/>
                <a:chExt cx="2074388" cy="943507"/>
              </a:xfrm>
            </p:grpSpPr>
            <p:sp>
              <p:nvSpPr>
                <p:cNvPr id="26" name="ïSľíḑe">
                  <a:extLst>
                    <a:ext uri="{FF2B5EF4-FFF2-40B4-BE49-F238E27FC236}">
                      <a16:creationId xmlns:a16="http://schemas.microsoft.com/office/drawing/2014/main" id="{C3533AB5-65C2-43C1-BABC-7D13768A93BA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27" name="îṡlîďe">
                  <a:extLst>
                    <a:ext uri="{FF2B5EF4-FFF2-40B4-BE49-F238E27FC236}">
                      <a16:creationId xmlns:a16="http://schemas.microsoft.com/office/drawing/2014/main" id="{10D9CF19-AC48-4D28-BBC9-3090D780BF5A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</p:grpSp>
        <p:grpSp>
          <p:nvGrpSpPr>
            <p:cNvPr id="10" name="işļïḋê">
              <a:extLst>
                <a:ext uri="{FF2B5EF4-FFF2-40B4-BE49-F238E27FC236}">
                  <a16:creationId xmlns:a16="http://schemas.microsoft.com/office/drawing/2014/main" id="{5FADB9D2-BEF0-4D92-A901-EC55308FA663}"/>
                </a:ext>
              </a:extLst>
            </p:cNvPr>
            <p:cNvGrpSpPr/>
            <p:nvPr/>
          </p:nvGrpSpPr>
          <p:grpSpPr>
            <a:xfrm>
              <a:off x="9444512" y="1282649"/>
              <a:ext cx="2074388" cy="3524567"/>
              <a:chOff x="673100" y="1282649"/>
              <a:chExt cx="2074388" cy="3524567"/>
            </a:xfrm>
          </p:grpSpPr>
          <p:grpSp>
            <p:nvGrpSpPr>
              <p:cNvPr id="13" name="isḷïďê">
                <a:extLst>
                  <a:ext uri="{FF2B5EF4-FFF2-40B4-BE49-F238E27FC236}">
                    <a16:creationId xmlns:a16="http://schemas.microsoft.com/office/drawing/2014/main" id="{95CF9EB5-2DE5-4075-981A-11D1DCFD8FE5}"/>
                  </a:ext>
                </a:extLst>
              </p:cNvPr>
              <p:cNvGrpSpPr/>
              <p:nvPr/>
            </p:nvGrpSpPr>
            <p:grpSpPr>
              <a:xfrm>
                <a:off x="1227665" y="1282649"/>
                <a:ext cx="965260" cy="793853"/>
                <a:chOff x="1678881" y="1099434"/>
                <a:chExt cx="965260" cy="793853"/>
              </a:xfrm>
            </p:grpSpPr>
            <p:sp>
              <p:nvSpPr>
                <p:cNvPr id="20" name="ïśḻïḓe">
                  <a:extLst>
                    <a:ext uri="{FF2B5EF4-FFF2-40B4-BE49-F238E27FC236}">
                      <a16:creationId xmlns:a16="http://schemas.microsoft.com/office/drawing/2014/main" id="{6C5654BE-D3BF-4FCD-A2B0-8F1E815239AF}"/>
                    </a:ext>
                  </a:extLst>
                </p:cNvPr>
                <p:cNvSpPr txBox="1"/>
                <p:nvPr/>
              </p:nvSpPr>
              <p:spPr>
                <a:xfrm>
                  <a:off x="1742966" y="1431622"/>
                  <a:ext cx="837089" cy="461665"/>
                </a:xfrm>
                <a:prstGeom prst="rect">
                  <a:avLst/>
                </a:prstGeom>
                <a:noFill/>
              </p:spPr>
              <p:txBody>
                <a:bodyPr wrap="none">
                  <a:norm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Impact" panose="020B0806030902050204" pitchFamily="34" charset="0"/>
                    </a:rPr>
                    <a:t>$650</a:t>
                  </a:r>
                </a:p>
              </p:txBody>
            </p:sp>
            <p:sp>
              <p:nvSpPr>
                <p:cNvPr id="21" name="ïSļïďé">
                  <a:extLst>
                    <a:ext uri="{FF2B5EF4-FFF2-40B4-BE49-F238E27FC236}">
                      <a16:creationId xmlns:a16="http://schemas.microsoft.com/office/drawing/2014/main" id="{1B2B919F-BF60-4987-919D-38FC77E7ADEA}"/>
                    </a:ext>
                  </a:extLst>
                </p:cNvPr>
                <p:cNvSpPr txBox="1"/>
                <p:nvPr/>
              </p:nvSpPr>
              <p:spPr>
                <a:xfrm>
                  <a:off x="1678881" y="1099434"/>
                  <a:ext cx="965260" cy="332186"/>
                </a:xfrm>
                <a:prstGeom prst="rect">
                  <a:avLst/>
                </a:prstGeom>
                <a:noFill/>
              </p:spPr>
              <p:txBody>
                <a:bodyPr wrap="none" anchor="ctr">
                  <a:normAutofit/>
                </a:bodyPr>
                <a:lstStyle/>
                <a:p>
                  <a:pPr algn="ctr"/>
                  <a:r>
                    <a:rPr lang="en-US" altLang="zh-CN" sz="11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1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4" name="ïṩ1îḋè">
                <a:extLst>
                  <a:ext uri="{FF2B5EF4-FFF2-40B4-BE49-F238E27FC236}">
                    <a16:creationId xmlns:a16="http://schemas.microsoft.com/office/drawing/2014/main" id="{F1CE17E4-8849-4A51-A833-8F11088CB3F7}"/>
                  </a:ext>
                </a:extLst>
              </p:cNvPr>
              <p:cNvGrpSpPr/>
              <p:nvPr/>
            </p:nvGrpSpPr>
            <p:grpSpPr>
              <a:xfrm>
                <a:off x="673100" y="2527300"/>
                <a:ext cx="2074388" cy="943507"/>
                <a:chOff x="1174818" y="1722846"/>
                <a:chExt cx="2074388" cy="943507"/>
              </a:xfrm>
            </p:grpSpPr>
            <p:sp>
              <p:nvSpPr>
                <p:cNvPr id="18" name="îṡļîḍé">
                  <a:extLst>
                    <a:ext uri="{FF2B5EF4-FFF2-40B4-BE49-F238E27FC236}">
                      <a16:creationId xmlns:a16="http://schemas.microsoft.com/office/drawing/2014/main" id="{BCD0A18A-6AA8-4391-832F-79AC925CDFE5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19" name="isľîḍè">
                  <a:extLst>
                    <a:ext uri="{FF2B5EF4-FFF2-40B4-BE49-F238E27FC236}">
                      <a16:creationId xmlns:a16="http://schemas.microsoft.com/office/drawing/2014/main" id="{8C47DD46-0BE1-46FA-B83E-3A8814C7CDEE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  <p:grpSp>
            <p:nvGrpSpPr>
              <p:cNvPr id="15" name="ïś1ïdê">
                <a:extLst>
                  <a:ext uri="{FF2B5EF4-FFF2-40B4-BE49-F238E27FC236}">
                    <a16:creationId xmlns:a16="http://schemas.microsoft.com/office/drawing/2014/main" id="{ECBEA40C-FF31-47FC-94D1-12C881A4FD2A}"/>
                  </a:ext>
                </a:extLst>
              </p:cNvPr>
              <p:cNvGrpSpPr/>
              <p:nvPr/>
            </p:nvGrpSpPr>
            <p:grpSpPr>
              <a:xfrm>
                <a:off x="673100" y="3863709"/>
                <a:ext cx="2074388" cy="943507"/>
                <a:chOff x="1174818" y="1722846"/>
                <a:chExt cx="2074388" cy="943507"/>
              </a:xfrm>
            </p:grpSpPr>
            <p:sp>
              <p:nvSpPr>
                <p:cNvPr id="16" name="ïṣḻîḍè">
                  <a:extLst>
                    <a:ext uri="{FF2B5EF4-FFF2-40B4-BE49-F238E27FC236}">
                      <a16:creationId xmlns:a16="http://schemas.microsoft.com/office/drawing/2014/main" id="{ABBFC8B0-7AC8-4421-8CAE-6FA01E295897}"/>
                    </a:ext>
                  </a:extLst>
                </p:cNvPr>
                <p:cNvSpPr/>
                <p:nvPr/>
              </p:nvSpPr>
              <p:spPr>
                <a:xfrm>
                  <a:off x="1174818" y="1722846"/>
                  <a:ext cx="2074388" cy="382314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  <p:sp>
              <p:nvSpPr>
                <p:cNvPr id="17" name="iṣḷïḓe">
                  <a:extLst>
                    <a:ext uri="{FF2B5EF4-FFF2-40B4-BE49-F238E27FC236}">
                      <a16:creationId xmlns:a16="http://schemas.microsoft.com/office/drawing/2014/main" id="{E12AF9BD-42C5-492F-B014-CABBEE4D9D9F}"/>
                    </a:ext>
                  </a:extLst>
                </p:cNvPr>
                <p:cNvSpPr/>
                <p:nvPr/>
              </p:nvSpPr>
              <p:spPr>
                <a:xfrm>
                  <a:off x="1174818" y="2105160"/>
                  <a:ext cx="2074388" cy="561193"/>
                </a:xfrm>
                <a:prstGeom prst="rect">
                  <a:avLst/>
                </a:prstGeom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000" dirty="0"/>
                    <a:t>Copy paste fonts. Choose the only option to retain text……</a:t>
                  </a:r>
                </a:p>
              </p:txBody>
            </p:sp>
          </p:grp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E5090123-BDDC-4E41-8708-2A6870912F32}"/>
                </a:ext>
              </a:extLst>
            </p:cNvPr>
            <p:cNvCxnSpPr/>
            <p:nvPr/>
          </p:nvCxnSpPr>
          <p:spPr>
            <a:xfrm>
              <a:off x="673100" y="3632200"/>
              <a:ext cx="108458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C9436C5F-4F9C-44EF-B77C-CBD186EE1A22}"/>
                </a:ext>
              </a:extLst>
            </p:cNvPr>
            <p:cNvCxnSpPr/>
            <p:nvPr/>
          </p:nvCxnSpPr>
          <p:spPr>
            <a:xfrm>
              <a:off x="673100" y="5016500"/>
              <a:ext cx="108458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0020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41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15CDC7D-9806-4064-8C9F-38DB3F90882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21617"/>
            <a:ext cx="9260331" cy="4665617"/>
            <a:chOff x="669925" y="1321617"/>
            <a:chExt cx="9260331" cy="4665617"/>
          </a:xfrm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id="{012A6533-587C-44EF-B724-7243C4C252E5}"/>
                </a:ext>
              </a:extLst>
            </p:cNvPr>
            <p:cNvCxnSpPr/>
            <p:nvPr/>
          </p:nvCxnSpPr>
          <p:spPr>
            <a:xfrm flipH="1">
              <a:off x="669925" y="2388826"/>
              <a:ext cx="75773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C525107F-4898-42C4-8A55-793158B7AF71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2848657"/>
              <a:ext cx="259107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isļíďê">
              <a:extLst>
                <a:ext uri="{FF2B5EF4-FFF2-40B4-BE49-F238E27FC236}">
                  <a16:creationId xmlns:a16="http://schemas.microsoft.com/office/drawing/2014/main" id="{81C7E4CB-2367-4BB3-91B4-0558CCF99F04}"/>
                </a:ext>
              </a:extLst>
            </p:cNvPr>
            <p:cNvSpPr txBox="1"/>
            <p:nvPr/>
          </p:nvSpPr>
          <p:spPr>
            <a:xfrm>
              <a:off x="5610256" y="1424279"/>
              <a:ext cx="466794" cy="461665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en-US" altLang="zh-CN" sz="28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6F6AC934-3E79-46D9-A4B3-EAF433621EBE}"/>
                </a:ext>
              </a:extLst>
            </p:cNvPr>
            <p:cNvCxnSpPr/>
            <p:nvPr/>
          </p:nvCxnSpPr>
          <p:spPr>
            <a:xfrm>
              <a:off x="6208722" y="1395504"/>
              <a:ext cx="0" cy="51921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ṣľíḍè">
              <a:extLst>
                <a:ext uri="{FF2B5EF4-FFF2-40B4-BE49-F238E27FC236}">
                  <a16:creationId xmlns:a16="http://schemas.microsoft.com/office/drawing/2014/main" id="{AD792CC1-0305-4E2F-944F-4176BD24F537}"/>
                </a:ext>
              </a:extLst>
            </p:cNvPr>
            <p:cNvSpPr/>
            <p:nvPr/>
          </p:nvSpPr>
          <p:spPr bwMode="auto">
            <a:xfrm>
              <a:off x="6295143" y="1672545"/>
              <a:ext cx="3610267" cy="316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8" name="iś1íḍè">
              <a:extLst>
                <a:ext uri="{FF2B5EF4-FFF2-40B4-BE49-F238E27FC236}">
                  <a16:creationId xmlns:a16="http://schemas.microsoft.com/office/drawing/2014/main" id="{ABC12DEA-4FC7-4BA3-BB60-E7E0E341DC8D}"/>
                </a:ext>
              </a:extLst>
            </p:cNvPr>
            <p:cNvSpPr txBox="1"/>
            <p:nvPr/>
          </p:nvSpPr>
          <p:spPr bwMode="auto">
            <a:xfrm>
              <a:off x="6295143" y="1321617"/>
              <a:ext cx="3610267" cy="350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9" name="íšļiḍè">
              <a:extLst>
                <a:ext uri="{FF2B5EF4-FFF2-40B4-BE49-F238E27FC236}">
                  <a16:creationId xmlns:a16="http://schemas.microsoft.com/office/drawing/2014/main" id="{2B0DCCCE-DE14-41B5-AB3A-2CA0D3AE4058}"/>
                </a:ext>
              </a:extLst>
            </p:cNvPr>
            <p:cNvSpPr txBox="1"/>
            <p:nvPr/>
          </p:nvSpPr>
          <p:spPr>
            <a:xfrm>
              <a:off x="5610256" y="2224005"/>
              <a:ext cx="503663" cy="461665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en-US" altLang="zh-CN" sz="280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BFB82C41-AAB3-49C3-97CF-1EF1E14E2B72}"/>
                </a:ext>
              </a:extLst>
            </p:cNvPr>
            <p:cNvCxnSpPr/>
            <p:nvPr/>
          </p:nvCxnSpPr>
          <p:spPr>
            <a:xfrm>
              <a:off x="6227156" y="2195230"/>
              <a:ext cx="0" cy="519214"/>
            </a:xfrm>
            <a:prstGeom prst="line">
              <a:avLst/>
            </a:prstGeom>
            <a:ln w="28575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ṩľïḑè">
              <a:extLst>
                <a:ext uri="{FF2B5EF4-FFF2-40B4-BE49-F238E27FC236}">
                  <a16:creationId xmlns:a16="http://schemas.microsoft.com/office/drawing/2014/main" id="{8BE2C6D7-078A-4A34-AFB1-59D79235F03C}"/>
                </a:ext>
              </a:extLst>
            </p:cNvPr>
            <p:cNvSpPr/>
            <p:nvPr/>
          </p:nvSpPr>
          <p:spPr bwMode="auto">
            <a:xfrm>
              <a:off x="6313577" y="2472271"/>
              <a:ext cx="3610267" cy="316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2" name="íśļîdê">
              <a:extLst>
                <a:ext uri="{FF2B5EF4-FFF2-40B4-BE49-F238E27FC236}">
                  <a16:creationId xmlns:a16="http://schemas.microsoft.com/office/drawing/2014/main" id="{0EE83365-72FB-42A9-8A7B-6767CE5BEB1B}"/>
                </a:ext>
              </a:extLst>
            </p:cNvPr>
            <p:cNvSpPr txBox="1"/>
            <p:nvPr/>
          </p:nvSpPr>
          <p:spPr bwMode="auto">
            <a:xfrm>
              <a:off x="6313577" y="2121343"/>
              <a:ext cx="3610267" cy="350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3" name="íṥḷîḍé">
              <a:extLst>
                <a:ext uri="{FF2B5EF4-FFF2-40B4-BE49-F238E27FC236}">
                  <a16:creationId xmlns:a16="http://schemas.microsoft.com/office/drawing/2014/main" id="{C9E7FD30-5E7A-401F-959C-565FAEBCF424}"/>
                </a:ext>
              </a:extLst>
            </p:cNvPr>
            <p:cNvSpPr txBox="1"/>
            <p:nvPr/>
          </p:nvSpPr>
          <p:spPr>
            <a:xfrm>
              <a:off x="5610256" y="3023731"/>
              <a:ext cx="513282" cy="461665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en-US" altLang="zh-CN" sz="28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D64AE68C-7023-47B3-9023-55252E524F6E}"/>
                </a:ext>
              </a:extLst>
            </p:cNvPr>
            <p:cNvCxnSpPr/>
            <p:nvPr/>
          </p:nvCxnSpPr>
          <p:spPr>
            <a:xfrm>
              <a:off x="6231966" y="2994956"/>
              <a:ext cx="0" cy="519214"/>
            </a:xfrm>
            <a:prstGeom prst="line">
              <a:avLst/>
            </a:prstGeom>
            <a:ln w="28575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íṣ1ïḍe">
              <a:extLst>
                <a:ext uri="{FF2B5EF4-FFF2-40B4-BE49-F238E27FC236}">
                  <a16:creationId xmlns:a16="http://schemas.microsoft.com/office/drawing/2014/main" id="{1A93E089-77F4-495C-B30F-8BEA20130F02}"/>
                </a:ext>
              </a:extLst>
            </p:cNvPr>
            <p:cNvSpPr/>
            <p:nvPr/>
          </p:nvSpPr>
          <p:spPr bwMode="auto">
            <a:xfrm>
              <a:off x="6318387" y="3271997"/>
              <a:ext cx="3610267" cy="316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6" name="îşľíḑè">
              <a:extLst>
                <a:ext uri="{FF2B5EF4-FFF2-40B4-BE49-F238E27FC236}">
                  <a16:creationId xmlns:a16="http://schemas.microsoft.com/office/drawing/2014/main" id="{B82B3F52-54CD-4187-B629-559512F7615C}"/>
                </a:ext>
              </a:extLst>
            </p:cNvPr>
            <p:cNvSpPr txBox="1"/>
            <p:nvPr/>
          </p:nvSpPr>
          <p:spPr bwMode="auto">
            <a:xfrm>
              <a:off x="6318387" y="2921069"/>
              <a:ext cx="3610267" cy="350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7" name="išḷiḋè">
              <a:extLst>
                <a:ext uri="{FF2B5EF4-FFF2-40B4-BE49-F238E27FC236}">
                  <a16:creationId xmlns:a16="http://schemas.microsoft.com/office/drawing/2014/main" id="{98EAF0A6-6633-4AE0-879D-D026A574F7B0}"/>
                </a:ext>
              </a:extLst>
            </p:cNvPr>
            <p:cNvSpPr txBox="1"/>
            <p:nvPr/>
          </p:nvSpPr>
          <p:spPr>
            <a:xfrm>
              <a:off x="5610256" y="3823457"/>
              <a:ext cx="503663" cy="461665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en-US" altLang="zh-CN" sz="280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388C5B19-8274-4064-8398-8B8D568C9C75}"/>
                </a:ext>
              </a:extLst>
            </p:cNvPr>
            <p:cNvCxnSpPr/>
            <p:nvPr/>
          </p:nvCxnSpPr>
          <p:spPr>
            <a:xfrm>
              <a:off x="6227156" y="3794682"/>
              <a:ext cx="0" cy="519214"/>
            </a:xfrm>
            <a:prstGeom prst="line">
              <a:avLst/>
            </a:prstGeom>
            <a:ln w="28575" cap="flat" cmpd="sng" algn="ctr">
              <a:solidFill>
                <a:schemeClr val="accent4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íṡ1ide">
              <a:extLst>
                <a:ext uri="{FF2B5EF4-FFF2-40B4-BE49-F238E27FC236}">
                  <a16:creationId xmlns:a16="http://schemas.microsoft.com/office/drawing/2014/main" id="{8E2CB753-7B4F-4B6E-9A2A-228F4FF22C48}"/>
                </a:ext>
              </a:extLst>
            </p:cNvPr>
            <p:cNvSpPr/>
            <p:nvPr/>
          </p:nvSpPr>
          <p:spPr bwMode="auto">
            <a:xfrm>
              <a:off x="6313577" y="4071723"/>
              <a:ext cx="3610267" cy="316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0" name="ïŝliďê">
              <a:extLst>
                <a:ext uri="{FF2B5EF4-FFF2-40B4-BE49-F238E27FC236}">
                  <a16:creationId xmlns:a16="http://schemas.microsoft.com/office/drawing/2014/main" id="{3A73A90E-F311-4C48-AA37-E90587FBB33A}"/>
                </a:ext>
              </a:extLst>
            </p:cNvPr>
            <p:cNvSpPr txBox="1"/>
            <p:nvPr/>
          </p:nvSpPr>
          <p:spPr bwMode="auto">
            <a:xfrm>
              <a:off x="6313577" y="3720795"/>
              <a:ext cx="3610267" cy="350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1" name="îŝľiḓê">
              <a:extLst>
                <a:ext uri="{FF2B5EF4-FFF2-40B4-BE49-F238E27FC236}">
                  <a16:creationId xmlns:a16="http://schemas.microsoft.com/office/drawing/2014/main" id="{020D7FDC-D9DB-47CA-8E63-2E82617439E5}"/>
                </a:ext>
              </a:extLst>
            </p:cNvPr>
            <p:cNvSpPr txBox="1"/>
            <p:nvPr/>
          </p:nvSpPr>
          <p:spPr>
            <a:xfrm>
              <a:off x="5610256" y="4623183"/>
              <a:ext cx="514885" cy="461665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en-US" altLang="zh-CN" sz="2800">
                  <a:solidFill>
                    <a:schemeClr val="accent5">
                      <a:lumMod val="100000"/>
                    </a:schemeClr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CB40F7D4-B039-4339-8CE7-8DC319BFC58B}"/>
                </a:ext>
              </a:extLst>
            </p:cNvPr>
            <p:cNvCxnSpPr/>
            <p:nvPr/>
          </p:nvCxnSpPr>
          <p:spPr>
            <a:xfrm>
              <a:off x="6232767" y="4594408"/>
              <a:ext cx="0" cy="519214"/>
            </a:xfrm>
            <a:prstGeom prst="line">
              <a:avLst/>
            </a:prstGeom>
            <a:ln w="28575" cap="flat" cmpd="sng" algn="ctr">
              <a:solidFill>
                <a:schemeClr val="accent5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íśḻiḋé">
              <a:extLst>
                <a:ext uri="{FF2B5EF4-FFF2-40B4-BE49-F238E27FC236}">
                  <a16:creationId xmlns:a16="http://schemas.microsoft.com/office/drawing/2014/main" id="{02641D98-7508-4723-B277-08BF22C47F0D}"/>
                </a:ext>
              </a:extLst>
            </p:cNvPr>
            <p:cNvSpPr/>
            <p:nvPr/>
          </p:nvSpPr>
          <p:spPr bwMode="auto">
            <a:xfrm>
              <a:off x="6319188" y="4871449"/>
              <a:ext cx="3610267" cy="316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4" name="ïşḷíḍe">
              <a:extLst>
                <a:ext uri="{FF2B5EF4-FFF2-40B4-BE49-F238E27FC236}">
                  <a16:creationId xmlns:a16="http://schemas.microsoft.com/office/drawing/2014/main" id="{D484E761-3E9A-4F70-A451-3C00A584A911}"/>
                </a:ext>
              </a:extLst>
            </p:cNvPr>
            <p:cNvSpPr txBox="1"/>
            <p:nvPr/>
          </p:nvSpPr>
          <p:spPr bwMode="auto">
            <a:xfrm>
              <a:off x="6319188" y="4520521"/>
              <a:ext cx="3610267" cy="350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5" name="iṡliḋe">
              <a:extLst>
                <a:ext uri="{FF2B5EF4-FFF2-40B4-BE49-F238E27FC236}">
                  <a16:creationId xmlns:a16="http://schemas.microsoft.com/office/drawing/2014/main" id="{2C150E69-DD42-4410-9058-67133D74A866}"/>
                </a:ext>
              </a:extLst>
            </p:cNvPr>
            <p:cNvSpPr txBox="1"/>
            <p:nvPr/>
          </p:nvSpPr>
          <p:spPr>
            <a:xfrm>
              <a:off x="5610256" y="5422908"/>
              <a:ext cx="516487" cy="461665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en-US" altLang="zh-CN" sz="280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06</a:t>
              </a: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039EA56B-DBFC-4024-B4D9-3FE7B8B84E75}"/>
                </a:ext>
              </a:extLst>
            </p:cNvPr>
            <p:cNvCxnSpPr/>
            <p:nvPr/>
          </p:nvCxnSpPr>
          <p:spPr>
            <a:xfrm>
              <a:off x="6233568" y="5394133"/>
              <a:ext cx="0" cy="519214"/>
            </a:xfrm>
            <a:prstGeom prst="line">
              <a:avLst/>
            </a:prstGeom>
            <a:ln w="28575" cap="flat" cmpd="sng" algn="ctr">
              <a:solidFill>
                <a:schemeClr val="accent6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íśļiďê">
              <a:extLst>
                <a:ext uri="{FF2B5EF4-FFF2-40B4-BE49-F238E27FC236}">
                  <a16:creationId xmlns:a16="http://schemas.microsoft.com/office/drawing/2014/main" id="{11654EDB-312B-45FA-B156-A2EA15F5DC82}"/>
                </a:ext>
              </a:extLst>
            </p:cNvPr>
            <p:cNvSpPr/>
            <p:nvPr/>
          </p:nvSpPr>
          <p:spPr bwMode="auto">
            <a:xfrm>
              <a:off x="6319989" y="5671174"/>
              <a:ext cx="3610267" cy="316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8" name="ïṩ1íďê">
              <a:extLst>
                <a:ext uri="{FF2B5EF4-FFF2-40B4-BE49-F238E27FC236}">
                  <a16:creationId xmlns:a16="http://schemas.microsoft.com/office/drawing/2014/main" id="{D62F0B47-99B0-45CC-8AEB-7ADA2D50E570}"/>
                </a:ext>
              </a:extLst>
            </p:cNvPr>
            <p:cNvSpPr txBox="1"/>
            <p:nvPr/>
          </p:nvSpPr>
          <p:spPr bwMode="auto">
            <a:xfrm>
              <a:off x="6319989" y="5320246"/>
              <a:ext cx="3610267" cy="350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9" name="ïS1ïḓe">
              <a:extLst>
                <a:ext uri="{FF2B5EF4-FFF2-40B4-BE49-F238E27FC236}">
                  <a16:creationId xmlns:a16="http://schemas.microsoft.com/office/drawing/2014/main" id="{962B2B19-F256-4EB1-AA16-073788A6A483}"/>
                </a:ext>
              </a:extLst>
            </p:cNvPr>
            <p:cNvSpPr txBox="1"/>
            <p:nvPr/>
          </p:nvSpPr>
          <p:spPr bwMode="auto">
            <a:xfrm>
              <a:off x="1349230" y="2224005"/>
              <a:ext cx="1139207" cy="654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4000" b="1" dirty="0">
                  <a:solidFill>
                    <a:schemeClr val="tx2"/>
                  </a:solidFill>
                </a:rPr>
                <a:t>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845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4016378" y="261669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C98C64C5-4243-489F-963B-04FD60E52E70}"/>
              </a:ext>
            </a:extLst>
          </p:cNvPr>
          <p:cNvCxnSpPr>
            <a:cxnSpLocks/>
          </p:cNvCxnSpPr>
          <p:nvPr/>
        </p:nvCxnSpPr>
        <p:spPr>
          <a:xfrm>
            <a:off x="5253596" y="2417589"/>
            <a:ext cx="0" cy="126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566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79B2FB-311C-43A1-9B63-3A0C6DE09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D261A79-F985-4AA7-8630-717B259F3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B7B3EF3-EA4A-4AC1-B535-6BF8A634B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241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448BF6-BAC2-4FB3-9FE9-C698F44F7A7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248498"/>
            <a:ext cx="11520489" cy="4795438"/>
            <a:chOff x="0" y="1248498"/>
            <a:chExt cx="11520489" cy="4795438"/>
          </a:xfrm>
        </p:grpSpPr>
        <p:sp>
          <p:nvSpPr>
            <p:cNvPr id="6" name="îṥḷíḑê">
              <a:extLst>
                <a:ext uri="{FF2B5EF4-FFF2-40B4-BE49-F238E27FC236}">
                  <a16:creationId xmlns:a16="http://schemas.microsoft.com/office/drawing/2014/main" id="{EB2FA8C0-4E84-459F-9D91-FC0D5771912A}"/>
                </a:ext>
              </a:extLst>
            </p:cNvPr>
            <p:cNvSpPr/>
            <p:nvPr/>
          </p:nvSpPr>
          <p:spPr bwMode="auto">
            <a:xfrm>
              <a:off x="0" y="1340768"/>
              <a:ext cx="2351584" cy="4703168"/>
            </a:xfrm>
            <a:custGeom>
              <a:avLst/>
              <a:gdLst>
                <a:gd name="connsiteX0" fmla="*/ 0 w 2351584"/>
                <a:gd name="connsiteY0" fmla="*/ 0 h 4703168"/>
                <a:gd name="connsiteX1" fmla="*/ 2351584 w 2351584"/>
                <a:gd name="connsiteY1" fmla="*/ 2351584 h 4703168"/>
                <a:gd name="connsiteX2" fmla="*/ 0 w 2351584"/>
                <a:gd name="connsiteY2" fmla="*/ 4703168 h 4703168"/>
                <a:gd name="connsiteX3" fmla="*/ 0 w 2351584"/>
                <a:gd name="connsiteY3" fmla="*/ 3773472 h 4703168"/>
                <a:gd name="connsiteX4" fmla="*/ 1421888 w 2351584"/>
                <a:gd name="connsiteY4" fmla="*/ 2351584 h 4703168"/>
                <a:gd name="connsiteX5" fmla="*/ 0 w 2351584"/>
                <a:gd name="connsiteY5" fmla="*/ 929696 h 470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51584" h="4703168">
                  <a:moveTo>
                    <a:pt x="0" y="0"/>
                  </a:moveTo>
                  <a:cubicBezTo>
                    <a:pt x="1298744" y="0"/>
                    <a:pt x="2351584" y="1052840"/>
                    <a:pt x="2351584" y="2351584"/>
                  </a:cubicBezTo>
                  <a:cubicBezTo>
                    <a:pt x="2351584" y="3650328"/>
                    <a:pt x="1298744" y="4703168"/>
                    <a:pt x="0" y="4703168"/>
                  </a:cubicBezTo>
                  <a:lnTo>
                    <a:pt x="0" y="3773472"/>
                  </a:lnTo>
                  <a:cubicBezTo>
                    <a:pt x="785287" y="3773472"/>
                    <a:pt x="1421888" y="3136871"/>
                    <a:pt x="1421888" y="2351584"/>
                  </a:cubicBezTo>
                  <a:cubicBezTo>
                    <a:pt x="1421888" y="1566297"/>
                    <a:pt x="785287" y="929696"/>
                    <a:pt x="0" y="929696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28468" r="-127088"/>
              </a:stretch>
            </a:blipFill>
            <a:ln w="9525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7" name="íSľïḓé">
              <a:extLst>
                <a:ext uri="{FF2B5EF4-FFF2-40B4-BE49-F238E27FC236}">
                  <a16:creationId xmlns:a16="http://schemas.microsoft.com/office/drawing/2014/main" id="{2B57A84C-B533-4829-9469-B52246E8FC26}"/>
                </a:ext>
              </a:extLst>
            </p:cNvPr>
            <p:cNvGrpSpPr/>
            <p:nvPr/>
          </p:nvGrpSpPr>
          <p:grpSpPr>
            <a:xfrm>
              <a:off x="2557756" y="3784407"/>
              <a:ext cx="1338772" cy="877013"/>
              <a:chOff x="407368" y="3872845"/>
              <a:chExt cx="1338772" cy="877013"/>
            </a:xfrm>
          </p:grpSpPr>
          <p:sp>
            <p:nvSpPr>
              <p:cNvPr id="63" name="ïṩļíḍe">
                <a:extLst>
                  <a:ext uri="{FF2B5EF4-FFF2-40B4-BE49-F238E27FC236}">
                    <a16:creationId xmlns:a16="http://schemas.microsoft.com/office/drawing/2014/main" id="{F98C6D85-50CB-4089-8219-FAE202C22878}"/>
                  </a:ext>
                </a:extLst>
              </p:cNvPr>
              <p:cNvSpPr/>
              <p:nvPr/>
            </p:nvSpPr>
            <p:spPr>
              <a:xfrm>
                <a:off x="407368" y="4357290"/>
                <a:ext cx="1338772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b="1" dirty="0"/>
                  <a:t>Text</a:t>
                </a:r>
                <a:endParaRPr lang="zh-CN" altLang="en-US" b="1" dirty="0"/>
              </a:p>
            </p:txBody>
          </p:sp>
          <p:grpSp>
            <p:nvGrpSpPr>
              <p:cNvPr id="64" name="íṧļíḍe">
                <a:extLst>
                  <a:ext uri="{FF2B5EF4-FFF2-40B4-BE49-F238E27FC236}">
                    <a16:creationId xmlns:a16="http://schemas.microsoft.com/office/drawing/2014/main" id="{7741116F-E8BB-4112-9B0C-ED58B235A549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65" name="îşļïḍé">
                  <a:extLst>
                    <a:ext uri="{FF2B5EF4-FFF2-40B4-BE49-F238E27FC236}">
                      <a16:creationId xmlns:a16="http://schemas.microsoft.com/office/drawing/2014/main" id="{5133C22F-9220-4E05-A493-D625038554EF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6" name="ï$1íde">
                  <a:extLst>
                    <a:ext uri="{FF2B5EF4-FFF2-40B4-BE49-F238E27FC236}">
                      <a16:creationId xmlns:a16="http://schemas.microsoft.com/office/drawing/2014/main" id="{445E3830-EEFB-41E1-A1B1-D9A4B3FE3132}"/>
                    </a:ext>
                  </a:extLst>
                </p:cNvPr>
                <p:cNvSpPr/>
                <p:nvPr/>
              </p:nvSpPr>
              <p:spPr>
                <a:xfrm>
                  <a:off x="3779542" y="2319559"/>
                  <a:ext cx="172652" cy="1638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800" y="63664"/>
                      </a:moveTo>
                      <a:lnTo>
                        <a:pt x="119800" y="63664"/>
                      </a:lnTo>
                      <a:cubicBezTo>
                        <a:pt x="119800" y="66596"/>
                        <a:pt x="118405" y="69528"/>
                        <a:pt x="114219" y="69528"/>
                      </a:cubicBezTo>
                      <a:cubicBezTo>
                        <a:pt x="112823" y="69528"/>
                        <a:pt x="111428" y="68062"/>
                        <a:pt x="111428" y="68062"/>
                      </a:cubicBezTo>
                      <a:lnTo>
                        <a:pt x="111428" y="68062"/>
                      </a:lnTo>
                      <a:cubicBezTo>
                        <a:pt x="60598" y="14869"/>
                        <a:pt x="60598" y="14869"/>
                        <a:pt x="60598" y="14869"/>
                      </a:cubicBezTo>
                      <a:lnTo>
                        <a:pt x="60598" y="14869"/>
                      </a:lnTo>
                      <a:lnTo>
                        <a:pt x="60598" y="14869"/>
                      </a:lnTo>
                      <a:lnTo>
                        <a:pt x="60598" y="14869"/>
                      </a:lnTo>
                      <a:cubicBezTo>
                        <a:pt x="9966" y="68062"/>
                        <a:pt x="9966" y="68062"/>
                        <a:pt x="9966" y="68062"/>
                      </a:cubicBezTo>
                      <a:lnTo>
                        <a:pt x="9966" y="68062"/>
                      </a:lnTo>
                      <a:cubicBezTo>
                        <a:pt x="8571" y="68062"/>
                        <a:pt x="7176" y="69528"/>
                        <a:pt x="5780" y="69528"/>
                      </a:cubicBezTo>
                      <a:cubicBezTo>
                        <a:pt x="2990" y="69528"/>
                        <a:pt x="0" y="66596"/>
                        <a:pt x="0" y="63664"/>
                      </a:cubicBezTo>
                      <a:cubicBezTo>
                        <a:pt x="0" y="62198"/>
                        <a:pt x="0" y="60523"/>
                        <a:pt x="1395" y="59057"/>
                      </a:cubicBezTo>
                      <a:cubicBezTo>
                        <a:pt x="56411" y="1465"/>
                        <a:pt x="56411" y="1465"/>
                        <a:pt x="56411" y="1465"/>
                      </a:cubicBezTo>
                      <a:cubicBezTo>
                        <a:pt x="57807" y="0"/>
                        <a:pt x="59202" y="0"/>
                        <a:pt x="60598" y="0"/>
                      </a:cubicBez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cubicBezTo>
                        <a:pt x="61993" y="0"/>
                        <a:pt x="63388" y="1465"/>
                        <a:pt x="64784" y="1465"/>
                      </a:cubicBezTo>
                      <a:lnTo>
                        <a:pt x="64784" y="1465"/>
                      </a:lnTo>
                      <a:cubicBezTo>
                        <a:pt x="85913" y="25130"/>
                        <a:pt x="85913" y="25130"/>
                        <a:pt x="85913" y="25130"/>
                      </a:cubicBezTo>
                      <a:cubicBezTo>
                        <a:pt x="85913" y="19267"/>
                        <a:pt x="85913" y="19267"/>
                        <a:pt x="85913" y="19267"/>
                      </a:cubicBezTo>
                      <a:cubicBezTo>
                        <a:pt x="85913" y="16335"/>
                        <a:pt x="88903" y="13193"/>
                        <a:pt x="91694" y="13193"/>
                      </a:cubicBezTo>
                      <a:cubicBezTo>
                        <a:pt x="95880" y="13193"/>
                        <a:pt x="97275" y="16335"/>
                        <a:pt x="97275" y="19267"/>
                      </a:cubicBezTo>
                      <a:cubicBezTo>
                        <a:pt x="97275" y="36858"/>
                        <a:pt x="97275" y="36858"/>
                        <a:pt x="97275" y="36858"/>
                      </a:cubicBezTo>
                      <a:cubicBezTo>
                        <a:pt x="118405" y="59057"/>
                        <a:pt x="118405" y="59057"/>
                        <a:pt x="118405" y="59057"/>
                      </a:cubicBezTo>
                      <a:lnTo>
                        <a:pt x="118405" y="59057"/>
                      </a:lnTo>
                      <a:cubicBezTo>
                        <a:pt x="119800" y="60523"/>
                        <a:pt x="119800" y="62198"/>
                        <a:pt x="119800" y="63664"/>
                      </a:cubicBezTo>
                      <a:close/>
                      <a:moveTo>
                        <a:pt x="108438" y="72460"/>
                      </a:moveTo>
                      <a:lnTo>
                        <a:pt x="108438" y="72460"/>
                      </a:lnTo>
                      <a:cubicBezTo>
                        <a:pt x="108438" y="90261"/>
                        <a:pt x="108438" y="90261"/>
                        <a:pt x="108438" y="90261"/>
                      </a:cubicBezTo>
                      <a:cubicBezTo>
                        <a:pt x="108438" y="99057"/>
                        <a:pt x="108438" y="99057"/>
                        <a:pt x="108438" y="99057"/>
                      </a:cubicBezTo>
                      <a:cubicBezTo>
                        <a:pt x="108438" y="113926"/>
                        <a:pt x="108438" y="113926"/>
                        <a:pt x="108438" y="113926"/>
                      </a:cubicBezTo>
                      <a:cubicBezTo>
                        <a:pt x="108438" y="118324"/>
                        <a:pt x="107043" y="119790"/>
                        <a:pt x="102857" y="119790"/>
                      </a:cubicBezTo>
                      <a:cubicBezTo>
                        <a:pt x="91694" y="119790"/>
                        <a:pt x="91694" y="119790"/>
                        <a:pt x="91694" y="119790"/>
                      </a:cubicBezTo>
                      <a:cubicBezTo>
                        <a:pt x="91694" y="72460"/>
                        <a:pt x="91694" y="72460"/>
                        <a:pt x="91694" y="72460"/>
                      </a:cubicBezTo>
                      <a:cubicBezTo>
                        <a:pt x="69169" y="72460"/>
                        <a:pt x="69169" y="72460"/>
                        <a:pt x="69169" y="72460"/>
                      </a:cubicBezTo>
                      <a:cubicBezTo>
                        <a:pt x="69169" y="119790"/>
                        <a:pt x="69169" y="119790"/>
                        <a:pt x="69169" y="119790"/>
                      </a:cubicBezTo>
                      <a:cubicBezTo>
                        <a:pt x="16943" y="119790"/>
                        <a:pt x="16943" y="119790"/>
                        <a:pt x="16943" y="119790"/>
                      </a:cubicBezTo>
                      <a:cubicBezTo>
                        <a:pt x="14152" y="119790"/>
                        <a:pt x="11362" y="118324"/>
                        <a:pt x="11362" y="113926"/>
                      </a:cubicBezTo>
                      <a:cubicBezTo>
                        <a:pt x="11362" y="99057"/>
                        <a:pt x="11362" y="99057"/>
                        <a:pt x="11362" y="99057"/>
                      </a:cubicBezTo>
                      <a:cubicBezTo>
                        <a:pt x="11362" y="90261"/>
                        <a:pt x="11362" y="90261"/>
                        <a:pt x="11362" y="90261"/>
                      </a:cubicBezTo>
                      <a:cubicBezTo>
                        <a:pt x="11362" y="72460"/>
                        <a:pt x="11362" y="72460"/>
                        <a:pt x="11362" y="72460"/>
                      </a:cubicBezTo>
                      <a:cubicBezTo>
                        <a:pt x="60598" y="22198"/>
                        <a:pt x="60598" y="22198"/>
                        <a:pt x="60598" y="22198"/>
                      </a:cubicBezTo>
                      <a:lnTo>
                        <a:pt x="108438" y="72460"/>
                      </a:lnTo>
                      <a:close/>
                      <a:moveTo>
                        <a:pt x="50830" y="72460"/>
                      </a:moveTo>
                      <a:lnTo>
                        <a:pt x="50830" y="72460"/>
                      </a:lnTo>
                      <a:cubicBezTo>
                        <a:pt x="28305" y="72460"/>
                        <a:pt x="28305" y="72460"/>
                        <a:pt x="28305" y="72460"/>
                      </a:cubicBezTo>
                      <a:cubicBezTo>
                        <a:pt x="28305" y="96125"/>
                        <a:pt x="28305" y="96125"/>
                        <a:pt x="28305" y="96125"/>
                      </a:cubicBezTo>
                      <a:cubicBezTo>
                        <a:pt x="50830" y="96125"/>
                        <a:pt x="50830" y="96125"/>
                        <a:pt x="50830" y="96125"/>
                      </a:cubicBezTo>
                      <a:lnTo>
                        <a:pt x="50830" y="724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îṧļiḍé">
              <a:extLst>
                <a:ext uri="{FF2B5EF4-FFF2-40B4-BE49-F238E27FC236}">
                  <a16:creationId xmlns:a16="http://schemas.microsoft.com/office/drawing/2014/main" id="{A49882F6-7F39-4DE9-909A-1296FBA44A23}"/>
                </a:ext>
              </a:extLst>
            </p:cNvPr>
            <p:cNvGrpSpPr/>
            <p:nvPr/>
          </p:nvGrpSpPr>
          <p:grpSpPr>
            <a:xfrm>
              <a:off x="4076908" y="3784407"/>
              <a:ext cx="1338772" cy="877013"/>
              <a:chOff x="407368" y="3872845"/>
              <a:chExt cx="1338772" cy="877013"/>
            </a:xfrm>
          </p:grpSpPr>
          <p:sp>
            <p:nvSpPr>
              <p:cNvPr id="59" name="íşlïďé">
                <a:extLst>
                  <a:ext uri="{FF2B5EF4-FFF2-40B4-BE49-F238E27FC236}">
                    <a16:creationId xmlns:a16="http://schemas.microsoft.com/office/drawing/2014/main" id="{40CB2EC6-9D18-4D5F-95B1-4AC2B82717EC}"/>
                  </a:ext>
                </a:extLst>
              </p:cNvPr>
              <p:cNvSpPr/>
              <p:nvPr/>
            </p:nvSpPr>
            <p:spPr>
              <a:xfrm>
                <a:off x="407368" y="4357290"/>
                <a:ext cx="1338772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b="1" dirty="0"/>
                  <a:t>Text</a:t>
                </a:r>
                <a:endParaRPr lang="zh-CN" altLang="en-US" b="1" dirty="0"/>
              </a:p>
            </p:txBody>
          </p:sp>
          <p:grpSp>
            <p:nvGrpSpPr>
              <p:cNvPr id="60" name="í$ḷídé">
                <a:extLst>
                  <a:ext uri="{FF2B5EF4-FFF2-40B4-BE49-F238E27FC236}">
                    <a16:creationId xmlns:a16="http://schemas.microsoft.com/office/drawing/2014/main" id="{585402F9-3D1A-401A-9B4A-038B2C001A5B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61" name="îšlïḋé">
                  <a:extLst>
                    <a:ext uri="{FF2B5EF4-FFF2-40B4-BE49-F238E27FC236}">
                      <a16:creationId xmlns:a16="http://schemas.microsoft.com/office/drawing/2014/main" id="{C45638CA-1EA6-4B64-971B-9FEDD3AE6317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2" name="íş1iḓè">
                  <a:extLst>
                    <a:ext uri="{FF2B5EF4-FFF2-40B4-BE49-F238E27FC236}">
                      <a16:creationId xmlns:a16="http://schemas.microsoft.com/office/drawing/2014/main" id="{D68508E0-D168-4335-A9C1-722BFBC342BB}"/>
                    </a:ext>
                  </a:extLst>
                </p:cNvPr>
                <p:cNvSpPr/>
                <p:nvPr/>
              </p:nvSpPr>
              <p:spPr>
                <a:xfrm>
                  <a:off x="3779542" y="2319559"/>
                  <a:ext cx="172652" cy="1638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800" y="63664"/>
                      </a:moveTo>
                      <a:lnTo>
                        <a:pt x="119800" y="63664"/>
                      </a:lnTo>
                      <a:cubicBezTo>
                        <a:pt x="119800" y="66596"/>
                        <a:pt x="118405" y="69528"/>
                        <a:pt x="114219" y="69528"/>
                      </a:cubicBezTo>
                      <a:cubicBezTo>
                        <a:pt x="112823" y="69528"/>
                        <a:pt x="111428" y="68062"/>
                        <a:pt x="111428" y="68062"/>
                      </a:cubicBezTo>
                      <a:lnTo>
                        <a:pt x="111428" y="68062"/>
                      </a:lnTo>
                      <a:cubicBezTo>
                        <a:pt x="60598" y="14869"/>
                        <a:pt x="60598" y="14869"/>
                        <a:pt x="60598" y="14869"/>
                      </a:cubicBezTo>
                      <a:lnTo>
                        <a:pt x="60598" y="14869"/>
                      </a:lnTo>
                      <a:lnTo>
                        <a:pt x="60598" y="14869"/>
                      </a:lnTo>
                      <a:lnTo>
                        <a:pt x="60598" y="14869"/>
                      </a:lnTo>
                      <a:cubicBezTo>
                        <a:pt x="9966" y="68062"/>
                        <a:pt x="9966" y="68062"/>
                        <a:pt x="9966" y="68062"/>
                      </a:cubicBezTo>
                      <a:lnTo>
                        <a:pt x="9966" y="68062"/>
                      </a:lnTo>
                      <a:cubicBezTo>
                        <a:pt x="8571" y="68062"/>
                        <a:pt x="7176" y="69528"/>
                        <a:pt x="5780" y="69528"/>
                      </a:cubicBezTo>
                      <a:cubicBezTo>
                        <a:pt x="2990" y="69528"/>
                        <a:pt x="0" y="66596"/>
                        <a:pt x="0" y="63664"/>
                      </a:cubicBezTo>
                      <a:cubicBezTo>
                        <a:pt x="0" y="62198"/>
                        <a:pt x="0" y="60523"/>
                        <a:pt x="1395" y="59057"/>
                      </a:cubicBezTo>
                      <a:cubicBezTo>
                        <a:pt x="56411" y="1465"/>
                        <a:pt x="56411" y="1465"/>
                        <a:pt x="56411" y="1465"/>
                      </a:cubicBezTo>
                      <a:cubicBezTo>
                        <a:pt x="57807" y="0"/>
                        <a:pt x="59202" y="0"/>
                        <a:pt x="60598" y="0"/>
                      </a:cubicBez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cubicBezTo>
                        <a:pt x="61993" y="0"/>
                        <a:pt x="63388" y="1465"/>
                        <a:pt x="64784" y="1465"/>
                      </a:cubicBezTo>
                      <a:lnTo>
                        <a:pt x="64784" y="1465"/>
                      </a:lnTo>
                      <a:cubicBezTo>
                        <a:pt x="85913" y="25130"/>
                        <a:pt x="85913" y="25130"/>
                        <a:pt x="85913" y="25130"/>
                      </a:cubicBezTo>
                      <a:cubicBezTo>
                        <a:pt x="85913" y="19267"/>
                        <a:pt x="85913" y="19267"/>
                        <a:pt x="85913" y="19267"/>
                      </a:cubicBezTo>
                      <a:cubicBezTo>
                        <a:pt x="85913" y="16335"/>
                        <a:pt x="88903" y="13193"/>
                        <a:pt x="91694" y="13193"/>
                      </a:cubicBezTo>
                      <a:cubicBezTo>
                        <a:pt x="95880" y="13193"/>
                        <a:pt x="97275" y="16335"/>
                        <a:pt x="97275" y="19267"/>
                      </a:cubicBezTo>
                      <a:cubicBezTo>
                        <a:pt x="97275" y="36858"/>
                        <a:pt x="97275" y="36858"/>
                        <a:pt x="97275" y="36858"/>
                      </a:cubicBezTo>
                      <a:cubicBezTo>
                        <a:pt x="118405" y="59057"/>
                        <a:pt x="118405" y="59057"/>
                        <a:pt x="118405" y="59057"/>
                      </a:cubicBezTo>
                      <a:lnTo>
                        <a:pt x="118405" y="59057"/>
                      </a:lnTo>
                      <a:cubicBezTo>
                        <a:pt x="119800" y="60523"/>
                        <a:pt x="119800" y="62198"/>
                        <a:pt x="119800" y="63664"/>
                      </a:cubicBezTo>
                      <a:close/>
                      <a:moveTo>
                        <a:pt x="108438" y="72460"/>
                      </a:moveTo>
                      <a:lnTo>
                        <a:pt x="108438" y="72460"/>
                      </a:lnTo>
                      <a:cubicBezTo>
                        <a:pt x="108438" y="90261"/>
                        <a:pt x="108438" y="90261"/>
                        <a:pt x="108438" y="90261"/>
                      </a:cubicBezTo>
                      <a:cubicBezTo>
                        <a:pt x="108438" y="99057"/>
                        <a:pt x="108438" y="99057"/>
                        <a:pt x="108438" y="99057"/>
                      </a:cubicBezTo>
                      <a:cubicBezTo>
                        <a:pt x="108438" y="113926"/>
                        <a:pt x="108438" y="113926"/>
                        <a:pt x="108438" y="113926"/>
                      </a:cubicBezTo>
                      <a:cubicBezTo>
                        <a:pt x="108438" y="118324"/>
                        <a:pt x="107043" y="119790"/>
                        <a:pt x="102857" y="119790"/>
                      </a:cubicBezTo>
                      <a:cubicBezTo>
                        <a:pt x="91694" y="119790"/>
                        <a:pt x="91694" y="119790"/>
                        <a:pt x="91694" y="119790"/>
                      </a:cubicBezTo>
                      <a:cubicBezTo>
                        <a:pt x="91694" y="72460"/>
                        <a:pt x="91694" y="72460"/>
                        <a:pt x="91694" y="72460"/>
                      </a:cubicBezTo>
                      <a:cubicBezTo>
                        <a:pt x="69169" y="72460"/>
                        <a:pt x="69169" y="72460"/>
                        <a:pt x="69169" y="72460"/>
                      </a:cubicBezTo>
                      <a:cubicBezTo>
                        <a:pt x="69169" y="119790"/>
                        <a:pt x="69169" y="119790"/>
                        <a:pt x="69169" y="119790"/>
                      </a:cubicBezTo>
                      <a:cubicBezTo>
                        <a:pt x="16943" y="119790"/>
                        <a:pt x="16943" y="119790"/>
                        <a:pt x="16943" y="119790"/>
                      </a:cubicBezTo>
                      <a:cubicBezTo>
                        <a:pt x="14152" y="119790"/>
                        <a:pt x="11362" y="118324"/>
                        <a:pt x="11362" y="113926"/>
                      </a:cubicBezTo>
                      <a:cubicBezTo>
                        <a:pt x="11362" y="99057"/>
                        <a:pt x="11362" y="99057"/>
                        <a:pt x="11362" y="99057"/>
                      </a:cubicBezTo>
                      <a:cubicBezTo>
                        <a:pt x="11362" y="90261"/>
                        <a:pt x="11362" y="90261"/>
                        <a:pt x="11362" y="90261"/>
                      </a:cubicBezTo>
                      <a:cubicBezTo>
                        <a:pt x="11362" y="72460"/>
                        <a:pt x="11362" y="72460"/>
                        <a:pt x="11362" y="72460"/>
                      </a:cubicBezTo>
                      <a:cubicBezTo>
                        <a:pt x="60598" y="22198"/>
                        <a:pt x="60598" y="22198"/>
                        <a:pt x="60598" y="22198"/>
                      </a:cubicBezTo>
                      <a:lnTo>
                        <a:pt x="108438" y="72460"/>
                      </a:lnTo>
                      <a:close/>
                      <a:moveTo>
                        <a:pt x="50830" y="72460"/>
                      </a:moveTo>
                      <a:lnTo>
                        <a:pt x="50830" y="72460"/>
                      </a:lnTo>
                      <a:cubicBezTo>
                        <a:pt x="28305" y="72460"/>
                        <a:pt x="28305" y="72460"/>
                        <a:pt x="28305" y="72460"/>
                      </a:cubicBezTo>
                      <a:cubicBezTo>
                        <a:pt x="28305" y="96125"/>
                        <a:pt x="28305" y="96125"/>
                        <a:pt x="28305" y="96125"/>
                      </a:cubicBezTo>
                      <a:cubicBezTo>
                        <a:pt x="50830" y="96125"/>
                        <a:pt x="50830" y="96125"/>
                        <a:pt x="50830" y="96125"/>
                      </a:cubicBezTo>
                      <a:lnTo>
                        <a:pt x="50830" y="724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9" name="ïsļíḓê">
              <a:extLst>
                <a:ext uri="{FF2B5EF4-FFF2-40B4-BE49-F238E27FC236}">
                  <a16:creationId xmlns:a16="http://schemas.microsoft.com/office/drawing/2014/main" id="{EDE077FB-4853-40B1-9DF4-E8A292F68FD1}"/>
                </a:ext>
              </a:extLst>
            </p:cNvPr>
            <p:cNvGrpSpPr/>
            <p:nvPr/>
          </p:nvGrpSpPr>
          <p:grpSpPr>
            <a:xfrm>
              <a:off x="5596060" y="3784407"/>
              <a:ext cx="1338772" cy="877013"/>
              <a:chOff x="407368" y="3872845"/>
              <a:chExt cx="1338772" cy="877013"/>
            </a:xfrm>
          </p:grpSpPr>
          <p:sp>
            <p:nvSpPr>
              <p:cNvPr id="55" name="iṣľîďè">
                <a:extLst>
                  <a:ext uri="{FF2B5EF4-FFF2-40B4-BE49-F238E27FC236}">
                    <a16:creationId xmlns:a16="http://schemas.microsoft.com/office/drawing/2014/main" id="{BCE25A96-1EFF-4A77-9B7F-6435DED74D49}"/>
                  </a:ext>
                </a:extLst>
              </p:cNvPr>
              <p:cNvSpPr/>
              <p:nvPr/>
            </p:nvSpPr>
            <p:spPr>
              <a:xfrm>
                <a:off x="407368" y="4357290"/>
                <a:ext cx="1338772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b="1" dirty="0"/>
                  <a:t>Text</a:t>
                </a:r>
                <a:endParaRPr lang="zh-CN" altLang="en-US" b="1" dirty="0"/>
              </a:p>
            </p:txBody>
          </p:sp>
          <p:grpSp>
            <p:nvGrpSpPr>
              <p:cNvPr id="56" name="îṥľïḑe">
                <a:extLst>
                  <a:ext uri="{FF2B5EF4-FFF2-40B4-BE49-F238E27FC236}">
                    <a16:creationId xmlns:a16="http://schemas.microsoft.com/office/drawing/2014/main" id="{7C7D1AE5-B250-4B2D-991E-D5B0ED50B78E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57" name="i$ļiḑê">
                  <a:extLst>
                    <a:ext uri="{FF2B5EF4-FFF2-40B4-BE49-F238E27FC236}">
                      <a16:creationId xmlns:a16="http://schemas.microsoft.com/office/drawing/2014/main" id="{28590A38-1F6A-4BCC-A8EC-B12099419D7D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8" name="iSľïďé">
                  <a:extLst>
                    <a:ext uri="{FF2B5EF4-FFF2-40B4-BE49-F238E27FC236}">
                      <a16:creationId xmlns:a16="http://schemas.microsoft.com/office/drawing/2014/main" id="{D7A9AC5A-6497-4C48-900C-BFF3FB984876}"/>
                    </a:ext>
                  </a:extLst>
                </p:cNvPr>
                <p:cNvSpPr/>
                <p:nvPr/>
              </p:nvSpPr>
              <p:spPr>
                <a:xfrm>
                  <a:off x="3779542" y="2319559"/>
                  <a:ext cx="172652" cy="1638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800" y="63664"/>
                      </a:moveTo>
                      <a:lnTo>
                        <a:pt x="119800" y="63664"/>
                      </a:lnTo>
                      <a:cubicBezTo>
                        <a:pt x="119800" y="66596"/>
                        <a:pt x="118405" y="69528"/>
                        <a:pt x="114219" y="69528"/>
                      </a:cubicBezTo>
                      <a:cubicBezTo>
                        <a:pt x="112823" y="69528"/>
                        <a:pt x="111428" y="68062"/>
                        <a:pt x="111428" y="68062"/>
                      </a:cubicBezTo>
                      <a:lnTo>
                        <a:pt x="111428" y="68062"/>
                      </a:lnTo>
                      <a:cubicBezTo>
                        <a:pt x="60598" y="14869"/>
                        <a:pt x="60598" y="14869"/>
                        <a:pt x="60598" y="14869"/>
                      </a:cubicBezTo>
                      <a:lnTo>
                        <a:pt x="60598" y="14869"/>
                      </a:lnTo>
                      <a:lnTo>
                        <a:pt x="60598" y="14869"/>
                      </a:lnTo>
                      <a:lnTo>
                        <a:pt x="60598" y="14869"/>
                      </a:lnTo>
                      <a:cubicBezTo>
                        <a:pt x="9966" y="68062"/>
                        <a:pt x="9966" y="68062"/>
                        <a:pt x="9966" y="68062"/>
                      </a:cubicBezTo>
                      <a:lnTo>
                        <a:pt x="9966" y="68062"/>
                      </a:lnTo>
                      <a:cubicBezTo>
                        <a:pt x="8571" y="68062"/>
                        <a:pt x="7176" y="69528"/>
                        <a:pt x="5780" y="69528"/>
                      </a:cubicBezTo>
                      <a:cubicBezTo>
                        <a:pt x="2990" y="69528"/>
                        <a:pt x="0" y="66596"/>
                        <a:pt x="0" y="63664"/>
                      </a:cubicBezTo>
                      <a:cubicBezTo>
                        <a:pt x="0" y="62198"/>
                        <a:pt x="0" y="60523"/>
                        <a:pt x="1395" y="59057"/>
                      </a:cubicBezTo>
                      <a:cubicBezTo>
                        <a:pt x="56411" y="1465"/>
                        <a:pt x="56411" y="1465"/>
                        <a:pt x="56411" y="1465"/>
                      </a:cubicBezTo>
                      <a:cubicBezTo>
                        <a:pt x="57807" y="0"/>
                        <a:pt x="59202" y="0"/>
                        <a:pt x="60598" y="0"/>
                      </a:cubicBez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cubicBezTo>
                        <a:pt x="61993" y="0"/>
                        <a:pt x="63388" y="1465"/>
                        <a:pt x="64784" y="1465"/>
                      </a:cubicBezTo>
                      <a:lnTo>
                        <a:pt x="64784" y="1465"/>
                      </a:lnTo>
                      <a:cubicBezTo>
                        <a:pt x="85913" y="25130"/>
                        <a:pt x="85913" y="25130"/>
                        <a:pt x="85913" y="25130"/>
                      </a:cubicBezTo>
                      <a:cubicBezTo>
                        <a:pt x="85913" y="19267"/>
                        <a:pt x="85913" y="19267"/>
                        <a:pt x="85913" y="19267"/>
                      </a:cubicBezTo>
                      <a:cubicBezTo>
                        <a:pt x="85913" y="16335"/>
                        <a:pt x="88903" y="13193"/>
                        <a:pt x="91694" y="13193"/>
                      </a:cubicBezTo>
                      <a:cubicBezTo>
                        <a:pt x="95880" y="13193"/>
                        <a:pt x="97275" y="16335"/>
                        <a:pt x="97275" y="19267"/>
                      </a:cubicBezTo>
                      <a:cubicBezTo>
                        <a:pt x="97275" y="36858"/>
                        <a:pt x="97275" y="36858"/>
                        <a:pt x="97275" y="36858"/>
                      </a:cubicBezTo>
                      <a:cubicBezTo>
                        <a:pt x="118405" y="59057"/>
                        <a:pt x="118405" y="59057"/>
                        <a:pt x="118405" y="59057"/>
                      </a:cubicBezTo>
                      <a:lnTo>
                        <a:pt x="118405" y="59057"/>
                      </a:lnTo>
                      <a:cubicBezTo>
                        <a:pt x="119800" y="60523"/>
                        <a:pt x="119800" y="62198"/>
                        <a:pt x="119800" y="63664"/>
                      </a:cubicBezTo>
                      <a:close/>
                      <a:moveTo>
                        <a:pt x="108438" y="72460"/>
                      </a:moveTo>
                      <a:lnTo>
                        <a:pt x="108438" y="72460"/>
                      </a:lnTo>
                      <a:cubicBezTo>
                        <a:pt x="108438" y="90261"/>
                        <a:pt x="108438" y="90261"/>
                        <a:pt x="108438" y="90261"/>
                      </a:cubicBezTo>
                      <a:cubicBezTo>
                        <a:pt x="108438" y="99057"/>
                        <a:pt x="108438" y="99057"/>
                        <a:pt x="108438" y="99057"/>
                      </a:cubicBezTo>
                      <a:cubicBezTo>
                        <a:pt x="108438" y="113926"/>
                        <a:pt x="108438" y="113926"/>
                        <a:pt x="108438" y="113926"/>
                      </a:cubicBezTo>
                      <a:cubicBezTo>
                        <a:pt x="108438" y="118324"/>
                        <a:pt x="107043" y="119790"/>
                        <a:pt x="102857" y="119790"/>
                      </a:cubicBezTo>
                      <a:cubicBezTo>
                        <a:pt x="91694" y="119790"/>
                        <a:pt x="91694" y="119790"/>
                        <a:pt x="91694" y="119790"/>
                      </a:cubicBezTo>
                      <a:cubicBezTo>
                        <a:pt x="91694" y="72460"/>
                        <a:pt x="91694" y="72460"/>
                        <a:pt x="91694" y="72460"/>
                      </a:cubicBezTo>
                      <a:cubicBezTo>
                        <a:pt x="69169" y="72460"/>
                        <a:pt x="69169" y="72460"/>
                        <a:pt x="69169" y="72460"/>
                      </a:cubicBezTo>
                      <a:cubicBezTo>
                        <a:pt x="69169" y="119790"/>
                        <a:pt x="69169" y="119790"/>
                        <a:pt x="69169" y="119790"/>
                      </a:cubicBezTo>
                      <a:cubicBezTo>
                        <a:pt x="16943" y="119790"/>
                        <a:pt x="16943" y="119790"/>
                        <a:pt x="16943" y="119790"/>
                      </a:cubicBezTo>
                      <a:cubicBezTo>
                        <a:pt x="14152" y="119790"/>
                        <a:pt x="11362" y="118324"/>
                        <a:pt x="11362" y="113926"/>
                      </a:cubicBezTo>
                      <a:cubicBezTo>
                        <a:pt x="11362" y="99057"/>
                        <a:pt x="11362" y="99057"/>
                        <a:pt x="11362" y="99057"/>
                      </a:cubicBezTo>
                      <a:cubicBezTo>
                        <a:pt x="11362" y="90261"/>
                        <a:pt x="11362" y="90261"/>
                        <a:pt x="11362" y="90261"/>
                      </a:cubicBezTo>
                      <a:cubicBezTo>
                        <a:pt x="11362" y="72460"/>
                        <a:pt x="11362" y="72460"/>
                        <a:pt x="11362" y="72460"/>
                      </a:cubicBezTo>
                      <a:cubicBezTo>
                        <a:pt x="60598" y="22198"/>
                        <a:pt x="60598" y="22198"/>
                        <a:pt x="60598" y="22198"/>
                      </a:cubicBezTo>
                      <a:lnTo>
                        <a:pt x="108438" y="72460"/>
                      </a:lnTo>
                      <a:close/>
                      <a:moveTo>
                        <a:pt x="50830" y="72460"/>
                      </a:moveTo>
                      <a:lnTo>
                        <a:pt x="50830" y="72460"/>
                      </a:lnTo>
                      <a:cubicBezTo>
                        <a:pt x="28305" y="72460"/>
                        <a:pt x="28305" y="72460"/>
                        <a:pt x="28305" y="72460"/>
                      </a:cubicBezTo>
                      <a:cubicBezTo>
                        <a:pt x="28305" y="96125"/>
                        <a:pt x="28305" y="96125"/>
                        <a:pt x="28305" y="96125"/>
                      </a:cubicBezTo>
                      <a:cubicBezTo>
                        <a:pt x="50830" y="96125"/>
                        <a:pt x="50830" y="96125"/>
                        <a:pt x="50830" y="96125"/>
                      </a:cubicBezTo>
                      <a:lnTo>
                        <a:pt x="50830" y="724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îṣḻiḍé">
              <a:extLst>
                <a:ext uri="{FF2B5EF4-FFF2-40B4-BE49-F238E27FC236}">
                  <a16:creationId xmlns:a16="http://schemas.microsoft.com/office/drawing/2014/main" id="{A0064277-D16F-4E95-BC0B-812823F3C2C8}"/>
                </a:ext>
              </a:extLst>
            </p:cNvPr>
            <p:cNvGrpSpPr/>
            <p:nvPr/>
          </p:nvGrpSpPr>
          <p:grpSpPr>
            <a:xfrm>
              <a:off x="2557756" y="4863739"/>
              <a:ext cx="1338772" cy="877013"/>
              <a:chOff x="407368" y="3872845"/>
              <a:chExt cx="1338772" cy="877013"/>
            </a:xfrm>
          </p:grpSpPr>
          <p:sp>
            <p:nvSpPr>
              <p:cNvPr id="51" name="îSļïḑé">
                <a:extLst>
                  <a:ext uri="{FF2B5EF4-FFF2-40B4-BE49-F238E27FC236}">
                    <a16:creationId xmlns:a16="http://schemas.microsoft.com/office/drawing/2014/main" id="{912067B0-DD9F-44A5-8304-E5DDC362A850}"/>
                  </a:ext>
                </a:extLst>
              </p:cNvPr>
              <p:cNvSpPr/>
              <p:nvPr/>
            </p:nvSpPr>
            <p:spPr>
              <a:xfrm>
                <a:off x="407368" y="4357290"/>
                <a:ext cx="1338772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b="1" dirty="0"/>
                  <a:t>Text</a:t>
                </a:r>
                <a:endParaRPr lang="zh-CN" altLang="en-US" b="1" dirty="0"/>
              </a:p>
            </p:txBody>
          </p:sp>
          <p:grpSp>
            <p:nvGrpSpPr>
              <p:cNvPr id="52" name="iṩľïḍe">
                <a:extLst>
                  <a:ext uri="{FF2B5EF4-FFF2-40B4-BE49-F238E27FC236}">
                    <a16:creationId xmlns:a16="http://schemas.microsoft.com/office/drawing/2014/main" id="{9A712878-EE41-4E91-9521-A74E236EA981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53" name="ïṣḷïḑè">
                  <a:extLst>
                    <a:ext uri="{FF2B5EF4-FFF2-40B4-BE49-F238E27FC236}">
                      <a16:creationId xmlns:a16="http://schemas.microsoft.com/office/drawing/2014/main" id="{0DB84414-8A3E-43F2-A8B0-858E79265599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4" name="îšľîḍé">
                  <a:extLst>
                    <a:ext uri="{FF2B5EF4-FFF2-40B4-BE49-F238E27FC236}">
                      <a16:creationId xmlns:a16="http://schemas.microsoft.com/office/drawing/2014/main" id="{2FE159A8-1B9C-4A19-BF24-634A28D5D934}"/>
                    </a:ext>
                  </a:extLst>
                </p:cNvPr>
                <p:cNvSpPr/>
                <p:nvPr/>
              </p:nvSpPr>
              <p:spPr>
                <a:xfrm>
                  <a:off x="3779542" y="2319559"/>
                  <a:ext cx="172652" cy="1638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800" y="63664"/>
                      </a:moveTo>
                      <a:lnTo>
                        <a:pt x="119800" y="63664"/>
                      </a:lnTo>
                      <a:cubicBezTo>
                        <a:pt x="119800" y="66596"/>
                        <a:pt x="118405" y="69528"/>
                        <a:pt x="114219" y="69528"/>
                      </a:cubicBezTo>
                      <a:cubicBezTo>
                        <a:pt x="112823" y="69528"/>
                        <a:pt x="111428" y="68062"/>
                        <a:pt x="111428" y="68062"/>
                      </a:cubicBezTo>
                      <a:lnTo>
                        <a:pt x="111428" y="68062"/>
                      </a:lnTo>
                      <a:cubicBezTo>
                        <a:pt x="60598" y="14869"/>
                        <a:pt x="60598" y="14869"/>
                        <a:pt x="60598" y="14869"/>
                      </a:cubicBezTo>
                      <a:lnTo>
                        <a:pt x="60598" y="14869"/>
                      </a:lnTo>
                      <a:lnTo>
                        <a:pt x="60598" y="14869"/>
                      </a:lnTo>
                      <a:lnTo>
                        <a:pt x="60598" y="14869"/>
                      </a:lnTo>
                      <a:cubicBezTo>
                        <a:pt x="9966" y="68062"/>
                        <a:pt x="9966" y="68062"/>
                        <a:pt x="9966" y="68062"/>
                      </a:cubicBezTo>
                      <a:lnTo>
                        <a:pt x="9966" y="68062"/>
                      </a:lnTo>
                      <a:cubicBezTo>
                        <a:pt x="8571" y="68062"/>
                        <a:pt x="7176" y="69528"/>
                        <a:pt x="5780" y="69528"/>
                      </a:cubicBezTo>
                      <a:cubicBezTo>
                        <a:pt x="2990" y="69528"/>
                        <a:pt x="0" y="66596"/>
                        <a:pt x="0" y="63664"/>
                      </a:cubicBezTo>
                      <a:cubicBezTo>
                        <a:pt x="0" y="62198"/>
                        <a:pt x="0" y="60523"/>
                        <a:pt x="1395" y="59057"/>
                      </a:cubicBezTo>
                      <a:cubicBezTo>
                        <a:pt x="56411" y="1465"/>
                        <a:pt x="56411" y="1465"/>
                        <a:pt x="56411" y="1465"/>
                      </a:cubicBezTo>
                      <a:cubicBezTo>
                        <a:pt x="57807" y="0"/>
                        <a:pt x="59202" y="0"/>
                        <a:pt x="60598" y="0"/>
                      </a:cubicBez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cubicBezTo>
                        <a:pt x="61993" y="0"/>
                        <a:pt x="63388" y="1465"/>
                        <a:pt x="64784" y="1465"/>
                      </a:cubicBezTo>
                      <a:lnTo>
                        <a:pt x="64784" y="1465"/>
                      </a:lnTo>
                      <a:cubicBezTo>
                        <a:pt x="85913" y="25130"/>
                        <a:pt x="85913" y="25130"/>
                        <a:pt x="85913" y="25130"/>
                      </a:cubicBezTo>
                      <a:cubicBezTo>
                        <a:pt x="85913" y="19267"/>
                        <a:pt x="85913" y="19267"/>
                        <a:pt x="85913" y="19267"/>
                      </a:cubicBezTo>
                      <a:cubicBezTo>
                        <a:pt x="85913" y="16335"/>
                        <a:pt x="88903" y="13193"/>
                        <a:pt x="91694" y="13193"/>
                      </a:cubicBezTo>
                      <a:cubicBezTo>
                        <a:pt x="95880" y="13193"/>
                        <a:pt x="97275" y="16335"/>
                        <a:pt x="97275" y="19267"/>
                      </a:cubicBezTo>
                      <a:cubicBezTo>
                        <a:pt x="97275" y="36858"/>
                        <a:pt x="97275" y="36858"/>
                        <a:pt x="97275" y="36858"/>
                      </a:cubicBezTo>
                      <a:cubicBezTo>
                        <a:pt x="118405" y="59057"/>
                        <a:pt x="118405" y="59057"/>
                        <a:pt x="118405" y="59057"/>
                      </a:cubicBezTo>
                      <a:lnTo>
                        <a:pt x="118405" y="59057"/>
                      </a:lnTo>
                      <a:cubicBezTo>
                        <a:pt x="119800" y="60523"/>
                        <a:pt x="119800" y="62198"/>
                        <a:pt x="119800" y="63664"/>
                      </a:cubicBezTo>
                      <a:close/>
                      <a:moveTo>
                        <a:pt x="108438" y="72460"/>
                      </a:moveTo>
                      <a:lnTo>
                        <a:pt x="108438" y="72460"/>
                      </a:lnTo>
                      <a:cubicBezTo>
                        <a:pt x="108438" y="90261"/>
                        <a:pt x="108438" y="90261"/>
                        <a:pt x="108438" y="90261"/>
                      </a:cubicBezTo>
                      <a:cubicBezTo>
                        <a:pt x="108438" y="99057"/>
                        <a:pt x="108438" y="99057"/>
                        <a:pt x="108438" y="99057"/>
                      </a:cubicBezTo>
                      <a:cubicBezTo>
                        <a:pt x="108438" y="113926"/>
                        <a:pt x="108438" y="113926"/>
                        <a:pt x="108438" y="113926"/>
                      </a:cubicBezTo>
                      <a:cubicBezTo>
                        <a:pt x="108438" y="118324"/>
                        <a:pt x="107043" y="119790"/>
                        <a:pt x="102857" y="119790"/>
                      </a:cubicBezTo>
                      <a:cubicBezTo>
                        <a:pt x="91694" y="119790"/>
                        <a:pt x="91694" y="119790"/>
                        <a:pt x="91694" y="119790"/>
                      </a:cubicBezTo>
                      <a:cubicBezTo>
                        <a:pt x="91694" y="72460"/>
                        <a:pt x="91694" y="72460"/>
                        <a:pt x="91694" y="72460"/>
                      </a:cubicBezTo>
                      <a:cubicBezTo>
                        <a:pt x="69169" y="72460"/>
                        <a:pt x="69169" y="72460"/>
                        <a:pt x="69169" y="72460"/>
                      </a:cubicBezTo>
                      <a:cubicBezTo>
                        <a:pt x="69169" y="119790"/>
                        <a:pt x="69169" y="119790"/>
                        <a:pt x="69169" y="119790"/>
                      </a:cubicBezTo>
                      <a:cubicBezTo>
                        <a:pt x="16943" y="119790"/>
                        <a:pt x="16943" y="119790"/>
                        <a:pt x="16943" y="119790"/>
                      </a:cubicBezTo>
                      <a:cubicBezTo>
                        <a:pt x="14152" y="119790"/>
                        <a:pt x="11362" y="118324"/>
                        <a:pt x="11362" y="113926"/>
                      </a:cubicBezTo>
                      <a:cubicBezTo>
                        <a:pt x="11362" y="99057"/>
                        <a:pt x="11362" y="99057"/>
                        <a:pt x="11362" y="99057"/>
                      </a:cubicBezTo>
                      <a:cubicBezTo>
                        <a:pt x="11362" y="90261"/>
                        <a:pt x="11362" y="90261"/>
                        <a:pt x="11362" y="90261"/>
                      </a:cubicBezTo>
                      <a:cubicBezTo>
                        <a:pt x="11362" y="72460"/>
                        <a:pt x="11362" y="72460"/>
                        <a:pt x="11362" y="72460"/>
                      </a:cubicBezTo>
                      <a:cubicBezTo>
                        <a:pt x="60598" y="22198"/>
                        <a:pt x="60598" y="22198"/>
                        <a:pt x="60598" y="22198"/>
                      </a:cubicBezTo>
                      <a:lnTo>
                        <a:pt x="108438" y="72460"/>
                      </a:lnTo>
                      <a:close/>
                      <a:moveTo>
                        <a:pt x="50830" y="72460"/>
                      </a:moveTo>
                      <a:lnTo>
                        <a:pt x="50830" y="72460"/>
                      </a:lnTo>
                      <a:cubicBezTo>
                        <a:pt x="28305" y="72460"/>
                        <a:pt x="28305" y="72460"/>
                        <a:pt x="28305" y="72460"/>
                      </a:cubicBezTo>
                      <a:cubicBezTo>
                        <a:pt x="28305" y="96125"/>
                        <a:pt x="28305" y="96125"/>
                        <a:pt x="28305" y="96125"/>
                      </a:cubicBezTo>
                      <a:cubicBezTo>
                        <a:pt x="50830" y="96125"/>
                        <a:pt x="50830" y="96125"/>
                        <a:pt x="50830" y="96125"/>
                      </a:cubicBezTo>
                      <a:lnTo>
                        <a:pt x="50830" y="724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1" name="îşḻïḍè">
              <a:extLst>
                <a:ext uri="{FF2B5EF4-FFF2-40B4-BE49-F238E27FC236}">
                  <a16:creationId xmlns:a16="http://schemas.microsoft.com/office/drawing/2014/main" id="{ADADEEFE-4D16-41BC-8666-BB488736A821}"/>
                </a:ext>
              </a:extLst>
            </p:cNvPr>
            <p:cNvGrpSpPr/>
            <p:nvPr/>
          </p:nvGrpSpPr>
          <p:grpSpPr>
            <a:xfrm>
              <a:off x="4076908" y="4863739"/>
              <a:ext cx="1338772" cy="877013"/>
              <a:chOff x="407368" y="3872845"/>
              <a:chExt cx="1338772" cy="877013"/>
            </a:xfrm>
          </p:grpSpPr>
          <p:sp>
            <p:nvSpPr>
              <p:cNvPr id="47" name="îš1ïḓé">
                <a:extLst>
                  <a:ext uri="{FF2B5EF4-FFF2-40B4-BE49-F238E27FC236}">
                    <a16:creationId xmlns:a16="http://schemas.microsoft.com/office/drawing/2014/main" id="{B0C47A64-FE20-41CB-8D72-13E6D6AD728E}"/>
                  </a:ext>
                </a:extLst>
              </p:cNvPr>
              <p:cNvSpPr/>
              <p:nvPr/>
            </p:nvSpPr>
            <p:spPr>
              <a:xfrm>
                <a:off x="407368" y="4357290"/>
                <a:ext cx="1338772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b="1" dirty="0"/>
                  <a:t>Text</a:t>
                </a:r>
                <a:endParaRPr lang="zh-CN" altLang="en-US" b="1" dirty="0"/>
              </a:p>
            </p:txBody>
          </p:sp>
          <p:grpSp>
            <p:nvGrpSpPr>
              <p:cNvPr id="48" name="işḻïdé">
                <a:extLst>
                  <a:ext uri="{FF2B5EF4-FFF2-40B4-BE49-F238E27FC236}">
                    <a16:creationId xmlns:a16="http://schemas.microsoft.com/office/drawing/2014/main" id="{0CEE23DB-5F2C-493B-B877-CD5636E88F4A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49" name="iŝlíḓe">
                  <a:extLst>
                    <a:ext uri="{FF2B5EF4-FFF2-40B4-BE49-F238E27FC236}">
                      <a16:creationId xmlns:a16="http://schemas.microsoft.com/office/drawing/2014/main" id="{AFE41749-34D4-41F9-87AC-F27A8E57EBD5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0" name="iṥḻíḍê">
                  <a:extLst>
                    <a:ext uri="{FF2B5EF4-FFF2-40B4-BE49-F238E27FC236}">
                      <a16:creationId xmlns:a16="http://schemas.microsoft.com/office/drawing/2014/main" id="{50537332-97D8-4B06-A3E8-8EB6421EB027}"/>
                    </a:ext>
                  </a:extLst>
                </p:cNvPr>
                <p:cNvSpPr/>
                <p:nvPr/>
              </p:nvSpPr>
              <p:spPr>
                <a:xfrm>
                  <a:off x="3779542" y="2319559"/>
                  <a:ext cx="172652" cy="1638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800" y="63664"/>
                      </a:moveTo>
                      <a:lnTo>
                        <a:pt x="119800" y="63664"/>
                      </a:lnTo>
                      <a:cubicBezTo>
                        <a:pt x="119800" y="66596"/>
                        <a:pt x="118405" y="69528"/>
                        <a:pt x="114219" y="69528"/>
                      </a:cubicBezTo>
                      <a:cubicBezTo>
                        <a:pt x="112823" y="69528"/>
                        <a:pt x="111428" y="68062"/>
                        <a:pt x="111428" y="68062"/>
                      </a:cubicBezTo>
                      <a:lnTo>
                        <a:pt x="111428" y="68062"/>
                      </a:lnTo>
                      <a:cubicBezTo>
                        <a:pt x="60598" y="14869"/>
                        <a:pt x="60598" y="14869"/>
                        <a:pt x="60598" y="14869"/>
                      </a:cubicBezTo>
                      <a:lnTo>
                        <a:pt x="60598" y="14869"/>
                      </a:lnTo>
                      <a:lnTo>
                        <a:pt x="60598" y="14869"/>
                      </a:lnTo>
                      <a:lnTo>
                        <a:pt x="60598" y="14869"/>
                      </a:lnTo>
                      <a:cubicBezTo>
                        <a:pt x="9966" y="68062"/>
                        <a:pt x="9966" y="68062"/>
                        <a:pt x="9966" y="68062"/>
                      </a:cubicBezTo>
                      <a:lnTo>
                        <a:pt x="9966" y="68062"/>
                      </a:lnTo>
                      <a:cubicBezTo>
                        <a:pt x="8571" y="68062"/>
                        <a:pt x="7176" y="69528"/>
                        <a:pt x="5780" y="69528"/>
                      </a:cubicBezTo>
                      <a:cubicBezTo>
                        <a:pt x="2990" y="69528"/>
                        <a:pt x="0" y="66596"/>
                        <a:pt x="0" y="63664"/>
                      </a:cubicBezTo>
                      <a:cubicBezTo>
                        <a:pt x="0" y="62198"/>
                        <a:pt x="0" y="60523"/>
                        <a:pt x="1395" y="59057"/>
                      </a:cubicBezTo>
                      <a:cubicBezTo>
                        <a:pt x="56411" y="1465"/>
                        <a:pt x="56411" y="1465"/>
                        <a:pt x="56411" y="1465"/>
                      </a:cubicBezTo>
                      <a:cubicBezTo>
                        <a:pt x="57807" y="0"/>
                        <a:pt x="59202" y="0"/>
                        <a:pt x="60598" y="0"/>
                      </a:cubicBez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cubicBezTo>
                        <a:pt x="61993" y="0"/>
                        <a:pt x="63388" y="1465"/>
                        <a:pt x="64784" y="1465"/>
                      </a:cubicBezTo>
                      <a:lnTo>
                        <a:pt x="64784" y="1465"/>
                      </a:lnTo>
                      <a:cubicBezTo>
                        <a:pt x="85913" y="25130"/>
                        <a:pt x="85913" y="25130"/>
                        <a:pt x="85913" y="25130"/>
                      </a:cubicBezTo>
                      <a:cubicBezTo>
                        <a:pt x="85913" y="19267"/>
                        <a:pt x="85913" y="19267"/>
                        <a:pt x="85913" y="19267"/>
                      </a:cubicBezTo>
                      <a:cubicBezTo>
                        <a:pt x="85913" y="16335"/>
                        <a:pt x="88903" y="13193"/>
                        <a:pt x="91694" y="13193"/>
                      </a:cubicBezTo>
                      <a:cubicBezTo>
                        <a:pt x="95880" y="13193"/>
                        <a:pt x="97275" y="16335"/>
                        <a:pt x="97275" y="19267"/>
                      </a:cubicBezTo>
                      <a:cubicBezTo>
                        <a:pt x="97275" y="36858"/>
                        <a:pt x="97275" y="36858"/>
                        <a:pt x="97275" y="36858"/>
                      </a:cubicBezTo>
                      <a:cubicBezTo>
                        <a:pt x="118405" y="59057"/>
                        <a:pt x="118405" y="59057"/>
                        <a:pt x="118405" y="59057"/>
                      </a:cubicBezTo>
                      <a:lnTo>
                        <a:pt x="118405" y="59057"/>
                      </a:lnTo>
                      <a:cubicBezTo>
                        <a:pt x="119800" y="60523"/>
                        <a:pt x="119800" y="62198"/>
                        <a:pt x="119800" y="63664"/>
                      </a:cubicBezTo>
                      <a:close/>
                      <a:moveTo>
                        <a:pt x="108438" y="72460"/>
                      </a:moveTo>
                      <a:lnTo>
                        <a:pt x="108438" y="72460"/>
                      </a:lnTo>
                      <a:cubicBezTo>
                        <a:pt x="108438" y="90261"/>
                        <a:pt x="108438" y="90261"/>
                        <a:pt x="108438" y="90261"/>
                      </a:cubicBezTo>
                      <a:cubicBezTo>
                        <a:pt x="108438" y="99057"/>
                        <a:pt x="108438" y="99057"/>
                        <a:pt x="108438" y="99057"/>
                      </a:cubicBezTo>
                      <a:cubicBezTo>
                        <a:pt x="108438" y="113926"/>
                        <a:pt x="108438" y="113926"/>
                        <a:pt x="108438" y="113926"/>
                      </a:cubicBezTo>
                      <a:cubicBezTo>
                        <a:pt x="108438" y="118324"/>
                        <a:pt x="107043" y="119790"/>
                        <a:pt x="102857" y="119790"/>
                      </a:cubicBezTo>
                      <a:cubicBezTo>
                        <a:pt x="91694" y="119790"/>
                        <a:pt x="91694" y="119790"/>
                        <a:pt x="91694" y="119790"/>
                      </a:cubicBezTo>
                      <a:cubicBezTo>
                        <a:pt x="91694" y="72460"/>
                        <a:pt x="91694" y="72460"/>
                        <a:pt x="91694" y="72460"/>
                      </a:cubicBezTo>
                      <a:cubicBezTo>
                        <a:pt x="69169" y="72460"/>
                        <a:pt x="69169" y="72460"/>
                        <a:pt x="69169" y="72460"/>
                      </a:cubicBezTo>
                      <a:cubicBezTo>
                        <a:pt x="69169" y="119790"/>
                        <a:pt x="69169" y="119790"/>
                        <a:pt x="69169" y="119790"/>
                      </a:cubicBezTo>
                      <a:cubicBezTo>
                        <a:pt x="16943" y="119790"/>
                        <a:pt x="16943" y="119790"/>
                        <a:pt x="16943" y="119790"/>
                      </a:cubicBezTo>
                      <a:cubicBezTo>
                        <a:pt x="14152" y="119790"/>
                        <a:pt x="11362" y="118324"/>
                        <a:pt x="11362" y="113926"/>
                      </a:cubicBezTo>
                      <a:cubicBezTo>
                        <a:pt x="11362" y="99057"/>
                        <a:pt x="11362" y="99057"/>
                        <a:pt x="11362" y="99057"/>
                      </a:cubicBezTo>
                      <a:cubicBezTo>
                        <a:pt x="11362" y="90261"/>
                        <a:pt x="11362" y="90261"/>
                        <a:pt x="11362" y="90261"/>
                      </a:cubicBezTo>
                      <a:cubicBezTo>
                        <a:pt x="11362" y="72460"/>
                        <a:pt x="11362" y="72460"/>
                        <a:pt x="11362" y="72460"/>
                      </a:cubicBezTo>
                      <a:cubicBezTo>
                        <a:pt x="60598" y="22198"/>
                        <a:pt x="60598" y="22198"/>
                        <a:pt x="60598" y="22198"/>
                      </a:cubicBezTo>
                      <a:lnTo>
                        <a:pt x="108438" y="72460"/>
                      </a:lnTo>
                      <a:close/>
                      <a:moveTo>
                        <a:pt x="50830" y="72460"/>
                      </a:moveTo>
                      <a:lnTo>
                        <a:pt x="50830" y="72460"/>
                      </a:lnTo>
                      <a:cubicBezTo>
                        <a:pt x="28305" y="72460"/>
                        <a:pt x="28305" y="72460"/>
                        <a:pt x="28305" y="72460"/>
                      </a:cubicBezTo>
                      <a:cubicBezTo>
                        <a:pt x="28305" y="96125"/>
                        <a:pt x="28305" y="96125"/>
                        <a:pt x="28305" y="96125"/>
                      </a:cubicBezTo>
                      <a:cubicBezTo>
                        <a:pt x="50830" y="96125"/>
                        <a:pt x="50830" y="96125"/>
                        <a:pt x="50830" y="96125"/>
                      </a:cubicBezTo>
                      <a:lnTo>
                        <a:pt x="50830" y="724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2" name="iş1îḓê">
              <a:extLst>
                <a:ext uri="{FF2B5EF4-FFF2-40B4-BE49-F238E27FC236}">
                  <a16:creationId xmlns:a16="http://schemas.microsoft.com/office/drawing/2014/main" id="{F42AB058-02FD-4BA0-A018-4FD8817CF228}"/>
                </a:ext>
              </a:extLst>
            </p:cNvPr>
            <p:cNvGrpSpPr/>
            <p:nvPr/>
          </p:nvGrpSpPr>
          <p:grpSpPr>
            <a:xfrm>
              <a:off x="5596060" y="4863739"/>
              <a:ext cx="1338772" cy="877013"/>
              <a:chOff x="407368" y="3872845"/>
              <a:chExt cx="1338772" cy="877013"/>
            </a:xfrm>
          </p:grpSpPr>
          <p:sp>
            <p:nvSpPr>
              <p:cNvPr id="43" name="ïs1ïḓè">
                <a:extLst>
                  <a:ext uri="{FF2B5EF4-FFF2-40B4-BE49-F238E27FC236}">
                    <a16:creationId xmlns:a16="http://schemas.microsoft.com/office/drawing/2014/main" id="{6989A46A-3822-4B85-AA80-4E38359A6FAA}"/>
                  </a:ext>
                </a:extLst>
              </p:cNvPr>
              <p:cNvSpPr/>
              <p:nvPr/>
            </p:nvSpPr>
            <p:spPr>
              <a:xfrm>
                <a:off x="407368" y="4357290"/>
                <a:ext cx="1338772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b="1" dirty="0"/>
                  <a:t>Text</a:t>
                </a:r>
                <a:endParaRPr lang="zh-CN" altLang="en-US" b="1" dirty="0"/>
              </a:p>
            </p:txBody>
          </p:sp>
          <p:grpSp>
            <p:nvGrpSpPr>
              <p:cNvPr id="44" name="îŝ1îḑê">
                <a:extLst>
                  <a:ext uri="{FF2B5EF4-FFF2-40B4-BE49-F238E27FC236}">
                    <a16:creationId xmlns:a16="http://schemas.microsoft.com/office/drawing/2014/main" id="{DD4CB20F-FC3E-4E23-A6BD-B1101D3B77A0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45" name="î$ļiḍé">
                  <a:extLst>
                    <a:ext uri="{FF2B5EF4-FFF2-40B4-BE49-F238E27FC236}">
                      <a16:creationId xmlns:a16="http://schemas.microsoft.com/office/drawing/2014/main" id="{49874A7C-A74E-4F86-8727-F1CE9D8406B5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6" name="íṣḷïde">
                  <a:extLst>
                    <a:ext uri="{FF2B5EF4-FFF2-40B4-BE49-F238E27FC236}">
                      <a16:creationId xmlns:a16="http://schemas.microsoft.com/office/drawing/2014/main" id="{97C442AA-AB58-4E92-B880-AB8ACE79EEDA}"/>
                    </a:ext>
                  </a:extLst>
                </p:cNvPr>
                <p:cNvSpPr/>
                <p:nvPr/>
              </p:nvSpPr>
              <p:spPr>
                <a:xfrm>
                  <a:off x="3779542" y="2319559"/>
                  <a:ext cx="172652" cy="1638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800" y="63664"/>
                      </a:moveTo>
                      <a:lnTo>
                        <a:pt x="119800" y="63664"/>
                      </a:lnTo>
                      <a:cubicBezTo>
                        <a:pt x="119800" y="66596"/>
                        <a:pt x="118405" y="69528"/>
                        <a:pt x="114219" y="69528"/>
                      </a:cubicBezTo>
                      <a:cubicBezTo>
                        <a:pt x="112823" y="69528"/>
                        <a:pt x="111428" y="68062"/>
                        <a:pt x="111428" y="68062"/>
                      </a:cubicBezTo>
                      <a:lnTo>
                        <a:pt x="111428" y="68062"/>
                      </a:lnTo>
                      <a:cubicBezTo>
                        <a:pt x="60598" y="14869"/>
                        <a:pt x="60598" y="14869"/>
                        <a:pt x="60598" y="14869"/>
                      </a:cubicBezTo>
                      <a:lnTo>
                        <a:pt x="60598" y="14869"/>
                      </a:lnTo>
                      <a:lnTo>
                        <a:pt x="60598" y="14869"/>
                      </a:lnTo>
                      <a:lnTo>
                        <a:pt x="60598" y="14869"/>
                      </a:lnTo>
                      <a:cubicBezTo>
                        <a:pt x="9966" y="68062"/>
                        <a:pt x="9966" y="68062"/>
                        <a:pt x="9966" y="68062"/>
                      </a:cubicBezTo>
                      <a:lnTo>
                        <a:pt x="9966" y="68062"/>
                      </a:lnTo>
                      <a:cubicBezTo>
                        <a:pt x="8571" y="68062"/>
                        <a:pt x="7176" y="69528"/>
                        <a:pt x="5780" y="69528"/>
                      </a:cubicBezTo>
                      <a:cubicBezTo>
                        <a:pt x="2990" y="69528"/>
                        <a:pt x="0" y="66596"/>
                        <a:pt x="0" y="63664"/>
                      </a:cubicBezTo>
                      <a:cubicBezTo>
                        <a:pt x="0" y="62198"/>
                        <a:pt x="0" y="60523"/>
                        <a:pt x="1395" y="59057"/>
                      </a:cubicBezTo>
                      <a:cubicBezTo>
                        <a:pt x="56411" y="1465"/>
                        <a:pt x="56411" y="1465"/>
                        <a:pt x="56411" y="1465"/>
                      </a:cubicBezTo>
                      <a:cubicBezTo>
                        <a:pt x="57807" y="0"/>
                        <a:pt x="59202" y="0"/>
                        <a:pt x="60598" y="0"/>
                      </a:cubicBez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cubicBezTo>
                        <a:pt x="61993" y="0"/>
                        <a:pt x="63388" y="1465"/>
                        <a:pt x="64784" y="1465"/>
                      </a:cubicBezTo>
                      <a:lnTo>
                        <a:pt x="64784" y="1465"/>
                      </a:lnTo>
                      <a:cubicBezTo>
                        <a:pt x="85913" y="25130"/>
                        <a:pt x="85913" y="25130"/>
                        <a:pt x="85913" y="25130"/>
                      </a:cubicBezTo>
                      <a:cubicBezTo>
                        <a:pt x="85913" y="19267"/>
                        <a:pt x="85913" y="19267"/>
                        <a:pt x="85913" y="19267"/>
                      </a:cubicBezTo>
                      <a:cubicBezTo>
                        <a:pt x="85913" y="16335"/>
                        <a:pt x="88903" y="13193"/>
                        <a:pt x="91694" y="13193"/>
                      </a:cubicBezTo>
                      <a:cubicBezTo>
                        <a:pt x="95880" y="13193"/>
                        <a:pt x="97275" y="16335"/>
                        <a:pt x="97275" y="19267"/>
                      </a:cubicBezTo>
                      <a:cubicBezTo>
                        <a:pt x="97275" y="36858"/>
                        <a:pt x="97275" y="36858"/>
                        <a:pt x="97275" y="36858"/>
                      </a:cubicBezTo>
                      <a:cubicBezTo>
                        <a:pt x="118405" y="59057"/>
                        <a:pt x="118405" y="59057"/>
                        <a:pt x="118405" y="59057"/>
                      </a:cubicBezTo>
                      <a:lnTo>
                        <a:pt x="118405" y="59057"/>
                      </a:lnTo>
                      <a:cubicBezTo>
                        <a:pt x="119800" y="60523"/>
                        <a:pt x="119800" y="62198"/>
                        <a:pt x="119800" y="63664"/>
                      </a:cubicBezTo>
                      <a:close/>
                      <a:moveTo>
                        <a:pt x="108438" y="72460"/>
                      </a:moveTo>
                      <a:lnTo>
                        <a:pt x="108438" y="72460"/>
                      </a:lnTo>
                      <a:cubicBezTo>
                        <a:pt x="108438" y="90261"/>
                        <a:pt x="108438" y="90261"/>
                        <a:pt x="108438" y="90261"/>
                      </a:cubicBezTo>
                      <a:cubicBezTo>
                        <a:pt x="108438" y="99057"/>
                        <a:pt x="108438" y="99057"/>
                        <a:pt x="108438" y="99057"/>
                      </a:cubicBezTo>
                      <a:cubicBezTo>
                        <a:pt x="108438" y="113926"/>
                        <a:pt x="108438" y="113926"/>
                        <a:pt x="108438" y="113926"/>
                      </a:cubicBezTo>
                      <a:cubicBezTo>
                        <a:pt x="108438" y="118324"/>
                        <a:pt x="107043" y="119790"/>
                        <a:pt x="102857" y="119790"/>
                      </a:cubicBezTo>
                      <a:cubicBezTo>
                        <a:pt x="91694" y="119790"/>
                        <a:pt x="91694" y="119790"/>
                        <a:pt x="91694" y="119790"/>
                      </a:cubicBezTo>
                      <a:cubicBezTo>
                        <a:pt x="91694" y="72460"/>
                        <a:pt x="91694" y="72460"/>
                        <a:pt x="91694" y="72460"/>
                      </a:cubicBezTo>
                      <a:cubicBezTo>
                        <a:pt x="69169" y="72460"/>
                        <a:pt x="69169" y="72460"/>
                        <a:pt x="69169" y="72460"/>
                      </a:cubicBezTo>
                      <a:cubicBezTo>
                        <a:pt x="69169" y="119790"/>
                        <a:pt x="69169" y="119790"/>
                        <a:pt x="69169" y="119790"/>
                      </a:cubicBezTo>
                      <a:cubicBezTo>
                        <a:pt x="16943" y="119790"/>
                        <a:pt x="16943" y="119790"/>
                        <a:pt x="16943" y="119790"/>
                      </a:cubicBezTo>
                      <a:cubicBezTo>
                        <a:pt x="14152" y="119790"/>
                        <a:pt x="11362" y="118324"/>
                        <a:pt x="11362" y="113926"/>
                      </a:cubicBezTo>
                      <a:cubicBezTo>
                        <a:pt x="11362" y="99057"/>
                        <a:pt x="11362" y="99057"/>
                        <a:pt x="11362" y="99057"/>
                      </a:cubicBezTo>
                      <a:cubicBezTo>
                        <a:pt x="11362" y="90261"/>
                        <a:pt x="11362" y="90261"/>
                        <a:pt x="11362" y="90261"/>
                      </a:cubicBezTo>
                      <a:cubicBezTo>
                        <a:pt x="11362" y="72460"/>
                        <a:pt x="11362" y="72460"/>
                        <a:pt x="11362" y="72460"/>
                      </a:cubicBezTo>
                      <a:cubicBezTo>
                        <a:pt x="60598" y="22198"/>
                        <a:pt x="60598" y="22198"/>
                        <a:pt x="60598" y="22198"/>
                      </a:cubicBezTo>
                      <a:lnTo>
                        <a:pt x="108438" y="72460"/>
                      </a:lnTo>
                      <a:close/>
                      <a:moveTo>
                        <a:pt x="50830" y="72460"/>
                      </a:moveTo>
                      <a:lnTo>
                        <a:pt x="50830" y="72460"/>
                      </a:lnTo>
                      <a:cubicBezTo>
                        <a:pt x="28305" y="72460"/>
                        <a:pt x="28305" y="72460"/>
                        <a:pt x="28305" y="72460"/>
                      </a:cubicBezTo>
                      <a:cubicBezTo>
                        <a:pt x="28305" y="96125"/>
                        <a:pt x="28305" y="96125"/>
                        <a:pt x="28305" y="96125"/>
                      </a:cubicBezTo>
                      <a:cubicBezTo>
                        <a:pt x="50830" y="96125"/>
                        <a:pt x="50830" y="96125"/>
                        <a:pt x="50830" y="96125"/>
                      </a:cubicBezTo>
                      <a:lnTo>
                        <a:pt x="50830" y="724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2CC89EEE-9879-4218-A088-4906F1C610DB}"/>
                </a:ext>
              </a:extLst>
            </p:cNvPr>
            <p:cNvCxnSpPr/>
            <p:nvPr/>
          </p:nvCxnSpPr>
          <p:spPr>
            <a:xfrm>
              <a:off x="2855640" y="4762579"/>
              <a:ext cx="3945559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B63CBE74-3B7D-4412-ADD6-B2BF5A6B3A70}"/>
                </a:ext>
              </a:extLst>
            </p:cNvPr>
            <p:cNvCxnSpPr/>
            <p:nvPr/>
          </p:nvCxnSpPr>
          <p:spPr>
            <a:xfrm>
              <a:off x="3986718" y="3910022"/>
              <a:ext cx="0" cy="1751226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AD8E7578-71AD-4759-89D3-0AF29407ECFC}"/>
                </a:ext>
              </a:extLst>
            </p:cNvPr>
            <p:cNvCxnSpPr/>
            <p:nvPr/>
          </p:nvCxnSpPr>
          <p:spPr>
            <a:xfrm>
              <a:off x="5505870" y="3910022"/>
              <a:ext cx="0" cy="1751226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6BDB4FD2-9D5C-439B-B0AE-2A17B6D8D18B}"/>
                </a:ext>
              </a:extLst>
            </p:cNvPr>
            <p:cNvCxnSpPr>
              <a:cxnSpLocks/>
            </p:cNvCxnSpPr>
            <p:nvPr/>
          </p:nvCxnSpPr>
          <p:spPr>
            <a:xfrm>
              <a:off x="7608168" y="1248498"/>
              <a:ext cx="0" cy="4552549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ïśḻidé">
              <a:extLst>
                <a:ext uri="{FF2B5EF4-FFF2-40B4-BE49-F238E27FC236}">
                  <a16:creationId xmlns:a16="http://schemas.microsoft.com/office/drawing/2014/main" id="{5FD7CE19-83D7-42F0-A300-0534CD14C0A0}"/>
                </a:ext>
              </a:extLst>
            </p:cNvPr>
            <p:cNvGrpSpPr/>
            <p:nvPr/>
          </p:nvGrpSpPr>
          <p:grpSpPr>
            <a:xfrm>
              <a:off x="8138025" y="1716410"/>
              <a:ext cx="517936" cy="517934"/>
              <a:chOff x="1363763" y="1653267"/>
              <a:chExt cx="489858" cy="489858"/>
            </a:xfrm>
          </p:grpSpPr>
          <p:sp>
            <p:nvSpPr>
              <p:cNvPr id="41" name="îşliḓê">
                <a:extLst>
                  <a:ext uri="{FF2B5EF4-FFF2-40B4-BE49-F238E27FC236}">
                    <a16:creationId xmlns:a16="http://schemas.microsoft.com/office/drawing/2014/main" id="{B5154211-ACDC-451E-83B1-99EC0689228A}"/>
                  </a:ext>
                </a:extLst>
              </p:cNvPr>
              <p:cNvSpPr/>
              <p:nvPr/>
            </p:nvSpPr>
            <p:spPr>
              <a:xfrm>
                <a:off x="1363763" y="1653267"/>
                <a:ext cx="489858" cy="48985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íṩḻîḓe">
                <a:extLst>
                  <a:ext uri="{FF2B5EF4-FFF2-40B4-BE49-F238E27FC236}">
                    <a16:creationId xmlns:a16="http://schemas.microsoft.com/office/drawing/2014/main" id="{AB55B145-5E42-4903-B9A5-5E24660276B6}"/>
                  </a:ext>
                </a:extLst>
              </p:cNvPr>
              <p:cNvSpPr/>
              <p:nvPr/>
            </p:nvSpPr>
            <p:spPr bwMode="auto">
              <a:xfrm>
                <a:off x="1518705" y="1804342"/>
                <a:ext cx="179973" cy="179973"/>
              </a:xfrm>
              <a:custGeom>
                <a:avLst/>
                <a:gdLst>
                  <a:gd name="connsiteX0" fmla="*/ 221853 w 338138"/>
                  <a:gd name="connsiteY0" fmla="*/ 169862 h 338138"/>
                  <a:gd name="connsiteX1" fmla="*/ 243284 w 338138"/>
                  <a:gd name="connsiteY1" fmla="*/ 169862 h 338138"/>
                  <a:gd name="connsiteX2" fmla="*/ 254000 w 338138"/>
                  <a:gd name="connsiteY2" fmla="*/ 180379 h 338138"/>
                  <a:gd name="connsiteX3" fmla="*/ 254000 w 338138"/>
                  <a:gd name="connsiteY3" fmla="*/ 243483 h 338138"/>
                  <a:gd name="connsiteX4" fmla="*/ 243284 w 338138"/>
                  <a:gd name="connsiteY4" fmla="*/ 254000 h 338138"/>
                  <a:gd name="connsiteX5" fmla="*/ 221853 w 338138"/>
                  <a:gd name="connsiteY5" fmla="*/ 254000 h 338138"/>
                  <a:gd name="connsiteX6" fmla="*/ 211137 w 338138"/>
                  <a:gd name="connsiteY6" fmla="*/ 243483 h 338138"/>
                  <a:gd name="connsiteX7" fmla="*/ 211137 w 338138"/>
                  <a:gd name="connsiteY7" fmla="*/ 180379 h 338138"/>
                  <a:gd name="connsiteX8" fmla="*/ 221853 w 338138"/>
                  <a:gd name="connsiteY8" fmla="*/ 169862 h 338138"/>
                  <a:gd name="connsiteX9" fmla="*/ 94853 w 338138"/>
                  <a:gd name="connsiteY9" fmla="*/ 127000 h 338138"/>
                  <a:gd name="connsiteX10" fmla="*/ 116284 w 338138"/>
                  <a:gd name="connsiteY10" fmla="*/ 127000 h 338138"/>
                  <a:gd name="connsiteX11" fmla="*/ 127000 w 338138"/>
                  <a:gd name="connsiteY11" fmla="*/ 137583 h 338138"/>
                  <a:gd name="connsiteX12" fmla="*/ 127000 w 338138"/>
                  <a:gd name="connsiteY12" fmla="*/ 243417 h 338138"/>
                  <a:gd name="connsiteX13" fmla="*/ 116284 w 338138"/>
                  <a:gd name="connsiteY13" fmla="*/ 254000 h 338138"/>
                  <a:gd name="connsiteX14" fmla="*/ 94853 w 338138"/>
                  <a:gd name="connsiteY14" fmla="*/ 254000 h 338138"/>
                  <a:gd name="connsiteX15" fmla="*/ 84137 w 338138"/>
                  <a:gd name="connsiteY15" fmla="*/ 243417 h 338138"/>
                  <a:gd name="connsiteX16" fmla="*/ 84137 w 338138"/>
                  <a:gd name="connsiteY16" fmla="*/ 137583 h 338138"/>
                  <a:gd name="connsiteX17" fmla="*/ 94853 w 338138"/>
                  <a:gd name="connsiteY17" fmla="*/ 127000 h 338138"/>
                  <a:gd name="connsiteX18" fmla="*/ 285353 w 338138"/>
                  <a:gd name="connsiteY18" fmla="*/ 85725 h 338138"/>
                  <a:gd name="connsiteX19" fmla="*/ 306784 w 338138"/>
                  <a:gd name="connsiteY19" fmla="*/ 85725 h 338138"/>
                  <a:gd name="connsiteX20" fmla="*/ 317500 w 338138"/>
                  <a:gd name="connsiteY20" fmla="*/ 96242 h 338138"/>
                  <a:gd name="connsiteX21" fmla="*/ 317500 w 338138"/>
                  <a:gd name="connsiteY21" fmla="*/ 243483 h 338138"/>
                  <a:gd name="connsiteX22" fmla="*/ 306784 w 338138"/>
                  <a:gd name="connsiteY22" fmla="*/ 254000 h 338138"/>
                  <a:gd name="connsiteX23" fmla="*/ 285353 w 338138"/>
                  <a:gd name="connsiteY23" fmla="*/ 254000 h 338138"/>
                  <a:gd name="connsiteX24" fmla="*/ 274637 w 338138"/>
                  <a:gd name="connsiteY24" fmla="*/ 243483 h 338138"/>
                  <a:gd name="connsiteX25" fmla="*/ 274637 w 338138"/>
                  <a:gd name="connsiteY25" fmla="*/ 96242 h 338138"/>
                  <a:gd name="connsiteX26" fmla="*/ 285353 w 338138"/>
                  <a:gd name="connsiteY26" fmla="*/ 85725 h 338138"/>
                  <a:gd name="connsiteX27" fmla="*/ 158353 w 338138"/>
                  <a:gd name="connsiteY27" fmla="*/ 42862 h 338138"/>
                  <a:gd name="connsiteX28" fmla="*/ 179784 w 338138"/>
                  <a:gd name="connsiteY28" fmla="*/ 42862 h 338138"/>
                  <a:gd name="connsiteX29" fmla="*/ 190500 w 338138"/>
                  <a:gd name="connsiteY29" fmla="*/ 53419 h 338138"/>
                  <a:gd name="connsiteX30" fmla="*/ 190500 w 338138"/>
                  <a:gd name="connsiteY30" fmla="*/ 243443 h 338138"/>
                  <a:gd name="connsiteX31" fmla="*/ 179784 w 338138"/>
                  <a:gd name="connsiteY31" fmla="*/ 254000 h 338138"/>
                  <a:gd name="connsiteX32" fmla="*/ 158353 w 338138"/>
                  <a:gd name="connsiteY32" fmla="*/ 254000 h 338138"/>
                  <a:gd name="connsiteX33" fmla="*/ 147637 w 338138"/>
                  <a:gd name="connsiteY33" fmla="*/ 243443 h 338138"/>
                  <a:gd name="connsiteX34" fmla="*/ 147637 w 338138"/>
                  <a:gd name="connsiteY34" fmla="*/ 53419 h 338138"/>
                  <a:gd name="connsiteX35" fmla="*/ 158353 w 338138"/>
                  <a:gd name="connsiteY35" fmla="*/ 42862 h 338138"/>
                  <a:gd name="connsiteX36" fmla="*/ 0 w 338138"/>
                  <a:gd name="connsiteY36" fmla="*/ 0 h 338138"/>
                  <a:gd name="connsiteX37" fmla="*/ 42267 w 338138"/>
                  <a:gd name="connsiteY37" fmla="*/ 0 h 338138"/>
                  <a:gd name="connsiteX38" fmla="*/ 42267 w 338138"/>
                  <a:gd name="connsiteY38" fmla="*/ 295871 h 338138"/>
                  <a:gd name="connsiteX39" fmla="*/ 338138 w 338138"/>
                  <a:gd name="connsiteY39" fmla="*/ 295871 h 338138"/>
                  <a:gd name="connsiteX40" fmla="*/ 338138 w 338138"/>
                  <a:gd name="connsiteY40" fmla="*/ 338138 h 338138"/>
                  <a:gd name="connsiteX41" fmla="*/ 21133 w 338138"/>
                  <a:gd name="connsiteY41" fmla="*/ 338138 h 338138"/>
                  <a:gd name="connsiteX42" fmla="*/ 0 w 338138"/>
                  <a:gd name="connsiteY42" fmla="*/ 317005 h 338138"/>
                  <a:gd name="connsiteX43" fmla="*/ 0 w 338138"/>
                  <a:gd name="connsiteY4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38138" h="338138">
                    <a:moveTo>
                      <a:pt x="221853" y="169862"/>
                    </a:moveTo>
                    <a:cubicBezTo>
                      <a:pt x="221853" y="169862"/>
                      <a:pt x="221853" y="169862"/>
                      <a:pt x="243284" y="169862"/>
                    </a:cubicBezTo>
                    <a:cubicBezTo>
                      <a:pt x="248642" y="169862"/>
                      <a:pt x="254000" y="175121"/>
                      <a:pt x="254000" y="180379"/>
                    </a:cubicBezTo>
                    <a:cubicBezTo>
                      <a:pt x="254000" y="180379"/>
                      <a:pt x="254000" y="180379"/>
                      <a:pt x="254000" y="243483"/>
                    </a:cubicBezTo>
                    <a:cubicBezTo>
                      <a:pt x="254000" y="248742"/>
                      <a:pt x="248642" y="254000"/>
                      <a:pt x="243284" y="254000"/>
                    </a:cubicBezTo>
                    <a:cubicBezTo>
                      <a:pt x="243284" y="254000"/>
                      <a:pt x="243284" y="254000"/>
                      <a:pt x="221853" y="254000"/>
                    </a:cubicBezTo>
                    <a:cubicBezTo>
                      <a:pt x="216495" y="254000"/>
                      <a:pt x="211137" y="248742"/>
                      <a:pt x="211137" y="243483"/>
                    </a:cubicBezTo>
                    <a:cubicBezTo>
                      <a:pt x="211137" y="243483"/>
                      <a:pt x="211137" y="243483"/>
                      <a:pt x="211137" y="180379"/>
                    </a:cubicBezTo>
                    <a:cubicBezTo>
                      <a:pt x="211137" y="175121"/>
                      <a:pt x="216495" y="169862"/>
                      <a:pt x="221853" y="169862"/>
                    </a:cubicBezTo>
                    <a:close/>
                    <a:moveTo>
                      <a:pt x="94853" y="127000"/>
                    </a:moveTo>
                    <a:cubicBezTo>
                      <a:pt x="94853" y="127000"/>
                      <a:pt x="94853" y="127000"/>
                      <a:pt x="116284" y="127000"/>
                    </a:cubicBezTo>
                    <a:cubicBezTo>
                      <a:pt x="121642" y="127000"/>
                      <a:pt x="127000" y="132292"/>
                      <a:pt x="127000" y="137583"/>
                    </a:cubicBezTo>
                    <a:cubicBezTo>
                      <a:pt x="127000" y="137583"/>
                      <a:pt x="127000" y="137583"/>
                      <a:pt x="127000" y="243417"/>
                    </a:cubicBezTo>
                    <a:cubicBezTo>
                      <a:pt x="127000" y="248708"/>
                      <a:pt x="121642" y="254000"/>
                      <a:pt x="116284" y="254000"/>
                    </a:cubicBezTo>
                    <a:cubicBezTo>
                      <a:pt x="116284" y="254000"/>
                      <a:pt x="116284" y="254000"/>
                      <a:pt x="94853" y="254000"/>
                    </a:cubicBezTo>
                    <a:cubicBezTo>
                      <a:pt x="89495" y="254000"/>
                      <a:pt x="84137" y="248708"/>
                      <a:pt x="84137" y="243417"/>
                    </a:cubicBezTo>
                    <a:cubicBezTo>
                      <a:pt x="84137" y="243417"/>
                      <a:pt x="84137" y="243417"/>
                      <a:pt x="84137" y="137583"/>
                    </a:cubicBezTo>
                    <a:cubicBezTo>
                      <a:pt x="84137" y="132292"/>
                      <a:pt x="89495" y="127000"/>
                      <a:pt x="94853" y="127000"/>
                    </a:cubicBezTo>
                    <a:close/>
                    <a:moveTo>
                      <a:pt x="285353" y="85725"/>
                    </a:moveTo>
                    <a:cubicBezTo>
                      <a:pt x="285353" y="85725"/>
                      <a:pt x="285353" y="85725"/>
                      <a:pt x="306784" y="85725"/>
                    </a:cubicBezTo>
                    <a:cubicBezTo>
                      <a:pt x="312142" y="85725"/>
                      <a:pt x="317500" y="90984"/>
                      <a:pt x="317500" y="96242"/>
                    </a:cubicBezTo>
                    <a:cubicBezTo>
                      <a:pt x="317500" y="96242"/>
                      <a:pt x="317500" y="96242"/>
                      <a:pt x="317500" y="243483"/>
                    </a:cubicBezTo>
                    <a:cubicBezTo>
                      <a:pt x="317500" y="248742"/>
                      <a:pt x="312142" y="254000"/>
                      <a:pt x="306784" y="254000"/>
                    </a:cubicBezTo>
                    <a:cubicBezTo>
                      <a:pt x="306784" y="254000"/>
                      <a:pt x="306784" y="254000"/>
                      <a:pt x="285353" y="254000"/>
                    </a:cubicBezTo>
                    <a:cubicBezTo>
                      <a:pt x="279995" y="254000"/>
                      <a:pt x="274637" y="248742"/>
                      <a:pt x="274637" y="243483"/>
                    </a:cubicBezTo>
                    <a:cubicBezTo>
                      <a:pt x="274637" y="243483"/>
                      <a:pt x="274637" y="243483"/>
                      <a:pt x="274637" y="96242"/>
                    </a:cubicBezTo>
                    <a:cubicBezTo>
                      <a:pt x="274637" y="90984"/>
                      <a:pt x="279995" y="85725"/>
                      <a:pt x="285353" y="85725"/>
                    </a:cubicBezTo>
                    <a:close/>
                    <a:moveTo>
                      <a:pt x="158353" y="42862"/>
                    </a:moveTo>
                    <a:cubicBezTo>
                      <a:pt x="158353" y="42862"/>
                      <a:pt x="158353" y="42862"/>
                      <a:pt x="179784" y="42862"/>
                    </a:cubicBezTo>
                    <a:cubicBezTo>
                      <a:pt x="185142" y="42862"/>
                      <a:pt x="190500" y="48140"/>
                      <a:pt x="190500" y="53419"/>
                    </a:cubicBezTo>
                    <a:cubicBezTo>
                      <a:pt x="190500" y="53419"/>
                      <a:pt x="190500" y="53419"/>
                      <a:pt x="190500" y="243443"/>
                    </a:cubicBezTo>
                    <a:cubicBezTo>
                      <a:pt x="190500" y="248722"/>
                      <a:pt x="185142" y="254000"/>
                      <a:pt x="179784" y="254000"/>
                    </a:cubicBezTo>
                    <a:cubicBezTo>
                      <a:pt x="179784" y="254000"/>
                      <a:pt x="179784" y="254000"/>
                      <a:pt x="158353" y="254000"/>
                    </a:cubicBezTo>
                    <a:cubicBezTo>
                      <a:pt x="152995" y="254000"/>
                      <a:pt x="147637" y="248722"/>
                      <a:pt x="147637" y="243443"/>
                    </a:cubicBezTo>
                    <a:cubicBezTo>
                      <a:pt x="147637" y="243443"/>
                      <a:pt x="147637" y="243443"/>
                      <a:pt x="147637" y="53419"/>
                    </a:cubicBezTo>
                    <a:cubicBezTo>
                      <a:pt x="147637" y="48140"/>
                      <a:pt x="152995" y="42862"/>
                      <a:pt x="158353" y="42862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42267" y="0"/>
                    </a:cubicBezTo>
                    <a:cubicBezTo>
                      <a:pt x="42267" y="0"/>
                      <a:pt x="42267" y="0"/>
                      <a:pt x="42267" y="295871"/>
                    </a:cubicBezTo>
                    <a:lnTo>
                      <a:pt x="338138" y="295871"/>
                    </a:lnTo>
                    <a:cubicBezTo>
                      <a:pt x="338138" y="295871"/>
                      <a:pt x="338138" y="295871"/>
                      <a:pt x="338138" y="338138"/>
                    </a:cubicBezTo>
                    <a:cubicBezTo>
                      <a:pt x="338138" y="338138"/>
                      <a:pt x="338138" y="338138"/>
                      <a:pt x="21133" y="338138"/>
                    </a:cubicBezTo>
                    <a:cubicBezTo>
                      <a:pt x="9246" y="338138"/>
                      <a:pt x="0" y="328892"/>
                      <a:pt x="0" y="317005"/>
                    </a:cubicBezTo>
                    <a:cubicBezTo>
                      <a:pt x="0" y="317005"/>
                      <a:pt x="0" y="31700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íSḷîḓê">
              <a:extLst>
                <a:ext uri="{FF2B5EF4-FFF2-40B4-BE49-F238E27FC236}">
                  <a16:creationId xmlns:a16="http://schemas.microsoft.com/office/drawing/2014/main" id="{DEEDA677-1CCC-4E3F-A46D-4B55D44E688F}"/>
                </a:ext>
              </a:extLst>
            </p:cNvPr>
            <p:cNvGrpSpPr/>
            <p:nvPr/>
          </p:nvGrpSpPr>
          <p:grpSpPr>
            <a:xfrm>
              <a:off x="8781959" y="1555200"/>
              <a:ext cx="2738530" cy="840355"/>
              <a:chOff x="3662900" y="1882448"/>
              <a:chExt cx="2080202" cy="840355"/>
            </a:xfrm>
          </p:grpSpPr>
          <p:sp>
            <p:nvSpPr>
              <p:cNvPr id="39" name="ísľîḓe">
                <a:extLst>
                  <a:ext uri="{FF2B5EF4-FFF2-40B4-BE49-F238E27FC236}">
                    <a16:creationId xmlns:a16="http://schemas.microsoft.com/office/drawing/2014/main" id="{305D2C39-BAFE-4613-83C3-F9700258A6E9}"/>
                  </a:ext>
                </a:extLst>
              </p:cNvPr>
              <p:cNvSpPr txBox="1"/>
              <p:nvPr/>
            </p:nvSpPr>
            <p:spPr>
              <a:xfrm>
                <a:off x="3662901" y="1882448"/>
                <a:ext cx="2080201" cy="322214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/>
              </a:bodyPr>
              <a:lstStyle/>
              <a:p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40" name="íŝ1ïdè">
                <a:extLst>
                  <a:ext uri="{FF2B5EF4-FFF2-40B4-BE49-F238E27FC236}">
                    <a16:creationId xmlns:a16="http://schemas.microsoft.com/office/drawing/2014/main" id="{9B3CB4AD-5EAE-42E3-BDB3-9A81927AF788}"/>
                  </a:ext>
                </a:extLst>
              </p:cNvPr>
              <p:cNvSpPr txBox="1"/>
              <p:nvPr/>
            </p:nvSpPr>
            <p:spPr>
              <a:xfrm>
                <a:off x="3662900" y="2110356"/>
                <a:ext cx="2080199" cy="612447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9" name="iṣ1iḑé">
              <a:extLst>
                <a:ext uri="{FF2B5EF4-FFF2-40B4-BE49-F238E27FC236}">
                  <a16:creationId xmlns:a16="http://schemas.microsoft.com/office/drawing/2014/main" id="{1E768689-FA52-4FEB-A716-E43251E9C25A}"/>
                </a:ext>
              </a:extLst>
            </p:cNvPr>
            <p:cNvGrpSpPr>
              <a:grpSpLocks/>
            </p:cNvGrpSpPr>
            <p:nvPr/>
          </p:nvGrpSpPr>
          <p:grpSpPr>
            <a:xfrm>
              <a:off x="8138025" y="3986738"/>
              <a:ext cx="517936" cy="517934"/>
              <a:chOff x="7698094" y="1653267"/>
              <a:chExt cx="489858" cy="489858"/>
            </a:xfrm>
          </p:grpSpPr>
          <p:sp>
            <p:nvSpPr>
              <p:cNvPr id="37" name="ïSlíďe">
                <a:extLst>
                  <a:ext uri="{FF2B5EF4-FFF2-40B4-BE49-F238E27FC236}">
                    <a16:creationId xmlns:a16="http://schemas.microsoft.com/office/drawing/2014/main" id="{A3094DCF-981F-4D1F-955E-0E9BB9CBC34A}"/>
                  </a:ext>
                </a:extLst>
              </p:cNvPr>
              <p:cNvSpPr/>
              <p:nvPr/>
            </p:nvSpPr>
            <p:spPr>
              <a:xfrm>
                <a:off x="7698094" y="1653267"/>
                <a:ext cx="489858" cy="48985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íśľïďè">
                <a:extLst>
                  <a:ext uri="{FF2B5EF4-FFF2-40B4-BE49-F238E27FC236}">
                    <a16:creationId xmlns:a16="http://schemas.microsoft.com/office/drawing/2014/main" id="{85823EA5-DCD1-4BDF-A0BB-CBA10770CDA1}"/>
                  </a:ext>
                </a:extLst>
              </p:cNvPr>
              <p:cNvSpPr/>
              <p:nvPr/>
            </p:nvSpPr>
            <p:spPr bwMode="auto">
              <a:xfrm>
                <a:off x="7831850" y="1789278"/>
                <a:ext cx="212129" cy="210099"/>
              </a:xfrm>
              <a:custGeom>
                <a:avLst/>
                <a:gdLst>
                  <a:gd name="connsiteX0" fmla="*/ 292147 w 331788"/>
                  <a:gd name="connsiteY0" fmla="*/ 109538 h 328613"/>
                  <a:gd name="connsiteX1" fmla="*/ 327025 w 331788"/>
                  <a:gd name="connsiteY1" fmla="*/ 145621 h 328613"/>
                  <a:gd name="connsiteX2" fmla="*/ 327025 w 331788"/>
                  <a:gd name="connsiteY2" fmla="*/ 229385 h 328613"/>
                  <a:gd name="connsiteX3" fmla="*/ 293438 w 331788"/>
                  <a:gd name="connsiteY3" fmla="*/ 264179 h 328613"/>
                  <a:gd name="connsiteX4" fmla="*/ 252101 w 331788"/>
                  <a:gd name="connsiteY4" fmla="*/ 264179 h 328613"/>
                  <a:gd name="connsiteX5" fmla="*/ 252101 w 331788"/>
                  <a:gd name="connsiteY5" fmla="*/ 319593 h 328613"/>
                  <a:gd name="connsiteX6" fmla="*/ 243059 w 331788"/>
                  <a:gd name="connsiteY6" fmla="*/ 328613 h 328613"/>
                  <a:gd name="connsiteX7" fmla="*/ 205596 w 331788"/>
                  <a:gd name="connsiteY7" fmla="*/ 328613 h 328613"/>
                  <a:gd name="connsiteX8" fmla="*/ 195262 w 331788"/>
                  <a:gd name="connsiteY8" fmla="*/ 319593 h 328613"/>
                  <a:gd name="connsiteX9" fmla="*/ 195262 w 331788"/>
                  <a:gd name="connsiteY9" fmla="*/ 235829 h 328613"/>
                  <a:gd name="connsiteX10" fmla="*/ 224973 w 331788"/>
                  <a:gd name="connsiteY10" fmla="*/ 207478 h 328613"/>
                  <a:gd name="connsiteX11" fmla="*/ 255976 w 331788"/>
                  <a:gd name="connsiteY11" fmla="*/ 207478 h 328613"/>
                  <a:gd name="connsiteX12" fmla="*/ 255976 w 331788"/>
                  <a:gd name="connsiteY12" fmla="*/ 145621 h 328613"/>
                  <a:gd name="connsiteX13" fmla="*/ 292147 w 331788"/>
                  <a:gd name="connsiteY13" fmla="*/ 109538 h 328613"/>
                  <a:gd name="connsiteX14" fmla="*/ 38473 w 331788"/>
                  <a:gd name="connsiteY14" fmla="*/ 109538 h 328613"/>
                  <a:gd name="connsiteX15" fmla="*/ 75079 w 331788"/>
                  <a:gd name="connsiteY15" fmla="*/ 145621 h 328613"/>
                  <a:gd name="connsiteX16" fmla="*/ 75079 w 331788"/>
                  <a:gd name="connsiteY16" fmla="*/ 207478 h 328613"/>
                  <a:gd name="connsiteX17" fmla="*/ 106456 w 331788"/>
                  <a:gd name="connsiteY17" fmla="*/ 207478 h 328613"/>
                  <a:gd name="connsiteX18" fmla="*/ 136525 w 331788"/>
                  <a:gd name="connsiteY18" fmla="*/ 235829 h 328613"/>
                  <a:gd name="connsiteX19" fmla="*/ 136525 w 331788"/>
                  <a:gd name="connsiteY19" fmla="*/ 319593 h 328613"/>
                  <a:gd name="connsiteX20" fmla="*/ 126066 w 331788"/>
                  <a:gd name="connsiteY20" fmla="*/ 328613 h 328613"/>
                  <a:gd name="connsiteX21" fmla="*/ 88153 w 331788"/>
                  <a:gd name="connsiteY21" fmla="*/ 328613 h 328613"/>
                  <a:gd name="connsiteX22" fmla="*/ 79001 w 331788"/>
                  <a:gd name="connsiteY22" fmla="*/ 319593 h 328613"/>
                  <a:gd name="connsiteX23" fmla="*/ 79001 w 331788"/>
                  <a:gd name="connsiteY23" fmla="*/ 264179 h 328613"/>
                  <a:gd name="connsiteX24" fmla="*/ 37166 w 331788"/>
                  <a:gd name="connsiteY24" fmla="*/ 264179 h 328613"/>
                  <a:gd name="connsiteX25" fmla="*/ 3175 w 331788"/>
                  <a:gd name="connsiteY25" fmla="*/ 229385 h 328613"/>
                  <a:gd name="connsiteX26" fmla="*/ 3175 w 331788"/>
                  <a:gd name="connsiteY26" fmla="*/ 145621 h 328613"/>
                  <a:gd name="connsiteX27" fmla="*/ 38473 w 331788"/>
                  <a:gd name="connsiteY27" fmla="*/ 109538 h 328613"/>
                  <a:gd name="connsiteX28" fmla="*/ 160734 w 331788"/>
                  <a:gd name="connsiteY28" fmla="*/ 88900 h 328613"/>
                  <a:gd name="connsiteX29" fmla="*/ 171053 w 331788"/>
                  <a:gd name="connsiteY29" fmla="*/ 88900 h 328613"/>
                  <a:gd name="connsiteX30" fmla="*/ 173633 w 331788"/>
                  <a:gd name="connsiteY30" fmla="*/ 90195 h 328613"/>
                  <a:gd name="connsiteX31" fmla="*/ 174923 w 331788"/>
                  <a:gd name="connsiteY31" fmla="*/ 95375 h 328613"/>
                  <a:gd name="connsiteX32" fmla="*/ 169763 w 331788"/>
                  <a:gd name="connsiteY32" fmla="*/ 103146 h 328613"/>
                  <a:gd name="connsiteX33" fmla="*/ 172343 w 331788"/>
                  <a:gd name="connsiteY33" fmla="*/ 123867 h 328613"/>
                  <a:gd name="connsiteX34" fmla="*/ 167184 w 331788"/>
                  <a:gd name="connsiteY34" fmla="*/ 136818 h 328613"/>
                  <a:gd name="connsiteX35" fmla="*/ 164604 w 331788"/>
                  <a:gd name="connsiteY35" fmla="*/ 136818 h 328613"/>
                  <a:gd name="connsiteX36" fmla="*/ 159444 w 331788"/>
                  <a:gd name="connsiteY36" fmla="*/ 123867 h 328613"/>
                  <a:gd name="connsiteX37" fmla="*/ 162024 w 331788"/>
                  <a:gd name="connsiteY37" fmla="*/ 103146 h 328613"/>
                  <a:gd name="connsiteX38" fmla="*/ 156865 w 331788"/>
                  <a:gd name="connsiteY38" fmla="*/ 95375 h 328613"/>
                  <a:gd name="connsiteX39" fmla="*/ 158155 w 331788"/>
                  <a:gd name="connsiteY39" fmla="*/ 90195 h 328613"/>
                  <a:gd name="connsiteX40" fmla="*/ 160734 w 331788"/>
                  <a:gd name="connsiteY40" fmla="*/ 88900 h 328613"/>
                  <a:gd name="connsiteX41" fmla="*/ 136182 w 331788"/>
                  <a:gd name="connsiteY41" fmla="*/ 88900 h 328613"/>
                  <a:gd name="connsiteX42" fmla="*/ 138766 w 331788"/>
                  <a:gd name="connsiteY42" fmla="*/ 91502 h 328613"/>
                  <a:gd name="connsiteX43" fmla="*/ 165893 w 331788"/>
                  <a:gd name="connsiteY43" fmla="*/ 165652 h 328613"/>
                  <a:gd name="connsiteX44" fmla="*/ 193021 w 331788"/>
                  <a:gd name="connsiteY44" fmla="*/ 91502 h 328613"/>
                  <a:gd name="connsiteX45" fmla="*/ 196897 w 331788"/>
                  <a:gd name="connsiteY45" fmla="*/ 90201 h 328613"/>
                  <a:gd name="connsiteX46" fmla="*/ 208523 w 331788"/>
                  <a:gd name="connsiteY46" fmla="*/ 92802 h 328613"/>
                  <a:gd name="connsiteX47" fmla="*/ 231775 w 331788"/>
                  <a:gd name="connsiteY47" fmla="*/ 125325 h 328613"/>
                  <a:gd name="connsiteX48" fmla="*/ 231775 w 331788"/>
                  <a:gd name="connsiteY48" fmla="*/ 176059 h 328613"/>
                  <a:gd name="connsiteX49" fmla="*/ 226608 w 331788"/>
                  <a:gd name="connsiteY49" fmla="*/ 182563 h 328613"/>
                  <a:gd name="connsiteX50" fmla="*/ 105179 w 331788"/>
                  <a:gd name="connsiteY50" fmla="*/ 182563 h 328613"/>
                  <a:gd name="connsiteX51" fmla="*/ 100012 w 331788"/>
                  <a:gd name="connsiteY51" fmla="*/ 176059 h 328613"/>
                  <a:gd name="connsiteX52" fmla="*/ 100012 w 331788"/>
                  <a:gd name="connsiteY52" fmla="*/ 125325 h 328613"/>
                  <a:gd name="connsiteX53" fmla="*/ 123264 w 331788"/>
                  <a:gd name="connsiteY53" fmla="*/ 92802 h 328613"/>
                  <a:gd name="connsiteX54" fmla="*/ 134890 w 331788"/>
                  <a:gd name="connsiteY54" fmla="*/ 90201 h 328613"/>
                  <a:gd name="connsiteX55" fmla="*/ 136182 w 331788"/>
                  <a:gd name="connsiteY55" fmla="*/ 88900 h 328613"/>
                  <a:gd name="connsiteX56" fmla="*/ 292100 w 331788"/>
                  <a:gd name="connsiteY56" fmla="*/ 19050 h 328613"/>
                  <a:gd name="connsiteX57" fmla="*/ 331788 w 331788"/>
                  <a:gd name="connsiteY57" fmla="*/ 58738 h 328613"/>
                  <a:gd name="connsiteX58" fmla="*/ 292100 w 331788"/>
                  <a:gd name="connsiteY58" fmla="*/ 98426 h 328613"/>
                  <a:gd name="connsiteX59" fmla="*/ 252412 w 331788"/>
                  <a:gd name="connsiteY59" fmla="*/ 58738 h 328613"/>
                  <a:gd name="connsiteX60" fmla="*/ 292100 w 331788"/>
                  <a:gd name="connsiteY60" fmla="*/ 19050 h 328613"/>
                  <a:gd name="connsiteX61" fmla="*/ 39688 w 331788"/>
                  <a:gd name="connsiteY61" fmla="*/ 19050 h 328613"/>
                  <a:gd name="connsiteX62" fmla="*/ 79376 w 331788"/>
                  <a:gd name="connsiteY62" fmla="*/ 58738 h 328613"/>
                  <a:gd name="connsiteX63" fmla="*/ 39688 w 331788"/>
                  <a:gd name="connsiteY63" fmla="*/ 98426 h 328613"/>
                  <a:gd name="connsiteX64" fmla="*/ 0 w 331788"/>
                  <a:gd name="connsiteY64" fmla="*/ 58738 h 328613"/>
                  <a:gd name="connsiteX65" fmla="*/ 39688 w 331788"/>
                  <a:gd name="connsiteY65" fmla="*/ 19050 h 328613"/>
                  <a:gd name="connsiteX66" fmla="*/ 165894 w 331788"/>
                  <a:gd name="connsiteY66" fmla="*/ 0 h 328613"/>
                  <a:gd name="connsiteX67" fmla="*/ 204788 w 331788"/>
                  <a:gd name="connsiteY67" fmla="*/ 39688 h 328613"/>
                  <a:gd name="connsiteX68" fmla="*/ 165894 w 331788"/>
                  <a:gd name="connsiteY68" fmla="*/ 79376 h 328613"/>
                  <a:gd name="connsiteX69" fmla="*/ 127000 w 331788"/>
                  <a:gd name="connsiteY69" fmla="*/ 39688 h 328613"/>
                  <a:gd name="connsiteX70" fmla="*/ 165894 w 331788"/>
                  <a:gd name="connsiteY70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331788" h="328613">
                    <a:moveTo>
                      <a:pt x="292147" y="109538"/>
                    </a:moveTo>
                    <a:cubicBezTo>
                      <a:pt x="311524" y="109538"/>
                      <a:pt x="327025" y="126291"/>
                      <a:pt x="327025" y="145621"/>
                    </a:cubicBezTo>
                    <a:cubicBezTo>
                      <a:pt x="327025" y="145621"/>
                      <a:pt x="327025" y="145621"/>
                      <a:pt x="327025" y="229385"/>
                    </a:cubicBezTo>
                    <a:cubicBezTo>
                      <a:pt x="327025" y="248715"/>
                      <a:pt x="311524" y="264179"/>
                      <a:pt x="293438" y="264179"/>
                    </a:cubicBezTo>
                    <a:cubicBezTo>
                      <a:pt x="293438" y="264179"/>
                      <a:pt x="293438" y="264179"/>
                      <a:pt x="252101" y="264179"/>
                    </a:cubicBezTo>
                    <a:cubicBezTo>
                      <a:pt x="252101" y="264179"/>
                      <a:pt x="252101" y="264179"/>
                      <a:pt x="252101" y="319593"/>
                    </a:cubicBezTo>
                    <a:cubicBezTo>
                      <a:pt x="252101" y="324747"/>
                      <a:pt x="248226" y="328613"/>
                      <a:pt x="243059" y="328613"/>
                    </a:cubicBezTo>
                    <a:cubicBezTo>
                      <a:pt x="243059" y="328613"/>
                      <a:pt x="243059" y="328613"/>
                      <a:pt x="205596" y="328613"/>
                    </a:cubicBezTo>
                    <a:cubicBezTo>
                      <a:pt x="199138" y="328613"/>
                      <a:pt x="195262" y="324747"/>
                      <a:pt x="195262" y="319593"/>
                    </a:cubicBezTo>
                    <a:cubicBezTo>
                      <a:pt x="195262" y="319593"/>
                      <a:pt x="195262" y="319593"/>
                      <a:pt x="195262" y="235829"/>
                    </a:cubicBezTo>
                    <a:cubicBezTo>
                      <a:pt x="195262" y="220364"/>
                      <a:pt x="208180" y="207478"/>
                      <a:pt x="224973" y="207478"/>
                    </a:cubicBezTo>
                    <a:cubicBezTo>
                      <a:pt x="224973" y="207478"/>
                      <a:pt x="224973" y="207478"/>
                      <a:pt x="255976" y="207478"/>
                    </a:cubicBezTo>
                    <a:cubicBezTo>
                      <a:pt x="255976" y="207478"/>
                      <a:pt x="255976" y="207478"/>
                      <a:pt x="255976" y="145621"/>
                    </a:cubicBezTo>
                    <a:cubicBezTo>
                      <a:pt x="255976" y="126291"/>
                      <a:pt x="271478" y="109538"/>
                      <a:pt x="292147" y="109538"/>
                    </a:cubicBezTo>
                    <a:close/>
                    <a:moveTo>
                      <a:pt x="38473" y="109538"/>
                    </a:moveTo>
                    <a:cubicBezTo>
                      <a:pt x="59391" y="109538"/>
                      <a:pt x="75079" y="126291"/>
                      <a:pt x="75079" y="145621"/>
                    </a:cubicBezTo>
                    <a:cubicBezTo>
                      <a:pt x="75079" y="145621"/>
                      <a:pt x="75079" y="145621"/>
                      <a:pt x="75079" y="207478"/>
                    </a:cubicBezTo>
                    <a:cubicBezTo>
                      <a:pt x="75079" y="207478"/>
                      <a:pt x="75079" y="207478"/>
                      <a:pt x="106456" y="207478"/>
                    </a:cubicBezTo>
                    <a:cubicBezTo>
                      <a:pt x="123451" y="207478"/>
                      <a:pt x="136525" y="220364"/>
                      <a:pt x="136525" y="235829"/>
                    </a:cubicBezTo>
                    <a:cubicBezTo>
                      <a:pt x="136525" y="235829"/>
                      <a:pt x="136525" y="235829"/>
                      <a:pt x="136525" y="319593"/>
                    </a:cubicBezTo>
                    <a:cubicBezTo>
                      <a:pt x="136525" y="324747"/>
                      <a:pt x="132603" y="328613"/>
                      <a:pt x="126066" y="328613"/>
                    </a:cubicBezTo>
                    <a:cubicBezTo>
                      <a:pt x="126066" y="328613"/>
                      <a:pt x="126066" y="328613"/>
                      <a:pt x="88153" y="328613"/>
                    </a:cubicBezTo>
                    <a:cubicBezTo>
                      <a:pt x="82923" y="328613"/>
                      <a:pt x="79001" y="324747"/>
                      <a:pt x="79001" y="319593"/>
                    </a:cubicBezTo>
                    <a:cubicBezTo>
                      <a:pt x="79001" y="319593"/>
                      <a:pt x="79001" y="319593"/>
                      <a:pt x="79001" y="264179"/>
                    </a:cubicBezTo>
                    <a:cubicBezTo>
                      <a:pt x="79001" y="264179"/>
                      <a:pt x="79001" y="264179"/>
                      <a:pt x="37166" y="264179"/>
                    </a:cubicBezTo>
                    <a:cubicBezTo>
                      <a:pt x="18863" y="264179"/>
                      <a:pt x="3175" y="248715"/>
                      <a:pt x="3175" y="229385"/>
                    </a:cubicBezTo>
                    <a:cubicBezTo>
                      <a:pt x="3175" y="229385"/>
                      <a:pt x="3175" y="229385"/>
                      <a:pt x="3175" y="145621"/>
                    </a:cubicBezTo>
                    <a:cubicBezTo>
                      <a:pt x="3175" y="126291"/>
                      <a:pt x="18863" y="109538"/>
                      <a:pt x="38473" y="109538"/>
                    </a:cubicBezTo>
                    <a:close/>
                    <a:moveTo>
                      <a:pt x="160734" y="88900"/>
                    </a:moveTo>
                    <a:cubicBezTo>
                      <a:pt x="160734" y="88900"/>
                      <a:pt x="160734" y="88900"/>
                      <a:pt x="171053" y="88900"/>
                    </a:cubicBezTo>
                    <a:cubicBezTo>
                      <a:pt x="172343" y="88900"/>
                      <a:pt x="173633" y="90195"/>
                      <a:pt x="173633" y="90195"/>
                    </a:cubicBezTo>
                    <a:cubicBezTo>
                      <a:pt x="174923" y="92785"/>
                      <a:pt x="176213" y="94080"/>
                      <a:pt x="174923" y="95375"/>
                    </a:cubicBezTo>
                    <a:cubicBezTo>
                      <a:pt x="174923" y="95375"/>
                      <a:pt x="174923" y="95375"/>
                      <a:pt x="169763" y="103146"/>
                    </a:cubicBezTo>
                    <a:cubicBezTo>
                      <a:pt x="169763" y="103146"/>
                      <a:pt x="169763" y="103146"/>
                      <a:pt x="172343" y="123867"/>
                    </a:cubicBezTo>
                    <a:cubicBezTo>
                      <a:pt x="172343" y="123867"/>
                      <a:pt x="172343" y="123867"/>
                      <a:pt x="167184" y="136818"/>
                    </a:cubicBezTo>
                    <a:cubicBezTo>
                      <a:pt x="167184" y="138113"/>
                      <a:pt x="164604" y="138113"/>
                      <a:pt x="164604" y="136818"/>
                    </a:cubicBezTo>
                    <a:cubicBezTo>
                      <a:pt x="164604" y="136818"/>
                      <a:pt x="164604" y="136818"/>
                      <a:pt x="159444" y="123867"/>
                    </a:cubicBezTo>
                    <a:cubicBezTo>
                      <a:pt x="159444" y="123867"/>
                      <a:pt x="159444" y="123867"/>
                      <a:pt x="162024" y="103146"/>
                    </a:cubicBezTo>
                    <a:cubicBezTo>
                      <a:pt x="162024" y="103146"/>
                      <a:pt x="162024" y="103146"/>
                      <a:pt x="156865" y="95375"/>
                    </a:cubicBezTo>
                    <a:cubicBezTo>
                      <a:pt x="155575" y="94080"/>
                      <a:pt x="156865" y="92785"/>
                      <a:pt x="158155" y="90195"/>
                    </a:cubicBezTo>
                    <a:cubicBezTo>
                      <a:pt x="158155" y="90195"/>
                      <a:pt x="159444" y="88900"/>
                      <a:pt x="160734" y="88900"/>
                    </a:cubicBezTo>
                    <a:close/>
                    <a:moveTo>
                      <a:pt x="136182" y="88900"/>
                    </a:moveTo>
                    <a:cubicBezTo>
                      <a:pt x="137474" y="88900"/>
                      <a:pt x="138766" y="90201"/>
                      <a:pt x="138766" y="91502"/>
                    </a:cubicBezTo>
                    <a:cubicBezTo>
                      <a:pt x="138766" y="91502"/>
                      <a:pt x="138766" y="91502"/>
                      <a:pt x="165893" y="165652"/>
                    </a:cubicBezTo>
                    <a:cubicBezTo>
                      <a:pt x="165893" y="165652"/>
                      <a:pt x="165893" y="165652"/>
                      <a:pt x="193021" y="91502"/>
                    </a:cubicBezTo>
                    <a:cubicBezTo>
                      <a:pt x="193021" y="90201"/>
                      <a:pt x="195605" y="88900"/>
                      <a:pt x="196897" y="90201"/>
                    </a:cubicBezTo>
                    <a:cubicBezTo>
                      <a:pt x="196897" y="90201"/>
                      <a:pt x="196897" y="90201"/>
                      <a:pt x="208523" y="92802"/>
                    </a:cubicBezTo>
                    <a:cubicBezTo>
                      <a:pt x="222733" y="98006"/>
                      <a:pt x="231775" y="111015"/>
                      <a:pt x="231775" y="125325"/>
                    </a:cubicBezTo>
                    <a:cubicBezTo>
                      <a:pt x="231775" y="125325"/>
                      <a:pt x="231775" y="125325"/>
                      <a:pt x="231775" y="176059"/>
                    </a:cubicBezTo>
                    <a:cubicBezTo>
                      <a:pt x="231775" y="179961"/>
                      <a:pt x="229192" y="182563"/>
                      <a:pt x="226608" y="182563"/>
                    </a:cubicBezTo>
                    <a:cubicBezTo>
                      <a:pt x="226608" y="182563"/>
                      <a:pt x="226608" y="182563"/>
                      <a:pt x="105179" y="182563"/>
                    </a:cubicBezTo>
                    <a:cubicBezTo>
                      <a:pt x="102595" y="182563"/>
                      <a:pt x="100012" y="179961"/>
                      <a:pt x="100012" y="176059"/>
                    </a:cubicBezTo>
                    <a:cubicBezTo>
                      <a:pt x="100012" y="176059"/>
                      <a:pt x="100012" y="176059"/>
                      <a:pt x="100012" y="125325"/>
                    </a:cubicBezTo>
                    <a:cubicBezTo>
                      <a:pt x="100012" y="111015"/>
                      <a:pt x="109054" y="98006"/>
                      <a:pt x="123264" y="92802"/>
                    </a:cubicBezTo>
                    <a:cubicBezTo>
                      <a:pt x="123264" y="92802"/>
                      <a:pt x="123264" y="92802"/>
                      <a:pt x="134890" y="90201"/>
                    </a:cubicBezTo>
                    <a:cubicBezTo>
                      <a:pt x="134890" y="88900"/>
                      <a:pt x="134890" y="88900"/>
                      <a:pt x="136182" y="88900"/>
                    </a:cubicBezTo>
                    <a:close/>
                    <a:moveTo>
                      <a:pt x="292100" y="19050"/>
                    </a:moveTo>
                    <a:cubicBezTo>
                      <a:pt x="314019" y="19050"/>
                      <a:pt x="331788" y="36819"/>
                      <a:pt x="331788" y="58738"/>
                    </a:cubicBezTo>
                    <a:cubicBezTo>
                      <a:pt x="331788" y="80657"/>
                      <a:pt x="314019" y="98426"/>
                      <a:pt x="292100" y="98426"/>
                    </a:cubicBezTo>
                    <a:cubicBezTo>
                      <a:pt x="270181" y="98426"/>
                      <a:pt x="252412" y="80657"/>
                      <a:pt x="252412" y="58738"/>
                    </a:cubicBezTo>
                    <a:cubicBezTo>
                      <a:pt x="252412" y="36819"/>
                      <a:pt x="270181" y="19050"/>
                      <a:pt x="292100" y="19050"/>
                    </a:cubicBezTo>
                    <a:close/>
                    <a:moveTo>
                      <a:pt x="39688" y="19050"/>
                    </a:moveTo>
                    <a:cubicBezTo>
                      <a:pt x="61607" y="19050"/>
                      <a:pt x="79376" y="36819"/>
                      <a:pt x="79376" y="58738"/>
                    </a:cubicBezTo>
                    <a:cubicBezTo>
                      <a:pt x="79376" y="80657"/>
                      <a:pt x="61607" y="98426"/>
                      <a:pt x="39688" y="98426"/>
                    </a:cubicBezTo>
                    <a:cubicBezTo>
                      <a:pt x="17769" y="98426"/>
                      <a:pt x="0" y="80657"/>
                      <a:pt x="0" y="58738"/>
                    </a:cubicBezTo>
                    <a:cubicBezTo>
                      <a:pt x="0" y="36819"/>
                      <a:pt x="17769" y="19050"/>
                      <a:pt x="39688" y="19050"/>
                    </a:cubicBezTo>
                    <a:close/>
                    <a:moveTo>
                      <a:pt x="165894" y="0"/>
                    </a:moveTo>
                    <a:cubicBezTo>
                      <a:pt x="187375" y="0"/>
                      <a:pt x="204788" y="17769"/>
                      <a:pt x="204788" y="39688"/>
                    </a:cubicBezTo>
                    <a:cubicBezTo>
                      <a:pt x="204788" y="61607"/>
                      <a:pt x="187375" y="79376"/>
                      <a:pt x="165894" y="79376"/>
                    </a:cubicBezTo>
                    <a:cubicBezTo>
                      <a:pt x="144413" y="79376"/>
                      <a:pt x="127000" y="61607"/>
                      <a:pt x="127000" y="39688"/>
                    </a:cubicBezTo>
                    <a:cubicBezTo>
                      <a:pt x="127000" y="17769"/>
                      <a:pt x="144413" y="0"/>
                      <a:pt x="165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iŝļídè">
              <a:extLst>
                <a:ext uri="{FF2B5EF4-FFF2-40B4-BE49-F238E27FC236}">
                  <a16:creationId xmlns:a16="http://schemas.microsoft.com/office/drawing/2014/main" id="{F07DDC4A-4862-47BA-A926-28BCF8C87115}"/>
                </a:ext>
              </a:extLst>
            </p:cNvPr>
            <p:cNvGrpSpPr/>
            <p:nvPr/>
          </p:nvGrpSpPr>
          <p:grpSpPr>
            <a:xfrm>
              <a:off x="8781959" y="3825528"/>
              <a:ext cx="2738526" cy="840355"/>
              <a:chOff x="3662900" y="4415215"/>
              <a:chExt cx="2080199" cy="840355"/>
            </a:xfrm>
          </p:grpSpPr>
          <p:sp>
            <p:nvSpPr>
              <p:cNvPr id="35" name="íṧľiḑè">
                <a:extLst>
                  <a:ext uri="{FF2B5EF4-FFF2-40B4-BE49-F238E27FC236}">
                    <a16:creationId xmlns:a16="http://schemas.microsoft.com/office/drawing/2014/main" id="{15D70DD9-F73A-44A2-BD6E-987389764ED5}"/>
                  </a:ext>
                </a:extLst>
              </p:cNvPr>
              <p:cNvSpPr txBox="1"/>
              <p:nvPr/>
            </p:nvSpPr>
            <p:spPr>
              <a:xfrm>
                <a:off x="3662900" y="4415215"/>
                <a:ext cx="2080194" cy="322214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/>
              </a:bodyPr>
              <a:lstStyle/>
              <a:p>
                <a:r>
                  <a:rPr lang="en-US" altLang="zh-CN" sz="1500" b="1" dirty="0"/>
                  <a:t>Text here</a:t>
                </a:r>
                <a:endParaRPr lang="zh-CN" altLang="en-US" sz="1500" b="1" dirty="0"/>
              </a:p>
            </p:txBody>
          </p:sp>
          <p:sp>
            <p:nvSpPr>
              <p:cNvPr id="36" name="ísľîḑè">
                <a:extLst>
                  <a:ext uri="{FF2B5EF4-FFF2-40B4-BE49-F238E27FC236}">
                    <a16:creationId xmlns:a16="http://schemas.microsoft.com/office/drawing/2014/main" id="{AD1510C0-00F5-4125-97B2-9241F3C525A6}"/>
                  </a:ext>
                </a:extLst>
              </p:cNvPr>
              <p:cNvSpPr txBox="1"/>
              <p:nvPr/>
            </p:nvSpPr>
            <p:spPr>
              <a:xfrm>
                <a:off x="3662900" y="4643123"/>
                <a:ext cx="2080199" cy="612447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</p:grpSp>
        <p:grpSp>
          <p:nvGrpSpPr>
            <p:cNvPr id="21" name="îṣḷíḋé">
              <a:extLst>
                <a:ext uri="{FF2B5EF4-FFF2-40B4-BE49-F238E27FC236}">
                  <a16:creationId xmlns:a16="http://schemas.microsoft.com/office/drawing/2014/main" id="{9682D7DC-C9D5-427B-AD0E-DD6E9AD11480}"/>
                </a:ext>
              </a:extLst>
            </p:cNvPr>
            <p:cNvGrpSpPr>
              <a:grpSpLocks/>
            </p:cNvGrpSpPr>
            <p:nvPr/>
          </p:nvGrpSpPr>
          <p:grpSpPr>
            <a:xfrm>
              <a:off x="8138025" y="5121902"/>
              <a:ext cx="517936" cy="517934"/>
              <a:chOff x="7698094" y="1653267"/>
              <a:chExt cx="489858" cy="489858"/>
            </a:xfrm>
          </p:grpSpPr>
          <p:sp>
            <p:nvSpPr>
              <p:cNvPr id="33" name="íṧḷíḍè">
                <a:extLst>
                  <a:ext uri="{FF2B5EF4-FFF2-40B4-BE49-F238E27FC236}">
                    <a16:creationId xmlns:a16="http://schemas.microsoft.com/office/drawing/2014/main" id="{4D766DD1-C0A8-461C-9DCF-70B8A80231F5}"/>
                  </a:ext>
                </a:extLst>
              </p:cNvPr>
              <p:cNvSpPr/>
              <p:nvPr/>
            </p:nvSpPr>
            <p:spPr>
              <a:xfrm>
                <a:off x="7698094" y="1653267"/>
                <a:ext cx="489858" cy="48985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ïṧḻïdé">
                <a:extLst>
                  <a:ext uri="{FF2B5EF4-FFF2-40B4-BE49-F238E27FC236}">
                    <a16:creationId xmlns:a16="http://schemas.microsoft.com/office/drawing/2014/main" id="{19FB50DA-856C-4D78-9AA1-90C1C5DECDA6}"/>
                  </a:ext>
                </a:extLst>
              </p:cNvPr>
              <p:cNvSpPr/>
              <p:nvPr/>
            </p:nvSpPr>
            <p:spPr bwMode="auto">
              <a:xfrm>
                <a:off x="7831850" y="1793174"/>
                <a:ext cx="212129" cy="202306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ïSliḋe">
              <a:extLst>
                <a:ext uri="{FF2B5EF4-FFF2-40B4-BE49-F238E27FC236}">
                  <a16:creationId xmlns:a16="http://schemas.microsoft.com/office/drawing/2014/main" id="{E68A5D3E-C579-4BA8-BB4F-BE7B72F01EC3}"/>
                </a:ext>
              </a:extLst>
            </p:cNvPr>
            <p:cNvGrpSpPr/>
            <p:nvPr/>
          </p:nvGrpSpPr>
          <p:grpSpPr>
            <a:xfrm>
              <a:off x="8781959" y="4960692"/>
              <a:ext cx="2738530" cy="840355"/>
              <a:chOff x="3662900" y="5252710"/>
              <a:chExt cx="2080202" cy="840355"/>
            </a:xfrm>
          </p:grpSpPr>
          <p:sp>
            <p:nvSpPr>
              <p:cNvPr id="31" name="îṧľîdè">
                <a:extLst>
                  <a:ext uri="{FF2B5EF4-FFF2-40B4-BE49-F238E27FC236}">
                    <a16:creationId xmlns:a16="http://schemas.microsoft.com/office/drawing/2014/main" id="{39CCEDCB-2DA8-4C54-8365-79CCA0F4236F}"/>
                  </a:ext>
                </a:extLst>
              </p:cNvPr>
              <p:cNvSpPr txBox="1"/>
              <p:nvPr/>
            </p:nvSpPr>
            <p:spPr>
              <a:xfrm>
                <a:off x="3662901" y="5252710"/>
                <a:ext cx="2080201" cy="322214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/>
              </a:bodyPr>
              <a:lstStyle/>
              <a:p>
                <a:r>
                  <a:rPr lang="en-US" altLang="zh-CN" sz="1500" b="1" dirty="0"/>
                  <a:t>Text here</a:t>
                </a:r>
                <a:endParaRPr lang="zh-CN" altLang="en-US" sz="1500" b="1" dirty="0"/>
              </a:p>
            </p:txBody>
          </p:sp>
          <p:sp>
            <p:nvSpPr>
              <p:cNvPr id="32" name="îṥliḋe">
                <a:extLst>
                  <a:ext uri="{FF2B5EF4-FFF2-40B4-BE49-F238E27FC236}">
                    <a16:creationId xmlns:a16="http://schemas.microsoft.com/office/drawing/2014/main" id="{B317E888-F025-4949-8E99-C5261CD8F4A4}"/>
                  </a:ext>
                </a:extLst>
              </p:cNvPr>
              <p:cNvSpPr txBox="1"/>
              <p:nvPr/>
            </p:nvSpPr>
            <p:spPr>
              <a:xfrm>
                <a:off x="3662900" y="5480618"/>
                <a:ext cx="2080199" cy="612447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</p:grpSp>
        <p:grpSp>
          <p:nvGrpSpPr>
            <p:cNvPr id="23" name="î$ḷiḑe">
              <a:extLst>
                <a:ext uri="{FF2B5EF4-FFF2-40B4-BE49-F238E27FC236}">
                  <a16:creationId xmlns:a16="http://schemas.microsoft.com/office/drawing/2014/main" id="{EB3493A0-92F4-4D2A-B856-AEC7B7A8E34D}"/>
                </a:ext>
              </a:extLst>
            </p:cNvPr>
            <p:cNvGrpSpPr>
              <a:grpSpLocks/>
            </p:cNvGrpSpPr>
            <p:nvPr/>
          </p:nvGrpSpPr>
          <p:grpSpPr>
            <a:xfrm>
              <a:off x="8138025" y="2851574"/>
              <a:ext cx="517936" cy="517934"/>
              <a:chOff x="4475098" y="4753897"/>
              <a:chExt cx="489858" cy="489858"/>
            </a:xfrm>
          </p:grpSpPr>
          <p:sp>
            <p:nvSpPr>
              <p:cNvPr id="29" name="ïś1ïḍê">
                <a:extLst>
                  <a:ext uri="{FF2B5EF4-FFF2-40B4-BE49-F238E27FC236}">
                    <a16:creationId xmlns:a16="http://schemas.microsoft.com/office/drawing/2014/main" id="{DD450810-ADE5-46B1-A40E-BD5441BE7895}"/>
                  </a:ext>
                </a:extLst>
              </p:cNvPr>
              <p:cNvSpPr/>
              <p:nvPr/>
            </p:nvSpPr>
            <p:spPr>
              <a:xfrm>
                <a:off x="4475098" y="4753897"/>
                <a:ext cx="489858" cy="48985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iṩľïḋe">
                <a:extLst>
                  <a:ext uri="{FF2B5EF4-FFF2-40B4-BE49-F238E27FC236}">
                    <a16:creationId xmlns:a16="http://schemas.microsoft.com/office/drawing/2014/main" id="{E766C702-E986-4FBA-B782-3A1848FE0FED}"/>
                  </a:ext>
                </a:extLst>
              </p:cNvPr>
              <p:cNvSpPr/>
              <p:nvPr/>
            </p:nvSpPr>
            <p:spPr bwMode="auto">
              <a:xfrm>
                <a:off x="4630041" y="4904972"/>
                <a:ext cx="179973" cy="179973"/>
              </a:xfrm>
              <a:custGeom>
                <a:avLst/>
                <a:gdLst>
                  <a:gd name="connsiteX0" fmla="*/ 65088 w 331788"/>
                  <a:gd name="connsiteY0" fmla="*/ 223838 h 331788"/>
                  <a:gd name="connsiteX1" fmla="*/ 276226 w 331788"/>
                  <a:gd name="connsiteY1" fmla="*/ 223838 h 331788"/>
                  <a:gd name="connsiteX2" fmla="*/ 276226 w 331788"/>
                  <a:gd name="connsiteY2" fmla="*/ 265113 h 331788"/>
                  <a:gd name="connsiteX3" fmla="*/ 65088 w 331788"/>
                  <a:gd name="connsiteY3" fmla="*/ 265113 h 331788"/>
                  <a:gd name="connsiteX4" fmla="*/ 65088 w 331788"/>
                  <a:gd name="connsiteY4" fmla="*/ 157163 h 331788"/>
                  <a:gd name="connsiteX5" fmla="*/ 163513 w 331788"/>
                  <a:gd name="connsiteY5" fmla="*/ 157163 h 331788"/>
                  <a:gd name="connsiteX6" fmla="*/ 163513 w 331788"/>
                  <a:gd name="connsiteY6" fmla="*/ 198438 h 331788"/>
                  <a:gd name="connsiteX7" fmla="*/ 65088 w 331788"/>
                  <a:gd name="connsiteY7" fmla="*/ 198438 h 331788"/>
                  <a:gd name="connsiteX8" fmla="*/ 65088 w 331788"/>
                  <a:gd name="connsiteY8" fmla="*/ 90488 h 331788"/>
                  <a:gd name="connsiteX9" fmla="*/ 209551 w 331788"/>
                  <a:gd name="connsiteY9" fmla="*/ 90488 h 331788"/>
                  <a:gd name="connsiteX10" fmla="*/ 209551 w 331788"/>
                  <a:gd name="connsiteY10" fmla="*/ 133351 h 331788"/>
                  <a:gd name="connsiteX11" fmla="*/ 65088 w 331788"/>
                  <a:gd name="connsiteY11" fmla="*/ 133351 h 331788"/>
                  <a:gd name="connsiteX12" fmla="*/ 65088 w 331788"/>
                  <a:gd name="connsiteY12" fmla="*/ 25400 h 331788"/>
                  <a:gd name="connsiteX13" fmla="*/ 142876 w 331788"/>
                  <a:gd name="connsiteY13" fmla="*/ 25400 h 331788"/>
                  <a:gd name="connsiteX14" fmla="*/ 142876 w 331788"/>
                  <a:gd name="connsiteY14" fmla="*/ 66675 h 331788"/>
                  <a:gd name="connsiteX15" fmla="*/ 65088 w 331788"/>
                  <a:gd name="connsiteY15" fmla="*/ 66675 h 331788"/>
                  <a:gd name="connsiteX16" fmla="*/ 0 w 331788"/>
                  <a:gd name="connsiteY16" fmla="*/ 0 h 331788"/>
                  <a:gd name="connsiteX17" fmla="*/ 38100 w 331788"/>
                  <a:gd name="connsiteY17" fmla="*/ 0 h 331788"/>
                  <a:gd name="connsiteX18" fmla="*/ 38100 w 331788"/>
                  <a:gd name="connsiteY18" fmla="*/ 293688 h 331788"/>
                  <a:gd name="connsiteX19" fmla="*/ 331788 w 331788"/>
                  <a:gd name="connsiteY19" fmla="*/ 293688 h 331788"/>
                  <a:gd name="connsiteX20" fmla="*/ 331788 w 331788"/>
                  <a:gd name="connsiteY20" fmla="*/ 331788 h 331788"/>
                  <a:gd name="connsiteX21" fmla="*/ 0 w 331788"/>
                  <a:gd name="connsiteY21" fmla="*/ 331788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1788" h="331788">
                    <a:moveTo>
                      <a:pt x="65088" y="223838"/>
                    </a:moveTo>
                    <a:lnTo>
                      <a:pt x="276226" y="223838"/>
                    </a:lnTo>
                    <a:lnTo>
                      <a:pt x="276226" y="265113"/>
                    </a:lnTo>
                    <a:lnTo>
                      <a:pt x="65088" y="265113"/>
                    </a:lnTo>
                    <a:close/>
                    <a:moveTo>
                      <a:pt x="65088" y="157163"/>
                    </a:moveTo>
                    <a:lnTo>
                      <a:pt x="163513" y="157163"/>
                    </a:lnTo>
                    <a:lnTo>
                      <a:pt x="163513" y="198438"/>
                    </a:lnTo>
                    <a:lnTo>
                      <a:pt x="65088" y="198438"/>
                    </a:lnTo>
                    <a:close/>
                    <a:moveTo>
                      <a:pt x="65088" y="90488"/>
                    </a:moveTo>
                    <a:lnTo>
                      <a:pt x="209551" y="90488"/>
                    </a:lnTo>
                    <a:lnTo>
                      <a:pt x="209551" y="133351"/>
                    </a:lnTo>
                    <a:lnTo>
                      <a:pt x="65088" y="133351"/>
                    </a:lnTo>
                    <a:close/>
                    <a:moveTo>
                      <a:pt x="65088" y="25400"/>
                    </a:moveTo>
                    <a:lnTo>
                      <a:pt x="142876" y="25400"/>
                    </a:lnTo>
                    <a:lnTo>
                      <a:pt x="142876" y="66675"/>
                    </a:lnTo>
                    <a:lnTo>
                      <a:pt x="65088" y="66675"/>
                    </a:lnTo>
                    <a:close/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293688"/>
                    </a:lnTo>
                    <a:lnTo>
                      <a:pt x="331788" y="293688"/>
                    </a:lnTo>
                    <a:lnTo>
                      <a:pt x="331788" y="331788"/>
                    </a:lnTo>
                    <a:lnTo>
                      <a:pt x="0" y="33178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ïṩ1íḍe">
              <a:extLst>
                <a:ext uri="{FF2B5EF4-FFF2-40B4-BE49-F238E27FC236}">
                  <a16:creationId xmlns:a16="http://schemas.microsoft.com/office/drawing/2014/main" id="{0A55888E-D31E-4DA4-9EC8-FA3E725004B8}"/>
                </a:ext>
              </a:extLst>
            </p:cNvPr>
            <p:cNvGrpSpPr/>
            <p:nvPr/>
          </p:nvGrpSpPr>
          <p:grpSpPr>
            <a:xfrm>
              <a:off x="8781959" y="2690364"/>
              <a:ext cx="2738526" cy="840355"/>
              <a:chOff x="5316621" y="3441895"/>
              <a:chExt cx="2080199" cy="840355"/>
            </a:xfrm>
          </p:grpSpPr>
          <p:sp>
            <p:nvSpPr>
              <p:cNvPr id="27" name="íSḻïde">
                <a:extLst>
                  <a:ext uri="{FF2B5EF4-FFF2-40B4-BE49-F238E27FC236}">
                    <a16:creationId xmlns:a16="http://schemas.microsoft.com/office/drawing/2014/main" id="{A5F17666-EFFB-4F1D-A7D1-7C74207596C1}"/>
                  </a:ext>
                </a:extLst>
              </p:cNvPr>
              <p:cNvSpPr txBox="1"/>
              <p:nvPr/>
            </p:nvSpPr>
            <p:spPr>
              <a:xfrm>
                <a:off x="5316621" y="3441895"/>
                <a:ext cx="2080192" cy="322214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/>
              </a:bodyPr>
              <a:lstStyle/>
              <a:p>
                <a:r>
                  <a:rPr lang="en-US" altLang="zh-CN" sz="1500" b="1" dirty="0"/>
                  <a:t>Text here</a:t>
                </a:r>
                <a:endParaRPr lang="zh-CN" altLang="en-US" sz="1500" b="1" dirty="0"/>
              </a:p>
            </p:txBody>
          </p:sp>
          <p:sp>
            <p:nvSpPr>
              <p:cNvPr id="28" name="îṣḷîḑê">
                <a:extLst>
                  <a:ext uri="{FF2B5EF4-FFF2-40B4-BE49-F238E27FC236}">
                    <a16:creationId xmlns:a16="http://schemas.microsoft.com/office/drawing/2014/main" id="{077220BF-AD38-42B3-AA5C-E2429245250B}"/>
                  </a:ext>
                </a:extLst>
              </p:cNvPr>
              <p:cNvSpPr txBox="1"/>
              <p:nvPr/>
            </p:nvSpPr>
            <p:spPr>
              <a:xfrm>
                <a:off x="5316621" y="3669803"/>
                <a:ext cx="2080199" cy="612447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</p:grpSp>
        <p:sp>
          <p:nvSpPr>
            <p:cNvPr id="25" name="ïŝḻïḓe">
              <a:extLst>
                <a:ext uri="{FF2B5EF4-FFF2-40B4-BE49-F238E27FC236}">
                  <a16:creationId xmlns:a16="http://schemas.microsoft.com/office/drawing/2014/main" id="{E85689AC-B890-402C-8770-8D19C6156C4D}"/>
                </a:ext>
              </a:extLst>
            </p:cNvPr>
            <p:cNvSpPr txBox="1"/>
            <p:nvPr/>
          </p:nvSpPr>
          <p:spPr>
            <a:xfrm>
              <a:off x="2881441" y="1478327"/>
              <a:ext cx="460072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26" name="i$ļïḑe">
              <a:extLst>
                <a:ext uri="{FF2B5EF4-FFF2-40B4-BE49-F238E27FC236}">
                  <a16:creationId xmlns:a16="http://schemas.microsoft.com/office/drawing/2014/main" id="{1EC8904A-53C9-4956-839A-BE7D76AD8C85}"/>
                </a:ext>
              </a:extLst>
            </p:cNvPr>
            <p:cNvSpPr txBox="1"/>
            <p:nvPr/>
          </p:nvSpPr>
          <p:spPr>
            <a:xfrm>
              <a:off x="2881439" y="2330488"/>
              <a:ext cx="460072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0411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9709F7-B390-4FE8-BDF2-1D159C16D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010B04A-193F-4CFD-9FCC-04E89394C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21C39B-4045-4BB9-B7AE-B70FC0E58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456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8BBC77F-05CF-4238-AEA0-9EC604B008C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549112"/>
            <a:ext cx="12192000" cy="4240777"/>
            <a:chOff x="0" y="1549112"/>
            <a:chExt cx="12192000" cy="4240777"/>
          </a:xfrm>
        </p:grpSpPr>
        <p:sp>
          <p:nvSpPr>
            <p:cNvPr id="6" name="iṧḷïďê">
              <a:extLst>
                <a:ext uri="{FF2B5EF4-FFF2-40B4-BE49-F238E27FC236}">
                  <a16:creationId xmlns:a16="http://schemas.microsoft.com/office/drawing/2014/main" id="{DFFD7448-46A7-4A7D-8D07-F6855A37A947}"/>
                </a:ext>
              </a:extLst>
            </p:cNvPr>
            <p:cNvSpPr/>
            <p:nvPr/>
          </p:nvSpPr>
          <p:spPr>
            <a:xfrm>
              <a:off x="0" y="3162050"/>
              <a:ext cx="12192000" cy="929175"/>
            </a:xfrm>
            <a:prstGeom prst="rect">
              <a:avLst/>
            </a:prstGeom>
            <a:blipFill>
              <a:blip r:embed="rId3"/>
              <a:stretch>
                <a:fillRect t="-323398" b="-314676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iṥļïḋê">
              <a:extLst>
                <a:ext uri="{FF2B5EF4-FFF2-40B4-BE49-F238E27FC236}">
                  <a16:creationId xmlns:a16="http://schemas.microsoft.com/office/drawing/2014/main" id="{0FED9828-D012-48C7-BC15-2295ADCAEAE2}"/>
                </a:ext>
              </a:extLst>
            </p:cNvPr>
            <p:cNvSpPr/>
            <p:nvPr/>
          </p:nvSpPr>
          <p:spPr>
            <a:xfrm>
              <a:off x="4778642" y="2318333"/>
              <a:ext cx="2786164" cy="2785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iSļîďe">
              <a:extLst>
                <a:ext uri="{FF2B5EF4-FFF2-40B4-BE49-F238E27FC236}">
                  <a16:creationId xmlns:a16="http://schemas.microsoft.com/office/drawing/2014/main" id="{EC0C7FBE-571F-43E3-981E-AEDB909E80D1}"/>
                </a:ext>
              </a:extLst>
            </p:cNvPr>
            <p:cNvSpPr/>
            <p:nvPr/>
          </p:nvSpPr>
          <p:spPr bwMode="auto">
            <a:xfrm>
              <a:off x="4415579" y="1985142"/>
              <a:ext cx="3440617" cy="3452076"/>
            </a:xfrm>
            <a:custGeom>
              <a:avLst/>
              <a:gdLst>
                <a:gd name="T0" fmla="*/ 365 w 2340"/>
                <a:gd name="T1" fmla="*/ 542 h 2348"/>
                <a:gd name="T2" fmla="*/ 805 w 2340"/>
                <a:gd name="T3" fmla="*/ 220 h 2348"/>
                <a:gd name="T4" fmla="*/ 1001 w 2340"/>
                <a:gd name="T5" fmla="*/ 167 h 2348"/>
                <a:gd name="T6" fmla="*/ 1122 w 2340"/>
                <a:gd name="T7" fmla="*/ 155 h 2348"/>
                <a:gd name="T8" fmla="*/ 1230 w 2340"/>
                <a:gd name="T9" fmla="*/ 156 h 2348"/>
                <a:gd name="T10" fmla="*/ 1341 w 2340"/>
                <a:gd name="T11" fmla="*/ 169 h 2348"/>
                <a:gd name="T12" fmla="*/ 1513 w 2340"/>
                <a:gd name="T13" fmla="*/ 215 h 2348"/>
                <a:gd name="T14" fmla="*/ 1590 w 2340"/>
                <a:gd name="T15" fmla="*/ 246 h 2348"/>
                <a:gd name="T16" fmla="*/ 1708 w 2340"/>
                <a:gd name="T17" fmla="*/ 310 h 2348"/>
                <a:gd name="T18" fmla="*/ 1818 w 2340"/>
                <a:gd name="T19" fmla="*/ 389 h 2348"/>
                <a:gd name="T20" fmla="*/ 1940 w 2340"/>
                <a:gd name="T21" fmla="*/ 510 h 2348"/>
                <a:gd name="T22" fmla="*/ 2014 w 2340"/>
                <a:gd name="T23" fmla="*/ 608 h 2348"/>
                <a:gd name="T24" fmla="*/ 2076 w 2340"/>
                <a:gd name="T25" fmla="*/ 714 h 2348"/>
                <a:gd name="T26" fmla="*/ 2137 w 2340"/>
                <a:gd name="T27" fmla="*/ 860 h 2348"/>
                <a:gd name="T28" fmla="*/ 2174 w 2340"/>
                <a:gd name="T29" fmla="*/ 1015 h 2348"/>
                <a:gd name="T30" fmla="*/ 2186 w 2340"/>
                <a:gd name="T31" fmla="*/ 1192 h 2348"/>
                <a:gd name="T32" fmla="*/ 2174 w 2340"/>
                <a:gd name="T33" fmla="*/ 1333 h 2348"/>
                <a:gd name="T34" fmla="*/ 2131 w 2340"/>
                <a:gd name="T35" fmla="*/ 1505 h 2348"/>
                <a:gd name="T36" fmla="*/ 2077 w 2340"/>
                <a:gd name="T37" fmla="*/ 1634 h 2348"/>
                <a:gd name="T38" fmla="*/ 1985 w 2340"/>
                <a:gd name="T39" fmla="*/ 1782 h 2348"/>
                <a:gd name="T40" fmla="*/ 1859 w 2340"/>
                <a:gd name="T41" fmla="*/ 1922 h 2348"/>
                <a:gd name="T42" fmla="*/ 1740 w 2340"/>
                <a:gd name="T43" fmla="*/ 2017 h 2348"/>
                <a:gd name="T44" fmla="*/ 1611 w 2340"/>
                <a:gd name="T45" fmla="*/ 2092 h 2348"/>
                <a:gd name="T46" fmla="*/ 1382 w 2340"/>
                <a:gd name="T47" fmla="*/ 2171 h 2348"/>
                <a:gd name="T48" fmla="*/ 1167 w 2340"/>
                <a:gd name="T49" fmla="*/ 2194 h 2348"/>
                <a:gd name="T50" fmla="*/ 1018 w 2340"/>
                <a:gd name="T51" fmla="*/ 2183 h 2348"/>
                <a:gd name="T52" fmla="*/ 906 w 2340"/>
                <a:gd name="T53" fmla="*/ 2161 h 2348"/>
                <a:gd name="T54" fmla="*/ 775 w 2340"/>
                <a:gd name="T55" fmla="*/ 2117 h 2348"/>
                <a:gd name="T56" fmla="*/ 669 w 2340"/>
                <a:gd name="T57" fmla="*/ 2065 h 2348"/>
                <a:gd name="T58" fmla="*/ 435 w 2340"/>
                <a:gd name="T59" fmla="*/ 1886 h 2348"/>
                <a:gd name="T60" fmla="*/ 486 w 2340"/>
                <a:gd name="T61" fmla="*/ 1739 h 2348"/>
                <a:gd name="T62" fmla="*/ 283 w 2340"/>
                <a:gd name="T63" fmla="*/ 1948 h 2348"/>
                <a:gd name="T64" fmla="*/ 532 w 2340"/>
                <a:gd name="T65" fmla="*/ 2162 h 2348"/>
                <a:gd name="T66" fmla="*/ 660 w 2340"/>
                <a:gd name="T67" fmla="*/ 2234 h 2348"/>
                <a:gd name="T68" fmla="*/ 836 w 2340"/>
                <a:gd name="T69" fmla="*/ 2301 h 2348"/>
                <a:gd name="T70" fmla="*/ 963 w 2340"/>
                <a:gd name="T71" fmla="*/ 2331 h 2348"/>
                <a:gd name="T72" fmla="*/ 1098 w 2340"/>
                <a:gd name="T73" fmla="*/ 2346 h 2348"/>
                <a:gd name="T74" fmla="*/ 1343 w 2340"/>
                <a:gd name="T75" fmla="*/ 2335 h 2348"/>
                <a:gd name="T76" fmla="*/ 1626 w 2340"/>
                <a:gd name="T77" fmla="*/ 2254 h 2348"/>
                <a:gd name="T78" fmla="*/ 1795 w 2340"/>
                <a:gd name="T79" fmla="*/ 2166 h 2348"/>
                <a:gd name="T80" fmla="*/ 1949 w 2340"/>
                <a:gd name="T81" fmla="*/ 2049 h 2348"/>
                <a:gd name="T82" fmla="*/ 2072 w 2340"/>
                <a:gd name="T83" fmla="*/ 1921 h 2348"/>
                <a:gd name="T84" fmla="*/ 2195 w 2340"/>
                <a:gd name="T85" fmla="*/ 1739 h 2348"/>
                <a:gd name="T86" fmla="*/ 2267 w 2340"/>
                <a:gd name="T87" fmla="*/ 1583 h 2348"/>
                <a:gd name="T88" fmla="*/ 2306 w 2340"/>
                <a:gd name="T89" fmla="*/ 1457 h 2348"/>
                <a:gd name="T90" fmla="*/ 2336 w 2340"/>
                <a:gd name="T91" fmla="*/ 1276 h 2348"/>
                <a:gd name="T92" fmla="*/ 2334 w 2340"/>
                <a:gd name="T93" fmla="*/ 1052 h 2348"/>
                <a:gd name="T94" fmla="*/ 2301 w 2340"/>
                <a:gd name="T95" fmla="*/ 871 h 2348"/>
                <a:gd name="T96" fmla="*/ 2231 w 2340"/>
                <a:gd name="T97" fmla="*/ 680 h 2348"/>
                <a:gd name="T98" fmla="*/ 2164 w 2340"/>
                <a:gd name="T99" fmla="*/ 556 h 2348"/>
                <a:gd name="T100" fmla="*/ 2083 w 2340"/>
                <a:gd name="T101" fmla="*/ 441 h 2348"/>
                <a:gd name="T102" fmla="*/ 1990 w 2340"/>
                <a:gd name="T103" fmla="*/ 337 h 2348"/>
                <a:gd name="T104" fmla="*/ 1854 w 2340"/>
                <a:gd name="T105" fmla="*/ 223 h 2348"/>
                <a:gd name="T106" fmla="*/ 1680 w 2340"/>
                <a:gd name="T107" fmla="*/ 118 h 2348"/>
                <a:gd name="T108" fmla="*/ 1583 w 2340"/>
                <a:gd name="T109" fmla="*/ 76 h 2348"/>
                <a:gd name="T110" fmla="*/ 1439 w 2340"/>
                <a:gd name="T111" fmla="*/ 32 h 2348"/>
                <a:gd name="T112" fmla="*/ 1276 w 2340"/>
                <a:gd name="T113" fmla="*/ 5 h 2348"/>
                <a:gd name="T114" fmla="*/ 1168 w 2340"/>
                <a:gd name="T115" fmla="*/ 0 h 2348"/>
                <a:gd name="T116" fmla="*/ 1045 w 2340"/>
                <a:gd name="T117" fmla="*/ 6 h 2348"/>
                <a:gd name="T118" fmla="*/ 844 w 2340"/>
                <a:gd name="T119" fmla="*/ 45 h 2348"/>
                <a:gd name="T120" fmla="*/ 579 w 2340"/>
                <a:gd name="T121" fmla="*/ 157 h 2348"/>
                <a:gd name="T122" fmla="*/ 3 w 2340"/>
                <a:gd name="T123" fmla="*/ 1014 h 2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40" h="2348">
                  <a:moveTo>
                    <a:pt x="153" y="1052"/>
                  </a:moveTo>
                  <a:cubicBezTo>
                    <a:pt x="153" y="1052"/>
                    <a:pt x="154" y="1046"/>
                    <a:pt x="155" y="1035"/>
                  </a:cubicBezTo>
                  <a:cubicBezTo>
                    <a:pt x="157" y="1024"/>
                    <a:pt x="159" y="1007"/>
                    <a:pt x="164" y="985"/>
                  </a:cubicBezTo>
                  <a:cubicBezTo>
                    <a:pt x="172" y="941"/>
                    <a:pt x="186" y="878"/>
                    <a:pt x="217" y="801"/>
                  </a:cubicBezTo>
                  <a:cubicBezTo>
                    <a:pt x="224" y="781"/>
                    <a:pt x="233" y="761"/>
                    <a:pt x="242" y="740"/>
                  </a:cubicBezTo>
                  <a:cubicBezTo>
                    <a:pt x="253" y="720"/>
                    <a:pt x="263" y="698"/>
                    <a:pt x="275" y="677"/>
                  </a:cubicBezTo>
                  <a:cubicBezTo>
                    <a:pt x="300" y="633"/>
                    <a:pt x="329" y="588"/>
                    <a:pt x="365" y="542"/>
                  </a:cubicBezTo>
                  <a:cubicBezTo>
                    <a:pt x="401" y="497"/>
                    <a:pt x="443" y="452"/>
                    <a:pt x="491" y="409"/>
                  </a:cubicBezTo>
                  <a:cubicBezTo>
                    <a:pt x="540" y="366"/>
                    <a:pt x="595" y="326"/>
                    <a:pt x="656" y="290"/>
                  </a:cubicBezTo>
                  <a:cubicBezTo>
                    <a:pt x="672" y="281"/>
                    <a:pt x="688" y="273"/>
                    <a:pt x="704" y="265"/>
                  </a:cubicBezTo>
                  <a:cubicBezTo>
                    <a:pt x="712" y="260"/>
                    <a:pt x="720" y="256"/>
                    <a:pt x="728" y="253"/>
                  </a:cubicBezTo>
                  <a:cubicBezTo>
                    <a:pt x="737" y="249"/>
                    <a:pt x="745" y="245"/>
                    <a:pt x="753" y="241"/>
                  </a:cubicBezTo>
                  <a:cubicBezTo>
                    <a:pt x="762" y="237"/>
                    <a:pt x="770" y="234"/>
                    <a:pt x="779" y="230"/>
                  </a:cubicBezTo>
                  <a:cubicBezTo>
                    <a:pt x="787" y="227"/>
                    <a:pt x="796" y="223"/>
                    <a:pt x="805" y="220"/>
                  </a:cubicBezTo>
                  <a:cubicBezTo>
                    <a:pt x="823" y="213"/>
                    <a:pt x="840" y="207"/>
                    <a:pt x="859" y="201"/>
                  </a:cubicBezTo>
                  <a:cubicBezTo>
                    <a:pt x="868" y="198"/>
                    <a:pt x="877" y="195"/>
                    <a:pt x="886" y="193"/>
                  </a:cubicBezTo>
                  <a:cubicBezTo>
                    <a:pt x="896" y="190"/>
                    <a:pt x="905" y="188"/>
                    <a:pt x="914" y="185"/>
                  </a:cubicBezTo>
                  <a:cubicBezTo>
                    <a:pt x="919" y="184"/>
                    <a:pt x="924" y="183"/>
                    <a:pt x="929" y="182"/>
                  </a:cubicBezTo>
                  <a:cubicBezTo>
                    <a:pt x="933" y="181"/>
                    <a:pt x="938" y="180"/>
                    <a:pt x="943" y="179"/>
                  </a:cubicBezTo>
                  <a:cubicBezTo>
                    <a:pt x="952" y="177"/>
                    <a:pt x="962" y="174"/>
                    <a:pt x="972" y="172"/>
                  </a:cubicBezTo>
                  <a:cubicBezTo>
                    <a:pt x="981" y="170"/>
                    <a:pt x="991" y="169"/>
                    <a:pt x="1001" y="167"/>
                  </a:cubicBezTo>
                  <a:cubicBezTo>
                    <a:pt x="1011" y="166"/>
                    <a:pt x="1021" y="164"/>
                    <a:pt x="1031" y="163"/>
                  </a:cubicBezTo>
                  <a:cubicBezTo>
                    <a:pt x="1041" y="162"/>
                    <a:pt x="1051" y="161"/>
                    <a:pt x="1061" y="159"/>
                  </a:cubicBezTo>
                  <a:cubicBezTo>
                    <a:pt x="1068" y="159"/>
                    <a:pt x="1068" y="159"/>
                    <a:pt x="1068" y="159"/>
                  </a:cubicBezTo>
                  <a:cubicBezTo>
                    <a:pt x="1071" y="158"/>
                    <a:pt x="1073" y="158"/>
                    <a:pt x="1076" y="158"/>
                  </a:cubicBezTo>
                  <a:cubicBezTo>
                    <a:pt x="1081" y="158"/>
                    <a:pt x="1086" y="157"/>
                    <a:pt x="1091" y="157"/>
                  </a:cubicBezTo>
                  <a:cubicBezTo>
                    <a:pt x="1096" y="157"/>
                    <a:pt x="1101" y="156"/>
                    <a:pt x="1106" y="156"/>
                  </a:cubicBezTo>
                  <a:cubicBezTo>
                    <a:pt x="1111" y="156"/>
                    <a:pt x="1116" y="155"/>
                    <a:pt x="1122" y="155"/>
                  </a:cubicBezTo>
                  <a:cubicBezTo>
                    <a:pt x="1132" y="155"/>
                    <a:pt x="1142" y="154"/>
                    <a:pt x="1152" y="154"/>
                  </a:cubicBezTo>
                  <a:cubicBezTo>
                    <a:pt x="1158" y="154"/>
                    <a:pt x="1163" y="154"/>
                    <a:pt x="1168" y="154"/>
                  </a:cubicBezTo>
                  <a:cubicBezTo>
                    <a:pt x="1173" y="154"/>
                    <a:pt x="1178" y="154"/>
                    <a:pt x="1183" y="154"/>
                  </a:cubicBezTo>
                  <a:cubicBezTo>
                    <a:pt x="1194" y="155"/>
                    <a:pt x="1204" y="155"/>
                    <a:pt x="1215" y="155"/>
                  </a:cubicBezTo>
                  <a:cubicBezTo>
                    <a:pt x="1219" y="155"/>
                    <a:pt x="1219" y="155"/>
                    <a:pt x="1219" y="155"/>
                  </a:cubicBezTo>
                  <a:cubicBezTo>
                    <a:pt x="1223" y="156"/>
                    <a:pt x="1223" y="156"/>
                    <a:pt x="1223" y="156"/>
                  </a:cubicBezTo>
                  <a:cubicBezTo>
                    <a:pt x="1230" y="156"/>
                    <a:pt x="1230" y="156"/>
                    <a:pt x="1230" y="156"/>
                  </a:cubicBezTo>
                  <a:cubicBezTo>
                    <a:pt x="1236" y="157"/>
                    <a:pt x="1241" y="157"/>
                    <a:pt x="1246" y="157"/>
                  </a:cubicBezTo>
                  <a:cubicBezTo>
                    <a:pt x="1251" y="158"/>
                    <a:pt x="1257" y="158"/>
                    <a:pt x="1262" y="159"/>
                  </a:cubicBezTo>
                  <a:cubicBezTo>
                    <a:pt x="1270" y="159"/>
                    <a:pt x="1270" y="159"/>
                    <a:pt x="1270" y="159"/>
                  </a:cubicBezTo>
                  <a:cubicBezTo>
                    <a:pt x="1272" y="159"/>
                    <a:pt x="1275" y="160"/>
                    <a:pt x="1278" y="160"/>
                  </a:cubicBezTo>
                  <a:cubicBezTo>
                    <a:pt x="1288" y="161"/>
                    <a:pt x="1299" y="163"/>
                    <a:pt x="1309" y="164"/>
                  </a:cubicBezTo>
                  <a:cubicBezTo>
                    <a:pt x="1314" y="165"/>
                    <a:pt x="1320" y="165"/>
                    <a:pt x="1325" y="166"/>
                  </a:cubicBezTo>
                  <a:cubicBezTo>
                    <a:pt x="1330" y="167"/>
                    <a:pt x="1335" y="168"/>
                    <a:pt x="1341" y="169"/>
                  </a:cubicBezTo>
                  <a:cubicBezTo>
                    <a:pt x="1351" y="171"/>
                    <a:pt x="1362" y="173"/>
                    <a:pt x="1372" y="175"/>
                  </a:cubicBezTo>
                  <a:cubicBezTo>
                    <a:pt x="1383" y="177"/>
                    <a:pt x="1393" y="180"/>
                    <a:pt x="1404" y="182"/>
                  </a:cubicBezTo>
                  <a:cubicBezTo>
                    <a:pt x="1409" y="183"/>
                    <a:pt x="1414" y="184"/>
                    <a:pt x="1419" y="186"/>
                  </a:cubicBezTo>
                  <a:cubicBezTo>
                    <a:pt x="1425" y="187"/>
                    <a:pt x="1430" y="189"/>
                    <a:pt x="1435" y="190"/>
                  </a:cubicBezTo>
                  <a:cubicBezTo>
                    <a:pt x="1446" y="193"/>
                    <a:pt x="1456" y="196"/>
                    <a:pt x="1466" y="199"/>
                  </a:cubicBezTo>
                  <a:cubicBezTo>
                    <a:pt x="1477" y="202"/>
                    <a:pt x="1487" y="206"/>
                    <a:pt x="1498" y="209"/>
                  </a:cubicBezTo>
                  <a:cubicBezTo>
                    <a:pt x="1503" y="211"/>
                    <a:pt x="1508" y="213"/>
                    <a:pt x="1513" y="215"/>
                  </a:cubicBezTo>
                  <a:cubicBezTo>
                    <a:pt x="1516" y="215"/>
                    <a:pt x="1518" y="216"/>
                    <a:pt x="1521" y="217"/>
                  </a:cubicBezTo>
                  <a:cubicBezTo>
                    <a:pt x="1528" y="220"/>
                    <a:pt x="1528" y="220"/>
                    <a:pt x="1528" y="220"/>
                  </a:cubicBezTo>
                  <a:cubicBezTo>
                    <a:pt x="1539" y="224"/>
                    <a:pt x="1549" y="228"/>
                    <a:pt x="1559" y="233"/>
                  </a:cubicBezTo>
                  <a:cubicBezTo>
                    <a:pt x="1563" y="234"/>
                    <a:pt x="1563" y="234"/>
                    <a:pt x="1563" y="234"/>
                  </a:cubicBezTo>
                  <a:cubicBezTo>
                    <a:pt x="1567" y="236"/>
                    <a:pt x="1567" y="236"/>
                    <a:pt x="1567" y="236"/>
                  </a:cubicBezTo>
                  <a:cubicBezTo>
                    <a:pt x="1574" y="239"/>
                    <a:pt x="1574" y="239"/>
                    <a:pt x="1574" y="239"/>
                  </a:cubicBezTo>
                  <a:cubicBezTo>
                    <a:pt x="1590" y="246"/>
                    <a:pt x="1590" y="246"/>
                    <a:pt x="1590" y="246"/>
                  </a:cubicBezTo>
                  <a:cubicBezTo>
                    <a:pt x="1605" y="253"/>
                    <a:pt x="1605" y="253"/>
                    <a:pt x="1605" y="253"/>
                  </a:cubicBezTo>
                  <a:cubicBezTo>
                    <a:pt x="1607" y="254"/>
                    <a:pt x="1610" y="255"/>
                    <a:pt x="1612" y="257"/>
                  </a:cubicBezTo>
                  <a:cubicBezTo>
                    <a:pt x="1620" y="260"/>
                    <a:pt x="1620" y="260"/>
                    <a:pt x="1620" y="260"/>
                  </a:cubicBezTo>
                  <a:cubicBezTo>
                    <a:pt x="1630" y="265"/>
                    <a:pt x="1640" y="270"/>
                    <a:pt x="1649" y="276"/>
                  </a:cubicBezTo>
                  <a:cubicBezTo>
                    <a:pt x="1659" y="281"/>
                    <a:pt x="1669" y="287"/>
                    <a:pt x="1679" y="292"/>
                  </a:cubicBezTo>
                  <a:cubicBezTo>
                    <a:pt x="1693" y="301"/>
                    <a:pt x="1693" y="301"/>
                    <a:pt x="1693" y="301"/>
                  </a:cubicBezTo>
                  <a:cubicBezTo>
                    <a:pt x="1698" y="303"/>
                    <a:pt x="1703" y="307"/>
                    <a:pt x="1708" y="310"/>
                  </a:cubicBezTo>
                  <a:cubicBezTo>
                    <a:pt x="1717" y="316"/>
                    <a:pt x="1727" y="322"/>
                    <a:pt x="1736" y="328"/>
                  </a:cubicBezTo>
                  <a:cubicBezTo>
                    <a:pt x="1745" y="334"/>
                    <a:pt x="1755" y="341"/>
                    <a:pt x="1764" y="348"/>
                  </a:cubicBezTo>
                  <a:cubicBezTo>
                    <a:pt x="1768" y="351"/>
                    <a:pt x="1773" y="354"/>
                    <a:pt x="1778" y="358"/>
                  </a:cubicBezTo>
                  <a:cubicBezTo>
                    <a:pt x="1791" y="368"/>
                    <a:pt x="1791" y="368"/>
                    <a:pt x="1791" y="368"/>
                  </a:cubicBezTo>
                  <a:cubicBezTo>
                    <a:pt x="1804" y="379"/>
                    <a:pt x="1804" y="379"/>
                    <a:pt x="1804" y="379"/>
                  </a:cubicBezTo>
                  <a:cubicBezTo>
                    <a:pt x="1811" y="384"/>
                    <a:pt x="1811" y="384"/>
                    <a:pt x="1811" y="384"/>
                  </a:cubicBezTo>
                  <a:cubicBezTo>
                    <a:pt x="1813" y="386"/>
                    <a:pt x="1816" y="387"/>
                    <a:pt x="1818" y="389"/>
                  </a:cubicBezTo>
                  <a:cubicBezTo>
                    <a:pt x="1835" y="404"/>
                    <a:pt x="1853" y="419"/>
                    <a:pt x="1869" y="435"/>
                  </a:cubicBezTo>
                  <a:cubicBezTo>
                    <a:pt x="1882" y="447"/>
                    <a:pt x="1882" y="447"/>
                    <a:pt x="1882" y="447"/>
                  </a:cubicBezTo>
                  <a:cubicBezTo>
                    <a:pt x="1888" y="453"/>
                    <a:pt x="1888" y="453"/>
                    <a:pt x="1888" y="453"/>
                  </a:cubicBezTo>
                  <a:cubicBezTo>
                    <a:pt x="1894" y="459"/>
                    <a:pt x="1894" y="459"/>
                    <a:pt x="1894" y="459"/>
                  </a:cubicBezTo>
                  <a:cubicBezTo>
                    <a:pt x="1902" y="468"/>
                    <a:pt x="1910" y="476"/>
                    <a:pt x="1918" y="484"/>
                  </a:cubicBezTo>
                  <a:cubicBezTo>
                    <a:pt x="1922" y="489"/>
                    <a:pt x="1925" y="493"/>
                    <a:pt x="1929" y="497"/>
                  </a:cubicBezTo>
                  <a:cubicBezTo>
                    <a:pt x="1940" y="510"/>
                    <a:pt x="1940" y="510"/>
                    <a:pt x="1940" y="510"/>
                  </a:cubicBezTo>
                  <a:cubicBezTo>
                    <a:pt x="1952" y="524"/>
                    <a:pt x="1952" y="524"/>
                    <a:pt x="1952" y="524"/>
                  </a:cubicBezTo>
                  <a:cubicBezTo>
                    <a:pt x="1956" y="528"/>
                    <a:pt x="1959" y="533"/>
                    <a:pt x="1963" y="537"/>
                  </a:cubicBezTo>
                  <a:cubicBezTo>
                    <a:pt x="1970" y="546"/>
                    <a:pt x="1977" y="556"/>
                    <a:pt x="1984" y="565"/>
                  </a:cubicBezTo>
                  <a:cubicBezTo>
                    <a:pt x="1991" y="574"/>
                    <a:pt x="1998" y="584"/>
                    <a:pt x="2004" y="593"/>
                  </a:cubicBezTo>
                  <a:cubicBezTo>
                    <a:pt x="2010" y="600"/>
                    <a:pt x="2010" y="600"/>
                    <a:pt x="2010" y="600"/>
                  </a:cubicBezTo>
                  <a:cubicBezTo>
                    <a:pt x="2012" y="604"/>
                    <a:pt x="2012" y="604"/>
                    <a:pt x="2012" y="604"/>
                  </a:cubicBezTo>
                  <a:cubicBezTo>
                    <a:pt x="2014" y="608"/>
                    <a:pt x="2014" y="608"/>
                    <a:pt x="2014" y="608"/>
                  </a:cubicBezTo>
                  <a:cubicBezTo>
                    <a:pt x="2024" y="622"/>
                    <a:pt x="2024" y="622"/>
                    <a:pt x="2024" y="622"/>
                  </a:cubicBezTo>
                  <a:cubicBezTo>
                    <a:pt x="2033" y="637"/>
                    <a:pt x="2033" y="637"/>
                    <a:pt x="2033" y="637"/>
                  </a:cubicBezTo>
                  <a:cubicBezTo>
                    <a:pt x="2038" y="644"/>
                    <a:pt x="2038" y="644"/>
                    <a:pt x="2038" y="644"/>
                  </a:cubicBezTo>
                  <a:cubicBezTo>
                    <a:pt x="2040" y="647"/>
                    <a:pt x="2041" y="649"/>
                    <a:pt x="2042" y="652"/>
                  </a:cubicBezTo>
                  <a:cubicBezTo>
                    <a:pt x="2048" y="662"/>
                    <a:pt x="2054" y="672"/>
                    <a:pt x="2060" y="682"/>
                  </a:cubicBezTo>
                  <a:cubicBezTo>
                    <a:pt x="2063" y="687"/>
                    <a:pt x="2066" y="693"/>
                    <a:pt x="2068" y="698"/>
                  </a:cubicBezTo>
                  <a:cubicBezTo>
                    <a:pt x="2076" y="714"/>
                    <a:pt x="2076" y="714"/>
                    <a:pt x="2076" y="714"/>
                  </a:cubicBezTo>
                  <a:cubicBezTo>
                    <a:pt x="2084" y="729"/>
                    <a:pt x="2084" y="729"/>
                    <a:pt x="2084" y="729"/>
                  </a:cubicBezTo>
                  <a:cubicBezTo>
                    <a:pt x="2087" y="734"/>
                    <a:pt x="2089" y="740"/>
                    <a:pt x="2092" y="745"/>
                  </a:cubicBezTo>
                  <a:cubicBezTo>
                    <a:pt x="2096" y="756"/>
                    <a:pt x="2101" y="767"/>
                    <a:pt x="2106" y="777"/>
                  </a:cubicBezTo>
                  <a:cubicBezTo>
                    <a:pt x="2110" y="788"/>
                    <a:pt x="2115" y="799"/>
                    <a:pt x="2119" y="810"/>
                  </a:cubicBezTo>
                  <a:cubicBezTo>
                    <a:pt x="2121" y="816"/>
                    <a:pt x="2124" y="821"/>
                    <a:pt x="2125" y="827"/>
                  </a:cubicBezTo>
                  <a:cubicBezTo>
                    <a:pt x="2131" y="843"/>
                    <a:pt x="2131" y="843"/>
                    <a:pt x="2131" y="843"/>
                  </a:cubicBezTo>
                  <a:cubicBezTo>
                    <a:pt x="2137" y="860"/>
                    <a:pt x="2137" y="860"/>
                    <a:pt x="2137" y="860"/>
                  </a:cubicBezTo>
                  <a:cubicBezTo>
                    <a:pt x="2139" y="866"/>
                    <a:pt x="2141" y="871"/>
                    <a:pt x="2142" y="877"/>
                  </a:cubicBezTo>
                  <a:cubicBezTo>
                    <a:pt x="2152" y="911"/>
                    <a:pt x="2152" y="911"/>
                    <a:pt x="2152" y="911"/>
                  </a:cubicBezTo>
                  <a:cubicBezTo>
                    <a:pt x="2154" y="920"/>
                    <a:pt x="2154" y="920"/>
                    <a:pt x="2154" y="920"/>
                  </a:cubicBezTo>
                  <a:cubicBezTo>
                    <a:pt x="2156" y="928"/>
                    <a:pt x="2156" y="928"/>
                    <a:pt x="2156" y="928"/>
                  </a:cubicBezTo>
                  <a:cubicBezTo>
                    <a:pt x="2160" y="945"/>
                    <a:pt x="2160" y="945"/>
                    <a:pt x="2160" y="945"/>
                  </a:cubicBezTo>
                  <a:cubicBezTo>
                    <a:pt x="2163" y="957"/>
                    <a:pt x="2166" y="968"/>
                    <a:pt x="2167" y="980"/>
                  </a:cubicBezTo>
                  <a:cubicBezTo>
                    <a:pt x="2174" y="1015"/>
                    <a:pt x="2174" y="1015"/>
                    <a:pt x="2174" y="1015"/>
                  </a:cubicBezTo>
                  <a:cubicBezTo>
                    <a:pt x="2176" y="1027"/>
                    <a:pt x="2177" y="1038"/>
                    <a:pt x="2178" y="1050"/>
                  </a:cubicBezTo>
                  <a:cubicBezTo>
                    <a:pt x="2181" y="1068"/>
                    <a:pt x="2181" y="1068"/>
                    <a:pt x="2181" y="1068"/>
                  </a:cubicBezTo>
                  <a:cubicBezTo>
                    <a:pt x="2181" y="1074"/>
                    <a:pt x="2182" y="1080"/>
                    <a:pt x="2182" y="1086"/>
                  </a:cubicBezTo>
                  <a:cubicBezTo>
                    <a:pt x="2185" y="1121"/>
                    <a:pt x="2185" y="1121"/>
                    <a:pt x="2185" y="1121"/>
                  </a:cubicBezTo>
                  <a:cubicBezTo>
                    <a:pt x="2186" y="1156"/>
                    <a:pt x="2186" y="1156"/>
                    <a:pt x="2186" y="1156"/>
                  </a:cubicBezTo>
                  <a:cubicBezTo>
                    <a:pt x="2186" y="1174"/>
                    <a:pt x="2186" y="1174"/>
                    <a:pt x="2186" y="1174"/>
                  </a:cubicBezTo>
                  <a:cubicBezTo>
                    <a:pt x="2186" y="1192"/>
                    <a:pt x="2186" y="1192"/>
                    <a:pt x="2186" y="1192"/>
                  </a:cubicBezTo>
                  <a:cubicBezTo>
                    <a:pt x="2185" y="1228"/>
                    <a:pt x="2185" y="1228"/>
                    <a:pt x="2185" y="1228"/>
                  </a:cubicBezTo>
                  <a:cubicBezTo>
                    <a:pt x="2182" y="1263"/>
                    <a:pt x="2182" y="1263"/>
                    <a:pt x="2182" y="1263"/>
                  </a:cubicBezTo>
                  <a:cubicBezTo>
                    <a:pt x="2182" y="1269"/>
                    <a:pt x="2181" y="1275"/>
                    <a:pt x="2181" y="1281"/>
                  </a:cubicBezTo>
                  <a:cubicBezTo>
                    <a:pt x="2178" y="1298"/>
                    <a:pt x="2178" y="1298"/>
                    <a:pt x="2178" y="1298"/>
                  </a:cubicBezTo>
                  <a:cubicBezTo>
                    <a:pt x="2176" y="1316"/>
                    <a:pt x="2176" y="1316"/>
                    <a:pt x="2176" y="1316"/>
                  </a:cubicBezTo>
                  <a:cubicBezTo>
                    <a:pt x="2175" y="1325"/>
                    <a:pt x="2175" y="1325"/>
                    <a:pt x="2175" y="1325"/>
                  </a:cubicBezTo>
                  <a:cubicBezTo>
                    <a:pt x="2175" y="1327"/>
                    <a:pt x="2174" y="1330"/>
                    <a:pt x="2174" y="1333"/>
                  </a:cubicBezTo>
                  <a:cubicBezTo>
                    <a:pt x="2169" y="1357"/>
                    <a:pt x="2166" y="1380"/>
                    <a:pt x="2160" y="1403"/>
                  </a:cubicBezTo>
                  <a:cubicBezTo>
                    <a:pt x="2156" y="1420"/>
                    <a:pt x="2156" y="1420"/>
                    <a:pt x="2156" y="1420"/>
                  </a:cubicBezTo>
                  <a:cubicBezTo>
                    <a:pt x="2154" y="1429"/>
                    <a:pt x="2154" y="1429"/>
                    <a:pt x="2154" y="1429"/>
                  </a:cubicBezTo>
                  <a:cubicBezTo>
                    <a:pt x="2152" y="1437"/>
                    <a:pt x="2152" y="1437"/>
                    <a:pt x="2152" y="1437"/>
                  </a:cubicBezTo>
                  <a:cubicBezTo>
                    <a:pt x="2149" y="1448"/>
                    <a:pt x="2145" y="1460"/>
                    <a:pt x="2142" y="1471"/>
                  </a:cubicBezTo>
                  <a:cubicBezTo>
                    <a:pt x="2141" y="1477"/>
                    <a:pt x="2139" y="1482"/>
                    <a:pt x="2137" y="1488"/>
                  </a:cubicBezTo>
                  <a:cubicBezTo>
                    <a:pt x="2131" y="1505"/>
                    <a:pt x="2131" y="1505"/>
                    <a:pt x="2131" y="1505"/>
                  </a:cubicBezTo>
                  <a:cubicBezTo>
                    <a:pt x="2125" y="1521"/>
                    <a:pt x="2125" y="1521"/>
                    <a:pt x="2125" y="1521"/>
                  </a:cubicBezTo>
                  <a:cubicBezTo>
                    <a:pt x="2125" y="1524"/>
                    <a:pt x="2124" y="1527"/>
                    <a:pt x="2122" y="1529"/>
                  </a:cubicBezTo>
                  <a:cubicBezTo>
                    <a:pt x="2119" y="1538"/>
                    <a:pt x="2119" y="1538"/>
                    <a:pt x="2119" y="1538"/>
                  </a:cubicBezTo>
                  <a:cubicBezTo>
                    <a:pt x="2115" y="1549"/>
                    <a:pt x="2111" y="1559"/>
                    <a:pt x="2106" y="1570"/>
                  </a:cubicBezTo>
                  <a:cubicBezTo>
                    <a:pt x="2101" y="1581"/>
                    <a:pt x="2097" y="1592"/>
                    <a:pt x="2092" y="1602"/>
                  </a:cubicBezTo>
                  <a:cubicBezTo>
                    <a:pt x="2089" y="1608"/>
                    <a:pt x="2087" y="1613"/>
                    <a:pt x="2085" y="1618"/>
                  </a:cubicBezTo>
                  <a:cubicBezTo>
                    <a:pt x="2077" y="1634"/>
                    <a:pt x="2077" y="1634"/>
                    <a:pt x="2077" y="1634"/>
                  </a:cubicBezTo>
                  <a:cubicBezTo>
                    <a:pt x="2069" y="1649"/>
                    <a:pt x="2069" y="1649"/>
                    <a:pt x="2069" y="1649"/>
                  </a:cubicBezTo>
                  <a:cubicBezTo>
                    <a:pt x="2066" y="1655"/>
                    <a:pt x="2063" y="1660"/>
                    <a:pt x="2060" y="1665"/>
                  </a:cubicBezTo>
                  <a:cubicBezTo>
                    <a:pt x="2055" y="1675"/>
                    <a:pt x="2049" y="1685"/>
                    <a:pt x="2043" y="1695"/>
                  </a:cubicBezTo>
                  <a:cubicBezTo>
                    <a:pt x="2039" y="1703"/>
                    <a:pt x="2039" y="1703"/>
                    <a:pt x="2039" y="1703"/>
                  </a:cubicBezTo>
                  <a:cubicBezTo>
                    <a:pt x="2034" y="1710"/>
                    <a:pt x="2034" y="1710"/>
                    <a:pt x="2034" y="1710"/>
                  </a:cubicBezTo>
                  <a:cubicBezTo>
                    <a:pt x="2025" y="1725"/>
                    <a:pt x="2025" y="1725"/>
                    <a:pt x="2025" y="1725"/>
                  </a:cubicBezTo>
                  <a:cubicBezTo>
                    <a:pt x="2012" y="1744"/>
                    <a:pt x="1999" y="1763"/>
                    <a:pt x="1985" y="1782"/>
                  </a:cubicBezTo>
                  <a:cubicBezTo>
                    <a:pt x="1978" y="1791"/>
                    <a:pt x="1971" y="1800"/>
                    <a:pt x="1964" y="1809"/>
                  </a:cubicBezTo>
                  <a:cubicBezTo>
                    <a:pt x="1953" y="1823"/>
                    <a:pt x="1953" y="1823"/>
                    <a:pt x="1953" y="1823"/>
                  </a:cubicBezTo>
                  <a:cubicBezTo>
                    <a:pt x="1942" y="1836"/>
                    <a:pt x="1942" y="1836"/>
                    <a:pt x="1942" y="1836"/>
                  </a:cubicBezTo>
                  <a:cubicBezTo>
                    <a:pt x="1934" y="1844"/>
                    <a:pt x="1927" y="1853"/>
                    <a:pt x="1919" y="1862"/>
                  </a:cubicBezTo>
                  <a:cubicBezTo>
                    <a:pt x="1911" y="1870"/>
                    <a:pt x="1904" y="1878"/>
                    <a:pt x="1896" y="1887"/>
                  </a:cubicBezTo>
                  <a:cubicBezTo>
                    <a:pt x="1888" y="1895"/>
                    <a:pt x="1880" y="1903"/>
                    <a:pt x="1871" y="1911"/>
                  </a:cubicBezTo>
                  <a:cubicBezTo>
                    <a:pt x="1859" y="1922"/>
                    <a:pt x="1859" y="1922"/>
                    <a:pt x="1859" y="1922"/>
                  </a:cubicBezTo>
                  <a:cubicBezTo>
                    <a:pt x="1853" y="1928"/>
                    <a:pt x="1853" y="1928"/>
                    <a:pt x="1853" y="1928"/>
                  </a:cubicBezTo>
                  <a:cubicBezTo>
                    <a:pt x="1851" y="1930"/>
                    <a:pt x="1849" y="1932"/>
                    <a:pt x="1846" y="1934"/>
                  </a:cubicBezTo>
                  <a:cubicBezTo>
                    <a:pt x="1838" y="1941"/>
                    <a:pt x="1829" y="1949"/>
                    <a:pt x="1821" y="1956"/>
                  </a:cubicBezTo>
                  <a:cubicBezTo>
                    <a:pt x="1819" y="1958"/>
                    <a:pt x="1816" y="1960"/>
                    <a:pt x="1814" y="1962"/>
                  </a:cubicBezTo>
                  <a:cubicBezTo>
                    <a:pt x="1808" y="1967"/>
                    <a:pt x="1808" y="1967"/>
                    <a:pt x="1808" y="1967"/>
                  </a:cubicBezTo>
                  <a:cubicBezTo>
                    <a:pt x="1794" y="1977"/>
                    <a:pt x="1794" y="1977"/>
                    <a:pt x="1794" y="1977"/>
                  </a:cubicBezTo>
                  <a:cubicBezTo>
                    <a:pt x="1777" y="1992"/>
                    <a:pt x="1758" y="2004"/>
                    <a:pt x="1740" y="2017"/>
                  </a:cubicBezTo>
                  <a:cubicBezTo>
                    <a:pt x="1736" y="2021"/>
                    <a:pt x="1731" y="2023"/>
                    <a:pt x="1726" y="2027"/>
                  </a:cubicBezTo>
                  <a:cubicBezTo>
                    <a:pt x="1712" y="2036"/>
                    <a:pt x="1712" y="2036"/>
                    <a:pt x="1712" y="2036"/>
                  </a:cubicBezTo>
                  <a:cubicBezTo>
                    <a:pt x="1698" y="2045"/>
                    <a:pt x="1698" y="2045"/>
                    <a:pt x="1698" y="2045"/>
                  </a:cubicBezTo>
                  <a:cubicBezTo>
                    <a:pt x="1693" y="2048"/>
                    <a:pt x="1688" y="2050"/>
                    <a:pt x="1684" y="2053"/>
                  </a:cubicBezTo>
                  <a:cubicBezTo>
                    <a:pt x="1674" y="2059"/>
                    <a:pt x="1664" y="2064"/>
                    <a:pt x="1655" y="2070"/>
                  </a:cubicBezTo>
                  <a:cubicBezTo>
                    <a:pt x="1645" y="2075"/>
                    <a:pt x="1635" y="2080"/>
                    <a:pt x="1625" y="2085"/>
                  </a:cubicBezTo>
                  <a:cubicBezTo>
                    <a:pt x="1621" y="2087"/>
                    <a:pt x="1616" y="2090"/>
                    <a:pt x="1611" y="2092"/>
                  </a:cubicBezTo>
                  <a:cubicBezTo>
                    <a:pt x="1606" y="2095"/>
                    <a:pt x="1601" y="2097"/>
                    <a:pt x="1596" y="2099"/>
                  </a:cubicBezTo>
                  <a:cubicBezTo>
                    <a:pt x="1586" y="2104"/>
                    <a:pt x="1576" y="2108"/>
                    <a:pt x="1566" y="2113"/>
                  </a:cubicBezTo>
                  <a:cubicBezTo>
                    <a:pt x="1526" y="2129"/>
                    <a:pt x="1485" y="2145"/>
                    <a:pt x="1444" y="2156"/>
                  </a:cubicBezTo>
                  <a:cubicBezTo>
                    <a:pt x="1439" y="2157"/>
                    <a:pt x="1434" y="2158"/>
                    <a:pt x="1429" y="2160"/>
                  </a:cubicBezTo>
                  <a:cubicBezTo>
                    <a:pt x="1421" y="2162"/>
                    <a:pt x="1421" y="2162"/>
                    <a:pt x="1421" y="2162"/>
                  </a:cubicBezTo>
                  <a:cubicBezTo>
                    <a:pt x="1413" y="2164"/>
                    <a:pt x="1413" y="2164"/>
                    <a:pt x="1413" y="2164"/>
                  </a:cubicBezTo>
                  <a:cubicBezTo>
                    <a:pt x="1403" y="2166"/>
                    <a:pt x="1392" y="2169"/>
                    <a:pt x="1382" y="2171"/>
                  </a:cubicBezTo>
                  <a:cubicBezTo>
                    <a:pt x="1372" y="2174"/>
                    <a:pt x="1362" y="2175"/>
                    <a:pt x="1351" y="2177"/>
                  </a:cubicBezTo>
                  <a:cubicBezTo>
                    <a:pt x="1341" y="2179"/>
                    <a:pt x="1331" y="2181"/>
                    <a:pt x="1320" y="2183"/>
                  </a:cubicBezTo>
                  <a:cubicBezTo>
                    <a:pt x="1310" y="2184"/>
                    <a:pt x="1300" y="2185"/>
                    <a:pt x="1289" y="2186"/>
                  </a:cubicBezTo>
                  <a:cubicBezTo>
                    <a:pt x="1284" y="2187"/>
                    <a:pt x="1279" y="2188"/>
                    <a:pt x="1274" y="2188"/>
                  </a:cubicBezTo>
                  <a:cubicBezTo>
                    <a:pt x="1269" y="2189"/>
                    <a:pt x="1264" y="2189"/>
                    <a:pt x="1258" y="2190"/>
                  </a:cubicBezTo>
                  <a:cubicBezTo>
                    <a:pt x="1238" y="2191"/>
                    <a:pt x="1218" y="2193"/>
                    <a:pt x="1197" y="2193"/>
                  </a:cubicBezTo>
                  <a:cubicBezTo>
                    <a:pt x="1187" y="2194"/>
                    <a:pt x="1177" y="2194"/>
                    <a:pt x="1167" y="2194"/>
                  </a:cubicBezTo>
                  <a:cubicBezTo>
                    <a:pt x="1157" y="2194"/>
                    <a:pt x="1146" y="2194"/>
                    <a:pt x="1136" y="2194"/>
                  </a:cubicBezTo>
                  <a:cubicBezTo>
                    <a:pt x="1126" y="2194"/>
                    <a:pt x="1116" y="2193"/>
                    <a:pt x="1106" y="2192"/>
                  </a:cubicBezTo>
                  <a:cubicBezTo>
                    <a:pt x="1102" y="2192"/>
                    <a:pt x="1097" y="2192"/>
                    <a:pt x="1092" y="2191"/>
                  </a:cubicBezTo>
                  <a:cubicBezTo>
                    <a:pt x="1084" y="2191"/>
                    <a:pt x="1084" y="2191"/>
                    <a:pt x="1084" y="2191"/>
                  </a:cubicBezTo>
                  <a:cubicBezTo>
                    <a:pt x="1077" y="2190"/>
                    <a:pt x="1077" y="2190"/>
                    <a:pt x="1077" y="2190"/>
                  </a:cubicBezTo>
                  <a:cubicBezTo>
                    <a:pt x="1067" y="2189"/>
                    <a:pt x="1057" y="2188"/>
                    <a:pt x="1047" y="2187"/>
                  </a:cubicBezTo>
                  <a:cubicBezTo>
                    <a:pt x="1038" y="2186"/>
                    <a:pt x="1028" y="2185"/>
                    <a:pt x="1018" y="2183"/>
                  </a:cubicBezTo>
                  <a:cubicBezTo>
                    <a:pt x="1014" y="2183"/>
                    <a:pt x="1009" y="2182"/>
                    <a:pt x="1004" y="2181"/>
                  </a:cubicBezTo>
                  <a:cubicBezTo>
                    <a:pt x="999" y="2181"/>
                    <a:pt x="994" y="2180"/>
                    <a:pt x="990" y="2179"/>
                  </a:cubicBezTo>
                  <a:cubicBezTo>
                    <a:pt x="985" y="2178"/>
                    <a:pt x="980" y="2177"/>
                    <a:pt x="975" y="2176"/>
                  </a:cubicBezTo>
                  <a:cubicBezTo>
                    <a:pt x="971" y="2175"/>
                    <a:pt x="966" y="2175"/>
                    <a:pt x="961" y="2174"/>
                  </a:cubicBezTo>
                  <a:cubicBezTo>
                    <a:pt x="952" y="2172"/>
                    <a:pt x="943" y="2170"/>
                    <a:pt x="933" y="2167"/>
                  </a:cubicBezTo>
                  <a:cubicBezTo>
                    <a:pt x="929" y="2167"/>
                    <a:pt x="924" y="2165"/>
                    <a:pt x="920" y="2164"/>
                  </a:cubicBezTo>
                  <a:cubicBezTo>
                    <a:pt x="915" y="2163"/>
                    <a:pt x="910" y="2162"/>
                    <a:pt x="906" y="2161"/>
                  </a:cubicBezTo>
                  <a:cubicBezTo>
                    <a:pt x="901" y="2159"/>
                    <a:pt x="897" y="2158"/>
                    <a:pt x="892" y="2157"/>
                  </a:cubicBezTo>
                  <a:cubicBezTo>
                    <a:pt x="888" y="2156"/>
                    <a:pt x="883" y="2154"/>
                    <a:pt x="879" y="2153"/>
                  </a:cubicBezTo>
                  <a:cubicBezTo>
                    <a:pt x="870" y="2150"/>
                    <a:pt x="861" y="2148"/>
                    <a:pt x="852" y="2145"/>
                  </a:cubicBezTo>
                  <a:cubicBezTo>
                    <a:pt x="844" y="2142"/>
                    <a:pt x="835" y="2139"/>
                    <a:pt x="826" y="2136"/>
                  </a:cubicBezTo>
                  <a:cubicBezTo>
                    <a:pt x="822" y="2135"/>
                    <a:pt x="818" y="2133"/>
                    <a:pt x="813" y="2132"/>
                  </a:cubicBezTo>
                  <a:cubicBezTo>
                    <a:pt x="809" y="2130"/>
                    <a:pt x="805" y="2128"/>
                    <a:pt x="801" y="2127"/>
                  </a:cubicBezTo>
                  <a:cubicBezTo>
                    <a:pt x="792" y="2123"/>
                    <a:pt x="784" y="2120"/>
                    <a:pt x="775" y="2117"/>
                  </a:cubicBezTo>
                  <a:cubicBezTo>
                    <a:pt x="767" y="2113"/>
                    <a:pt x="759" y="2110"/>
                    <a:pt x="751" y="2106"/>
                  </a:cubicBezTo>
                  <a:cubicBezTo>
                    <a:pt x="743" y="2103"/>
                    <a:pt x="735" y="2099"/>
                    <a:pt x="727" y="2095"/>
                  </a:cubicBezTo>
                  <a:cubicBezTo>
                    <a:pt x="723" y="2093"/>
                    <a:pt x="719" y="2091"/>
                    <a:pt x="715" y="2089"/>
                  </a:cubicBezTo>
                  <a:cubicBezTo>
                    <a:pt x="709" y="2086"/>
                    <a:pt x="709" y="2086"/>
                    <a:pt x="709" y="2086"/>
                  </a:cubicBezTo>
                  <a:cubicBezTo>
                    <a:pt x="703" y="2083"/>
                    <a:pt x="703" y="2083"/>
                    <a:pt x="703" y="2083"/>
                  </a:cubicBezTo>
                  <a:cubicBezTo>
                    <a:pt x="696" y="2079"/>
                    <a:pt x="688" y="2075"/>
                    <a:pt x="680" y="2071"/>
                  </a:cubicBezTo>
                  <a:cubicBezTo>
                    <a:pt x="677" y="2069"/>
                    <a:pt x="673" y="2067"/>
                    <a:pt x="669" y="2065"/>
                  </a:cubicBezTo>
                  <a:cubicBezTo>
                    <a:pt x="665" y="2063"/>
                    <a:pt x="662" y="2061"/>
                    <a:pt x="658" y="2059"/>
                  </a:cubicBezTo>
                  <a:cubicBezTo>
                    <a:pt x="643" y="2051"/>
                    <a:pt x="629" y="2041"/>
                    <a:pt x="615" y="2033"/>
                  </a:cubicBezTo>
                  <a:cubicBezTo>
                    <a:pt x="610" y="2029"/>
                    <a:pt x="610" y="2029"/>
                    <a:pt x="610" y="2029"/>
                  </a:cubicBezTo>
                  <a:cubicBezTo>
                    <a:pt x="605" y="2026"/>
                    <a:pt x="605" y="2026"/>
                    <a:pt x="605" y="2026"/>
                  </a:cubicBezTo>
                  <a:cubicBezTo>
                    <a:pt x="601" y="2024"/>
                    <a:pt x="598" y="2021"/>
                    <a:pt x="594" y="2019"/>
                  </a:cubicBezTo>
                  <a:cubicBezTo>
                    <a:pt x="588" y="2014"/>
                    <a:pt x="581" y="2010"/>
                    <a:pt x="574" y="2005"/>
                  </a:cubicBezTo>
                  <a:cubicBezTo>
                    <a:pt x="522" y="1967"/>
                    <a:pt x="475" y="1927"/>
                    <a:pt x="435" y="1886"/>
                  </a:cubicBezTo>
                  <a:cubicBezTo>
                    <a:pt x="425" y="1875"/>
                    <a:pt x="415" y="1865"/>
                    <a:pt x="406" y="1854"/>
                  </a:cubicBezTo>
                  <a:cubicBezTo>
                    <a:pt x="403" y="1852"/>
                    <a:pt x="401" y="1849"/>
                    <a:pt x="399" y="1846"/>
                  </a:cubicBezTo>
                  <a:cubicBezTo>
                    <a:pt x="398" y="1845"/>
                    <a:pt x="397" y="1844"/>
                    <a:pt x="396" y="1843"/>
                  </a:cubicBezTo>
                  <a:cubicBezTo>
                    <a:pt x="394" y="1841"/>
                    <a:pt x="392" y="1839"/>
                    <a:pt x="391" y="1837"/>
                  </a:cubicBezTo>
                  <a:cubicBezTo>
                    <a:pt x="388" y="1833"/>
                    <a:pt x="385" y="1831"/>
                    <a:pt x="384" y="1829"/>
                  </a:cubicBezTo>
                  <a:cubicBezTo>
                    <a:pt x="382" y="1827"/>
                    <a:pt x="381" y="1826"/>
                    <a:pt x="381" y="1826"/>
                  </a:cubicBezTo>
                  <a:cubicBezTo>
                    <a:pt x="486" y="1739"/>
                    <a:pt x="486" y="1739"/>
                    <a:pt x="486" y="1739"/>
                  </a:cubicBezTo>
                  <a:cubicBezTo>
                    <a:pt x="368" y="1708"/>
                    <a:pt x="247" y="1648"/>
                    <a:pt x="138" y="1558"/>
                  </a:cubicBezTo>
                  <a:cubicBezTo>
                    <a:pt x="114" y="1697"/>
                    <a:pt x="119" y="1853"/>
                    <a:pt x="158" y="2011"/>
                  </a:cubicBezTo>
                  <a:cubicBezTo>
                    <a:pt x="263" y="1924"/>
                    <a:pt x="263" y="1924"/>
                    <a:pt x="263" y="1924"/>
                  </a:cubicBezTo>
                  <a:cubicBezTo>
                    <a:pt x="263" y="1924"/>
                    <a:pt x="264" y="1925"/>
                    <a:pt x="265" y="1928"/>
                  </a:cubicBezTo>
                  <a:cubicBezTo>
                    <a:pt x="267" y="1930"/>
                    <a:pt x="270" y="1933"/>
                    <a:pt x="274" y="1937"/>
                  </a:cubicBezTo>
                  <a:cubicBezTo>
                    <a:pt x="275" y="1939"/>
                    <a:pt x="277" y="1941"/>
                    <a:pt x="280" y="1944"/>
                  </a:cubicBezTo>
                  <a:cubicBezTo>
                    <a:pt x="281" y="1945"/>
                    <a:pt x="282" y="1946"/>
                    <a:pt x="283" y="1948"/>
                  </a:cubicBezTo>
                  <a:cubicBezTo>
                    <a:pt x="286" y="1951"/>
                    <a:pt x="288" y="1954"/>
                    <a:pt x="291" y="1957"/>
                  </a:cubicBezTo>
                  <a:cubicBezTo>
                    <a:pt x="302" y="1969"/>
                    <a:pt x="313" y="1981"/>
                    <a:pt x="325" y="1993"/>
                  </a:cubicBezTo>
                  <a:cubicBezTo>
                    <a:pt x="371" y="2040"/>
                    <a:pt x="424" y="2087"/>
                    <a:pt x="485" y="2131"/>
                  </a:cubicBezTo>
                  <a:cubicBezTo>
                    <a:pt x="492" y="2136"/>
                    <a:pt x="500" y="2141"/>
                    <a:pt x="508" y="2146"/>
                  </a:cubicBezTo>
                  <a:cubicBezTo>
                    <a:pt x="512" y="2149"/>
                    <a:pt x="516" y="2152"/>
                    <a:pt x="520" y="2154"/>
                  </a:cubicBezTo>
                  <a:cubicBezTo>
                    <a:pt x="526" y="2158"/>
                    <a:pt x="526" y="2158"/>
                    <a:pt x="526" y="2158"/>
                  </a:cubicBezTo>
                  <a:cubicBezTo>
                    <a:pt x="532" y="2162"/>
                    <a:pt x="532" y="2162"/>
                    <a:pt x="532" y="2162"/>
                  </a:cubicBezTo>
                  <a:cubicBezTo>
                    <a:pt x="548" y="2172"/>
                    <a:pt x="564" y="2183"/>
                    <a:pt x="581" y="2192"/>
                  </a:cubicBezTo>
                  <a:cubicBezTo>
                    <a:pt x="585" y="2195"/>
                    <a:pt x="590" y="2197"/>
                    <a:pt x="594" y="2200"/>
                  </a:cubicBezTo>
                  <a:cubicBezTo>
                    <a:pt x="598" y="2202"/>
                    <a:pt x="603" y="2205"/>
                    <a:pt x="607" y="2207"/>
                  </a:cubicBezTo>
                  <a:cubicBezTo>
                    <a:pt x="616" y="2211"/>
                    <a:pt x="625" y="2216"/>
                    <a:pt x="633" y="2221"/>
                  </a:cubicBezTo>
                  <a:cubicBezTo>
                    <a:pt x="640" y="2224"/>
                    <a:pt x="640" y="2224"/>
                    <a:pt x="640" y="2224"/>
                  </a:cubicBezTo>
                  <a:cubicBezTo>
                    <a:pt x="647" y="2227"/>
                    <a:pt x="647" y="2227"/>
                    <a:pt x="647" y="2227"/>
                  </a:cubicBezTo>
                  <a:cubicBezTo>
                    <a:pt x="651" y="2230"/>
                    <a:pt x="656" y="2232"/>
                    <a:pt x="660" y="2234"/>
                  </a:cubicBezTo>
                  <a:cubicBezTo>
                    <a:pt x="670" y="2238"/>
                    <a:pt x="679" y="2243"/>
                    <a:pt x="688" y="2247"/>
                  </a:cubicBezTo>
                  <a:cubicBezTo>
                    <a:pt x="698" y="2251"/>
                    <a:pt x="707" y="2255"/>
                    <a:pt x="716" y="2259"/>
                  </a:cubicBezTo>
                  <a:cubicBezTo>
                    <a:pt x="726" y="2263"/>
                    <a:pt x="736" y="2267"/>
                    <a:pt x="745" y="2270"/>
                  </a:cubicBezTo>
                  <a:cubicBezTo>
                    <a:pt x="750" y="2272"/>
                    <a:pt x="755" y="2274"/>
                    <a:pt x="760" y="2276"/>
                  </a:cubicBezTo>
                  <a:cubicBezTo>
                    <a:pt x="765" y="2278"/>
                    <a:pt x="770" y="2280"/>
                    <a:pt x="775" y="2281"/>
                  </a:cubicBezTo>
                  <a:cubicBezTo>
                    <a:pt x="785" y="2285"/>
                    <a:pt x="795" y="2288"/>
                    <a:pt x="805" y="2292"/>
                  </a:cubicBezTo>
                  <a:cubicBezTo>
                    <a:pt x="815" y="2295"/>
                    <a:pt x="825" y="2298"/>
                    <a:pt x="836" y="2301"/>
                  </a:cubicBezTo>
                  <a:cubicBezTo>
                    <a:pt x="841" y="2302"/>
                    <a:pt x="846" y="2304"/>
                    <a:pt x="851" y="2305"/>
                  </a:cubicBezTo>
                  <a:cubicBezTo>
                    <a:pt x="856" y="2307"/>
                    <a:pt x="862" y="2308"/>
                    <a:pt x="867" y="2310"/>
                  </a:cubicBezTo>
                  <a:cubicBezTo>
                    <a:pt x="872" y="2311"/>
                    <a:pt x="877" y="2312"/>
                    <a:pt x="883" y="2314"/>
                  </a:cubicBezTo>
                  <a:cubicBezTo>
                    <a:pt x="888" y="2315"/>
                    <a:pt x="893" y="2316"/>
                    <a:pt x="898" y="2318"/>
                  </a:cubicBezTo>
                  <a:cubicBezTo>
                    <a:pt x="909" y="2320"/>
                    <a:pt x="920" y="2322"/>
                    <a:pt x="931" y="2325"/>
                  </a:cubicBezTo>
                  <a:cubicBezTo>
                    <a:pt x="936" y="2326"/>
                    <a:pt x="941" y="2327"/>
                    <a:pt x="947" y="2328"/>
                  </a:cubicBezTo>
                  <a:cubicBezTo>
                    <a:pt x="952" y="2329"/>
                    <a:pt x="958" y="2330"/>
                    <a:pt x="963" y="2331"/>
                  </a:cubicBezTo>
                  <a:cubicBezTo>
                    <a:pt x="969" y="2332"/>
                    <a:pt x="974" y="2333"/>
                    <a:pt x="980" y="2334"/>
                  </a:cubicBezTo>
                  <a:cubicBezTo>
                    <a:pt x="985" y="2334"/>
                    <a:pt x="991" y="2335"/>
                    <a:pt x="996" y="2336"/>
                  </a:cubicBezTo>
                  <a:cubicBezTo>
                    <a:pt x="1007" y="2337"/>
                    <a:pt x="1018" y="2339"/>
                    <a:pt x="1030" y="2340"/>
                  </a:cubicBezTo>
                  <a:cubicBezTo>
                    <a:pt x="1041" y="2341"/>
                    <a:pt x="1052" y="2343"/>
                    <a:pt x="1063" y="2344"/>
                  </a:cubicBezTo>
                  <a:cubicBezTo>
                    <a:pt x="1072" y="2345"/>
                    <a:pt x="1072" y="2345"/>
                    <a:pt x="1072" y="2345"/>
                  </a:cubicBezTo>
                  <a:cubicBezTo>
                    <a:pt x="1081" y="2345"/>
                    <a:pt x="1081" y="2345"/>
                    <a:pt x="1081" y="2345"/>
                  </a:cubicBezTo>
                  <a:cubicBezTo>
                    <a:pt x="1086" y="2345"/>
                    <a:pt x="1092" y="2346"/>
                    <a:pt x="1098" y="2346"/>
                  </a:cubicBezTo>
                  <a:cubicBezTo>
                    <a:pt x="1109" y="2347"/>
                    <a:pt x="1121" y="2348"/>
                    <a:pt x="1132" y="2348"/>
                  </a:cubicBezTo>
                  <a:cubicBezTo>
                    <a:pt x="1144" y="2348"/>
                    <a:pt x="1155" y="2348"/>
                    <a:pt x="1167" y="2348"/>
                  </a:cubicBezTo>
                  <a:cubicBezTo>
                    <a:pt x="1178" y="2348"/>
                    <a:pt x="1190" y="2348"/>
                    <a:pt x="1202" y="2347"/>
                  </a:cubicBezTo>
                  <a:cubicBezTo>
                    <a:pt x="1225" y="2347"/>
                    <a:pt x="1249" y="2345"/>
                    <a:pt x="1272" y="2343"/>
                  </a:cubicBezTo>
                  <a:cubicBezTo>
                    <a:pt x="1278" y="2343"/>
                    <a:pt x="1284" y="2343"/>
                    <a:pt x="1290" y="2342"/>
                  </a:cubicBezTo>
                  <a:cubicBezTo>
                    <a:pt x="1296" y="2341"/>
                    <a:pt x="1302" y="2340"/>
                    <a:pt x="1308" y="2339"/>
                  </a:cubicBezTo>
                  <a:cubicBezTo>
                    <a:pt x="1320" y="2338"/>
                    <a:pt x="1331" y="2336"/>
                    <a:pt x="1343" y="2335"/>
                  </a:cubicBezTo>
                  <a:cubicBezTo>
                    <a:pt x="1355" y="2333"/>
                    <a:pt x="1367" y="2331"/>
                    <a:pt x="1379" y="2329"/>
                  </a:cubicBezTo>
                  <a:cubicBezTo>
                    <a:pt x="1391" y="2326"/>
                    <a:pt x="1403" y="2325"/>
                    <a:pt x="1415" y="2322"/>
                  </a:cubicBezTo>
                  <a:cubicBezTo>
                    <a:pt x="1427" y="2319"/>
                    <a:pt x="1438" y="2316"/>
                    <a:pt x="1450" y="2313"/>
                  </a:cubicBezTo>
                  <a:cubicBezTo>
                    <a:pt x="1459" y="2311"/>
                    <a:pt x="1459" y="2311"/>
                    <a:pt x="1459" y="2311"/>
                  </a:cubicBezTo>
                  <a:cubicBezTo>
                    <a:pt x="1468" y="2309"/>
                    <a:pt x="1468" y="2309"/>
                    <a:pt x="1468" y="2309"/>
                  </a:cubicBezTo>
                  <a:cubicBezTo>
                    <a:pt x="1474" y="2307"/>
                    <a:pt x="1480" y="2305"/>
                    <a:pt x="1486" y="2304"/>
                  </a:cubicBezTo>
                  <a:cubicBezTo>
                    <a:pt x="1533" y="2291"/>
                    <a:pt x="1580" y="2273"/>
                    <a:pt x="1626" y="2254"/>
                  </a:cubicBezTo>
                  <a:cubicBezTo>
                    <a:pt x="1638" y="2249"/>
                    <a:pt x="1649" y="2244"/>
                    <a:pt x="1661" y="2239"/>
                  </a:cubicBezTo>
                  <a:cubicBezTo>
                    <a:pt x="1667" y="2236"/>
                    <a:pt x="1672" y="2234"/>
                    <a:pt x="1678" y="2231"/>
                  </a:cubicBezTo>
                  <a:cubicBezTo>
                    <a:pt x="1684" y="2228"/>
                    <a:pt x="1689" y="2225"/>
                    <a:pt x="1695" y="2222"/>
                  </a:cubicBezTo>
                  <a:cubicBezTo>
                    <a:pt x="1706" y="2216"/>
                    <a:pt x="1718" y="2211"/>
                    <a:pt x="1729" y="2205"/>
                  </a:cubicBezTo>
                  <a:cubicBezTo>
                    <a:pt x="1740" y="2198"/>
                    <a:pt x="1751" y="2192"/>
                    <a:pt x="1762" y="2186"/>
                  </a:cubicBezTo>
                  <a:cubicBezTo>
                    <a:pt x="1767" y="2182"/>
                    <a:pt x="1773" y="2180"/>
                    <a:pt x="1778" y="2176"/>
                  </a:cubicBezTo>
                  <a:cubicBezTo>
                    <a:pt x="1784" y="2173"/>
                    <a:pt x="1789" y="2169"/>
                    <a:pt x="1795" y="2166"/>
                  </a:cubicBezTo>
                  <a:cubicBezTo>
                    <a:pt x="1800" y="2162"/>
                    <a:pt x="1805" y="2159"/>
                    <a:pt x="1811" y="2155"/>
                  </a:cubicBezTo>
                  <a:cubicBezTo>
                    <a:pt x="1816" y="2152"/>
                    <a:pt x="1822" y="2148"/>
                    <a:pt x="1827" y="2145"/>
                  </a:cubicBezTo>
                  <a:cubicBezTo>
                    <a:pt x="1848" y="2130"/>
                    <a:pt x="1869" y="2115"/>
                    <a:pt x="1889" y="2099"/>
                  </a:cubicBezTo>
                  <a:cubicBezTo>
                    <a:pt x="1905" y="2087"/>
                    <a:pt x="1905" y="2087"/>
                    <a:pt x="1905" y="2087"/>
                  </a:cubicBezTo>
                  <a:cubicBezTo>
                    <a:pt x="1912" y="2081"/>
                    <a:pt x="1912" y="2081"/>
                    <a:pt x="1912" y="2081"/>
                  </a:cubicBezTo>
                  <a:cubicBezTo>
                    <a:pt x="1915" y="2079"/>
                    <a:pt x="1917" y="2076"/>
                    <a:pt x="1920" y="2074"/>
                  </a:cubicBezTo>
                  <a:cubicBezTo>
                    <a:pt x="1930" y="2066"/>
                    <a:pt x="1939" y="2057"/>
                    <a:pt x="1949" y="2049"/>
                  </a:cubicBezTo>
                  <a:cubicBezTo>
                    <a:pt x="1952" y="2046"/>
                    <a:pt x="1954" y="2044"/>
                    <a:pt x="1957" y="2042"/>
                  </a:cubicBezTo>
                  <a:cubicBezTo>
                    <a:pt x="1964" y="2035"/>
                    <a:pt x="1964" y="2035"/>
                    <a:pt x="1964" y="2035"/>
                  </a:cubicBezTo>
                  <a:cubicBezTo>
                    <a:pt x="1978" y="2022"/>
                    <a:pt x="1978" y="2022"/>
                    <a:pt x="1978" y="2022"/>
                  </a:cubicBezTo>
                  <a:cubicBezTo>
                    <a:pt x="1987" y="2013"/>
                    <a:pt x="1997" y="2004"/>
                    <a:pt x="2006" y="1994"/>
                  </a:cubicBezTo>
                  <a:cubicBezTo>
                    <a:pt x="2015" y="1985"/>
                    <a:pt x="2024" y="1975"/>
                    <a:pt x="2033" y="1966"/>
                  </a:cubicBezTo>
                  <a:cubicBezTo>
                    <a:pt x="2042" y="1956"/>
                    <a:pt x="2050" y="1946"/>
                    <a:pt x="2059" y="1936"/>
                  </a:cubicBezTo>
                  <a:cubicBezTo>
                    <a:pt x="2072" y="1921"/>
                    <a:pt x="2072" y="1921"/>
                    <a:pt x="2072" y="1921"/>
                  </a:cubicBezTo>
                  <a:cubicBezTo>
                    <a:pt x="2084" y="1905"/>
                    <a:pt x="2084" y="1905"/>
                    <a:pt x="2084" y="1905"/>
                  </a:cubicBezTo>
                  <a:cubicBezTo>
                    <a:pt x="2093" y="1895"/>
                    <a:pt x="2101" y="1884"/>
                    <a:pt x="2109" y="1874"/>
                  </a:cubicBezTo>
                  <a:cubicBezTo>
                    <a:pt x="2124" y="1852"/>
                    <a:pt x="2140" y="1831"/>
                    <a:pt x="2154" y="1808"/>
                  </a:cubicBezTo>
                  <a:cubicBezTo>
                    <a:pt x="2165" y="1791"/>
                    <a:pt x="2165" y="1791"/>
                    <a:pt x="2165" y="1791"/>
                  </a:cubicBezTo>
                  <a:cubicBezTo>
                    <a:pt x="2170" y="1783"/>
                    <a:pt x="2170" y="1783"/>
                    <a:pt x="2170" y="1783"/>
                  </a:cubicBezTo>
                  <a:cubicBezTo>
                    <a:pt x="2175" y="1774"/>
                    <a:pt x="2175" y="1774"/>
                    <a:pt x="2175" y="1774"/>
                  </a:cubicBezTo>
                  <a:cubicBezTo>
                    <a:pt x="2182" y="1762"/>
                    <a:pt x="2189" y="1751"/>
                    <a:pt x="2195" y="1739"/>
                  </a:cubicBezTo>
                  <a:cubicBezTo>
                    <a:pt x="2199" y="1733"/>
                    <a:pt x="2202" y="1727"/>
                    <a:pt x="2205" y="1721"/>
                  </a:cubicBezTo>
                  <a:cubicBezTo>
                    <a:pt x="2214" y="1703"/>
                    <a:pt x="2214" y="1703"/>
                    <a:pt x="2214" y="1703"/>
                  </a:cubicBezTo>
                  <a:cubicBezTo>
                    <a:pt x="2223" y="1685"/>
                    <a:pt x="2223" y="1685"/>
                    <a:pt x="2223" y="1685"/>
                  </a:cubicBezTo>
                  <a:cubicBezTo>
                    <a:pt x="2226" y="1679"/>
                    <a:pt x="2229" y="1673"/>
                    <a:pt x="2232" y="1667"/>
                  </a:cubicBezTo>
                  <a:cubicBezTo>
                    <a:pt x="2237" y="1655"/>
                    <a:pt x="2243" y="1643"/>
                    <a:pt x="2248" y="1630"/>
                  </a:cubicBezTo>
                  <a:cubicBezTo>
                    <a:pt x="2253" y="1618"/>
                    <a:pt x="2258" y="1605"/>
                    <a:pt x="2263" y="1593"/>
                  </a:cubicBezTo>
                  <a:cubicBezTo>
                    <a:pt x="2267" y="1583"/>
                    <a:pt x="2267" y="1583"/>
                    <a:pt x="2267" y="1583"/>
                  </a:cubicBezTo>
                  <a:cubicBezTo>
                    <a:pt x="2268" y="1580"/>
                    <a:pt x="2269" y="1577"/>
                    <a:pt x="2270" y="1574"/>
                  </a:cubicBezTo>
                  <a:cubicBezTo>
                    <a:pt x="2277" y="1554"/>
                    <a:pt x="2277" y="1554"/>
                    <a:pt x="2277" y="1554"/>
                  </a:cubicBezTo>
                  <a:cubicBezTo>
                    <a:pt x="2283" y="1535"/>
                    <a:pt x="2283" y="1535"/>
                    <a:pt x="2283" y="1535"/>
                  </a:cubicBezTo>
                  <a:cubicBezTo>
                    <a:pt x="2286" y="1529"/>
                    <a:pt x="2288" y="1522"/>
                    <a:pt x="2289" y="1516"/>
                  </a:cubicBezTo>
                  <a:cubicBezTo>
                    <a:pt x="2293" y="1503"/>
                    <a:pt x="2297" y="1490"/>
                    <a:pt x="2301" y="1477"/>
                  </a:cubicBezTo>
                  <a:cubicBezTo>
                    <a:pt x="2303" y="1467"/>
                    <a:pt x="2303" y="1467"/>
                    <a:pt x="2303" y="1467"/>
                  </a:cubicBezTo>
                  <a:cubicBezTo>
                    <a:pt x="2306" y="1457"/>
                    <a:pt x="2306" y="1457"/>
                    <a:pt x="2306" y="1457"/>
                  </a:cubicBezTo>
                  <a:cubicBezTo>
                    <a:pt x="2310" y="1437"/>
                    <a:pt x="2310" y="1437"/>
                    <a:pt x="2310" y="1437"/>
                  </a:cubicBezTo>
                  <a:cubicBezTo>
                    <a:pt x="2317" y="1411"/>
                    <a:pt x="2321" y="1384"/>
                    <a:pt x="2326" y="1357"/>
                  </a:cubicBezTo>
                  <a:cubicBezTo>
                    <a:pt x="2327" y="1354"/>
                    <a:pt x="2327" y="1350"/>
                    <a:pt x="2327" y="1347"/>
                  </a:cubicBezTo>
                  <a:cubicBezTo>
                    <a:pt x="2329" y="1337"/>
                    <a:pt x="2329" y="1337"/>
                    <a:pt x="2329" y="1337"/>
                  </a:cubicBezTo>
                  <a:cubicBezTo>
                    <a:pt x="2331" y="1317"/>
                    <a:pt x="2331" y="1317"/>
                    <a:pt x="2331" y="1317"/>
                  </a:cubicBezTo>
                  <a:cubicBezTo>
                    <a:pt x="2334" y="1296"/>
                    <a:pt x="2334" y="1296"/>
                    <a:pt x="2334" y="1296"/>
                  </a:cubicBezTo>
                  <a:cubicBezTo>
                    <a:pt x="2335" y="1290"/>
                    <a:pt x="2335" y="1283"/>
                    <a:pt x="2336" y="1276"/>
                  </a:cubicBezTo>
                  <a:cubicBezTo>
                    <a:pt x="2339" y="1235"/>
                    <a:pt x="2339" y="1235"/>
                    <a:pt x="2339" y="1235"/>
                  </a:cubicBezTo>
                  <a:cubicBezTo>
                    <a:pt x="2340" y="1195"/>
                    <a:pt x="2340" y="1195"/>
                    <a:pt x="2340" y="1195"/>
                  </a:cubicBezTo>
                  <a:cubicBezTo>
                    <a:pt x="2340" y="1174"/>
                    <a:pt x="2340" y="1174"/>
                    <a:pt x="2340" y="1174"/>
                  </a:cubicBezTo>
                  <a:cubicBezTo>
                    <a:pt x="2340" y="1154"/>
                    <a:pt x="2340" y="1154"/>
                    <a:pt x="2340" y="1154"/>
                  </a:cubicBezTo>
                  <a:cubicBezTo>
                    <a:pt x="2339" y="1113"/>
                    <a:pt x="2339" y="1113"/>
                    <a:pt x="2339" y="1113"/>
                  </a:cubicBezTo>
                  <a:cubicBezTo>
                    <a:pt x="2336" y="1072"/>
                    <a:pt x="2336" y="1072"/>
                    <a:pt x="2336" y="1072"/>
                  </a:cubicBezTo>
                  <a:cubicBezTo>
                    <a:pt x="2335" y="1066"/>
                    <a:pt x="2335" y="1059"/>
                    <a:pt x="2334" y="1052"/>
                  </a:cubicBezTo>
                  <a:cubicBezTo>
                    <a:pt x="2331" y="1032"/>
                    <a:pt x="2331" y="1032"/>
                    <a:pt x="2331" y="1032"/>
                  </a:cubicBezTo>
                  <a:cubicBezTo>
                    <a:pt x="2330" y="1018"/>
                    <a:pt x="2328" y="1005"/>
                    <a:pt x="2326" y="991"/>
                  </a:cubicBezTo>
                  <a:cubicBezTo>
                    <a:pt x="2319" y="951"/>
                    <a:pt x="2319" y="951"/>
                    <a:pt x="2319" y="951"/>
                  </a:cubicBezTo>
                  <a:cubicBezTo>
                    <a:pt x="2317" y="938"/>
                    <a:pt x="2313" y="924"/>
                    <a:pt x="2310" y="911"/>
                  </a:cubicBezTo>
                  <a:cubicBezTo>
                    <a:pt x="2306" y="891"/>
                    <a:pt x="2306" y="891"/>
                    <a:pt x="2306" y="891"/>
                  </a:cubicBezTo>
                  <a:cubicBezTo>
                    <a:pt x="2303" y="881"/>
                    <a:pt x="2303" y="881"/>
                    <a:pt x="2303" y="881"/>
                  </a:cubicBezTo>
                  <a:cubicBezTo>
                    <a:pt x="2301" y="871"/>
                    <a:pt x="2301" y="871"/>
                    <a:pt x="2301" y="871"/>
                  </a:cubicBezTo>
                  <a:cubicBezTo>
                    <a:pt x="2289" y="832"/>
                    <a:pt x="2289" y="832"/>
                    <a:pt x="2289" y="832"/>
                  </a:cubicBezTo>
                  <a:cubicBezTo>
                    <a:pt x="2288" y="826"/>
                    <a:pt x="2285" y="819"/>
                    <a:pt x="2283" y="813"/>
                  </a:cubicBezTo>
                  <a:cubicBezTo>
                    <a:pt x="2277" y="793"/>
                    <a:pt x="2277" y="793"/>
                    <a:pt x="2277" y="793"/>
                  </a:cubicBezTo>
                  <a:cubicBezTo>
                    <a:pt x="2270" y="774"/>
                    <a:pt x="2270" y="774"/>
                    <a:pt x="2270" y="774"/>
                  </a:cubicBezTo>
                  <a:cubicBezTo>
                    <a:pt x="2268" y="768"/>
                    <a:pt x="2265" y="762"/>
                    <a:pt x="2263" y="755"/>
                  </a:cubicBezTo>
                  <a:cubicBezTo>
                    <a:pt x="2258" y="743"/>
                    <a:pt x="2253" y="730"/>
                    <a:pt x="2248" y="717"/>
                  </a:cubicBezTo>
                  <a:cubicBezTo>
                    <a:pt x="2242" y="705"/>
                    <a:pt x="2237" y="693"/>
                    <a:pt x="2231" y="680"/>
                  </a:cubicBezTo>
                  <a:cubicBezTo>
                    <a:pt x="2229" y="674"/>
                    <a:pt x="2226" y="668"/>
                    <a:pt x="2223" y="662"/>
                  </a:cubicBezTo>
                  <a:cubicBezTo>
                    <a:pt x="2214" y="644"/>
                    <a:pt x="2214" y="644"/>
                    <a:pt x="2214" y="644"/>
                  </a:cubicBezTo>
                  <a:cubicBezTo>
                    <a:pt x="2204" y="626"/>
                    <a:pt x="2204" y="626"/>
                    <a:pt x="2204" y="626"/>
                  </a:cubicBezTo>
                  <a:cubicBezTo>
                    <a:pt x="2201" y="620"/>
                    <a:pt x="2198" y="614"/>
                    <a:pt x="2195" y="608"/>
                  </a:cubicBezTo>
                  <a:cubicBezTo>
                    <a:pt x="2188" y="596"/>
                    <a:pt x="2181" y="585"/>
                    <a:pt x="2175" y="573"/>
                  </a:cubicBezTo>
                  <a:cubicBezTo>
                    <a:pt x="2173" y="570"/>
                    <a:pt x="2171" y="567"/>
                    <a:pt x="2170" y="564"/>
                  </a:cubicBezTo>
                  <a:cubicBezTo>
                    <a:pt x="2164" y="556"/>
                    <a:pt x="2164" y="556"/>
                    <a:pt x="2164" y="556"/>
                  </a:cubicBezTo>
                  <a:cubicBezTo>
                    <a:pt x="2153" y="539"/>
                    <a:pt x="2153" y="539"/>
                    <a:pt x="2153" y="539"/>
                  </a:cubicBezTo>
                  <a:cubicBezTo>
                    <a:pt x="2142" y="522"/>
                    <a:pt x="2142" y="522"/>
                    <a:pt x="2142" y="522"/>
                  </a:cubicBezTo>
                  <a:cubicBezTo>
                    <a:pt x="2140" y="518"/>
                    <a:pt x="2140" y="518"/>
                    <a:pt x="2140" y="518"/>
                  </a:cubicBezTo>
                  <a:cubicBezTo>
                    <a:pt x="2137" y="513"/>
                    <a:pt x="2137" y="513"/>
                    <a:pt x="2137" y="513"/>
                  </a:cubicBezTo>
                  <a:cubicBezTo>
                    <a:pt x="2131" y="505"/>
                    <a:pt x="2131" y="505"/>
                    <a:pt x="2131" y="505"/>
                  </a:cubicBezTo>
                  <a:cubicBezTo>
                    <a:pt x="2123" y="494"/>
                    <a:pt x="2115" y="483"/>
                    <a:pt x="2108" y="473"/>
                  </a:cubicBezTo>
                  <a:cubicBezTo>
                    <a:pt x="2100" y="462"/>
                    <a:pt x="2091" y="451"/>
                    <a:pt x="2083" y="441"/>
                  </a:cubicBezTo>
                  <a:cubicBezTo>
                    <a:pt x="2079" y="436"/>
                    <a:pt x="2075" y="430"/>
                    <a:pt x="2071" y="425"/>
                  </a:cubicBezTo>
                  <a:cubicBezTo>
                    <a:pt x="2057" y="410"/>
                    <a:pt x="2057" y="410"/>
                    <a:pt x="2057" y="410"/>
                  </a:cubicBezTo>
                  <a:cubicBezTo>
                    <a:pt x="2044" y="395"/>
                    <a:pt x="2044" y="395"/>
                    <a:pt x="2044" y="395"/>
                  </a:cubicBezTo>
                  <a:cubicBezTo>
                    <a:pt x="2040" y="390"/>
                    <a:pt x="2036" y="385"/>
                    <a:pt x="2031" y="380"/>
                  </a:cubicBezTo>
                  <a:cubicBezTo>
                    <a:pt x="2022" y="371"/>
                    <a:pt x="2013" y="361"/>
                    <a:pt x="2004" y="351"/>
                  </a:cubicBezTo>
                  <a:cubicBezTo>
                    <a:pt x="1997" y="344"/>
                    <a:pt x="1997" y="344"/>
                    <a:pt x="1997" y="344"/>
                  </a:cubicBezTo>
                  <a:cubicBezTo>
                    <a:pt x="1990" y="337"/>
                    <a:pt x="1990" y="337"/>
                    <a:pt x="1990" y="337"/>
                  </a:cubicBezTo>
                  <a:cubicBezTo>
                    <a:pt x="1975" y="324"/>
                    <a:pt x="1975" y="324"/>
                    <a:pt x="1975" y="324"/>
                  </a:cubicBezTo>
                  <a:cubicBezTo>
                    <a:pt x="1956" y="305"/>
                    <a:pt x="1936" y="288"/>
                    <a:pt x="1916" y="271"/>
                  </a:cubicBezTo>
                  <a:cubicBezTo>
                    <a:pt x="1914" y="269"/>
                    <a:pt x="1911" y="267"/>
                    <a:pt x="1909" y="265"/>
                  </a:cubicBezTo>
                  <a:cubicBezTo>
                    <a:pt x="1901" y="259"/>
                    <a:pt x="1901" y="259"/>
                    <a:pt x="1901" y="259"/>
                  </a:cubicBezTo>
                  <a:cubicBezTo>
                    <a:pt x="1886" y="246"/>
                    <a:pt x="1886" y="246"/>
                    <a:pt x="1886" y="246"/>
                  </a:cubicBezTo>
                  <a:cubicBezTo>
                    <a:pt x="1870" y="234"/>
                    <a:pt x="1870" y="234"/>
                    <a:pt x="1870" y="234"/>
                  </a:cubicBezTo>
                  <a:cubicBezTo>
                    <a:pt x="1865" y="230"/>
                    <a:pt x="1859" y="227"/>
                    <a:pt x="1854" y="223"/>
                  </a:cubicBezTo>
                  <a:cubicBezTo>
                    <a:pt x="1844" y="215"/>
                    <a:pt x="1833" y="208"/>
                    <a:pt x="1822" y="200"/>
                  </a:cubicBezTo>
                  <a:cubicBezTo>
                    <a:pt x="1811" y="193"/>
                    <a:pt x="1800" y="186"/>
                    <a:pt x="1789" y="179"/>
                  </a:cubicBezTo>
                  <a:cubicBezTo>
                    <a:pt x="1784" y="176"/>
                    <a:pt x="1779" y="172"/>
                    <a:pt x="1773" y="169"/>
                  </a:cubicBezTo>
                  <a:cubicBezTo>
                    <a:pt x="1756" y="159"/>
                    <a:pt x="1756" y="159"/>
                    <a:pt x="1756" y="159"/>
                  </a:cubicBezTo>
                  <a:cubicBezTo>
                    <a:pt x="1745" y="153"/>
                    <a:pt x="1734" y="146"/>
                    <a:pt x="1723" y="140"/>
                  </a:cubicBezTo>
                  <a:cubicBezTo>
                    <a:pt x="1711" y="134"/>
                    <a:pt x="1700" y="128"/>
                    <a:pt x="1688" y="122"/>
                  </a:cubicBezTo>
                  <a:cubicBezTo>
                    <a:pt x="1680" y="118"/>
                    <a:pt x="1680" y="118"/>
                    <a:pt x="1680" y="118"/>
                  </a:cubicBezTo>
                  <a:cubicBezTo>
                    <a:pt x="1677" y="117"/>
                    <a:pt x="1674" y="115"/>
                    <a:pt x="1671" y="114"/>
                  </a:cubicBezTo>
                  <a:cubicBezTo>
                    <a:pt x="1665" y="111"/>
                    <a:pt x="1659" y="109"/>
                    <a:pt x="1654" y="106"/>
                  </a:cubicBezTo>
                  <a:cubicBezTo>
                    <a:pt x="1648" y="103"/>
                    <a:pt x="1642" y="101"/>
                    <a:pt x="1636" y="98"/>
                  </a:cubicBezTo>
                  <a:cubicBezTo>
                    <a:pt x="1627" y="94"/>
                    <a:pt x="1627" y="94"/>
                    <a:pt x="1627" y="94"/>
                  </a:cubicBezTo>
                  <a:cubicBezTo>
                    <a:pt x="1623" y="92"/>
                    <a:pt x="1623" y="92"/>
                    <a:pt x="1623" y="92"/>
                  </a:cubicBezTo>
                  <a:cubicBezTo>
                    <a:pt x="1619" y="90"/>
                    <a:pt x="1619" y="90"/>
                    <a:pt x="1619" y="90"/>
                  </a:cubicBezTo>
                  <a:cubicBezTo>
                    <a:pt x="1607" y="86"/>
                    <a:pt x="1595" y="81"/>
                    <a:pt x="1583" y="76"/>
                  </a:cubicBezTo>
                  <a:cubicBezTo>
                    <a:pt x="1574" y="73"/>
                    <a:pt x="1574" y="73"/>
                    <a:pt x="1574" y="73"/>
                  </a:cubicBezTo>
                  <a:cubicBezTo>
                    <a:pt x="1571" y="72"/>
                    <a:pt x="1569" y="71"/>
                    <a:pt x="1566" y="70"/>
                  </a:cubicBezTo>
                  <a:cubicBezTo>
                    <a:pt x="1560" y="68"/>
                    <a:pt x="1554" y="66"/>
                    <a:pt x="1548" y="64"/>
                  </a:cubicBezTo>
                  <a:cubicBezTo>
                    <a:pt x="1536" y="60"/>
                    <a:pt x="1524" y="55"/>
                    <a:pt x="1512" y="52"/>
                  </a:cubicBezTo>
                  <a:cubicBezTo>
                    <a:pt x="1500" y="48"/>
                    <a:pt x="1488" y="45"/>
                    <a:pt x="1476" y="41"/>
                  </a:cubicBezTo>
                  <a:cubicBezTo>
                    <a:pt x="1470" y="40"/>
                    <a:pt x="1464" y="38"/>
                    <a:pt x="1458" y="36"/>
                  </a:cubicBezTo>
                  <a:cubicBezTo>
                    <a:pt x="1452" y="35"/>
                    <a:pt x="1445" y="34"/>
                    <a:pt x="1439" y="32"/>
                  </a:cubicBezTo>
                  <a:cubicBezTo>
                    <a:pt x="1427" y="29"/>
                    <a:pt x="1415" y="27"/>
                    <a:pt x="1403" y="24"/>
                  </a:cubicBezTo>
                  <a:cubicBezTo>
                    <a:pt x="1391" y="22"/>
                    <a:pt x="1379" y="19"/>
                    <a:pt x="1367" y="17"/>
                  </a:cubicBezTo>
                  <a:cubicBezTo>
                    <a:pt x="1361" y="16"/>
                    <a:pt x="1355" y="15"/>
                    <a:pt x="1349" y="14"/>
                  </a:cubicBezTo>
                  <a:cubicBezTo>
                    <a:pt x="1343" y="13"/>
                    <a:pt x="1337" y="12"/>
                    <a:pt x="1330" y="12"/>
                  </a:cubicBezTo>
                  <a:cubicBezTo>
                    <a:pt x="1318" y="10"/>
                    <a:pt x="1306" y="8"/>
                    <a:pt x="1294" y="7"/>
                  </a:cubicBezTo>
                  <a:cubicBezTo>
                    <a:pt x="1291" y="7"/>
                    <a:pt x="1288" y="6"/>
                    <a:pt x="1285" y="6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1270" y="5"/>
                    <a:pt x="1264" y="4"/>
                    <a:pt x="1258" y="4"/>
                  </a:cubicBezTo>
                  <a:cubicBezTo>
                    <a:pt x="1252" y="3"/>
                    <a:pt x="1246" y="3"/>
                    <a:pt x="1240" y="2"/>
                  </a:cubicBezTo>
                  <a:cubicBezTo>
                    <a:pt x="1231" y="2"/>
                    <a:pt x="1231" y="2"/>
                    <a:pt x="1231" y="2"/>
                  </a:cubicBezTo>
                  <a:cubicBezTo>
                    <a:pt x="1226" y="1"/>
                    <a:pt x="1226" y="1"/>
                    <a:pt x="1226" y="1"/>
                  </a:cubicBezTo>
                  <a:cubicBezTo>
                    <a:pt x="1222" y="1"/>
                    <a:pt x="1222" y="1"/>
                    <a:pt x="1222" y="1"/>
                  </a:cubicBezTo>
                  <a:cubicBezTo>
                    <a:pt x="1210" y="1"/>
                    <a:pt x="1198" y="1"/>
                    <a:pt x="1186" y="0"/>
                  </a:cubicBezTo>
                  <a:cubicBezTo>
                    <a:pt x="1180" y="0"/>
                    <a:pt x="1174" y="0"/>
                    <a:pt x="1168" y="0"/>
                  </a:cubicBezTo>
                  <a:cubicBezTo>
                    <a:pt x="1162" y="0"/>
                    <a:pt x="1156" y="0"/>
                    <a:pt x="1150" y="0"/>
                  </a:cubicBezTo>
                  <a:cubicBezTo>
                    <a:pt x="1139" y="0"/>
                    <a:pt x="1127" y="1"/>
                    <a:pt x="1115" y="1"/>
                  </a:cubicBezTo>
                  <a:cubicBezTo>
                    <a:pt x="1109" y="1"/>
                    <a:pt x="1103" y="2"/>
                    <a:pt x="1097" y="2"/>
                  </a:cubicBezTo>
                  <a:cubicBezTo>
                    <a:pt x="1092" y="2"/>
                    <a:pt x="1086" y="3"/>
                    <a:pt x="1080" y="3"/>
                  </a:cubicBezTo>
                  <a:cubicBezTo>
                    <a:pt x="1074" y="4"/>
                    <a:pt x="1068" y="4"/>
                    <a:pt x="1062" y="4"/>
                  </a:cubicBezTo>
                  <a:cubicBezTo>
                    <a:pt x="1059" y="5"/>
                    <a:pt x="1057" y="5"/>
                    <a:pt x="1054" y="5"/>
                  </a:cubicBezTo>
                  <a:cubicBezTo>
                    <a:pt x="1045" y="6"/>
                    <a:pt x="1045" y="6"/>
                    <a:pt x="1045" y="6"/>
                  </a:cubicBezTo>
                  <a:cubicBezTo>
                    <a:pt x="1033" y="8"/>
                    <a:pt x="1022" y="9"/>
                    <a:pt x="1010" y="10"/>
                  </a:cubicBezTo>
                  <a:cubicBezTo>
                    <a:pt x="999" y="11"/>
                    <a:pt x="988" y="14"/>
                    <a:pt x="976" y="15"/>
                  </a:cubicBezTo>
                  <a:cubicBezTo>
                    <a:pt x="965" y="17"/>
                    <a:pt x="954" y="19"/>
                    <a:pt x="943" y="21"/>
                  </a:cubicBezTo>
                  <a:cubicBezTo>
                    <a:pt x="931" y="24"/>
                    <a:pt x="920" y="26"/>
                    <a:pt x="909" y="28"/>
                  </a:cubicBezTo>
                  <a:cubicBezTo>
                    <a:pt x="904" y="29"/>
                    <a:pt x="898" y="31"/>
                    <a:pt x="893" y="32"/>
                  </a:cubicBezTo>
                  <a:cubicBezTo>
                    <a:pt x="887" y="33"/>
                    <a:pt x="882" y="35"/>
                    <a:pt x="876" y="36"/>
                  </a:cubicBezTo>
                  <a:cubicBezTo>
                    <a:pt x="866" y="39"/>
                    <a:pt x="855" y="42"/>
                    <a:pt x="844" y="45"/>
                  </a:cubicBezTo>
                  <a:cubicBezTo>
                    <a:pt x="833" y="48"/>
                    <a:pt x="823" y="51"/>
                    <a:pt x="812" y="54"/>
                  </a:cubicBezTo>
                  <a:cubicBezTo>
                    <a:pt x="791" y="60"/>
                    <a:pt x="771" y="68"/>
                    <a:pt x="750" y="76"/>
                  </a:cubicBezTo>
                  <a:cubicBezTo>
                    <a:pt x="740" y="79"/>
                    <a:pt x="730" y="84"/>
                    <a:pt x="720" y="88"/>
                  </a:cubicBezTo>
                  <a:cubicBezTo>
                    <a:pt x="710" y="92"/>
                    <a:pt x="701" y="96"/>
                    <a:pt x="691" y="100"/>
                  </a:cubicBezTo>
                  <a:cubicBezTo>
                    <a:pt x="681" y="104"/>
                    <a:pt x="672" y="109"/>
                    <a:pt x="662" y="113"/>
                  </a:cubicBezTo>
                  <a:cubicBezTo>
                    <a:pt x="653" y="118"/>
                    <a:pt x="643" y="122"/>
                    <a:pt x="634" y="127"/>
                  </a:cubicBezTo>
                  <a:cubicBezTo>
                    <a:pt x="615" y="137"/>
                    <a:pt x="597" y="146"/>
                    <a:pt x="579" y="157"/>
                  </a:cubicBezTo>
                  <a:cubicBezTo>
                    <a:pt x="509" y="198"/>
                    <a:pt x="445" y="244"/>
                    <a:pt x="389" y="294"/>
                  </a:cubicBezTo>
                  <a:cubicBezTo>
                    <a:pt x="333" y="343"/>
                    <a:pt x="285" y="395"/>
                    <a:pt x="244" y="447"/>
                  </a:cubicBezTo>
                  <a:cubicBezTo>
                    <a:pt x="203" y="499"/>
                    <a:pt x="169" y="551"/>
                    <a:pt x="141" y="601"/>
                  </a:cubicBezTo>
                  <a:cubicBezTo>
                    <a:pt x="126" y="626"/>
                    <a:pt x="115" y="651"/>
                    <a:pt x="103" y="675"/>
                  </a:cubicBezTo>
                  <a:cubicBezTo>
                    <a:pt x="92" y="699"/>
                    <a:pt x="82" y="722"/>
                    <a:pt x="73" y="744"/>
                  </a:cubicBezTo>
                  <a:cubicBezTo>
                    <a:pt x="38" y="833"/>
                    <a:pt x="21" y="906"/>
                    <a:pt x="12" y="957"/>
                  </a:cubicBezTo>
                  <a:cubicBezTo>
                    <a:pt x="7" y="982"/>
                    <a:pt x="5" y="1001"/>
                    <a:pt x="3" y="1014"/>
                  </a:cubicBezTo>
                  <a:cubicBezTo>
                    <a:pt x="1" y="1027"/>
                    <a:pt x="0" y="1034"/>
                    <a:pt x="0" y="1034"/>
                  </a:cubicBezTo>
                  <a:lnTo>
                    <a:pt x="153" y="1052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  <a:alpha val="4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id-ID"/>
            </a:p>
          </p:txBody>
        </p:sp>
        <p:sp>
          <p:nvSpPr>
            <p:cNvPr id="9" name="í$ľîḍê">
              <a:extLst>
                <a:ext uri="{FF2B5EF4-FFF2-40B4-BE49-F238E27FC236}">
                  <a16:creationId xmlns:a16="http://schemas.microsoft.com/office/drawing/2014/main" id="{96465E87-0803-4C53-84D0-9E7B7A85DBAA}"/>
                </a:ext>
              </a:extLst>
            </p:cNvPr>
            <p:cNvSpPr txBox="1"/>
            <p:nvPr/>
          </p:nvSpPr>
          <p:spPr>
            <a:xfrm>
              <a:off x="5259921" y="3977362"/>
              <a:ext cx="1751933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id-ID" b="1" dirty="0"/>
            </a:p>
          </p:txBody>
        </p:sp>
        <p:sp>
          <p:nvSpPr>
            <p:cNvPr id="10" name="íṡḷîḋê">
              <a:extLst>
                <a:ext uri="{FF2B5EF4-FFF2-40B4-BE49-F238E27FC236}">
                  <a16:creationId xmlns:a16="http://schemas.microsoft.com/office/drawing/2014/main" id="{125E7B3B-D17A-49C4-A628-5037CB1BE5D7}"/>
                </a:ext>
              </a:extLst>
            </p:cNvPr>
            <p:cNvSpPr/>
            <p:nvPr/>
          </p:nvSpPr>
          <p:spPr>
            <a:xfrm>
              <a:off x="4007768" y="3048187"/>
              <a:ext cx="1156900" cy="115689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77500" lnSpcReduction="20000"/>
            </a:bodyPr>
            <a:lstStyle/>
            <a:p>
              <a:pPr algn="ctr"/>
              <a:endParaRPr lang="en-US" altLang="zh-CN" sz="2400" b="1" dirty="0"/>
            </a:p>
            <a:p>
              <a:pPr algn="ctr"/>
              <a:endParaRPr lang="en-US" altLang="zh-CN" sz="2400" b="1" dirty="0"/>
            </a:p>
            <a:p>
              <a:pPr algn="ctr"/>
              <a:r>
                <a:rPr lang="en-US" altLang="zh-CN" sz="2400" b="1" dirty="0"/>
                <a:t>Text</a:t>
              </a:r>
              <a:endParaRPr lang="id-ID" altLang="zh-CN" sz="2400" b="1" dirty="0"/>
            </a:p>
            <a:p>
              <a:pPr algn="ctr"/>
              <a:endParaRPr lang="id-ID" sz="2400" dirty="0"/>
            </a:p>
          </p:txBody>
        </p:sp>
        <p:sp>
          <p:nvSpPr>
            <p:cNvPr id="11" name="ï$ļiďé">
              <a:extLst>
                <a:ext uri="{FF2B5EF4-FFF2-40B4-BE49-F238E27FC236}">
                  <a16:creationId xmlns:a16="http://schemas.microsoft.com/office/drawing/2014/main" id="{529527C9-A16E-40E2-A556-4C535BD809B9}"/>
                </a:ext>
              </a:extLst>
            </p:cNvPr>
            <p:cNvSpPr/>
            <p:nvPr/>
          </p:nvSpPr>
          <p:spPr>
            <a:xfrm>
              <a:off x="5538096" y="1549112"/>
              <a:ext cx="1156900" cy="115689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77500" lnSpcReduction="20000"/>
            </a:bodyPr>
            <a:lstStyle/>
            <a:p>
              <a:pPr algn="ctr"/>
              <a:endParaRPr lang="en-US" altLang="zh-CN" sz="2400" b="1" dirty="0"/>
            </a:p>
            <a:p>
              <a:pPr algn="ctr"/>
              <a:endParaRPr lang="en-US" altLang="zh-CN" sz="2400" b="1" dirty="0"/>
            </a:p>
            <a:p>
              <a:pPr algn="ctr"/>
              <a:r>
                <a:rPr lang="en-US" altLang="zh-CN" sz="2400" b="1" dirty="0"/>
                <a:t>Text</a:t>
              </a:r>
              <a:endParaRPr lang="id-ID" altLang="zh-CN" sz="2400" b="1" dirty="0"/>
            </a:p>
            <a:p>
              <a:pPr algn="ctr"/>
              <a:endParaRPr lang="id-ID" sz="2400" dirty="0"/>
            </a:p>
          </p:txBody>
        </p:sp>
        <p:sp>
          <p:nvSpPr>
            <p:cNvPr id="12" name="íSlïḍé">
              <a:extLst>
                <a:ext uri="{FF2B5EF4-FFF2-40B4-BE49-F238E27FC236}">
                  <a16:creationId xmlns:a16="http://schemas.microsoft.com/office/drawing/2014/main" id="{8DB52CA0-81AD-4446-9D54-B81CE0C8BC96}"/>
                </a:ext>
              </a:extLst>
            </p:cNvPr>
            <p:cNvSpPr/>
            <p:nvPr/>
          </p:nvSpPr>
          <p:spPr>
            <a:xfrm>
              <a:off x="5538096" y="4632990"/>
              <a:ext cx="1156900" cy="115689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77500" lnSpcReduction="20000"/>
            </a:bodyPr>
            <a:lstStyle/>
            <a:p>
              <a:pPr algn="ctr"/>
              <a:endParaRPr lang="en-US" altLang="zh-CN" sz="2400" b="1" dirty="0"/>
            </a:p>
            <a:p>
              <a:pPr algn="ctr"/>
              <a:endParaRPr lang="en-US" altLang="zh-CN" sz="2400" b="1" dirty="0"/>
            </a:p>
            <a:p>
              <a:pPr algn="ctr"/>
              <a:r>
                <a:rPr lang="en-US" altLang="zh-CN" sz="2400" b="1" dirty="0"/>
                <a:t>Text</a:t>
              </a:r>
              <a:endParaRPr lang="id-ID" altLang="zh-CN" sz="2400" b="1" dirty="0"/>
            </a:p>
            <a:p>
              <a:pPr algn="ctr"/>
              <a:endParaRPr lang="id-ID" sz="2400" dirty="0"/>
            </a:p>
          </p:txBody>
        </p:sp>
        <p:sp>
          <p:nvSpPr>
            <p:cNvPr id="13" name="îşľîḍé">
              <a:extLst>
                <a:ext uri="{FF2B5EF4-FFF2-40B4-BE49-F238E27FC236}">
                  <a16:creationId xmlns:a16="http://schemas.microsoft.com/office/drawing/2014/main" id="{70439254-5BE9-4D85-9AD2-7A71E816292D}"/>
                </a:ext>
              </a:extLst>
            </p:cNvPr>
            <p:cNvSpPr/>
            <p:nvPr/>
          </p:nvSpPr>
          <p:spPr>
            <a:xfrm>
              <a:off x="7106525" y="3048187"/>
              <a:ext cx="1156900" cy="1156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endParaRPr lang="en-US" sz="2400" b="1" dirty="0"/>
            </a:p>
            <a:p>
              <a:pPr algn="ctr"/>
              <a:r>
                <a:rPr lang="en-US" sz="2400" b="1" dirty="0"/>
                <a:t>Text</a:t>
              </a:r>
              <a:endParaRPr lang="id-ID" sz="2400" b="1" dirty="0"/>
            </a:p>
          </p:txBody>
        </p:sp>
        <p:sp>
          <p:nvSpPr>
            <p:cNvPr id="14" name="iṧľiḑè">
              <a:extLst>
                <a:ext uri="{FF2B5EF4-FFF2-40B4-BE49-F238E27FC236}">
                  <a16:creationId xmlns:a16="http://schemas.microsoft.com/office/drawing/2014/main" id="{A5E734EA-B6C3-4802-90C5-8780ACAC640F}"/>
                </a:ext>
              </a:extLst>
            </p:cNvPr>
            <p:cNvSpPr/>
            <p:nvPr/>
          </p:nvSpPr>
          <p:spPr>
            <a:xfrm>
              <a:off x="5945857" y="1679086"/>
              <a:ext cx="371857" cy="371297"/>
            </a:xfrm>
            <a:custGeom>
              <a:avLst/>
              <a:gdLst>
                <a:gd name="T0" fmla="*/ 9608 w 10667"/>
                <a:gd name="T1" fmla="*/ 4056 h 10667"/>
                <a:gd name="T2" fmla="*/ 9642 w 10667"/>
                <a:gd name="T3" fmla="*/ 4561 h 10667"/>
                <a:gd name="T4" fmla="*/ 9398 w 10667"/>
                <a:gd name="T5" fmla="*/ 5365 h 10667"/>
                <a:gd name="T6" fmla="*/ 9237 w 10667"/>
                <a:gd name="T7" fmla="*/ 4433 h 10667"/>
                <a:gd name="T8" fmla="*/ 8869 w 10667"/>
                <a:gd name="T9" fmla="*/ 4582 h 10667"/>
                <a:gd name="T10" fmla="*/ 8709 w 10667"/>
                <a:gd name="T11" fmla="*/ 5514 h 10667"/>
                <a:gd name="T12" fmla="*/ 8952 w 10667"/>
                <a:gd name="T13" fmla="*/ 5395 h 10667"/>
                <a:gd name="T14" fmla="*/ 8998 w 10667"/>
                <a:gd name="T15" fmla="*/ 6944 h 10667"/>
                <a:gd name="T16" fmla="*/ 9239 w 10667"/>
                <a:gd name="T17" fmla="*/ 5720 h 10667"/>
                <a:gd name="T18" fmla="*/ 9377 w 10667"/>
                <a:gd name="T19" fmla="*/ 6807 h 10667"/>
                <a:gd name="T20" fmla="*/ 9687 w 10667"/>
                <a:gd name="T21" fmla="*/ 6787 h 10667"/>
                <a:gd name="T22" fmla="*/ 9559 w 10667"/>
                <a:gd name="T23" fmla="*/ 4821 h 10667"/>
                <a:gd name="T24" fmla="*/ 9939 w 10667"/>
                <a:gd name="T25" fmla="*/ 5391 h 10667"/>
                <a:gd name="T26" fmla="*/ 6566 w 10667"/>
                <a:gd name="T27" fmla="*/ 1130 h 10667"/>
                <a:gd name="T28" fmla="*/ 5448 w 10667"/>
                <a:gd name="T29" fmla="*/ 2261 h 10667"/>
                <a:gd name="T30" fmla="*/ 7197 w 10667"/>
                <a:gd name="T31" fmla="*/ 8282 h 10667"/>
                <a:gd name="T32" fmla="*/ 6553 w 10667"/>
                <a:gd name="T33" fmla="*/ 5860 h 10667"/>
                <a:gd name="T34" fmla="*/ 6867 w 10667"/>
                <a:gd name="T35" fmla="*/ 5540 h 10667"/>
                <a:gd name="T36" fmla="*/ 6677 w 10667"/>
                <a:gd name="T37" fmla="*/ 2794 h 10667"/>
                <a:gd name="T38" fmla="*/ 5875 w 10667"/>
                <a:gd name="T39" fmla="*/ 5440 h 10667"/>
                <a:gd name="T40" fmla="*/ 5344 w 10667"/>
                <a:gd name="T41" fmla="*/ 2372 h 10667"/>
                <a:gd name="T42" fmla="*/ 4134 w 10667"/>
                <a:gd name="T43" fmla="*/ 2863 h 10667"/>
                <a:gd name="T44" fmla="*/ 3606 w 10667"/>
                <a:gd name="T45" fmla="*/ 5931 h 10667"/>
                <a:gd name="T46" fmla="*/ 4406 w 10667"/>
                <a:gd name="T47" fmla="*/ 5536 h 10667"/>
                <a:gd name="T48" fmla="*/ 3036 w 10667"/>
                <a:gd name="T49" fmla="*/ 8836 h 10667"/>
                <a:gd name="T50" fmla="*/ 1301 w 10667"/>
                <a:gd name="T51" fmla="*/ 9187 h 10667"/>
                <a:gd name="T52" fmla="*/ 3942 w 10667"/>
                <a:gd name="T53" fmla="*/ 10566 h 10667"/>
                <a:gd name="T54" fmla="*/ 8368 w 10667"/>
                <a:gd name="T55" fmla="*/ 10227 h 10667"/>
                <a:gd name="T56" fmla="*/ 5409 w 10667"/>
                <a:gd name="T57" fmla="*/ 9687 h 10667"/>
                <a:gd name="T58" fmla="*/ 5462 w 10667"/>
                <a:gd name="T59" fmla="*/ 6588 h 10667"/>
                <a:gd name="T60" fmla="*/ 5409 w 10667"/>
                <a:gd name="T61" fmla="*/ 9687 h 10667"/>
                <a:gd name="T62" fmla="*/ 9674 w 10667"/>
                <a:gd name="T63" fmla="*/ 7185 h 10667"/>
                <a:gd name="T64" fmla="*/ 9255 w 10667"/>
                <a:gd name="T65" fmla="*/ 7228 h 10667"/>
                <a:gd name="T66" fmla="*/ 8691 w 10667"/>
                <a:gd name="T67" fmla="*/ 6602 h 10667"/>
                <a:gd name="T68" fmla="*/ 10667 w 10667"/>
                <a:gd name="T69" fmla="*/ 7058 h 10667"/>
                <a:gd name="T70" fmla="*/ 1068 w 10667"/>
                <a:gd name="T71" fmla="*/ 4056 h 10667"/>
                <a:gd name="T72" fmla="*/ 1407 w 10667"/>
                <a:gd name="T73" fmla="*/ 4399 h 10667"/>
                <a:gd name="T74" fmla="*/ 1620 w 10667"/>
                <a:gd name="T75" fmla="*/ 4469 h 10667"/>
                <a:gd name="T76" fmla="*/ 1410 w 10667"/>
                <a:gd name="T77" fmla="*/ 5515 h 10667"/>
                <a:gd name="T78" fmla="*/ 1189 w 10667"/>
                <a:gd name="T79" fmla="*/ 4467 h 10667"/>
                <a:gd name="T80" fmla="*/ 728 w 10667"/>
                <a:gd name="T81" fmla="*/ 5387 h 10667"/>
                <a:gd name="T82" fmla="*/ 967 w 10667"/>
                <a:gd name="T83" fmla="*/ 5399 h 10667"/>
                <a:gd name="T84" fmla="*/ 1088 w 10667"/>
                <a:gd name="T85" fmla="*/ 5407 h 10667"/>
                <a:gd name="T86" fmla="*/ 1148 w 10667"/>
                <a:gd name="T87" fmla="*/ 6944 h 10667"/>
                <a:gd name="T88" fmla="*/ 1411 w 10667"/>
                <a:gd name="T89" fmla="*/ 5714 h 10667"/>
                <a:gd name="T90" fmla="*/ 1671 w 10667"/>
                <a:gd name="T91" fmla="*/ 6954 h 10667"/>
                <a:gd name="T92" fmla="*/ 1743 w 10667"/>
                <a:gd name="T93" fmla="*/ 5493 h 10667"/>
                <a:gd name="T94" fmla="*/ 1838 w 10667"/>
                <a:gd name="T95" fmla="*/ 5396 h 10667"/>
                <a:gd name="T96" fmla="*/ 1780 w 10667"/>
                <a:gd name="T97" fmla="*/ 4561 h 10667"/>
                <a:gd name="T98" fmla="*/ 1813 w 10667"/>
                <a:gd name="T99" fmla="*/ 7185 h 10667"/>
                <a:gd name="T100" fmla="*/ 1394 w 10667"/>
                <a:gd name="T101" fmla="*/ 7228 h 10667"/>
                <a:gd name="T102" fmla="*/ 830 w 10667"/>
                <a:gd name="T103" fmla="*/ 6602 h 10667"/>
                <a:gd name="T104" fmla="*/ 2805 w 10667"/>
                <a:gd name="T105" fmla="*/ 7058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67" h="10667">
                  <a:moveTo>
                    <a:pt x="8929" y="4056"/>
                  </a:moveTo>
                  <a:cubicBezTo>
                    <a:pt x="8929" y="3866"/>
                    <a:pt x="9081" y="3713"/>
                    <a:pt x="9268" y="3713"/>
                  </a:cubicBezTo>
                  <a:cubicBezTo>
                    <a:pt x="9456" y="3713"/>
                    <a:pt x="9608" y="3866"/>
                    <a:pt x="9608" y="4056"/>
                  </a:cubicBezTo>
                  <a:cubicBezTo>
                    <a:pt x="9608" y="4246"/>
                    <a:pt x="9456" y="4399"/>
                    <a:pt x="9268" y="4399"/>
                  </a:cubicBezTo>
                  <a:cubicBezTo>
                    <a:pt x="9081" y="4399"/>
                    <a:pt x="8929" y="4246"/>
                    <a:pt x="8929" y="4056"/>
                  </a:cubicBezTo>
                  <a:close/>
                  <a:moveTo>
                    <a:pt x="9642" y="4561"/>
                  </a:moveTo>
                  <a:cubicBezTo>
                    <a:pt x="9592" y="4523"/>
                    <a:pt x="9541" y="4489"/>
                    <a:pt x="9482" y="4469"/>
                  </a:cubicBezTo>
                  <a:cubicBezTo>
                    <a:pt x="9427" y="4449"/>
                    <a:pt x="9369" y="4439"/>
                    <a:pt x="9310" y="4434"/>
                  </a:cubicBezTo>
                  <a:lnTo>
                    <a:pt x="9398" y="5365"/>
                  </a:lnTo>
                  <a:lnTo>
                    <a:pt x="9272" y="5515"/>
                  </a:lnTo>
                  <a:lnTo>
                    <a:pt x="9127" y="5365"/>
                  </a:lnTo>
                  <a:lnTo>
                    <a:pt x="9237" y="4433"/>
                  </a:lnTo>
                  <a:cubicBezTo>
                    <a:pt x="9173" y="4435"/>
                    <a:pt x="9110" y="4446"/>
                    <a:pt x="9050" y="4467"/>
                  </a:cubicBezTo>
                  <a:cubicBezTo>
                    <a:pt x="9025" y="4476"/>
                    <a:pt x="9002" y="4487"/>
                    <a:pt x="8979" y="4500"/>
                  </a:cubicBezTo>
                  <a:cubicBezTo>
                    <a:pt x="8940" y="4523"/>
                    <a:pt x="8903" y="4551"/>
                    <a:pt x="8869" y="4582"/>
                  </a:cubicBezTo>
                  <a:cubicBezTo>
                    <a:pt x="8700" y="4734"/>
                    <a:pt x="8609" y="4997"/>
                    <a:pt x="8589" y="5387"/>
                  </a:cubicBezTo>
                  <a:cubicBezTo>
                    <a:pt x="8586" y="5454"/>
                    <a:pt x="8637" y="5511"/>
                    <a:pt x="8703" y="5514"/>
                  </a:cubicBezTo>
                  <a:cubicBezTo>
                    <a:pt x="8705" y="5514"/>
                    <a:pt x="8707" y="5514"/>
                    <a:pt x="8709" y="5514"/>
                  </a:cubicBezTo>
                  <a:cubicBezTo>
                    <a:pt x="8772" y="5514"/>
                    <a:pt x="8825" y="5464"/>
                    <a:pt x="8828" y="5399"/>
                  </a:cubicBezTo>
                  <a:cubicBezTo>
                    <a:pt x="8842" y="5135"/>
                    <a:pt x="8893" y="4938"/>
                    <a:pt x="8978" y="4821"/>
                  </a:cubicBezTo>
                  <a:cubicBezTo>
                    <a:pt x="8972" y="4944"/>
                    <a:pt x="8961" y="5167"/>
                    <a:pt x="8952" y="5395"/>
                  </a:cubicBezTo>
                  <a:cubicBezTo>
                    <a:pt x="8951" y="5399"/>
                    <a:pt x="8950" y="5403"/>
                    <a:pt x="8950" y="5407"/>
                  </a:cubicBezTo>
                  <a:lnTo>
                    <a:pt x="8854" y="6776"/>
                  </a:lnTo>
                  <a:cubicBezTo>
                    <a:pt x="8848" y="6863"/>
                    <a:pt x="8912" y="6938"/>
                    <a:pt x="8998" y="6944"/>
                  </a:cubicBezTo>
                  <a:cubicBezTo>
                    <a:pt x="9002" y="6944"/>
                    <a:pt x="9005" y="6944"/>
                    <a:pt x="9009" y="6944"/>
                  </a:cubicBezTo>
                  <a:cubicBezTo>
                    <a:pt x="9090" y="6944"/>
                    <a:pt x="9158" y="6881"/>
                    <a:pt x="9163" y="6798"/>
                  </a:cubicBezTo>
                  <a:lnTo>
                    <a:pt x="9239" y="5720"/>
                  </a:lnTo>
                  <a:cubicBezTo>
                    <a:pt x="9251" y="5717"/>
                    <a:pt x="9262" y="5714"/>
                    <a:pt x="9273" y="5714"/>
                  </a:cubicBezTo>
                  <a:cubicBezTo>
                    <a:pt x="9284" y="5714"/>
                    <a:pt x="9296" y="5716"/>
                    <a:pt x="9307" y="5717"/>
                  </a:cubicBezTo>
                  <a:lnTo>
                    <a:pt x="9377" y="6807"/>
                  </a:lnTo>
                  <a:cubicBezTo>
                    <a:pt x="9382" y="6890"/>
                    <a:pt x="9451" y="6954"/>
                    <a:pt x="9532" y="6954"/>
                  </a:cubicBezTo>
                  <a:cubicBezTo>
                    <a:pt x="9535" y="6954"/>
                    <a:pt x="9539" y="6954"/>
                    <a:pt x="9542" y="6954"/>
                  </a:cubicBezTo>
                  <a:cubicBezTo>
                    <a:pt x="9628" y="6948"/>
                    <a:pt x="9692" y="6873"/>
                    <a:pt x="9687" y="6787"/>
                  </a:cubicBezTo>
                  <a:lnTo>
                    <a:pt x="9604" y="5493"/>
                  </a:lnTo>
                  <a:cubicBezTo>
                    <a:pt x="9604" y="5486"/>
                    <a:pt x="9602" y="5479"/>
                    <a:pt x="9601" y="5472"/>
                  </a:cubicBezTo>
                  <a:cubicBezTo>
                    <a:pt x="9594" y="5274"/>
                    <a:pt x="9571" y="4981"/>
                    <a:pt x="9559" y="4821"/>
                  </a:cubicBezTo>
                  <a:cubicBezTo>
                    <a:pt x="9645" y="4939"/>
                    <a:pt x="9694" y="5134"/>
                    <a:pt x="9700" y="5396"/>
                  </a:cubicBezTo>
                  <a:cubicBezTo>
                    <a:pt x="9701" y="5462"/>
                    <a:pt x="9754" y="5514"/>
                    <a:pt x="9822" y="5514"/>
                  </a:cubicBezTo>
                  <a:cubicBezTo>
                    <a:pt x="9888" y="5513"/>
                    <a:pt x="9940" y="5458"/>
                    <a:pt x="9939" y="5391"/>
                  </a:cubicBezTo>
                  <a:cubicBezTo>
                    <a:pt x="9931" y="4988"/>
                    <a:pt x="9831" y="4709"/>
                    <a:pt x="9642" y="4561"/>
                  </a:cubicBezTo>
                  <a:close/>
                  <a:moveTo>
                    <a:pt x="5448" y="2261"/>
                  </a:moveTo>
                  <a:cubicBezTo>
                    <a:pt x="6065" y="2261"/>
                    <a:pt x="6566" y="1755"/>
                    <a:pt x="6566" y="1130"/>
                  </a:cubicBezTo>
                  <a:cubicBezTo>
                    <a:pt x="6566" y="506"/>
                    <a:pt x="6065" y="0"/>
                    <a:pt x="5448" y="0"/>
                  </a:cubicBezTo>
                  <a:cubicBezTo>
                    <a:pt x="4832" y="0"/>
                    <a:pt x="4332" y="506"/>
                    <a:pt x="4332" y="1130"/>
                  </a:cubicBezTo>
                  <a:cubicBezTo>
                    <a:pt x="4332" y="1755"/>
                    <a:pt x="4832" y="2261"/>
                    <a:pt x="5448" y="2261"/>
                  </a:cubicBezTo>
                  <a:close/>
                  <a:moveTo>
                    <a:pt x="9566" y="9187"/>
                  </a:moveTo>
                  <a:cubicBezTo>
                    <a:pt x="9566" y="8589"/>
                    <a:pt x="8569" y="8079"/>
                    <a:pt x="7146" y="7846"/>
                  </a:cubicBezTo>
                  <a:lnTo>
                    <a:pt x="7197" y="8282"/>
                  </a:lnTo>
                  <a:cubicBezTo>
                    <a:pt x="7559" y="8431"/>
                    <a:pt x="7781" y="8624"/>
                    <a:pt x="7781" y="8836"/>
                  </a:cubicBezTo>
                  <a:cubicBezTo>
                    <a:pt x="7781" y="9120"/>
                    <a:pt x="7386" y="9369"/>
                    <a:pt x="6788" y="9523"/>
                  </a:cubicBezTo>
                  <a:lnTo>
                    <a:pt x="6553" y="5860"/>
                  </a:lnTo>
                  <a:cubicBezTo>
                    <a:pt x="6552" y="5836"/>
                    <a:pt x="6547" y="5814"/>
                    <a:pt x="6542" y="5791"/>
                  </a:cubicBezTo>
                  <a:cubicBezTo>
                    <a:pt x="6519" y="5139"/>
                    <a:pt x="6446" y="4174"/>
                    <a:pt x="6403" y="3649"/>
                  </a:cubicBezTo>
                  <a:cubicBezTo>
                    <a:pt x="6689" y="4036"/>
                    <a:pt x="6850" y="4677"/>
                    <a:pt x="6867" y="5540"/>
                  </a:cubicBezTo>
                  <a:cubicBezTo>
                    <a:pt x="6872" y="5758"/>
                    <a:pt x="7047" y="5931"/>
                    <a:pt x="7269" y="5931"/>
                  </a:cubicBezTo>
                  <a:cubicBezTo>
                    <a:pt x="7487" y="5926"/>
                    <a:pt x="7660" y="5744"/>
                    <a:pt x="7655" y="5524"/>
                  </a:cubicBezTo>
                  <a:cubicBezTo>
                    <a:pt x="7628" y="4200"/>
                    <a:pt x="7299" y="3281"/>
                    <a:pt x="6677" y="2794"/>
                  </a:cubicBezTo>
                  <a:cubicBezTo>
                    <a:pt x="6515" y="2666"/>
                    <a:pt x="6346" y="2557"/>
                    <a:pt x="6150" y="2489"/>
                  </a:cubicBezTo>
                  <a:cubicBezTo>
                    <a:pt x="5969" y="2425"/>
                    <a:pt x="5778" y="2390"/>
                    <a:pt x="5587" y="2376"/>
                  </a:cubicBezTo>
                  <a:lnTo>
                    <a:pt x="5875" y="5440"/>
                  </a:lnTo>
                  <a:lnTo>
                    <a:pt x="5459" y="5934"/>
                  </a:lnTo>
                  <a:lnTo>
                    <a:pt x="4983" y="5440"/>
                  </a:lnTo>
                  <a:lnTo>
                    <a:pt x="5344" y="2372"/>
                  </a:lnTo>
                  <a:cubicBezTo>
                    <a:pt x="5135" y="2379"/>
                    <a:pt x="4926" y="2413"/>
                    <a:pt x="4729" y="2484"/>
                  </a:cubicBezTo>
                  <a:cubicBezTo>
                    <a:pt x="4648" y="2513"/>
                    <a:pt x="4570" y="2548"/>
                    <a:pt x="4496" y="2592"/>
                  </a:cubicBezTo>
                  <a:cubicBezTo>
                    <a:pt x="4366" y="2669"/>
                    <a:pt x="4247" y="2762"/>
                    <a:pt x="4134" y="2863"/>
                  </a:cubicBezTo>
                  <a:cubicBezTo>
                    <a:pt x="3578" y="3362"/>
                    <a:pt x="3276" y="4228"/>
                    <a:pt x="3213" y="5512"/>
                  </a:cubicBezTo>
                  <a:cubicBezTo>
                    <a:pt x="3202" y="5732"/>
                    <a:pt x="3369" y="5919"/>
                    <a:pt x="3586" y="5930"/>
                  </a:cubicBezTo>
                  <a:cubicBezTo>
                    <a:pt x="3593" y="5931"/>
                    <a:pt x="3600" y="5931"/>
                    <a:pt x="3606" y="5931"/>
                  </a:cubicBezTo>
                  <a:cubicBezTo>
                    <a:pt x="3815" y="5931"/>
                    <a:pt x="3989" y="5765"/>
                    <a:pt x="4000" y="5552"/>
                  </a:cubicBezTo>
                  <a:cubicBezTo>
                    <a:pt x="4043" y="4683"/>
                    <a:pt x="4213" y="4034"/>
                    <a:pt x="4493" y="3649"/>
                  </a:cubicBezTo>
                  <a:cubicBezTo>
                    <a:pt x="4473" y="4053"/>
                    <a:pt x="4437" y="4787"/>
                    <a:pt x="4406" y="5536"/>
                  </a:cubicBezTo>
                  <a:cubicBezTo>
                    <a:pt x="4404" y="5550"/>
                    <a:pt x="4400" y="5563"/>
                    <a:pt x="4399" y="5577"/>
                  </a:cubicBezTo>
                  <a:lnTo>
                    <a:pt x="4121" y="9550"/>
                  </a:lnTo>
                  <a:cubicBezTo>
                    <a:pt x="3469" y="9398"/>
                    <a:pt x="3036" y="9136"/>
                    <a:pt x="3036" y="8836"/>
                  </a:cubicBezTo>
                  <a:cubicBezTo>
                    <a:pt x="3036" y="8606"/>
                    <a:pt x="3298" y="8398"/>
                    <a:pt x="3715" y="8245"/>
                  </a:cubicBezTo>
                  <a:lnTo>
                    <a:pt x="3745" y="7843"/>
                  </a:lnTo>
                  <a:cubicBezTo>
                    <a:pt x="2309" y="8075"/>
                    <a:pt x="1301" y="8586"/>
                    <a:pt x="1301" y="9187"/>
                  </a:cubicBezTo>
                  <a:cubicBezTo>
                    <a:pt x="1301" y="9666"/>
                    <a:pt x="1867" y="9963"/>
                    <a:pt x="2241" y="10125"/>
                  </a:cubicBezTo>
                  <a:cubicBezTo>
                    <a:pt x="2579" y="10272"/>
                    <a:pt x="2936" y="10374"/>
                    <a:pt x="3295" y="10452"/>
                  </a:cubicBezTo>
                  <a:cubicBezTo>
                    <a:pt x="3509" y="10498"/>
                    <a:pt x="3725" y="10536"/>
                    <a:pt x="3942" y="10566"/>
                  </a:cubicBezTo>
                  <a:cubicBezTo>
                    <a:pt x="4438" y="10635"/>
                    <a:pt x="4931" y="10667"/>
                    <a:pt x="5434" y="10667"/>
                  </a:cubicBezTo>
                  <a:cubicBezTo>
                    <a:pt x="5609" y="10667"/>
                    <a:pt x="5784" y="10662"/>
                    <a:pt x="5959" y="10654"/>
                  </a:cubicBezTo>
                  <a:cubicBezTo>
                    <a:pt x="6767" y="10615"/>
                    <a:pt x="7596" y="10506"/>
                    <a:pt x="8368" y="10227"/>
                  </a:cubicBezTo>
                  <a:cubicBezTo>
                    <a:pt x="8794" y="10073"/>
                    <a:pt x="9463" y="9799"/>
                    <a:pt x="9557" y="9286"/>
                  </a:cubicBezTo>
                  <a:cubicBezTo>
                    <a:pt x="9563" y="9253"/>
                    <a:pt x="9566" y="9220"/>
                    <a:pt x="9566" y="9187"/>
                  </a:cubicBezTo>
                  <a:close/>
                  <a:moveTo>
                    <a:pt x="5409" y="9687"/>
                  </a:moveTo>
                  <a:cubicBezTo>
                    <a:pt x="5316" y="9687"/>
                    <a:pt x="5226" y="9685"/>
                    <a:pt x="5136" y="9681"/>
                  </a:cubicBezTo>
                  <a:lnTo>
                    <a:pt x="5351" y="6608"/>
                  </a:lnTo>
                  <a:cubicBezTo>
                    <a:pt x="5390" y="6597"/>
                    <a:pt x="5429" y="6588"/>
                    <a:pt x="5462" y="6588"/>
                  </a:cubicBezTo>
                  <a:cubicBezTo>
                    <a:pt x="5501" y="6588"/>
                    <a:pt x="5539" y="6595"/>
                    <a:pt x="5577" y="6599"/>
                  </a:cubicBezTo>
                  <a:lnTo>
                    <a:pt x="5773" y="9671"/>
                  </a:lnTo>
                  <a:cubicBezTo>
                    <a:pt x="5653" y="9678"/>
                    <a:pt x="5535" y="9687"/>
                    <a:pt x="5409" y="9687"/>
                  </a:cubicBezTo>
                  <a:close/>
                  <a:moveTo>
                    <a:pt x="9863" y="6751"/>
                  </a:moveTo>
                  <a:cubicBezTo>
                    <a:pt x="9985" y="6801"/>
                    <a:pt x="10061" y="6867"/>
                    <a:pt x="10061" y="6939"/>
                  </a:cubicBezTo>
                  <a:cubicBezTo>
                    <a:pt x="10061" y="7043"/>
                    <a:pt x="9905" y="7134"/>
                    <a:pt x="9674" y="7185"/>
                  </a:cubicBezTo>
                  <a:cubicBezTo>
                    <a:pt x="9657" y="7190"/>
                    <a:pt x="9638" y="7195"/>
                    <a:pt x="9619" y="7197"/>
                  </a:cubicBezTo>
                  <a:cubicBezTo>
                    <a:pt x="9614" y="7198"/>
                    <a:pt x="9609" y="7198"/>
                    <a:pt x="9605" y="7198"/>
                  </a:cubicBezTo>
                  <a:cubicBezTo>
                    <a:pt x="9499" y="7217"/>
                    <a:pt x="9382" y="7228"/>
                    <a:pt x="9255" y="7228"/>
                  </a:cubicBezTo>
                  <a:cubicBezTo>
                    <a:pt x="8811" y="7228"/>
                    <a:pt x="8451" y="7098"/>
                    <a:pt x="8451" y="6939"/>
                  </a:cubicBezTo>
                  <a:cubicBezTo>
                    <a:pt x="8451" y="6861"/>
                    <a:pt x="8539" y="6790"/>
                    <a:pt x="8681" y="6739"/>
                  </a:cubicBezTo>
                  <a:lnTo>
                    <a:pt x="8691" y="6602"/>
                  </a:lnTo>
                  <a:cubicBezTo>
                    <a:pt x="8203" y="6681"/>
                    <a:pt x="7861" y="6854"/>
                    <a:pt x="7861" y="7058"/>
                  </a:cubicBezTo>
                  <a:cubicBezTo>
                    <a:pt x="7861" y="7335"/>
                    <a:pt x="8489" y="7560"/>
                    <a:pt x="9264" y="7560"/>
                  </a:cubicBezTo>
                  <a:cubicBezTo>
                    <a:pt x="10039" y="7560"/>
                    <a:pt x="10667" y="7335"/>
                    <a:pt x="10667" y="7058"/>
                  </a:cubicBezTo>
                  <a:cubicBezTo>
                    <a:pt x="10667" y="6855"/>
                    <a:pt x="10328" y="6682"/>
                    <a:pt x="9845" y="6603"/>
                  </a:cubicBezTo>
                  <a:lnTo>
                    <a:pt x="9863" y="6751"/>
                  </a:lnTo>
                  <a:close/>
                  <a:moveTo>
                    <a:pt x="1068" y="4056"/>
                  </a:moveTo>
                  <a:cubicBezTo>
                    <a:pt x="1068" y="3866"/>
                    <a:pt x="1220" y="3713"/>
                    <a:pt x="1407" y="3713"/>
                  </a:cubicBezTo>
                  <a:cubicBezTo>
                    <a:pt x="1594" y="3713"/>
                    <a:pt x="1747" y="3866"/>
                    <a:pt x="1747" y="4056"/>
                  </a:cubicBezTo>
                  <a:cubicBezTo>
                    <a:pt x="1747" y="4246"/>
                    <a:pt x="1594" y="4399"/>
                    <a:pt x="1407" y="4399"/>
                  </a:cubicBezTo>
                  <a:cubicBezTo>
                    <a:pt x="1220" y="4399"/>
                    <a:pt x="1068" y="4246"/>
                    <a:pt x="1068" y="4056"/>
                  </a:cubicBezTo>
                  <a:close/>
                  <a:moveTo>
                    <a:pt x="1780" y="4561"/>
                  </a:moveTo>
                  <a:cubicBezTo>
                    <a:pt x="1731" y="4523"/>
                    <a:pt x="1680" y="4489"/>
                    <a:pt x="1620" y="4469"/>
                  </a:cubicBezTo>
                  <a:cubicBezTo>
                    <a:pt x="1565" y="4449"/>
                    <a:pt x="1507" y="4439"/>
                    <a:pt x="1449" y="4434"/>
                  </a:cubicBezTo>
                  <a:lnTo>
                    <a:pt x="1537" y="5365"/>
                  </a:lnTo>
                  <a:lnTo>
                    <a:pt x="1410" y="5515"/>
                  </a:lnTo>
                  <a:lnTo>
                    <a:pt x="1266" y="5365"/>
                  </a:lnTo>
                  <a:lnTo>
                    <a:pt x="1376" y="4433"/>
                  </a:lnTo>
                  <a:cubicBezTo>
                    <a:pt x="1312" y="4435"/>
                    <a:pt x="1248" y="4446"/>
                    <a:pt x="1189" y="4467"/>
                  </a:cubicBezTo>
                  <a:cubicBezTo>
                    <a:pt x="1164" y="4476"/>
                    <a:pt x="1140" y="4487"/>
                    <a:pt x="1118" y="4500"/>
                  </a:cubicBezTo>
                  <a:cubicBezTo>
                    <a:pt x="1078" y="4523"/>
                    <a:pt x="1042" y="4551"/>
                    <a:pt x="1008" y="4582"/>
                  </a:cubicBezTo>
                  <a:cubicBezTo>
                    <a:pt x="839" y="4734"/>
                    <a:pt x="747" y="4997"/>
                    <a:pt x="728" y="5387"/>
                  </a:cubicBezTo>
                  <a:cubicBezTo>
                    <a:pt x="725" y="5454"/>
                    <a:pt x="775" y="5511"/>
                    <a:pt x="841" y="5514"/>
                  </a:cubicBezTo>
                  <a:cubicBezTo>
                    <a:pt x="843" y="5514"/>
                    <a:pt x="845" y="5514"/>
                    <a:pt x="848" y="5514"/>
                  </a:cubicBezTo>
                  <a:cubicBezTo>
                    <a:pt x="911" y="5514"/>
                    <a:pt x="964" y="5464"/>
                    <a:pt x="967" y="5399"/>
                  </a:cubicBezTo>
                  <a:cubicBezTo>
                    <a:pt x="980" y="5135"/>
                    <a:pt x="1032" y="4938"/>
                    <a:pt x="1117" y="4821"/>
                  </a:cubicBezTo>
                  <a:cubicBezTo>
                    <a:pt x="1111" y="4944"/>
                    <a:pt x="1100" y="5167"/>
                    <a:pt x="1090" y="5395"/>
                  </a:cubicBezTo>
                  <a:cubicBezTo>
                    <a:pt x="1090" y="5399"/>
                    <a:pt x="1089" y="5403"/>
                    <a:pt x="1088" y="5407"/>
                  </a:cubicBezTo>
                  <a:lnTo>
                    <a:pt x="993" y="6776"/>
                  </a:lnTo>
                  <a:cubicBezTo>
                    <a:pt x="987" y="6863"/>
                    <a:pt x="1051" y="6938"/>
                    <a:pt x="1136" y="6944"/>
                  </a:cubicBezTo>
                  <a:cubicBezTo>
                    <a:pt x="1140" y="6944"/>
                    <a:pt x="1144" y="6944"/>
                    <a:pt x="1148" y="6944"/>
                  </a:cubicBezTo>
                  <a:cubicBezTo>
                    <a:pt x="1228" y="6944"/>
                    <a:pt x="1296" y="6881"/>
                    <a:pt x="1302" y="6798"/>
                  </a:cubicBezTo>
                  <a:lnTo>
                    <a:pt x="1378" y="5720"/>
                  </a:lnTo>
                  <a:cubicBezTo>
                    <a:pt x="1389" y="5717"/>
                    <a:pt x="1401" y="5714"/>
                    <a:pt x="1411" y="5714"/>
                  </a:cubicBezTo>
                  <a:cubicBezTo>
                    <a:pt x="1423" y="5714"/>
                    <a:pt x="1435" y="5716"/>
                    <a:pt x="1446" y="5717"/>
                  </a:cubicBezTo>
                  <a:lnTo>
                    <a:pt x="1516" y="6807"/>
                  </a:lnTo>
                  <a:cubicBezTo>
                    <a:pt x="1521" y="6890"/>
                    <a:pt x="1589" y="6954"/>
                    <a:pt x="1671" y="6954"/>
                  </a:cubicBezTo>
                  <a:cubicBezTo>
                    <a:pt x="1674" y="6954"/>
                    <a:pt x="1677" y="6954"/>
                    <a:pt x="1681" y="6954"/>
                  </a:cubicBezTo>
                  <a:cubicBezTo>
                    <a:pt x="1766" y="6948"/>
                    <a:pt x="1831" y="6873"/>
                    <a:pt x="1826" y="6787"/>
                  </a:cubicBezTo>
                  <a:lnTo>
                    <a:pt x="1743" y="5493"/>
                  </a:lnTo>
                  <a:cubicBezTo>
                    <a:pt x="1742" y="5486"/>
                    <a:pt x="1741" y="5479"/>
                    <a:pt x="1739" y="5472"/>
                  </a:cubicBezTo>
                  <a:cubicBezTo>
                    <a:pt x="1732" y="5274"/>
                    <a:pt x="1710" y="4981"/>
                    <a:pt x="1697" y="4821"/>
                  </a:cubicBezTo>
                  <a:cubicBezTo>
                    <a:pt x="1784" y="4939"/>
                    <a:pt x="1833" y="5134"/>
                    <a:pt x="1838" y="5396"/>
                  </a:cubicBezTo>
                  <a:cubicBezTo>
                    <a:pt x="1840" y="5462"/>
                    <a:pt x="1893" y="5514"/>
                    <a:pt x="1960" y="5514"/>
                  </a:cubicBezTo>
                  <a:cubicBezTo>
                    <a:pt x="2027" y="5513"/>
                    <a:pt x="2079" y="5458"/>
                    <a:pt x="2078" y="5391"/>
                  </a:cubicBezTo>
                  <a:cubicBezTo>
                    <a:pt x="2069" y="4988"/>
                    <a:pt x="1969" y="4709"/>
                    <a:pt x="1780" y="4561"/>
                  </a:cubicBezTo>
                  <a:close/>
                  <a:moveTo>
                    <a:pt x="2002" y="6751"/>
                  </a:moveTo>
                  <a:cubicBezTo>
                    <a:pt x="2124" y="6801"/>
                    <a:pt x="2200" y="6867"/>
                    <a:pt x="2200" y="6939"/>
                  </a:cubicBezTo>
                  <a:cubicBezTo>
                    <a:pt x="2200" y="7043"/>
                    <a:pt x="2044" y="7134"/>
                    <a:pt x="1813" y="7185"/>
                  </a:cubicBezTo>
                  <a:cubicBezTo>
                    <a:pt x="1795" y="7190"/>
                    <a:pt x="1777" y="7195"/>
                    <a:pt x="1758" y="7197"/>
                  </a:cubicBezTo>
                  <a:cubicBezTo>
                    <a:pt x="1753" y="7198"/>
                    <a:pt x="1748" y="7198"/>
                    <a:pt x="1743" y="7198"/>
                  </a:cubicBezTo>
                  <a:cubicBezTo>
                    <a:pt x="1637" y="7217"/>
                    <a:pt x="1520" y="7228"/>
                    <a:pt x="1394" y="7228"/>
                  </a:cubicBezTo>
                  <a:cubicBezTo>
                    <a:pt x="950" y="7228"/>
                    <a:pt x="589" y="7098"/>
                    <a:pt x="589" y="6939"/>
                  </a:cubicBezTo>
                  <a:cubicBezTo>
                    <a:pt x="589" y="6861"/>
                    <a:pt x="678" y="6790"/>
                    <a:pt x="820" y="6739"/>
                  </a:cubicBezTo>
                  <a:lnTo>
                    <a:pt x="830" y="6602"/>
                  </a:lnTo>
                  <a:cubicBezTo>
                    <a:pt x="342" y="6681"/>
                    <a:pt x="0" y="6854"/>
                    <a:pt x="0" y="7058"/>
                  </a:cubicBezTo>
                  <a:cubicBezTo>
                    <a:pt x="0" y="7335"/>
                    <a:pt x="628" y="7560"/>
                    <a:pt x="1403" y="7560"/>
                  </a:cubicBezTo>
                  <a:cubicBezTo>
                    <a:pt x="2177" y="7560"/>
                    <a:pt x="2805" y="7335"/>
                    <a:pt x="2805" y="7058"/>
                  </a:cubicBezTo>
                  <a:cubicBezTo>
                    <a:pt x="2805" y="6855"/>
                    <a:pt x="2467" y="6682"/>
                    <a:pt x="1984" y="6603"/>
                  </a:cubicBezTo>
                  <a:lnTo>
                    <a:pt x="2002" y="67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5" name="íṩľiḑè">
              <a:extLst>
                <a:ext uri="{FF2B5EF4-FFF2-40B4-BE49-F238E27FC236}">
                  <a16:creationId xmlns:a16="http://schemas.microsoft.com/office/drawing/2014/main" id="{62F625A3-0F5B-4B88-B793-C0D135FD3A1A}"/>
                </a:ext>
              </a:extLst>
            </p:cNvPr>
            <p:cNvSpPr/>
            <p:nvPr/>
          </p:nvSpPr>
          <p:spPr>
            <a:xfrm>
              <a:off x="5945857" y="4796885"/>
              <a:ext cx="371857" cy="371297"/>
            </a:xfrm>
            <a:custGeom>
              <a:avLst/>
              <a:gdLst>
                <a:gd name="T0" fmla="*/ 9608 w 10667"/>
                <a:gd name="T1" fmla="*/ 4056 h 10667"/>
                <a:gd name="T2" fmla="*/ 9642 w 10667"/>
                <a:gd name="T3" fmla="*/ 4561 h 10667"/>
                <a:gd name="T4" fmla="*/ 9398 w 10667"/>
                <a:gd name="T5" fmla="*/ 5365 h 10667"/>
                <a:gd name="T6" fmla="*/ 9237 w 10667"/>
                <a:gd name="T7" fmla="*/ 4433 h 10667"/>
                <a:gd name="T8" fmla="*/ 8869 w 10667"/>
                <a:gd name="T9" fmla="*/ 4582 h 10667"/>
                <a:gd name="T10" fmla="*/ 8709 w 10667"/>
                <a:gd name="T11" fmla="*/ 5514 h 10667"/>
                <a:gd name="T12" fmla="*/ 8952 w 10667"/>
                <a:gd name="T13" fmla="*/ 5395 h 10667"/>
                <a:gd name="T14" fmla="*/ 8998 w 10667"/>
                <a:gd name="T15" fmla="*/ 6944 h 10667"/>
                <a:gd name="T16" fmla="*/ 9239 w 10667"/>
                <a:gd name="T17" fmla="*/ 5720 h 10667"/>
                <a:gd name="T18" fmla="*/ 9377 w 10667"/>
                <a:gd name="T19" fmla="*/ 6807 h 10667"/>
                <a:gd name="T20" fmla="*/ 9687 w 10667"/>
                <a:gd name="T21" fmla="*/ 6787 h 10667"/>
                <a:gd name="T22" fmla="*/ 9559 w 10667"/>
                <a:gd name="T23" fmla="*/ 4821 h 10667"/>
                <a:gd name="T24" fmla="*/ 9939 w 10667"/>
                <a:gd name="T25" fmla="*/ 5391 h 10667"/>
                <a:gd name="T26" fmla="*/ 6566 w 10667"/>
                <a:gd name="T27" fmla="*/ 1130 h 10667"/>
                <a:gd name="T28" fmla="*/ 5448 w 10667"/>
                <a:gd name="T29" fmla="*/ 2261 h 10667"/>
                <a:gd name="T30" fmla="*/ 7197 w 10667"/>
                <a:gd name="T31" fmla="*/ 8282 h 10667"/>
                <a:gd name="T32" fmla="*/ 6553 w 10667"/>
                <a:gd name="T33" fmla="*/ 5860 h 10667"/>
                <a:gd name="T34" fmla="*/ 6867 w 10667"/>
                <a:gd name="T35" fmla="*/ 5540 h 10667"/>
                <a:gd name="T36" fmla="*/ 6677 w 10667"/>
                <a:gd name="T37" fmla="*/ 2794 h 10667"/>
                <a:gd name="T38" fmla="*/ 5875 w 10667"/>
                <a:gd name="T39" fmla="*/ 5440 h 10667"/>
                <a:gd name="T40" fmla="*/ 5344 w 10667"/>
                <a:gd name="T41" fmla="*/ 2372 h 10667"/>
                <a:gd name="T42" fmla="*/ 4134 w 10667"/>
                <a:gd name="T43" fmla="*/ 2863 h 10667"/>
                <a:gd name="T44" fmla="*/ 3606 w 10667"/>
                <a:gd name="T45" fmla="*/ 5931 h 10667"/>
                <a:gd name="T46" fmla="*/ 4406 w 10667"/>
                <a:gd name="T47" fmla="*/ 5536 h 10667"/>
                <a:gd name="T48" fmla="*/ 3036 w 10667"/>
                <a:gd name="T49" fmla="*/ 8836 h 10667"/>
                <a:gd name="T50" fmla="*/ 1301 w 10667"/>
                <a:gd name="T51" fmla="*/ 9187 h 10667"/>
                <a:gd name="T52" fmla="*/ 3942 w 10667"/>
                <a:gd name="T53" fmla="*/ 10566 h 10667"/>
                <a:gd name="T54" fmla="*/ 8368 w 10667"/>
                <a:gd name="T55" fmla="*/ 10227 h 10667"/>
                <a:gd name="T56" fmla="*/ 5409 w 10667"/>
                <a:gd name="T57" fmla="*/ 9687 h 10667"/>
                <a:gd name="T58" fmla="*/ 5462 w 10667"/>
                <a:gd name="T59" fmla="*/ 6588 h 10667"/>
                <a:gd name="T60" fmla="*/ 5409 w 10667"/>
                <a:gd name="T61" fmla="*/ 9687 h 10667"/>
                <a:gd name="T62" fmla="*/ 9674 w 10667"/>
                <a:gd name="T63" fmla="*/ 7185 h 10667"/>
                <a:gd name="T64" fmla="*/ 9255 w 10667"/>
                <a:gd name="T65" fmla="*/ 7228 h 10667"/>
                <a:gd name="T66" fmla="*/ 8691 w 10667"/>
                <a:gd name="T67" fmla="*/ 6602 h 10667"/>
                <a:gd name="T68" fmla="*/ 10667 w 10667"/>
                <a:gd name="T69" fmla="*/ 7058 h 10667"/>
                <a:gd name="T70" fmla="*/ 1068 w 10667"/>
                <a:gd name="T71" fmla="*/ 4056 h 10667"/>
                <a:gd name="T72" fmla="*/ 1407 w 10667"/>
                <a:gd name="T73" fmla="*/ 4399 h 10667"/>
                <a:gd name="T74" fmla="*/ 1620 w 10667"/>
                <a:gd name="T75" fmla="*/ 4469 h 10667"/>
                <a:gd name="T76" fmla="*/ 1410 w 10667"/>
                <a:gd name="T77" fmla="*/ 5515 h 10667"/>
                <a:gd name="T78" fmla="*/ 1189 w 10667"/>
                <a:gd name="T79" fmla="*/ 4467 h 10667"/>
                <a:gd name="T80" fmla="*/ 728 w 10667"/>
                <a:gd name="T81" fmla="*/ 5387 h 10667"/>
                <a:gd name="T82" fmla="*/ 967 w 10667"/>
                <a:gd name="T83" fmla="*/ 5399 h 10667"/>
                <a:gd name="T84" fmla="*/ 1088 w 10667"/>
                <a:gd name="T85" fmla="*/ 5407 h 10667"/>
                <a:gd name="T86" fmla="*/ 1148 w 10667"/>
                <a:gd name="T87" fmla="*/ 6944 h 10667"/>
                <a:gd name="T88" fmla="*/ 1411 w 10667"/>
                <a:gd name="T89" fmla="*/ 5714 h 10667"/>
                <a:gd name="T90" fmla="*/ 1671 w 10667"/>
                <a:gd name="T91" fmla="*/ 6954 h 10667"/>
                <a:gd name="T92" fmla="*/ 1743 w 10667"/>
                <a:gd name="T93" fmla="*/ 5493 h 10667"/>
                <a:gd name="T94" fmla="*/ 1838 w 10667"/>
                <a:gd name="T95" fmla="*/ 5396 h 10667"/>
                <a:gd name="T96" fmla="*/ 1780 w 10667"/>
                <a:gd name="T97" fmla="*/ 4561 h 10667"/>
                <a:gd name="T98" fmla="*/ 1813 w 10667"/>
                <a:gd name="T99" fmla="*/ 7185 h 10667"/>
                <a:gd name="T100" fmla="*/ 1394 w 10667"/>
                <a:gd name="T101" fmla="*/ 7228 h 10667"/>
                <a:gd name="T102" fmla="*/ 830 w 10667"/>
                <a:gd name="T103" fmla="*/ 6602 h 10667"/>
                <a:gd name="T104" fmla="*/ 2805 w 10667"/>
                <a:gd name="T105" fmla="*/ 7058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67" h="10667">
                  <a:moveTo>
                    <a:pt x="8929" y="4056"/>
                  </a:moveTo>
                  <a:cubicBezTo>
                    <a:pt x="8929" y="3866"/>
                    <a:pt x="9081" y="3713"/>
                    <a:pt x="9268" y="3713"/>
                  </a:cubicBezTo>
                  <a:cubicBezTo>
                    <a:pt x="9456" y="3713"/>
                    <a:pt x="9608" y="3866"/>
                    <a:pt x="9608" y="4056"/>
                  </a:cubicBezTo>
                  <a:cubicBezTo>
                    <a:pt x="9608" y="4246"/>
                    <a:pt x="9456" y="4399"/>
                    <a:pt x="9268" y="4399"/>
                  </a:cubicBezTo>
                  <a:cubicBezTo>
                    <a:pt x="9081" y="4399"/>
                    <a:pt x="8929" y="4246"/>
                    <a:pt x="8929" y="4056"/>
                  </a:cubicBezTo>
                  <a:close/>
                  <a:moveTo>
                    <a:pt x="9642" y="4561"/>
                  </a:moveTo>
                  <a:cubicBezTo>
                    <a:pt x="9592" y="4523"/>
                    <a:pt x="9541" y="4489"/>
                    <a:pt x="9482" y="4469"/>
                  </a:cubicBezTo>
                  <a:cubicBezTo>
                    <a:pt x="9427" y="4449"/>
                    <a:pt x="9369" y="4439"/>
                    <a:pt x="9310" y="4434"/>
                  </a:cubicBezTo>
                  <a:lnTo>
                    <a:pt x="9398" y="5365"/>
                  </a:lnTo>
                  <a:lnTo>
                    <a:pt x="9272" y="5515"/>
                  </a:lnTo>
                  <a:lnTo>
                    <a:pt x="9127" y="5365"/>
                  </a:lnTo>
                  <a:lnTo>
                    <a:pt x="9237" y="4433"/>
                  </a:lnTo>
                  <a:cubicBezTo>
                    <a:pt x="9173" y="4435"/>
                    <a:pt x="9110" y="4446"/>
                    <a:pt x="9050" y="4467"/>
                  </a:cubicBezTo>
                  <a:cubicBezTo>
                    <a:pt x="9025" y="4476"/>
                    <a:pt x="9002" y="4487"/>
                    <a:pt x="8979" y="4500"/>
                  </a:cubicBezTo>
                  <a:cubicBezTo>
                    <a:pt x="8940" y="4523"/>
                    <a:pt x="8903" y="4551"/>
                    <a:pt x="8869" y="4582"/>
                  </a:cubicBezTo>
                  <a:cubicBezTo>
                    <a:pt x="8700" y="4734"/>
                    <a:pt x="8609" y="4997"/>
                    <a:pt x="8589" y="5387"/>
                  </a:cubicBezTo>
                  <a:cubicBezTo>
                    <a:pt x="8586" y="5454"/>
                    <a:pt x="8637" y="5511"/>
                    <a:pt x="8703" y="5514"/>
                  </a:cubicBezTo>
                  <a:cubicBezTo>
                    <a:pt x="8705" y="5514"/>
                    <a:pt x="8707" y="5514"/>
                    <a:pt x="8709" y="5514"/>
                  </a:cubicBezTo>
                  <a:cubicBezTo>
                    <a:pt x="8772" y="5514"/>
                    <a:pt x="8825" y="5464"/>
                    <a:pt x="8828" y="5399"/>
                  </a:cubicBezTo>
                  <a:cubicBezTo>
                    <a:pt x="8842" y="5135"/>
                    <a:pt x="8893" y="4938"/>
                    <a:pt x="8978" y="4821"/>
                  </a:cubicBezTo>
                  <a:cubicBezTo>
                    <a:pt x="8972" y="4944"/>
                    <a:pt x="8961" y="5167"/>
                    <a:pt x="8952" y="5395"/>
                  </a:cubicBezTo>
                  <a:cubicBezTo>
                    <a:pt x="8951" y="5399"/>
                    <a:pt x="8950" y="5403"/>
                    <a:pt x="8950" y="5407"/>
                  </a:cubicBezTo>
                  <a:lnTo>
                    <a:pt x="8854" y="6776"/>
                  </a:lnTo>
                  <a:cubicBezTo>
                    <a:pt x="8848" y="6863"/>
                    <a:pt x="8912" y="6938"/>
                    <a:pt x="8998" y="6944"/>
                  </a:cubicBezTo>
                  <a:cubicBezTo>
                    <a:pt x="9002" y="6944"/>
                    <a:pt x="9005" y="6944"/>
                    <a:pt x="9009" y="6944"/>
                  </a:cubicBezTo>
                  <a:cubicBezTo>
                    <a:pt x="9090" y="6944"/>
                    <a:pt x="9158" y="6881"/>
                    <a:pt x="9163" y="6798"/>
                  </a:cubicBezTo>
                  <a:lnTo>
                    <a:pt x="9239" y="5720"/>
                  </a:lnTo>
                  <a:cubicBezTo>
                    <a:pt x="9251" y="5717"/>
                    <a:pt x="9262" y="5714"/>
                    <a:pt x="9273" y="5714"/>
                  </a:cubicBezTo>
                  <a:cubicBezTo>
                    <a:pt x="9284" y="5714"/>
                    <a:pt x="9296" y="5716"/>
                    <a:pt x="9307" y="5717"/>
                  </a:cubicBezTo>
                  <a:lnTo>
                    <a:pt x="9377" y="6807"/>
                  </a:lnTo>
                  <a:cubicBezTo>
                    <a:pt x="9382" y="6890"/>
                    <a:pt x="9451" y="6954"/>
                    <a:pt x="9532" y="6954"/>
                  </a:cubicBezTo>
                  <a:cubicBezTo>
                    <a:pt x="9535" y="6954"/>
                    <a:pt x="9539" y="6954"/>
                    <a:pt x="9542" y="6954"/>
                  </a:cubicBezTo>
                  <a:cubicBezTo>
                    <a:pt x="9628" y="6948"/>
                    <a:pt x="9692" y="6873"/>
                    <a:pt x="9687" y="6787"/>
                  </a:cubicBezTo>
                  <a:lnTo>
                    <a:pt x="9604" y="5493"/>
                  </a:lnTo>
                  <a:cubicBezTo>
                    <a:pt x="9604" y="5486"/>
                    <a:pt x="9602" y="5479"/>
                    <a:pt x="9601" y="5472"/>
                  </a:cubicBezTo>
                  <a:cubicBezTo>
                    <a:pt x="9594" y="5274"/>
                    <a:pt x="9571" y="4981"/>
                    <a:pt x="9559" y="4821"/>
                  </a:cubicBezTo>
                  <a:cubicBezTo>
                    <a:pt x="9645" y="4939"/>
                    <a:pt x="9694" y="5134"/>
                    <a:pt x="9700" y="5396"/>
                  </a:cubicBezTo>
                  <a:cubicBezTo>
                    <a:pt x="9701" y="5462"/>
                    <a:pt x="9754" y="5514"/>
                    <a:pt x="9822" y="5514"/>
                  </a:cubicBezTo>
                  <a:cubicBezTo>
                    <a:pt x="9888" y="5513"/>
                    <a:pt x="9940" y="5458"/>
                    <a:pt x="9939" y="5391"/>
                  </a:cubicBezTo>
                  <a:cubicBezTo>
                    <a:pt x="9931" y="4988"/>
                    <a:pt x="9831" y="4709"/>
                    <a:pt x="9642" y="4561"/>
                  </a:cubicBezTo>
                  <a:close/>
                  <a:moveTo>
                    <a:pt x="5448" y="2261"/>
                  </a:moveTo>
                  <a:cubicBezTo>
                    <a:pt x="6065" y="2261"/>
                    <a:pt x="6566" y="1755"/>
                    <a:pt x="6566" y="1130"/>
                  </a:cubicBezTo>
                  <a:cubicBezTo>
                    <a:pt x="6566" y="506"/>
                    <a:pt x="6065" y="0"/>
                    <a:pt x="5448" y="0"/>
                  </a:cubicBezTo>
                  <a:cubicBezTo>
                    <a:pt x="4832" y="0"/>
                    <a:pt x="4332" y="506"/>
                    <a:pt x="4332" y="1130"/>
                  </a:cubicBezTo>
                  <a:cubicBezTo>
                    <a:pt x="4332" y="1755"/>
                    <a:pt x="4832" y="2261"/>
                    <a:pt x="5448" y="2261"/>
                  </a:cubicBezTo>
                  <a:close/>
                  <a:moveTo>
                    <a:pt x="9566" y="9187"/>
                  </a:moveTo>
                  <a:cubicBezTo>
                    <a:pt x="9566" y="8589"/>
                    <a:pt x="8569" y="8079"/>
                    <a:pt x="7146" y="7846"/>
                  </a:cubicBezTo>
                  <a:lnTo>
                    <a:pt x="7197" y="8282"/>
                  </a:lnTo>
                  <a:cubicBezTo>
                    <a:pt x="7559" y="8431"/>
                    <a:pt x="7781" y="8624"/>
                    <a:pt x="7781" y="8836"/>
                  </a:cubicBezTo>
                  <a:cubicBezTo>
                    <a:pt x="7781" y="9120"/>
                    <a:pt x="7386" y="9369"/>
                    <a:pt x="6788" y="9523"/>
                  </a:cubicBezTo>
                  <a:lnTo>
                    <a:pt x="6553" y="5860"/>
                  </a:lnTo>
                  <a:cubicBezTo>
                    <a:pt x="6552" y="5836"/>
                    <a:pt x="6547" y="5814"/>
                    <a:pt x="6542" y="5791"/>
                  </a:cubicBezTo>
                  <a:cubicBezTo>
                    <a:pt x="6519" y="5139"/>
                    <a:pt x="6446" y="4174"/>
                    <a:pt x="6403" y="3649"/>
                  </a:cubicBezTo>
                  <a:cubicBezTo>
                    <a:pt x="6689" y="4036"/>
                    <a:pt x="6850" y="4677"/>
                    <a:pt x="6867" y="5540"/>
                  </a:cubicBezTo>
                  <a:cubicBezTo>
                    <a:pt x="6872" y="5758"/>
                    <a:pt x="7047" y="5931"/>
                    <a:pt x="7269" y="5931"/>
                  </a:cubicBezTo>
                  <a:cubicBezTo>
                    <a:pt x="7487" y="5926"/>
                    <a:pt x="7660" y="5744"/>
                    <a:pt x="7655" y="5524"/>
                  </a:cubicBezTo>
                  <a:cubicBezTo>
                    <a:pt x="7628" y="4200"/>
                    <a:pt x="7299" y="3281"/>
                    <a:pt x="6677" y="2794"/>
                  </a:cubicBezTo>
                  <a:cubicBezTo>
                    <a:pt x="6515" y="2666"/>
                    <a:pt x="6346" y="2557"/>
                    <a:pt x="6150" y="2489"/>
                  </a:cubicBezTo>
                  <a:cubicBezTo>
                    <a:pt x="5969" y="2425"/>
                    <a:pt x="5778" y="2390"/>
                    <a:pt x="5587" y="2376"/>
                  </a:cubicBezTo>
                  <a:lnTo>
                    <a:pt x="5875" y="5440"/>
                  </a:lnTo>
                  <a:lnTo>
                    <a:pt x="5459" y="5934"/>
                  </a:lnTo>
                  <a:lnTo>
                    <a:pt x="4983" y="5440"/>
                  </a:lnTo>
                  <a:lnTo>
                    <a:pt x="5344" y="2372"/>
                  </a:lnTo>
                  <a:cubicBezTo>
                    <a:pt x="5135" y="2379"/>
                    <a:pt x="4926" y="2413"/>
                    <a:pt x="4729" y="2484"/>
                  </a:cubicBezTo>
                  <a:cubicBezTo>
                    <a:pt x="4648" y="2513"/>
                    <a:pt x="4570" y="2548"/>
                    <a:pt x="4496" y="2592"/>
                  </a:cubicBezTo>
                  <a:cubicBezTo>
                    <a:pt x="4366" y="2669"/>
                    <a:pt x="4247" y="2762"/>
                    <a:pt x="4134" y="2863"/>
                  </a:cubicBezTo>
                  <a:cubicBezTo>
                    <a:pt x="3578" y="3362"/>
                    <a:pt x="3276" y="4228"/>
                    <a:pt x="3213" y="5512"/>
                  </a:cubicBezTo>
                  <a:cubicBezTo>
                    <a:pt x="3202" y="5732"/>
                    <a:pt x="3369" y="5919"/>
                    <a:pt x="3586" y="5930"/>
                  </a:cubicBezTo>
                  <a:cubicBezTo>
                    <a:pt x="3593" y="5931"/>
                    <a:pt x="3600" y="5931"/>
                    <a:pt x="3606" y="5931"/>
                  </a:cubicBezTo>
                  <a:cubicBezTo>
                    <a:pt x="3815" y="5931"/>
                    <a:pt x="3989" y="5765"/>
                    <a:pt x="4000" y="5552"/>
                  </a:cubicBezTo>
                  <a:cubicBezTo>
                    <a:pt x="4043" y="4683"/>
                    <a:pt x="4213" y="4034"/>
                    <a:pt x="4493" y="3649"/>
                  </a:cubicBezTo>
                  <a:cubicBezTo>
                    <a:pt x="4473" y="4053"/>
                    <a:pt x="4437" y="4787"/>
                    <a:pt x="4406" y="5536"/>
                  </a:cubicBezTo>
                  <a:cubicBezTo>
                    <a:pt x="4404" y="5550"/>
                    <a:pt x="4400" y="5563"/>
                    <a:pt x="4399" y="5577"/>
                  </a:cubicBezTo>
                  <a:lnTo>
                    <a:pt x="4121" y="9550"/>
                  </a:lnTo>
                  <a:cubicBezTo>
                    <a:pt x="3469" y="9398"/>
                    <a:pt x="3036" y="9136"/>
                    <a:pt x="3036" y="8836"/>
                  </a:cubicBezTo>
                  <a:cubicBezTo>
                    <a:pt x="3036" y="8606"/>
                    <a:pt x="3298" y="8398"/>
                    <a:pt x="3715" y="8245"/>
                  </a:cubicBezTo>
                  <a:lnTo>
                    <a:pt x="3745" y="7843"/>
                  </a:lnTo>
                  <a:cubicBezTo>
                    <a:pt x="2309" y="8075"/>
                    <a:pt x="1301" y="8586"/>
                    <a:pt x="1301" y="9187"/>
                  </a:cubicBezTo>
                  <a:cubicBezTo>
                    <a:pt x="1301" y="9666"/>
                    <a:pt x="1867" y="9963"/>
                    <a:pt x="2241" y="10125"/>
                  </a:cubicBezTo>
                  <a:cubicBezTo>
                    <a:pt x="2579" y="10272"/>
                    <a:pt x="2936" y="10374"/>
                    <a:pt x="3295" y="10452"/>
                  </a:cubicBezTo>
                  <a:cubicBezTo>
                    <a:pt x="3509" y="10498"/>
                    <a:pt x="3725" y="10536"/>
                    <a:pt x="3942" y="10566"/>
                  </a:cubicBezTo>
                  <a:cubicBezTo>
                    <a:pt x="4438" y="10635"/>
                    <a:pt x="4931" y="10667"/>
                    <a:pt x="5434" y="10667"/>
                  </a:cubicBezTo>
                  <a:cubicBezTo>
                    <a:pt x="5609" y="10667"/>
                    <a:pt x="5784" y="10662"/>
                    <a:pt x="5959" y="10654"/>
                  </a:cubicBezTo>
                  <a:cubicBezTo>
                    <a:pt x="6767" y="10615"/>
                    <a:pt x="7596" y="10506"/>
                    <a:pt x="8368" y="10227"/>
                  </a:cubicBezTo>
                  <a:cubicBezTo>
                    <a:pt x="8794" y="10073"/>
                    <a:pt x="9463" y="9799"/>
                    <a:pt x="9557" y="9286"/>
                  </a:cubicBezTo>
                  <a:cubicBezTo>
                    <a:pt x="9563" y="9253"/>
                    <a:pt x="9566" y="9220"/>
                    <a:pt x="9566" y="9187"/>
                  </a:cubicBezTo>
                  <a:close/>
                  <a:moveTo>
                    <a:pt x="5409" y="9687"/>
                  </a:moveTo>
                  <a:cubicBezTo>
                    <a:pt x="5316" y="9687"/>
                    <a:pt x="5226" y="9685"/>
                    <a:pt x="5136" y="9681"/>
                  </a:cubicBezTo>
                  <a:lnTo>
                    <a:pt x="5351" y="6608"/>
                  </a:lnTo>
                  <a:cubicBezTo>
                    <a:pt x="5390" y="6597"/>
                    <a:pt x="5429" y="6588"/>
                    <a:pt x="5462" y="6588"/>
                  </a:cubicBezTo>
                  <a:cubicBezTo>
                    <a:pt x="5501" y="6588"/>
                    <a:pt x="5539" y="6595"/>
                    <a:pt x="5577" y="6599"/>
                  </a:cubicBezTo>
                  <a:lnTo>
                    <a:pt x="5773" y="9671"/>
                  </a:lnTo>
                  <a:cubicBezTo>
                    <a:pt x="5653" y="9678"/>
                    <a:pt x="5535" y="9687"/>
                    <a:pt x="5409" y="9687"/>
                  </a:cubicBezTo>
                  <a:close/>
                  <a:moveTo>
                    <a:pt x="9863" y="6751"/>
                  </a:moveTo>
                  <a:cubicBezTo>
                    <a:pt x="9985" y="6801"/>
                    <a:pt x="10061" y="6867"/>
                    <a:pt x="10061" y="6939"/>
                  </a:cubicBezTo>
                  <a:cubicBezTo>
                    <a:pt x="10061" y="7043"/>
                    <a:pt x="9905" y="7134"/>
                    <a:pt x="9674" y="7185"/>
                  </a:cubicBezTo>
                  <a:cubicBezTo>
                    <a:pt x="9657" y="7190"/>
                    <a:pt x="9638" y="7195"/>
                    <a:pt x="9619" y="7197"/>
                  </a:cubicBezTo>
                  <a:cubicBezTo>
                    <a:pt x="9614" y="7198"/>
                    <a:pt x="9609" y="7198"/>
                    <a:pt x="9605" y="7198"/>
                  </a:cubicBezTo>
                  <a:cubicBezTo>
                    <a:pt x="9499" y="7217"/>
                    <a:pt x="9382" y="7228"/>
                    <a:pt x="9255" y="7228"/>
                  </a:cubicBezTo>
                  <a:cubicBezTo>
                    <a:pt x="8811" y="7228"/>
                    <a:pt x="8451" y="7098"/>
                    <a:pt x="8451" y="6939"/>
                  </a:cubicBezTo>
                  <a:cubicBezTo>
                    <a:pt x="8451" y="6861"/>
                    <a:pt x="8539" y="6790"/>
                    <a:pt x="8681" y="6739"/>
                  </a:cubicBezTo>
                  <a:lnTo>
                    <a:pt x="8691" y="6602"/>
                  </a:lnTo>
                  <a:cubicBezTo>
                    <a:pt x="8203" y="6681"/>
                    <a:pt x="7861" y="6854"/>
                    <a:pt x="7861" y="7058"/>
                  </a:cubicBezTo>
                  <a:cubicBezTo>
                    <a:pt x="7861" y="7335"/>
                    <a:pt x="8489" y="7560"/>
                    <a:pt x="9264" y="7560"/>
                  </a:cubicBezTo>
                  <a:cubicBezTo>
                    <a:pt x="10039" y="7560"/>
                    <a:pt x="10667" y="7335"/>
                    <a:pt x="10667" y="7058"/>
                  </a:cubicBezTo>
                  <a:cubicBezTo>
                    <a:pt x="10667" y="6855"/>
                    <a:pt x="10328" y="6682"/>
                    <a:pt x="9845" y="6603"/>
                  </a:cubicBezTo>
                  <a:lnTo>
                    <a:pt x="9863" y="6751"/>
                  </a:lnTo>
                  <a:close/>
                  <a:moveTo>
                    <a:pt x="1068" y="4056"/>
                  </a:moveTo>
                  <a:cubicBezTo>
                    <a:pt x="1068" y="3866"/>
                    <a:pt x="1220" y="3713"/>
                    <a:pt x="1407" y="3713"/>
                  </a:cubicBezTo>
                  <a:cubicBezTo>
                    <a:pt x="1594" y="3713"/>
                    <a:pt x="1747" y="3866"/>
                    <a:pt x="1747" y="4056"/>
                  </a:cubicBezTo>
                  <a:cubicBezTo>
                    <a:pt x="1747" y="4246"/>
                    <a:pt x="1594" y="4399"/>
                    <a:pt x="1407" y="4399"/>
                  </a:cubicBezTo>
                  <a:cubicBezTo>
                    <a:pt x="1220" y="4399"/>
                    <a:pt x="1068" y="4246"/>
                    <a:pt x="1068" y="4056"/>
                  </a:cubicBezTo>
                  <a:close/>
                  <a:moveTo>
                    <a:pt x="1780" y="4561"/>
                  </a:moveTo>
                  <a:cubicBezTo>
                    <a:pt x="1731" y="4523"/>
                    <a:pt x="1680" y="4489"/>
                    <a:pt x="1620" y="4469"/>
                  </a:cubicBezTo>
                  <a:cubicBezTo>
                    <a:pt x="1565" y="4449"/>
                    <a:pt x="1507" y="4439"/>
                    <a:pt x="1449" y="4434"/>
                  </a:cubicBezTo>
                  <a:lnTo>
                    <a:pt x="1537" y="5365"/>
                  </a:lnTo>
                  <a:lnTo>
                    <a:pt x="1410" y="5515"/>
                  </a:lnTo>
                  <a:lnTo>
                    <a:pt x="1266" y="5365"/>
                  </a:lnTo>
                  <a:lnTo>
                    <a:pt x="1376" y="4433"/>
                  </a:lnTo>
                  <a:cubicBezTo>
                    <a:pt x="1312" y="4435"/>
                    <a:pt x="1248" y="4446"/>
                    <a:pt x="1189" y="4467"/>
                  </a:cubicBezTo>
                  <a:cubicBezTo>
                    <a:pt x="1164" y="4476"/>
                    <a:pt x="1140" y="4487"/>
                    <a:pt x="1118" y="4500"/>
                  </a:cubicBezTo>
                  <a:cubicBezTo>
                    <a:pt x="1078" y="4523"/>
                    <a:pt x="1042" y="4551"/>
                    <a:pt x="1008" y="4582"/>
                  </a:cubicBezTo>
                  <a:cubicBezTo>
                    <a:pt x="839" y="4734"/>
                    <a:pt x="747" y="4997"/>
                    <a:pt x="728" y="5387"/>
                  </a:cubicBezTo>
                  <a:cubicBezTo>
                    <a:pt x="725" y="5454"/>
                    <a:pt x="775" y="5511"/>
                    <a:pt x="841" y="5514"/>
                  </a:cubicBezTo>
                  <a:cubicBezTo>
                    <a:pt x="843" y="5514"/>
                    <a:pt x="845" y="5514"/>
                    <a:pt x="848" y="5514"/>
                  </a:cubicBezTo>
                  <a:cubicBezTo>
                    <a:pt x="911" y="5514"/>
                    <a:pt x="964" y="5464"/>
                    <a:pt x="967" y="5399"/>
                  </a:cubicBezTo>
                  <a:cubicBezTo>
                    <a:pt x="980" y="5135"/>
                    <a:pt x="1032" y="4938"/>
                    <a:pt x="1117" y="4821"/>
                  </a:cubicBezTo>
                  <a:cubicBezTo>
                    <a:pt x="1111" y="4944"/>
                    <a:pt x="1100" y="5167"/>
                    <a:pt x="1090" y="5395"/>
                  </a:cubicBezTo>
                  <a:cubicBezTo>
                    <a:pt x="1090" y="5399"/>
                    <a:pt x="1089" y="5403"/>
                    <a:pt x="1088" y="5407"/>
                  </a:cubicBezTo>
                  <a:lnTo>
                    <a:pt x="993" y="6776"/>
                  </a:lnTo>
                  <a:cubicBezTo>
                    <a:pt x="987" y="6863"/>
                    <a:pt x="1051" y="6938"/>
                    <a:pt x="1136" y="6944"/>
                  </a:cubicBezTo>
                  <a:cubicBezTo>
                    <a:pt x="1140" y="6944"/>
                    <a:pt x="1144" y="6944"/>
                    <a:pt x="1148" y="6944"/>
                  </a:cubicBezTo>
                  <a:cubicBezTo>
                    <a:pt x="1228" y="6944"/>
                    <a:pt x="1296" y="6881"/>
                    <a:pt x="1302" y="6798"/>
                  </a:cubicBezTo>
                  <a:lnTo>
                    <a:pt x="1378" y="5720"/>
                  </a:lnTo>
                  <a:cubicBezTo>
                    <a:pt x="1389" y="5717"/>
                    <a:pt x="1401" y="5714"/>
                    <a:pt x="1411" y="5714"/>
                  </a:cubicBezTo>
                  <a:cubicBezTo>
                    <a:pt x="1423" y="5714"/>
                    <a:pt x="1435" y="5716"/>
                    <a:pt x="1446" y="5717"/>
                  </a:cubicBezTo>
                  <a:lnTo>
                    <a:pt x="1516" y="6807"/>
                  </a:lnTo>
                  <a:cubicBezTo>
                    <a:pt x="1521" y="6890"/>
                    <a:pt x="1589" y="6954"/>
                    <a:pt x="1671" y="6954"/>
                  </a:cubicBezTo>
                  <a:cubicBezTo>
                    <a:pt x="1674" y="6954"/>
                    <a:pt x="1677" y="6954"/>
                    <a:pt x="1681" y="6954"/>
                  </a:cubicBezTo>
                  <a:cubicBezTo>
                    <a:pt x="1766" y="6948"/>
                    <a:pt x="1831" y="6873"/>
                    <a:pt x="1826" y="6787"/>
                  </a:cubicBezTo>
                  <a:lnTo>
                    <a:pt x="1743" y="5493"/>
                  </a:lnTo>
                  <a:cubicBezTo>
                    <a:pt x="1742" y="5486"/>
                    <a:pt x="1741" y="5479"/>
                    <a:pt x="1739" y="5472"/>
                  </a:cubicBezTo>
                  <a:cubicBezTo>
                    <a:pt x="1732" y="5274"/>
                    <a:pt x="1710" y="4981"/>
                    <a:pt x="1697" y="4821"/>
                  </a:cubicBezTo>
                  <a:cubicBezTo>
                    <a:pt x="1784" y="4939"/>
                    <a:pt x="1833" y="5134"/>
                    <a:pt x="1838" y="5396"/>
                  </a:cubicBezTo>
                  <a:cubicBezTo>
                    <a:pt x="1840" y="5462"/>
                    <a:pt x="1893" y="5514"/>
                    <a:pt x="1960" y="5514"/>
                  </a:cubicBezTo>
                  <a:cubicBezTo>
                    <a:pt x="2027" y="5513"/>
                    <a:pt x="2079" y="5458"/>
                    <a:pt x="2078" y="5391"/>
                  </a:cubicBezTo>
                  <a:cubicBezTo>
                    <a:pt x="2069" y="4988"/>
                    <a:pt x="1969" y="4709"/>
                    <a:pt x="1780" y="4561"/>
                  </a:cubicBezTo>
                  <a:close/>
                  <a:moveTo>
                    <a:pt x="2002" y="6751"/>
                  </a:moveTo>
                  <a:cubicBezTo>
                    <a:pt x="2124" y="6801"/>
                    <a:pt x="2200" y="6867"/>
                    <a:pt x="2200" y="6939"/>
                  </a:cubicBezTo>
                  <a:cubicBezTo>
                    <a:pt x="2200" y="7043"/>
                    <a:pt x="2044" y="7134"/>
                    <a:pt x="1813" y="7185"/>
                  </a:cubicBezTo>
                  <a:cubicBezTo>
                    <a:pt x="1795" y="7190"/>
                    <a:pt x="1777" y="7195"/>
                    <a:pt x="1758" y="7197"/>
                  </a:cubicBezTo>
                  <a:cubicBezTo>
                    <a:pt x="1753" y="7198"/>
                    <a:pt x="1748" y="7198"/>
                    <a:pt x="1743" y="7198"/>
                  </a:cubicBezTo>
                  <a:cubicBezTo>
                    <a:pt x="1637" y="7217"/>
                    <a:pt x="1520" y="7228"/>
                    <a:pt x="1394" y="7228"/>
                  </a:cubicBezTo>
                  <a:cubicBezTo>
                    <a:pt x="950" y="7228"/>
                    <a:pt x="589" y="7098"/>
                    <a:pt x="589" y="6939"/>
                  </a:cubicBezTo>
                  <a:cubicBezTo>
                    <a:pt x="589" y="6861"/>
                    <a:pt x="678" y="6790"/>
                    <a:pt x="820" y="6739"/>
                  </a:cubicBezTo>
                  <a:lnTo>
                    <a:pt x="830" y="6602"/>
                  </a:lnTo>
                  <a:cubicBezTo>
                    <a:pt x="342" y="6681"/>
                    <a:pt x="0" y="6854"/>
                    <a:pt x="0" y="7058"/>
                  </a:cubicBezTo>
                  <a:cubicBezTo>
                    <a:pt x="0" y="7335"/>
                    <a:pt x="628" y="7560"/>
                    <a:pt x="1403" y="7560"/>
                  </a:cubicBezTo>
                  <a:cubicBezTo>
                    <a:pt x="2177" y="7560"/>
                    <a:pt x="2805" y="7335"/>
                    <a:pt x="2805" y="7058"/>
                  </a:cubicBezTo>
                  <a:cubicBezTo>
                    <a:pt x="2805" y="6855"/>
                    <a:pt x="2467" y="6682"/>
                    <a:pt x="1984" y="6603"/>
                  </a:cubicBezTo>
                  <a:lnTo>
                    <a:pt x="2002" y="67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" name="iṥlïďe">
              <a:extLst>
                <a:ext uri="{FF2B5EF4-FFF2-40B4-BE49-F238E27FC236}">
                  <a16:creationId xmlns:a16="http://schemas.microsoft.com/office/drawing/2014/main" id="{51EF1FDC-9BB4-400A-90E9-CC0304DCA344}"/>
                </a:ext>
              </a:extLst>
            </p:cNvPr>
            <p:cNvSpPr/>
            <p:nvPr/>
          </p:nvSpPr>
          <p:spPr>
            <a:xfrm>
              <a:off x="7502025" y="3226589"/>
              <a:ext cx="371857" cy="371297"/>
            </a:xfrm>
            <a:custGeom>
              <a:avLst/>
              <a:gdLst>
                <a:gd name="T0" fmla="*/ 9608 w 10667"/>
                <a:gd name="T1" fmla="*/ 4056 h 10667"/>
                <a:gd name="T2" fmla="*/ 9642 w 10667"/>
                <a:gd name="T3" fmla="*/ 4561 h 10667"/>
                <a:gd name="T4" fmla="*/ 9398 w 10667"/>
                <a:gd name="T5" fmla="*/ 5365 h 10667"/>
                <a:gd name="T6" fmla="*/ 9237 w 10667"/>
                <a:gd name="T7" fmla="*/ 4433 h 10667"/>
                <a:gd name="T8" fmla="*/ 8869 w 10667"/>
                <a:gd name="T9" fmla="*/ 4582 h 10667"/>
                <a:gd name="T10" fmla="*/ 8709 w 10667"/>
                <a:gd name="T11" fmla="*/ 5514 h 10667"/>
                <a:gd name="T12" fmla="*/ 8952 w 10667"/>
                <a:gd name="T13" fmla="*/ 5395 h 10667"/>
                <a:gd name="T14" fmla="*/ 8998 w 10667"/>
                <a:gd name="T15" fmla="*/ 6944 h 10667"/>
                <a:gd name="T16" fmla="*/ 9239 w 10667"/>
                <a:gd name="T17" fmla="*/ 5720 h 10667"/>
                <a:gd name="T18" fmla="*/ 9377 w 10667"/>
                <a:gd name="T19" fmla="*/ 6807 h 10667"/>
                <a:gd name="T20" fmla="*/ 9687 w 10667"/>
                <a:gd name="T21" fmla="*/ 6787 h 10667"/>
                <a:gd name="T22" fmla="*/ 9559 w 10667"/>
                <a:gd name="T23" fmla="*/ 4821 h 10667"/>
                <a:gd name="T24" fmla="*/ 9939 w 10667"/>
                <a:gd name="T25" fmla="*/ 5391 h 10667"/>
                <a:gd name="T26" fmla="*/ 6566 w 10667"/>
                <a:gd name="T27" fmla="*/ 1130 h 10667"/>
                <a:gd name="T28" fmla="*/ 5448 w 10667"/>
                <a:gd name="T29" fmla="*/ 2261 h 10667"/>
                <a:gd name="T30" fmla="*/ 7197 w 10667"/>
                <a:gd name="T31" fmla="*/ 8282 h 10667"/>
                <a:gd name="T32" fmla="*/ 6553 w 10667"/>
                <a:gd name="T33" fmla="*/ 5860 h 10667"/>
                <a:gd name="T34" fmla="*/ 6867 w 10667"/>
                <a:gd name="T35" fmla="*/ 5540 h 10667"/>
                <a:gd name="T36" fmla="*/ 6677 w 10667"/>
                <a:gd name="T37" fmla="*/ 2794 h 10667"/>
                <a:gd name="T38" fmla="*/ 5875 w 10667"/>
                <a:gd name="T39" fmla="*/ 5440 h 10667"/>
                <a:gd name="T40" fmla="*/ 5344 w 10667"/>
                <a:gd name="T41" fmla="*/ 2372 h 10667"/>
                <a:gd name="T42" fmla="*/ 4134 w 10667"/>
                <a:gd name="T43" fmla="*/ 2863 h 10667"/>
                <a:gd name="T44" fmla="*/ 3606 w 10667"/>
                <a:gd name="T45" fmla="*/ 5931 h 10667"/>
                <a:gd name="T46" fmla="*/ 4406 w 10667"/>
                <a:gd name="T47" fmla="*/ 5536 h 10667"/>
                <a:gd name="T48" fmla="*/ 3036 w 10667"/>
                <a:gd name="T49" fmla="*/ 8836 h 10667"/>
                <a:gd name="T50" fmla="*/ 1301 w 10667"/>
                <a:gd name="T51" fmla="*/ 9187 h 10667"/>
                <a:gd name="T52" fmla="*/ 3942 w 10667"/>
                <a:gd name="T53" fmla="*/ 10566 h 10667"/>
                <a:gd name="T54" fmla="*/ 8368 w 10667"/>
                <a:gd name="T55" fmla="*/ 10227 h 10667"/>
                <a:gd name="T56" fmla="*/ 5409 w 10667"/>
                <a:gd name="T57" fmla="*/ 9687 h 10667"/>
                <a:gd name="T58" fmla="*/ 5462 w 10667"/>
                <a:gd name="T59" fmla="*/ 6588 h 10667"/>
                <a:gd name="T60" fmla="*/ 5409 w 10667"/>
                <a:gd name="T61" fmla="*/ 9687 h 10667"/>
                <a:gd name="T62" fmla="*/ 9674 w 10667"/>
                <a:gd name="T63" fmla="*/ 7185 h 10667"/>
                <a:gd name="T64" fmla="*/ 9255 w 10667"/>
                <a:gd name="T65" fmla="*/ 7228 h 10667"/>
                <a:gd name="T66" fmla="*/ 8691 w 10667"/>
                <a:gd name="T67" fmla="*/ 6602 h 10667"/>
                <a:gd name="T68" fmla="*/ 10667 w 10667"/>
                <a:gd name="T69" fmla="*/ 7058 h 10667"/>
                <a:gd name="T70" fmla="*/ 1068 w 10667"/>
                <a:gd name="T71" fmla="*/ 4056 h 10667"/>
                <a:gd name="T72" fmla="*/ 1407 w 10667"/>
                <a:gd name="T73" fmla="*/ 4399 h 10667"/>
                <a:gd name="T74" fmla="*/ 1620 w 10667"/>
                <a:gd name="T75" fmla="*/ 4469 h 10667"/>
                <a:gd name="T76" fmla="*/ 1410 w 10667"/>
                <a:gd name="T77" fmla="*/ 5515 h 10667"/>
                <a:gd name="T78" fmla="*/ 1189 w 10667"/>
                <a:gd name="T79" fmla="*/ 4467 h 10667"/>
                <a:gd name="T80" fmla="*/ 728 w 10667"/>
                <a:gd name="T81" fmla="*/ 5387 h 10667"/>
                <a:gd name="T82" fmla="*/ 967 w 10667"/>
                <a:gd name="T83" fmla="*/ 5399 h 10667"/>
                <a:gd name="T84" fmla="*/ 1088 w 10667"/>
                <a:gd name="T85" fmla="*/ 5407 h 10667"/>
                <a:gd name="T86" fmla="*/ 1148 w 10667"/>
                <a:gd name="T87" fmla="*/ 6944 h 10667"/>
                <a:gd name="T88" fmla="*/ 1411 w 10667"/>
                <a:gd name="T89" fmla="*/ 5714 h 10667"/>
                <a:gd name="T90" fmla="*/ 1671 w 10667"/>
                <a:gd name="T91" fmla="*/ 6954 h 10667"/>
                <a:gd name="T92" fmla="*/ 1743 w 10667"/>
                <a:gd name="T93" fmla="*/ 5493 h 10667"/>
                <a:gd name="T94" fmla="*/ 1838 w 10667"/>
                <a:gd name="T95" fmla="*/ 5396 h 10667"/>
                <a:gd name="T96" fmla="*/ 1780 w 10667"/>
                <a:gd name="T97" fmla="*/ 4561 h 10667"/>
                <a:gd name="T98" fmla="*/ 1813 w 10667"/>
                <a:gd name="T99" fmla="*/ 7185 h 10667"/>
                <a:gd name="T100" fmla="*/ 1394 w 10667"/>
                <a:gd name="T101" fmla="*/ 7228 h 10667"/>
                <a:gd name="T102" fmla="*/ 830 w 10667"/>
                <a:gd name="T103" fmla="*/ 6602 h 10667"/>
                <a:gd name="T104" fmla="*/ 2805 w 10667"/>
                <a:gd name="T105" fmla="*/ 7058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67" h="10667">
                  <a:moveTo>
                    <a:pt x="8929" y="4056"/>
                  </a:moveTo>
                  <a:cubicBezTo>
                    <a:pt x="8929" y="3866"/>
                    <a:pt x="9081" y="3713"/>
                    <a:pt x="9268" y="3713"/>
                  </a:cubicBezTo>
                  <a:cubicBezTo>
                    <a:pt x="9456" y="3713"/>
                    <a:pt x="9608" y="3866"/>
                    <a:pt x="9608" y="4056"/>
                  </a:cubicBezTo>
                  <a:cubicBezTo>
                    <a:pt x="9608" y="4246"/>
                    <a:pt x="9456" y="4399"/>
                    <a:pt x="9268" y="4399"/>
                  </a:cubicBezTo>
                  <a:cubicBezTo>
                    <a:pt x="9081" y="4399"/>
                    <a:pt x="8929" y="4246"/>
                    <a:pt x="8929" y="4056"/>
                  </a:cubicBezTo>
                  <a:close/>
                  <a:moveTo>
                    <a:pt x="9642" y="4561"/>
                  </a:moveTo>
                  <a:cubicBezTo>
                    <a:pt x="9592" y="4523"/>
                    <a:pt x="9541" y="4489"/>
                    <a:pt x="9482" y="4469"/>
                  </a:cubicBezTo>
                  <a:cubicBezTo>
                    <a:pt x="9427" y="4449"/>
                    <a:pt x="9369" y="4439"/>
                    <a:pt x="9310" y="4434"/>
                  </a:cubicBezTo>
                  <a:lnTo>
                    <a:pt x="9398" y="5365"/>
                  </a:lnTo>
                  <a:lnTo>
                    <a:pt x="9272" y="5515"/>
                  </a:lnTo>
                  <a:lnTo>
                    <a:pt x="9127" y="5365"/>
                  </a:lnTo>
                  <a:lnTo>
                    <a:pt x="9237" y="4433"/>
                  </a:lnTo>
                  <a:cubicBezTo>
                    <a:pt x="9173" y="4435"/>
                    <a:pt x="9110" y="4446"/>
                    <a:pt x="9050" y="4467"/>
                  </a:cubicBezTo>
                  <a:cubicBezTo>
                    <a:pt x="9025" y="4476"/>
                    <a:pt x="9002" y="4487"/>
                    <a:pt x="8979" y="4500"/>
                  </a:cubicBezTo>
                  <a:cubicBezTo>
                    <a:pt x="8940" y="4523"/>
                    <a:pt x="8903" y="4551"/>
                    <a:pt x="8869" y="4582"/>
                  </a:cubicBezTo>
                  <a:cubicBezTo>
                    <a:pt x="8700" y="4734"/>
                    <a:pt x="8609" y="4997"/>
                    <a:pt x="8589" y="5387"/>
                  </a:cubicBezTo>
                  <a:cubicBezTo>
                    <a:pt x="8586" y="5454"/>
                    <a:pt x="8637" y="5511"/>
                    <a:pt x="8703" y="5514"/>
                  </a:cubicBezTo>
                  <a:cubicBezTo>
                    <a:pt x="8705" y="5514"/>
                    <a:pt x="8707" y="5514"/>
                    <a:pt x="8709" y="5514"/>
                  </a:cubicBezTo>
                  <a:cubicBezTo>
                    <a:pt x="8772" y="5514"/>
                    <a:pt x="8825" y="5464"/>
                    <a:pt x="8828" y="5399"/>
                  </a:cubicBezTo>
                  <a:cubicBezTo>
                    <a:pt x="8842" y="5135"/>
                    <a:pt x="8893" y="4938"/>
                    <a:pt x="8978" y="4821"/>
                  </a:cubicBezTo>
                  <a:cubicBezTo>
                    <a:pt x="8972" y="4944"/>
                    <a:pt x="8961" y="5167"/>
                    <a:pt x="8952" y="5395"/>
                  </a:cubicBezTo>
                  <a:cubicBezTo>
                    <a:pt x="8951" y="5399"/>
                    <a:pt x="8950" y="5403"/>
                    <a:pt x="8950" y="5407"/>
                  </a:cubicBezTo>
                  <a:lnTo>
                    <a:pt x="8854" y="6776"/>
                  </a:lnTo>
                  <a:cubicBezTo>
                    <a:pt x="8848" y="6863"/>
                    <a:pt x="8912" y="6938"/>
                    <a:pt x="8998" y="6944"/>
                  </a:cubicBezTo>
                  <a:cubicBezTo>
                    <a:pt x="9002" y="6944"/>
                    <a:pt x="9005" y="6944"/>
                    <a:pt x="9009" y="6944"/>
                  </a:cubicBezTo>
                  <a:cubicBezTo>
                    <a:pt x="9090" y="6944"/>
                    <a:pt x="9158" y="6881"/>
                    <a:pt x="9163" y="6798"/>
                  </a:cubicBezTo>
                  <a:lnTo>
                    <a:pt x="9239" y="5720"/>
                  </a:lnTo>
                  <a:cubicBezTo>
                    <a:pt x="9251" y="5717"/>
                    <a:pt x="9262" y="5714"/>
                    <a:pt x="9273" y="5714"/>
                  </a:cubicBezTo>
                  <a:cubicBezTo>
                    <a:pt x="9284" y="5714"/>
                    <a:pt x="9296" y="5716"/>
                    <a:pt x="9307" y="5717"/>
                  </a:cubicBezTo>
                  <a:lnTo>
                    <a:pt x="9377" y="6807"/>
                  </a:lnTo>
                  <a:cubicBezTo>
                    <a:pt x="9382" y="6890"/>
                    <a:pt x="9451" y="6954"/>
                    <a:pt x="9532" y="6954"/>
                  </a:cubicBezTo>
                  <a:cubicBezTo>
                    <a:pt x="9535" y="6954"/>
                    <a:pt x="9539" y="6954"/>
                    <a:pt x="9542" y="6954"/>
                  </a:cubicBezTo>
                  <a:cubicBezTo>
                    <a:pt x="9628" y="6948"/>
                    <a:pt x="9692" y="6873"/>
                    <a:pt x="9687" y="6787"/>
                  </a:cubicBezTo>
                  <a:lnTo>
                    <a:pt x="9604" y="5493"/>
                  </a:lnTo>
                  <a:cubicBezTo>
                    <a:pt x="9604" y="5486"/>
                    <a:pt x="9602" y="5479"/>
                    <a:pt x="9601" y="5472"/>
                  </a:cubicBezTo>
                  <a:cubicBezTo>
                    <a:pt x="9594" y="5274"/>
                    <a:pt x="9571" y="4981"/>
                    <a:pt x="9559" y="4821"/>
                  </a:cubicBezTo>
                  <a:cubicBezTo>
                    <a:pt x="9645" y="4939"/>
                    <a:pt x="9694" y="5134"/>
                    <a:pt x="9700" y="5396"/>
                  </a:cubicBezTo>
                  <a:cubicBezTo>
                    <a:pt x="9701" y="5462"/>
                    <a:pt x="9754" y="5514"/>
                    <a:pt x="9822" y="5514"/>
                  </a:cubicBezTo>
                  <a:cubicBezTo>
                    <a:pt x="9888" y="5513"/>
                    <a:pt x="9940" y="5458"/>
                    <a:pt x="9939" y="5391"/>
                  </a:cubicBezTo>
                  <a:cubicBezTo>
                    <a:pt x="9931" y="4988"/>
                    <a:pt x="9831" y="4709"/>
                    <a:pt x="9642" y="4561"/>
                  </a:cubicBezTo>
                  <a:close/>
                  <a:moveTo>
                    <a:pt x="5448" y="2261"/>
                  </a:moveTo>
                  <a:cubicBezTo>
                    <a:pt x="6065" y="2261"/>
                    <a:pt x="6566" y="1755"/>
                    <a:pt x="6566" y="1130"/>
                  </a:cubicBezTo>
                  <a:cubicBezTo>
                    <a:pt x="6566" y="506"/>
                    <a:pt x="6065" y="0"/>
                    <a:pt x="5448" y="0"/>
                  </a:cubicBezTo>
                  <a:cubicBezTo>
                    <a:pt x="4832" y="0"/>
                    <a:pt x="4332" y="506"/>
                    <a:pt x="4332" y="1130"/>
                  </a:cubicBezTo>
                  <a:cubicBezTo>
                    <a:pt x="4332" y="1755"/>
                    <a:pt x="4832" y="2261"/>
                    <a:pt x="5448" y="2261"/>
                  </a:cubicBezTo>
                  <a:close/>
                  <a:moveTo>
                    <a:pt x="9566" y="9187"/>
                  </a:moveTo>
                  <a:cubicBezTo>
                    <a:pt x="9566" y="8589"/>
                    <a:pt x="8569" y="8079"/>
                    <a:pt x="7146" y="7846"/>
                  </a:cubicBezTo>
                  <a:lnTo>
                    <a:pt x="7197" y="8282"/>
                  </a:lnTo>
                  <a:cubicBezTo>
                    <a:pt x="7559" y="8431"/>
                    <a:pt x="7781" y="8624"/>
                    <a:pt x="7781" y="8836"/>
                  </a:cubicBezTo>
                  <a:cubicBezTo>
                    <a:pt x="7781" y="9120"/>
                    <a:pt x="7386" y="9369"/>
                    <a:pt x="6788" y="9523"/>
                  </a:cubicBezTo>
                  <a:lnTo>
                    <a:pt x="6553" y="5860"/>
                  </a:lnTo>
                  <a:cubicBezTo>
                    <a:pt x="6552" y="5836"/>
                    <a:pt x="6547" y="5814"/>
                    <a:pt x="6542" y="5791"/>
                  </a:cubicBezTo>
                  <a:cubicBezTo>
                    <a:pt x="6519" y="5139"/>
                    <a:pt x="6446" y="4174"/>
                    <a:pt x="6403" y="3649"/>
                  </a:cubicBezTo>
                  <a:cubicBezTo>
                    <a:pt x="6689" y="4036"/>
                    <a:pt x="6850" y="4677"/>
                    <a:pt x="6867" y="5540"/>
                  </a:cubicBezTo>
                  <a:cubicBezTo>
                    <a:pt x="6872" y="5758"/>
                    <a:pt x="7047" y="5931"/>
                    <a:pt x="7269" y="5931"/>
                  </a:cubicBezTo>
                  <a:cubicBezTo>
                    <a:pt x="7487" y="5926"/>
                    <a:pt x="7660" y="5744"/>
                    <a:pt x="7655" y="5524"/>
                  </a:cubicBezTo>
                  <a:cubicBezTo>
                    <a:pt x="7628" y="4200"/>
                    <a:pt x="7299" y="3281"/>
                    <a:pt x="6677" y="2794"/>
                  </a:cubicBezTo>
                  <a:cubicBezTo>
                    <a:pt x="6515" y="2666"/>
                    <a:pt x="6346" y="2557"/>
                    <a:pt x="6150" y="2489"/>
                  </a:cubicBezTo>
                  <a:cubicBezTo>
                    <a:pt x="5969" y="2425"/>
                    <a:pt x="5778" y="2390"/>
                    <a:pt x="5587" y="2376"/>
                  </a:cubicBezTo>
                  <a:lnTo>
                    <a:pt x="5875" y="5440"/>
                  </a:lnTo>
                  <a:lnTo>
                    <a:pt x="5459" y="5934"/>
                  </a:lnTo>
                  <a:lnTo>
                    <a:pt x="4983" y="5440"/>
                  </a:lnTo>
                  <a:lnTo>
                    <a:pt x="5344" y="2372"/>
                  </a:lnTo>
                  <a:cubicBezTo>
                    <a:pt x="5135" y="2379"/>
                    <a:pt x="4926" y="2413"/>
                    <a:pt x="4729" y="2484"/>
                  </a:cubicBezTo>
                  <a:cubicBezTo>
                    <a:pt x="4648" y="2513"/>
                    <a:pt x="4570" y="2548"/>
                    <a:pt x="4496" y="2592"/>
                  </a:cubicBezTo>
                  <a:cubicBezTo>
                    <a:pt x="4366" y="2669"/>
                    <a:pt x="4247" y="2762"/>
                    <a:pt x="4134" y="2863"/>
                  </a:cubicBezTo>
                  <a:cubicBezTo>
                    <a:pt x="3578" y="3362"/>
                    <a:pt x="3276" y="4228"/>
                    <a:pt x="3213" y="5512"/>
                  </a:cubicBezTo>
                  <a:cubicBezTo>
                    <a:pt x="3202" y="5732"/>
                    <a:pt x="3369" y="5919"/>
                    <a:pt x="3586" y="5930"/>
                  </a:cubicBezTo>
                  <a:cubicBezTo>
                    <a:pt x="3593" y="5931"/>
                    <a:pt x="3600" y="5931"/>
                    <a:pt x="3606" y="5931"/>
                  </a:cubicBezTo>
                  <a:cubicBezTo>
                    <a:pt x="3815" y="5931"/>
                    <a:pt x="3989" y="5765"/>
                    <a:pt x="4000" y="5552"/>
                  </a:cubicBezTo>
                  <a:cubicBezTo>
                    <a:pt x="4043" y="4683"/>
                    <a:pt x="4213" y="4034"/>
                    <a:pt x="4493" y="3649"/>
                  </a:cubicBezTo>
                  <a:cubicBezTo>
                    <a:pt x="4473" y="4053"/>
                    <a:pt x="4437" y="4787"/>
                    <a:pt x="4406" y="5536"/>
                  </a:cubicBezTo>
                  <a:cubicBezTo>
                    <a:pt x="4404" y="5550"/>
                    <a:pt x="4400" y="5563"/>
                    <a:pt x="4399" y="5577"/>
                  </a:cubicBezTo>
                  <a:lnTo>
                    <a:pt x="4121" y="9550"/>
                  </a:lnTo>
                  <a:cubicBezTo>
                    <a:pt x="3469" y="9398"/>
                    <a:pt x="3036" y="9136"/>
                    <a:pt x="3036" y="8836"/>
                  </a:cubicBezTo>
                  <a:cubicBezTo>
                    <a:pt x="3036" y="8606"/>
                    <a:pt x="3298" y="8398"/>
                    <a:pt x="3715" y="8245"/>
                  </a:cubicBezTo>
                  <a:lnTo>
                    <a:pt x="3745" y="7843"/>
                  </a:lnTo>
                  <a:cubicBezTo>
                    <a:pt x="2309" y="8075"/>
                    <a:pt x="1301" y="8586"/>
                    <a:pt x="1301" y="9187"/>
                  </a:cubicBezTo>
                  <a:cubicBezTo>
                    <a:pt x="1301" y="9666"/>
                    <a:pt x="1867" y="9963"/>
                    <a:pt x="2241" y="10125"/>
                  </a:cubicBezTo>
                  <a:cubicBezTo>
                    <a:pt x="2579" y="10272"/>
                    <a:pt x="2936" y="10374"/>
                    <a:pt x="3295" y="10452"/>
                  </a:cubicBezTo>
                  <a:cubicBezTo>
                    <a:pt x="3509" y="10498"/>
                    <a:pt x="3725" y="10536"/>
                    <a:pt x="3942" y="10566"/>
                  </a:cubicBezTo>
                  <a:cubicBezTo>
                    <a:pt x="4438" y="10635"/>
                    <a:pt x="4931" y="10667"/>
                    <a:pt x="5434" y="10667"/>
                  </a:cubicBezTo>
                  <a:cubicBezTo>
                    <a:pt x="5609" y="10667"/>
                    <a:pt x="5784" y="10662"/>
                    <a:pt x="5959" y="10654"/>
                  </a:cubicBezTo>
                  <a:cubicBezTo>
                    <a:pt x="6767" y="10615"/>
                    <a:pt x="7596" y="10506"/>
                    <a:pt x="8368" y="10227"/>
                  </a:cubicBezTo>
                  <a:cubicBezTo>
                    <a:pt x="8794" y="10073"/>
                    <a:pt x="9463" y="9799"/>
                    <a:pt x="9557" y="9286"/>
                  </a:cubicBezTo>
                  <a:cubicBezTo>
                    <a:pt x="9563" y="9253"/>
                    <a:pt x="9566" y="9220"/>
                    <a:pt x="9566" y="9187"/>
                  </a:cubicBezTo>
                  <a:close/>
                  <a:moveTo>
                    <a:pt x="5409" y="9687"/>
                  </a:moveTo>
                  <a:cubicBezTo>
                    <a:pt x="5316" y="9687"/>
                    <a:pt x="5226" y="9685"/>
                    <a:pt x="5136" y="9681"/>
                  </a:cubicBezTo>
                  <a:lnTo>
                    <a:pt x="5351" y="6608"/>
                  </a:lnTo>
                  <a:cubicBezTo>
                    <a:pt x="5390" y="6597"/>
                    <a:pt x="5429" y="6588"/>
                    <a:pt x="5462" y="6588"/>
                  </a:cubicBezTo>
                  <a:cubicBezTo>
                    <a:pt x="5501" y="6588"/>
                    <a:pt x="5539" y="6595"/>
                    <a:pt x="5577" y="6599"/>
                  </a:cubicBezTo>
                  <a:lnTo>
                    <a:pt x="5773" y="9671"/>
                  </a:lnTo>
                  <a:cubicBezTo>
                    <a:pt x="5653" y="9678"/>
                    <a:pt x="5535" y="9687"/>
                    <a:pt x="5409" y="9687"/>
                  </a:cubicBezTo>
                  <a:close/>
                  <a:moveTo>
                    <a:pt x="9863" y="6751"/>
                  </a:moveTo>
                  <a:cubicBezTo>
                    <a:pt x="9985" y="6801"/>
                    <a:pt x="10061" y="6867"/>
                    <a:pt x="10061" y="6939"/>
                  </a:cubicBezTo>
                  <a:cubicBezTo>
                    <a:pt x="10061" y="7043"/>
                    <a:pt x="9905" y="7134"/>
                    <a:pt x="9674" y="7185"/>
                  </a:cubicBezTo>
                  <a:cubicBezTo>
                    <a:pt x="9657" y="7190"/>
                    <a:pt x="9638" y="7195"/>
                    <a:pt x="9619" y="7197"/>
                  </a:cubicBezTo>
                  <a:cubicBezTo>
                    <a:pt x="9614" y="7198"/>
                    <a:pt x="9609" y="7198"/>
                    <a:pt x="9605" y="7198"/>
                  </a:cubicBezTo>
                  <a:cubicBezTo>
                    <a:pt x="9499" y="7217"/>
                    <a:pt x="9382" y="7228"/>
                    <a:pt x="9255" y="7228"/>
                  </a:cubicBezTo>
                  <a:cubicBezTo>
                    <a:pt x="8811" y="7228"/>
                    <a:pt x="8451" y="7098"/>
                    <a:pt x="8451" y="6939"/>
                  </a:cubicBezTo>
                  <a:cubicBezTo>
                    <a:pt x="8451" y="6861"/>
                    <a:pt x="8539" y="6790"/>
                    <a:pt x="8681" y="6739"/>
                  </a:cubicBezTo>
                  <a:lnTo>
                    <a:pt x="8691" y="6602"/>
                  </a:lnTo>
                  <a:cubicBezTo>
                    <a:pt x="8203" y="6681"/>
                    <a:pt x="7861" y="6854"/>
                    <a:pt x="7861" y="7058"/>
                  </a:cubicBezTo>
                  <a:cubicBezTo>
                    <a:pt x="7861" y="7335"/>
                    <a:pt x="8489" y="7560"/>
                    <a:pt x="9264" y="7560"/>
                  </a:cubicBezTo>
                  <a:cubicBezTo>
                    <a:pt x="10039" y="7560"/>
                    <a:pt x="10667" y="7335"/>
                    <a:pt x="10667" y="7058"/>
                  </a:cubicBezTo>
                  <a:cubicBezTo>
                    <a:pt x="10667" y="6855"/>
                    <a:pt x="10328" y="6682"/>
                    <a:pt x="9845" y="6603"/>
                  </a:cubicBezTo>
                  <a:lnTo>
                    <a:pt x="9863" y="6751"/>
                  </a:lnTo>
                  <a:close/>
                  <a:moveTo>
                    <a:pt x="1068" y="4056"/>
                  </a:moveTo>
                  <a:cubicBezTo>
                    <a:pt x="1068" y="3866"/>
                    <a:pt x="1220" y="3713"/>
                    <a:pt x="1407" y="3713"/>
                  </a:cubicBezTo>
                  <a:cubicBezTo>
                    <a:pt x="1594" y="3713"/>
                    <a:pt x="1747" y="3866"/>
                    <a:pt x="1747" y="4056"/>
                  </a:cubicBezTo>
                  <a:cubicBezTo>
                    <a:pt x="1747" y="4246"/>
                    <a:pt x="1594" y="4399"/>
                    <a:pt x="1407" y="4399"/>
                  </a:cubicBezTo>
                  <a:cubicBezTo>
                    <a:pt x="1220" y="4399"/>
                    <a:pt x="1068" y="4246"/>
                    <a:pt x="1068" y="4056"/>
                  </a:cubicBezTo>
                  <a:close/>
                  <a:moveTo>
                    <a:pt x="1780" y="4561"/>
                  </a:moveTo>
                  <a:cubicBezTo>
                    <a:pt x="1731" y="4523"/>
                    <a:pt x="1680" y="4489"/>
                    <a:pt x="1620" y="4469"/>
                  </a:cubicBezTo>
                  <a:cubicBezTo>
                    <a:pt x="1565" y="4449"/>
                    <a:pt x="1507" y="4439"/>
                    <a:pt x="1449" y="4434"/>
                  </a:cubicBezTo>
                  <a:lnTo>
                    <a:pt x="1537" y="5365"/>
                  </a:lnTo>
                  <a:lnTo>
                    <a:pt x="1410" y="5515"/>
                  </a:lnTo>
                  <a:lnTo>
                    <a:pt x="1266" y="5365"/>
                  </a:lnTo>
                  <a:lnTo>
                    <a:pt x="1376" y="4433"/>
                  </a:lnTo>
                  <a:cubicBezTo>
                    <a:pt x="1312" y="4435"/>
                    <a:pt x="1248" y="4446"/>
                    <a:pt x="1189" y="4467"/>
                  </a:cubicBezTo>
                  <a:cubicBezTo>
                    <a:pt x="1164" y="4476"/>
                    <a:pt x="1140" y="4487"/>
                    <a:pt x="1118" y="4500"/>
                  </a:cubicBezTo>
                  <a:cubicBezTo>
                    <a:pt x="1078" y="4523"/>
                    <a:pt x="1042" y="4551"/>
                    <a:pt x="1008" y="4582"/>
                  </a:cubicBezTo>
                  <a:cubicBezTo>
                    <a:pt x="839" y="4734"/>
                    <a:pt x="747" y="4997"/>
                    <a:pt x="728" y="5387"/>
                  </a:cubicBezTo>
                  <a:cubicBezTo>
                    <a:pt x="725" y="5454"/>
                    <a:pt x="775" y="5511"/>
                    <a:pt x="841" y="5514"/>
                  </a:cubicBezTo>
                  <a:cubicBezTo>
                    <a:pt x="843" y="5514"/>
                    <a:pt x="845" y="5514"/>
                    <a:pt x="848" y="5514"/>
                  </a:cubicBezTo>
                  <a:cubicBezTo>
                    <a:pt x="911" y="5514"/>
                    <a:pt x="964" y="5464"/>
                    <a:pt x="967" y="5399"/>
                  </a:cubicBezTo>
                  <a:cubicBezTo>
                    <a:pt x="980" y="5135"/>
                    <a:pt x="1032" y="4938"/>
                    <a:pt x="1117" y="4821"/>
                  </a:cubicBezTo>
                  <a:cubicBezTo>
                    <a:pt x="1111" y="4944"/>
                    <a:pt x="1100" y="5167"/>
                    <a:pt x="1090" y="5395"/>
                  </a:cubicBezTo>
                  <a:cubicBezTo>
                    <a:pt x="1090" y="5399"/>
                    <a:pt x="1089" y="5403"/>
                    <a:pt x="1088" y="5407"/>
                  </a:cubicBezTo>
                  <a:lnTo>
                    <a:pt x="993" y="6776"/>
                  </a:lnTo>
                  <a:cubicBezTo>
                    <a:pt x="987" y="6863"/>
                    <a:pt x="1051" y="6938"/>
                    <a:pt x="1136" y="6944"/>
                  </a:cubicBezTo>
                  <a:cubicBezTo>
                    <a:pt x="1140" y="6944"/>
                    <a:pt x="1144" y="6944"/>
                    <a:pt x="1148" y="6944"/>
                  </a:cubicBezTo>
                  <a:cubicBezTo>
                    <a:pt x="1228" y="6944"/>
                    <a:pt x="1296" y="6881"/>
                    <a:pt x="1302" y="6798"/>
                  </a:cubicBezTo>
                  <a:lnTo>
                    <a:pt x="1378" y="5720"/>
                  </a:lnTo>
                  <a:cubicBezTo>
                    <a:pt x="1389" y="5717"/>
                    <a:pt x="1401" y="5714"/>
                    <a:pt x="1411" y="5714"/>
                  </a:cubicBezTo>
                  <a:cubicBezTo>
                    <a:pt x="1423" y="5714"/>
                    <a:pt x="1435" y="5716"/>
                    <a:pt x="1446" y="5717"/>
                  </a:cubicBezTo>
                  <a:lnTo>
                    <a:pt x="1516" y="6807"/>
                  </a:lnTo>
                  <a:cubicBezTo>
                    <a:pt x="1521" y="6890"/>
                    <a:pt x="1589" y="6954"/>
                    <a:pt x="1671" y="6954"/>
                  </a:cubicBezTo>
                  <a:cubicBezTo>
                    <a:pt x="1674" y="6954"/>
                    <a:pt x="1677" y="6954"/>
                    <a:pt x="1681" y="6954"/>
                  </a:cubicBezTo>
                  <a:cubicBezTo>
                    <a:pt x="1766" y="6948"/>
                    <a:pt x="1831" y="6873"/>
                    <a:pt x="1826" y="6787"/>
                  </a:cubicBezTo>
                  <a:lnTo>
                    <a:pt x="1743" y="5493"/>
                  </a:lnTo>
                  <a:cubicBezTo>
                    <a:pt x="1742" y="5486"/>
                    <a:pt x="1741" y="5479"/>
                    <a:pt x="1739" y="5472"/>
                  </a:cubicBezTo>
                  <a:cubicBezTo>
                    <a:pt x="1732" y="5274"/>
                    <a:pt x="1710" y="4981"/>
                    <a:pt x="1697" y="4821"/>
                  </a:cubicBezTo>
                  <a:cubicBezTo>
                    <a:pt x="1784" y="4939"/>
                    <a:pt x="1833" y="5134"/>
                    <a:pt x="1838" y="5396"/>
                  </a:cubicBezTo>
                  <a:cubicBezTo>
                    <a:pt x="1840" y="5462"/>
                    <a:pt x="1893" y="5514"/>
                    <a:pt x="1960" y="5514"/>
                  </a:cubicBezTo>
                  <a:cubicBezTo>
                    <a:pt x="2027" y="5513"/>
                    <a:pt x="2079" y="5458"/>
                    <a:pt x="2078" y="5391"/>
                  </a:cubicBezTo>
                  <a:cubicBezTo>
                    <a:pt x="2069" y="4988"/>
                    <a:pt x="1969" y="4709"/>
                    <a:pt x="1780" y="4561"/>
                  </a:cubicBezTo>
                  <a:close/>
                  <a:moveTo>
                    <a:pt x="2002" y="6751"/>
                  </a:moveTo>
                  <a:cubicBezTo>
                    <a:pt x="2124" y="6801"/>
                    <a:pt x="2200" y="6867"/>
                    <a:pt x="2200" y="6939"/>
                  </a:cubicBezTo>
                  <a:cubicBezTo>
                    <a:pt x="2200" y="7043"/>
                    <a:pt x="2044" y="7134"/>
                    <a:pt x="1813" y="7185"/>
                  </a:cubicBezTo>
                  <a:cubicBezTo>
                    <a:pt x="1795" y="7190"/>
                    <a:pt x="1777" y="7195"/>
                    <a:pt x="1758" y="7197"/>
                  </a:cubicBezTo>
                  <a:cubicBezTo>
                    <a:pt x="1753" y="7198"/>
                    <a:pt x="1748" y="7198"/>
                    <a:pt x="1743" y="7198"/>
                  </a:cubicBezTo>
                  <a:cubicBezTo>
                    <a:pt x="1637" y="7217"/>
                    <a:pt x="1520" y="7228"/>
                    <a:pt x="1394" y="7228"/>
                  </a:cubicBezTo>
                  <a:cubicBezTo>
                    <a:pt x="950" y="7228"/>
                    <a:pt x="589" y="7098"/>
                    <a:pt x="589" y="6939"/>
                  </a:cubicBezTo>
                  <a:cubicBezTo>
                    <a:pt x="589" y="6861"/>
                    <a:pt x="678" y="6790"/>
                    <a:pt x="820" y="6739"/>
                  </a:cubicBezTo>
                  <a:lnTo>
                    <a:pt x="830" y="6602"/>
                  </a:lnTo>
                  <a:cubicBezTo>
                    <a:pt x="342" y="6681"/>
                    <a:pt x="0" y="6854"/>
                    <a:pt x="0" y="7058"/>
                  </a:cubicBezTo>
                  <a:cubicBezTo>
                    <a:pt x="0" y="7335"/>
                    <a:pt x="628" y="7560"/>
                    <a:pt x="1403" y="7560"/>
                  </a:cubicBezTo>
                  <a:cubicBezTo>
                    <a:pt x="2177" y="7560"/>
                    <a:pt x="2805" y="7335"/>
                    <a:pt x="2805" y="7058"/>
                  </a:cubicBezTo>
                  <a:cubicBezTo>
                    <a:pt x="2805" y="6855"/>
                    <a:pt x="2467" y="6682"/>
                    <a:pt x="1984" y="6603"/>
                  </a:cubicBezTo>
                  <a:lnTo>
                    <a:pt x="2002" y="67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" name="iš1ïḋê">
              <a:extLst>
                <a:ext uri="{FF2B5EF4-FFF2-40B4-BE49-F238E27FC236}">
                  <a16:creationId xmlns:a16="http://schemas.microsoft.com/office/drawing/2014/main" id="{183FA632-6DE8-42E0-821B-BBB7724E5DF8}"/>
                </a:ext>
              </a:extLst>
            </p:cNvPr>
            <p:cNvSpPr/>
            <p:nvPr/>
          </p:nvSpPr>
          <p:spPr>
            <a:xfrm>
              <a:off x="4381817" y="3226589"/>
              <a:ext cx="371857" cy="371297"/>
            </a:xfrm>
            <a:custGeom>
              <a:avLst/>
              <a:gdLst>
                <a:gd name="T0" fmla="*/ 9608 w 10667"/>
                <a:gd name="T1" fmla="*/ 4056 h 10667"/>
                <a:gd name="T2" fmla="*/ 9642 w 10667"/>
                <a:gd name="T3" fmla="*/ 4561 h 10667"/>
                <a:gd name="T4" fmla="*/ 9398 w 10667"/>
                <a:gd name="T5" fmla="*/ 5365 h 10667"/>
                <a:gd name="T6" fmla="*/ 9237 w 10667"/>
                <a:gd name="T7" fmla="*/ 4433 h 10667"/>
                <a:gd name="T8" fmla="*/ 8869 w 10667"/>
                <a:gd name="T9" fmla="*/ 4582 h 10667"/>
                <a:gd name="T10" fmla="*/ 8709 w 10667"/>
                <a:gd name="T11" fmla="*/ 5514 h 10667"/>
                <a:gd name="T12" fmla="*/ 8952 w 10667"/>
                <a:gd name="T13" fmla="*/ 5395 h 10667"/>
                <a:gd name="T14" fmla="*/ 8998 w 10667"/>
                <a:gd name="T15" fmla="*/ 6944 h 10667"/>
                <a:gd name="T16" fmla="*/ 9239 w 10667"/>
                <a:gd name="T17" fmla="*/ 5720 h 10667"/>
                <a:gd name="T18" fmla="*/ 9377 w 10667"/>
                <a:gd name="T19" fmla="*/ 6807 h 10667"/>
                <a:gd name="T20" fmla="*/ 9687 w 10667"/>
                <a:gd name="T21" fmla="*/ 6787 h 10667"/>
                <a:gd name="T22" fmla="*/ 9559 w 10667"/>
                <a:gd name="T23" fmla="*/ 4821 h 10667"/>
                <a:gd name="T24" fmla="*/ 9939 w 10667"/>
                <a:gd name="T25" fmla="*/ 5391 h 10667"/>
                <a:gd name="T26" fmla="*/ 6566 w 10667"/>
                <a:gd name="T27" fmla="*/ 1130 h 10667"/>
                <a:gd name="T28" fmla="*/ 5448 w 10667"/>
                <a:gd name="T29" fmla="*/ 2261 h 10667"/>
                <a:gd name="T30" fmla="*/ 7197 w 10667"/>
                <a:gd name="T31" fmla="*/ 8282 h 10667"/>
                <a:gd name="T32" fmla="*/ 6553 w 10667"/>
                <a:gd name="T33" fmla="*/ 5860 h 10667"/>
                <a:gd name="T34" fmla="*/ 6867 w 10667"/>
                <a:gd name="T35" fmla="*/ 5540 h 10667"/>
                <a:gd name="T36" fmla="*/ 6677 w 10667"/>
                <a:gd name="T37" fmla="*/ 2794 h 10667"/>
                <a:gd name="T38" fmla="*/ 5875 w 10667"/>
                <a:gd name="T39" fmla="*/ 5440 h 10667"/>
                <a:gd name="T40" fmla="*/ 5344 w 10667"/>
                <a:gd name="T41" fmla="*/ 2372 h 10667"/>
                <a:gd name="T42" fmla="*/ 4134 w 10667"/>
                <a:gd name="T43" fmla="*/ 2863 h 10667"/>
                <a:gd name="T44" fmla="*/ 3606 w 10667"/>
                <a:gd name="T45" fmla="*/ 5931 h 10667"/>
                <a:gd name="T46" fmla="*/ 4406 w 10667"/>
                <a:gd name="T47" fmla="*/ 5536 h 10667"/>
                <a:gd name="T48" fmla="*/ 3036 w 10667"/>
                <a:gd name="T49" fmla="*/ 8836 h 10667"/>
                <a:gd name="T50" fmla="*/ 1301 w 10667"/>
                <a:gd name="T51" fmla="*/ 9187 h 10667"/>
                <a:gd name="T52" fmla="*/ 3942 w 10667"/>
                <a:gd name="T53" fmla="*/ 10566 h 10667"/>
                <a:gd name="T54" fmla="*/ 8368 w 10667"/>
                <a:gd name="T55" fmla="*/ 10227 h 10667"/>
                <a:gd name="T56" fmla="*/ 5409 w 10667"/>
                <a:gd name="T57" fmla="*/ 9687 h 10667"/>
                <a:gd name="T58" fmla="*/ 5462 w 10667"/>
                <a:gd name="T59" fmla="*/ 6588 h 10667"/>
                <a:gd name="T60" fmla="*/ 5409 w 10667"/>
                <a:gd name="T61" fmla="*/ 9687 h 10667"/>
                <a:gd name="T62" fmla="*/ 9674 w 10667"/>
                <a:gd name="T63" fmla="*/ 7185 h 10667"/>
                <a:gd name="T64" fmla="*/ 9255 w 10667"/>
                <a:gd name="T65" fmla="*/ 7228 h 10667"/>
                <a:gd name="T66" fmla="*/ 8691 w 10667"/>
                <a:gd name="T67" fmla="*/ 6602 h 10667"/>
                <a:gd name="T68" fmla="*/ 10667 w 10667"/>
                <a:gd name="T69" fmla="*/ 7058 h 10667"/>
                <a:gd name="T70" fmla="*/ 1068 w 10667"/>
                <a:gd name="T71" fmla="*/ 4056 h 10667"/>
                <a:gd name="T72" fmla="*/ 1407 w 10667"/>
                <a:gd name="T73" fmla="*/ 4399 h 10667"/>
                <a:gd name="T74" fmla="*/ 1620 w 10667"/>
                <a:gd name="T75" fmla="*/ 4469 h 10667"/>
                <a:gd name="T76" fmla="*/ 1410 w 10667"/>
                <a:gd name="T77" fmla="*/ 5515 h 10667"/>
                <a:gd name="T78" fmla="*/ 1189 w 10667"/>
                <a:gd name="T79" fmla="*/ 4467 h 10667"/>
                <a:gd name="T80" fmla="*/ 728 w 10667"/>
                <a:gd name="T81" fmla="*/ 5387 h 10667"/>
                <a:gd name="T82" fmla="*/ 967 w 10667"/>
                <a:gd name="T83" fmla="*/ 5399 h 10667"/>
                <a:gd name="T84" fmla="*/ 1088 w 10667"/>
                <a:gd name="T85" fmla="*/ 5407 h 10667"/>
                <a:gd name="T86" fmla="*/ 1148 w 10667"/>
                <a:gd name="T87" fmla="*/ 6944 h 10667"/>
                <a:gd name="T88" fmla="*/ 1411 w 10667"/>
                <a:gd name="T89" fmla="*/ 5714 h 10667"/>
                <a:gd name="T90" fmla="*/ 1671 w 10667"/>
                <a:gd name="T91" fmla="*/ 6954 h 10667"/>
                <a:gd name="T92" fmla="*/ 1743 w 10667"/>
                <a:gd name="T93" fmla="*/ 5493 h 10667"/>
                <a:gd name="T94" fmla="*/ 1838 w 10667"/>
                <a:gd name="T95" fmla="*/ 5396 h 10667"/>
                <a:gd name="T96" fmla="*/ 1780 w 10667"/>
                <a:gd name="T97" fmla="*/ 4561 h 10667"/>
                <a:gd name="T98" fmla="*/ 1813 w 10667"/>
                <a:gd name="T99" fmla="*/ 7185 h 10667"/>
                <a:gd name="T100" fmla="*/ 1394 w 10667"/>
                <a:gd name="T101" fmla="*/ 7228 h 10667"/>
                <a:gd name="T102" fmla="*/ 830 w 10667"/>
                <a:gd name="T103" fmla="*/ 6602 h 10667"/>
                <a:gd name="T104" fmla="*/ 2805 w 10667"/>
                <a:gd name="T105" fmla="*/ 7058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67" h="10667">
                  <a:moveTo>
                    <a:pt x="8929" y="4056"/>
                  </a:moveTo>
                  <a:cubicBezTo>
                    <a:pt x="8929" y="3866"/>
                    <a:pt x="9081" y="3713"/>
                    <a:pt x="9268" y="3713"/>
                  </a:cubicBezTo>
                  <a:cubicBezTo>
                    <a:pt x="9456" y="3713"/>
                    <a:pt x="9608" y="3866"/>
                    <a:pt x="9608" y="4056"/>
                  </a:cubicBezTo>
                  <a:cubicBezTo>
                    <a:pt x="9608" y="4246"/>
                    <a:pt x="9456" y="4399"/>
                    <a:pt x="9268" y="4399"/>
                  </a:cubicBezTo>
                  <a:cubicBezTo>
                    <a:pt x="9081" y="4399"/>
                    <a:pt x="8929" y="4246"/>
                    <a:pt x="8929" y="4056"/>
                  </a:cubicBezTo>
                  <a:close/>
                  <a:moveTo>
                    <a:pt x="9642" y="4561"/>
                  </a:moveTo>
                  <a:cubicBezTo>
                    <a:pt x="9592" y="4523"/>
                    <a:pt x="9541" y="4489"/>
                    <a:pt x="9482" y="4469"/>
                  </a:cubicBezTo>
                  <a:cubicBezTo>
                    <a:pt x="9427" y="4449"/>
                    <a:pt x="9369" y="4439"/>
                    <a:pt x="9310" y="4434"/>
                  </a:cubicBezTo>
                  <a:lnTo>
                    <a:pt x="9398" y="5365"/>
                  </a:lnTo>
                  <a:lnTo>
                    <a:pt x="9272" y="5515"/>
                  </a:lnTo>
                  <a:lnTo>
                    <a:pt x="9127" y="5365"/>
                  </a:lnTo>
                  <a:lnTo>
                    <a:pt x="9237" y="4433"/>
                  </a:lnTo>
                  <a:cubicBezTo>
                    <a:pt x="9173" y="4435"/>
                    <a:pt x="9110" y="4446"/>
                    <a:pt x="9050" y="4467"/>
                  </a:cubicBezTo>
                  <a:cubicBezTo>
                    <a:pt x="9025" y="4476"/>
                    <a:pt x="9002" y="4487"/>
                    <a:pt x="8979" y="4500"/>
                  </a:cubicBezTo>
                  <a:cubicBezTo>
                    <a:pt x="8940" y="4523"/>
                    <a:pt x="8903" y="4551"/>
                    <a:pt x="8869" y="4582"/>
                  </a:cubicBezTo>
                  <a:cubicBezTo>
                    <a:pt x="8700" y="4734"/>
                    <a:pt x="8609" y="4997"/>
                    <a:pt x="8589" y="5387"/>
                  </a:cubicBezTo>
                  <a:cubicBezTo>
                    <a:pt x="8586" y="5454"/>
                    <a:pt x="8637" y="5511"/>
                    <a:pt x="8703" y="5514"/>
                  </a:cubicBezTo>
                  <a:cubicBezTo>
                    <a:pt x="8705" y="5514"/>
                    <a:pt x="8707" y="5514"/>
                    <a:pt x="8709" y="5514"/>
                  </a:cubicBezTo>
                  <a:cubicBezTo>
                    <a:pt x="8772" y="5514"/>
                    <a:pt x="8825" y="5464"/>
                    <a:pt x="8828" y="5399"/>
                  </a:cubicBezTo>
                  <a:cubicBezTo>
                    <a:pt x="8842" y="5135"/>
                    <a:pt x="8893" y="4938"/>
                    <a:pt x="8978" y="4821"/>
                  </a:cubicBezTo>
                  <a:cubicBezTo>
                    <a:pt x="8972" y="4944"/>
                    <a:pt x="8961" y="5167"/>
                    <a:pt x="8952" y="5395"/>
                  </a:cubicBezTo>
                  <a:cubicBezTo>
                    <a:pt x="8951" y="5399"/>
                    <a:pt x="8950" y="5403"/>
                    <a:pt x="8950" y="5407"/>
                  </a:cubicBezTo>
                  <a:lnTo>
                    <a:pt x="8854" y="6776"/>
                  </a:lnTo>
                  <a:cubicBezTo>
                    <a:pt x="8848" y="6863"/>
                    <a:pt x="8912" y="6938"/>
                    <a:pt x="8998" y="6944"/>
                  </a:cubicBezTo>
                  <a:cubicBezTo>
                    <a:pt x="9002" y="6944"/>
                    <a:pt x="9005" y="6944"/>
                    <a:pt x="9009" y="6944"/>
                  </a:cubicBezTo>
                  <a:cubicBezTo>
                    <a:pt x="9090" y="6944"/>
                    <a:pt x="9158" y="6881"/>
                    <a:pt x="9163" y="6798"/>
                  </a:cubicBezTo>
                  <a:lnTo>
                    <a:pt x="9239" y="5720"/>
                  </a:lnTo>
                  <a:cubicBezTo>
                    <a:pt x="9251" y="5717"/>
                    <a:pt x="9262" y="5714"/>
                    <a:pt x="9273" y="5714"/>
                  </a:cubicBezTo>
                  <a:cubicBezTo>
                    <a:pt x="9284" y="5714"/>
                    <a:pt x="9296" y="5716"/>
                    <a:pt x="9307" y="5717"/>
                  </a:cubicBezTo>
                  <a:lnTo>
                    <a:pt x="9377" y="6807"/>
                  </a:lnTo>
                  <a:cubicBezTo>
                    <a:pt x="9382" y="6890"/>
                    <a:pt x="9451" y="6954"/>
                    <a:pt x="9532" y="6954"/>
                  </a:cubicBezTo>
                  <a:cubicBezTo>
                    <a:pt x="9535" y="6954"/>
                    <a:pt x="9539" y="6954"/>
                    <a:pt x="9542" y="6954"/>
                  </a:cubicBezTo>
                  <a:cubicBezTo>
                    <a:pt x="9628" y="6948"/>
                    <a:pt x="9692" y="6873"/>
                    <a:pt x="9687" y="6787"/>
                  </a:cubicBezTo>
                  <a:lnTo>
                    <a:pt x="9604" y="5493"/>
                  </a:lnTo>
                  <a:cubicBezTo>
                    <a:pt x="9604" y="5486"/>
                    <a:pt x="9602" y="5479"/>
                    <a:pt x="9601" y="5472"/>
                  </a:cubicBezTo>
                  <a:cubicBezTo>
                    <a:pt x="9594" y="5274"/>
                    <a:pt x="9571" y="4981"/>
                    <a:pt x="9559" y="4821"/>
                  </a:cubicBezTo>
                  <a:cubicBezTo>
                    <a:pt x="9645" y="4939"/>
                    <a:pt x="9694" y="5134"/>
                    <a:pt x="9700" y="5396"/>
                  </a:cubicBezTo>
                  <a:cubicBezTo>
                    <a:pt x="9701" y="5462"/>
                    <a:pt x="9754" y="5514"/>
                    <a:pt x="9822" y="5514"/>
                  </a:cubicBezTo>
                  <a:cubicBezTo>
                    <a:pt x="9888" y="5513"/>
                    <a:pt x="9940" y="5458"/>
                    <a:pt x="9939" y="5391"/>
                  </a:cubicBezTo>
                  <a:cubicBezTo>
                    <a:pt x="9931" y="4988"/>
                    <a:pt x="9831" y="4709"/>
                    <a:pt x="9642" y="4561"/>
                  </a:cubicBezTo>
                  <a:close/>
                  <a:moveTo>
                    <a:pt x="5448" y="2261"/>
                  </a:moveTo>
                  <a:cubicBezTo>
                    <a:pt x="6065" y="2261"/>
                    <a:pt x="6566" y="1755"/>
                    <a:pt x="6566" y="1130"/>
                  </a:cubicBezTo>
                  <a:cubicBezTo>
                    <a:pt x="6566" y="506"/>
                    <a:pt x="6065" y="0"/>
                    <a:pt x="5448" y="0"/>
                  </a:cubicBezTo>
                  <a:cubicBezTo>
                    <a:pt x="4832" y="0"/>
                    <a:pt x="4332" y="506"/>
                    <a:pt x="4332" y="1130"/>
                  </a:cubicBezTo>
                  <a:cubicBezTo>
                    <a:pt x="4332" y="1755"/>
                    <a:pt x="4832" y="2261"/>
                    <a:pt x="5448" y="2261"/>
                  </a:cubicBezTo>
                  <a:close/>
                  <a:moveTo>
                    <a:pt x="9566" y="9187"/>
                  </a:moveTo>
                  <a:cubicBezTo>
                    <a:pt x="9566" y="8589"/>
                    <a:pt x="8569" y="8079"/>
                    <a:pt x="7146" y="7846"/>
                  </a:cubicBezTo>
                  <a:lnTo>
                    <a:pt x="7197" y="8282"/>
                  </a:lnTo>
                  <a:cubicBezTo>
                    <a:pt x="7559" y="8431"/>
                    <a:pt x="7781" y="8624"/>
                    <a:pt x="7781" y="8836"/>
                  </a:cubicBezTo>
                  <a:cubicBezTo>
                    <a:pt x="7781" y="9120"/>
                    <a:pt x="7386" y="9369"/>
                    <a:pt x="6788" y="9523"/>
                  </a:cubicBezTo>
                  <a:lnTo>
                    <a:pt x="6553" y="5860"/>
                  </a:lnTo>
                  <a:cubicBezTo>
                    <a:pt x="6552" y="5836"/>
                    <a:pt x="6547" y="5814"/>
                    <a:pt x="6542" y="5791"/>
                  </a:cubicBezTo>
                  <a:cubicBezTo>
                    <a:pt x="6519" y="5139"/>
                    <a:pt x="6446" y="4174"/>
                    <a:pt x="6403" y="3649"/>
                  </a:cubicBezTo>
                  <a:cubicBezTo>
                    <a:pt x="6689" y="4036"/>
                    <a:pt x="6850" y="4677"/>
                    <a:pt x="6867" y="5540"/>
                  </a:cubicBezTo>
                  <a:cubicBezTo>
                    <a:pt x="6872" y="5758"/>
                    <a:pt x="7047" y="5931"/>
                    <a:pt x="7269" y="5931"/>
                  </a:cubicBezTo>
                  <a:cubicBezTo>
                    <a:pt x="7487" y="5926"/>
                    <a:pt x="7660" y="5744"/>
                    <a:pt x="7655" y="5524"/>
                  </a:cubicBezTo>
                  <a:cubicBezTo>
                    <a:pt x="7628" y="4200"/>
                    <a:pt x="7299" y="3281"/>
                    <a:pt x="6677" y="2794"/>
                  </a:cubicBezTo>
                  <a:cubicBezTo>
                    <a:pt x="6515" y="2666"/>
                    <a:pt x="6346" y="2557"/>
                    <a:pt x="6150" y="2489"/>
                  </a:cubicBezTo>
                  <a:cubicBezTo>
                    <a:pt x="5969" y="2425"/>
                    <a:pt x="5778" y="2390"/>
                    <a:pt x="5587" y="2376"/>
                  </a:cubicBezTo>
                  <a:lnTo>
                    <a:pt x="5875" y="5440"/>
                  </a:lnTo>
                  <a:lnTo>
                    <a:pt x="5459" y="5934"/>
                  </a:lnTo>
                  <a:lnTo>
                    <a:pt x="4983" y="5440"/>
                  </a:lnTo>
                  <a:lnTo>
                    <a:pt x="5344" y="2372"/>
                  </a:lnTo>
                  <a:cubicBezTo>
                    <a:pt x="5135" y="2379"/>
                    <a:pt x="4926" y="2413"/>
                    <a:pt x="4729" y="2484"/>
                  </a:cubicBezTo>
                  <a:cubicBezTo>
                    <a:pt x="4648" y="2513"/>
                    <a:pt x="4570" y="2548"/>
                    <a:pt x="4496" y="2592"/>
                  </a:cubicBezTo>
                  <a:cubicBezTo>
                    <a:pt x="4366" y="2669"/>
                    <a:pt x="4247" y="2762"/>
                    <a:pt x="4134" y="2863"/>
                  </a:cubicBezTo>
                  <a:cubicBezTo>
                    <a:pt x="3578" y="3362"/>
                    <a:pt x="3276" y="4228"/>
                    <a:pt x="3213" y="5512"/>
                  </a:cubicBezTo>
                  <a:cubicBezTo>
                    <a:pt x="3202" y="5732"/>
                    <a:pt x="3369" y="5919"/>
                    <a:pt x="3586" y="5930"/>
                  </a:cubicBezTo>
                  <a:cubicBezTo>
                    <a:pt x="3593" y="5931"/>
                    <a:pt x="3600" y="5931"/>
                    <a:pt x="3606" y="5931"/>
                  </a:cubicBezTo>
                  <a:cubicBezTo>
                    <a:pt x="3815" y="5931"/>
                    <a:pt x="3989" y="5765"/>
                    <a:pt x="4000" y="5552"/>
                  </a:cubicBezTo>
                  <a:cubicBezTo>
                    <a:pt x="4043" y="4683"/>
                    <a:pt x="4213" y="4034"/>
                    <a:pt x="4493" y="3649"/>
                  </a:cubicBezTo>
                  <a:cubicBezTo>
                    <a:pt x="4473" y="4053"/>
                    <a:pt x="4437" y="4787"/>
                    <a:pt x="4406" y="5536"/>
                  </a:cubicBezTo>
                  <a:cubicBezTo>
                    <a:pt x="4404" y="5550"/>
                    <a:pt x="4400" y="5563"/>
                    <a:pt x="4399" y="5577"/>
                  </a:cubicBezTo>
                  <a:lnTo>
                    <a:pt x="4121" y="9550"/>
                  </a:lnTo>
                  <a:cubicBezTo>
                    <a:pt x="3469" y="9398"/>
                    <a:pt x="3036" y="9136"/>
                    <a:pt x="3036" y="8836"/>
                  </a:cubicBezTo>
                  <a:cubicBezTo>
                    <a:pt x="3036" y="8606"/>
                    <a:pt x="3298" y="8398"/>
                    <a:pt x="3715" y="8245"/>
                  </a:cubicBezTo>
                  <a:lnTo>
                    <a:pt x="3745" y="7843"/>
                  </a:lnTo>
                  <a:cubicBezTo>
                    <a:pt x="2309" y="8075"/>
                    <a:pt x="1301" y="8586"/>
                    <a:pt x="1301" y="9187"/>
                  </a:cubicBezTo>
                  <a:cubicBezTo>
                    <a:pt x="1301" y="9666"/>
                    <a:pt x="1867" y="9963"/>
                    <a:pt x="2241" y="10125"/>
                  </a:cubicBezTo>
                  <a:cubicBezTo>
                    <a:pt x="2579" y="10272"/>
                    <a:pt x="2936" y="10374"/>
                    <a:pt x="3295" y="10452"/>
                  </a:cubicBezTo>
                  <a:cubicBezTo>
                    <a:pt x="3509" y="10498"/>
                    <a:pt x="3725" y="10536"/>
                    <a:pt x="3942" y="10566"/>
                  </a:cubicBezTo>
                  <a:cubicBezTo>
                    <a:pt x="4438" y="10635"/>
                    <a:pt x="4931" y="10667"/>
                    <a:pt x="5434" y="10667"/>
                  </a:cubicBezTo>
                  <a:cubicBezTo>
                    <a:pt x="5609" y="10667"/>
                    <a:pt x="5784" y="10662"/>
                    <a:pt x="5959" y="10654"/>
                  </a:cubicBezTo>
                  <a:cubicBezTo>
                    <a:pt x="6767" y="10615"/>
                    <a:pt x="7596" y="10506"/>
                    <a:pt x="8368" y="10227"/>
                  </a:cubicBezTo>
                  <a:cubicBezTo>
                    <a:pt x="8794" y="10073"/>
                    <a:pt x="9463" y="9799"/>
                    <a:pt x="9557" y="9286"/>
                  </a:cubicBezTo>
                  <a:cubicBezTo>
                    <a:pt x="9563" y="9253"/>
                    <a:pt x="9566" y="9220"/>
                    <a:pt x="9566" y="9187"/>
                  </a:cubicBezTo>
                  <a:close/>
                  <a:moveTo>
                    <a:pt x="5409" y="9687"/>
                  </a:moveTo>
                  <a:cubicBezTo>
                    <a:pt x="5316" y="9687"/>
                    <a:pt x="5226" y="9685"/>
                    <a:pt x="5136" y="9681"/>
                  </a:cubicBezTo>
                  <a:lnTo>
                    <a:pt x="5351" y="6608"/>
                  </a:lnTo>
                  <a:cubicBezTo>
                    <a:pt x="5390" y="6597"/>
                    <a:pt x="5429" y="6588"/>
                    <a:pt x="5462" y="6588"/>
                  </a:cubicBezTo>
                  <a:cubicBezTo>
                    <a:pt x="5501" y="6588"/>
                    <a:pt x="5539" y="6595"/>
                    <a:pt x="5577" y="6599"/>
                  </a:cubicBezTo>
                  <a:lnTo>
                    <a:pt x="5773" y="9671"/>
                  </a:lnTo>
                  <a:cubicBezTo>
                    <a:pt x="5653" y="9678"/>
                    <a:pt x="5535" y="9687"/>
                    <a:pt x="5409" y="9687"/>
                  </a:cubicBezTo>
                  <a:close/>
                  <a:moveTo>
                    <a:pt x="9863" y="6751"/>
                  </a:moveTo>
                  <a:cubicBezTo>
                    <a:pt x="9985" y="6801"/>
                    <a:pt x="10061" y="6867"/>
                    <a:pt x="10061" y="6939"/>
                  </a:cubicBezTo>
                  <a:cubicBezTo>
                    <a:pt x="10061" y="7043"/>
                    <a:pt x="9905" y="7134"/>
                    <a:pt x="9674" y="7185"/>
                  </a:cubicBezTo>
                  <a:cubicBezTo>
                    <a:pt x="9657" y="7190"/>
                    <a:pt x="9638" y="7195"/>
                    <a:pt x="9619" y="7197"/>
                  </a:cubicBezTo>
                  <a:cubicBezTo>
                    <a:pt x="9614" y="7198"/>
                    <a:pt x="9609" y="7198"/>
                    <a:pt x="9605" y="7198"/>
                  </a:cubicBezTo>
                  <a:cubicBezTo>
                    <a:pt x="9499" y="7217"/>
                    <a:pt x="9382" y="7228"/>
                    <a:pt x="9255" y="7228"/>
                  </a:cubicBezTo>
                  <a:cubicBezTo>
                    <a:pt x="8811" y="7228"/>
                    <a:pt x="8451" y="7098"/>
                    <a:pt x="8451" y="6939"/>
                  </a:cubicBezTo>
                  <a:cubicBezTo>
                    <a:pt x="8451" y="6861"/>
                    <a:pt x="8539" y="6790"/>
                    <a:pt x="8681" y="6739"/>
                  </a:cubicBezTo>
                  <a:lnTo>
                    <a:pt x="8691" y="6602"/>
                  </a:lnTo>
                  <a:cubicBezTo>
                    <a:pt x="8203" y="6681"/>
                    <a:pt x="7861" y="6854"/>
                    <a:pt x="7861" y="7058"/>
                  </a:cubicBezTo>
                  <a:cubicBezTo>
                    <a:pt x="7861" y="7335"/>
                    <a:pt x="8489" y="7560"/>
                    <a:pt x="9264" y="7560"/>
                  </a:cubicBezTo>
                  <a:cubicBezTo>
                    <a:pt x="10039" y="7560"/>
                    <a:pt x="10667" y="7335"/>
                    <a:pt x="10667" y="7058"/>
                  </a:cubicBezTo>
                  <a:cubicBezTo>
                    <a:pt x="10667" y="6855"/>
                    <a:pt x="10328" y="6682"/>
                    <a:pt x="9845" y="6603"/>
                  </a:cubicBezTo>
                  <a:lnTo>
                    <a:pt x="9863" y="6751"/>
                  </a:lnTo>
                  <a:close/>
                  <a:moveTo>
                    <a:pt x="1068" y="4056"/>
                  </a:moveTo>
                  <a:cubicBezTo>
                    <a:pt x="1068" y="3866"/>
                    <a:pt x="1220" y="3713"/>
                    <a:pt x="1407" y="3713"/>
                  </a:cubicBezTo>
                  <a:cubicBezTo>
                    <a:pt x="1594" y="3713"/>
                    <a:pt x="1747" y="3866"/>
                    <a:pt x="1747" y="4056"/>
                  </a:cubicBezTo>
                  <a:cubicBezTo>
                    <a:pt x="1747" y="4246"/>
                    <a:pt x="1594" y="4399"/>
                    <a:pt x="1407" y="4399"/>
                  </a:cubicBezTo>
                  <a:cubicBezTo>
                    <a:pt x="1220" y="4399"/>
                    <a:pt x="1068" y="4246"/>
                    <a:pt x="1068" y="4056"/>
                  </a:cubicBezTo>
                  <a:close/>
                  <a:moveTo>
                    <a:pt x="1780" y="4561"/>
                  </a:moveTo>
                  <a:cubicBezTo>
                    <a:pt x="1731" y="4523"/>
                    <a:pt x="1680" y="4489"/>
                    <a:pt x="1620" y="4469"/>
                  </a:cubicBezTo>
                  <a:cubicBezTo>
                    <a:pt x="1565" y="4449"/>
                    <a:pt x="1507" y="4439"/>
                    <a:pt x="1449" y="4434"/>
                  </a:cubicBezTo>
                  <a:lnTo>
                    <a:pt x="1537" y="5365"/>
                  </a:lnTo>
                  <a:lnTo>
                    <a:pt x="1410" y="5515"/>
                  </a:lnTo>
                  <a:lnTo>
                    <a:pt x="1266" y="5365"/>
                  </a:lnTo>
                  <a:lnTo>
                    <a:pt x="1376" y="4433"/>
                  </a:lnTo>
                  <a:cubicBezTo>
                    <a:pt x="1312" y="4435"/>
                    <a:pt x="1248" y="4446"/>
                    <a:pt x="1189" y="4467"/>
                  </a:cubicBezTo>
                  <a:cubicBezTo>
                    <a:pt x="1164" y="4476"/>
                    <a:pt x="1140" y="4487"/>
                    <a:pt x="1118" y="4500"/>
                  </a:cubicBezTo>
                  <a:cubicBezTo>
                    <a:pt x="1078" y="4523"/>
                    <a:pt x="1042" y="4551"/>
                    <a:pt x="1008" y="4582"/>
                  </a:cubicBezTo>
                  <a:cubicBezTo>
                    <a:pt x="839" y="4734"/>
                    <a:pt x="747" y="4997"/>
                    <a:pt x="728" y="5387"/>
                  </a:cubicBezTo>
                  <a:cubicBezTo>
                    <a:pt x="725" y="5454"/>
                    <a:pt x="775" y="5511"/>
                    <a:pt x="841" y="5514"/>
                  </a:cubicBezTo>
                  <a:cubicBezTo>
                    <a:pt x="843" y="5514"/>
                    <a:pt x="845" y="5514"/>
                    <a:pt x="848" y="5514"/>
                  </a:cubicBezTo>
                  <a:cubicBezTo>
                    <a:pt x="911" y="5514"/>
                    <a:pt x="964" y="5464"/>
                    <a:pt x="967" y="5399"/>
                  </a:cubicBezTo>
                  <a:cubicBezTo>
                    <a:pt x="980" y="5135"/>
                    <a:pt x="1032" y="4938"/>
                    <a:pt x="1117" y="4821"/>
                  </a:cubicBezTo>
                  <a:cubicBezTo>
                    <a:pt x="1111" y="4944"/>
                    <a:pt x="1100" y="5167"/>
                    <a:pt x="1090" y="5395"/>
                  </a:cubicBezTo>
                  <a:cubicBezTo>
                    <a:pt x="1090" y="5399"/>
                    <a:pt x="1089" y="5403"/>
                    <a:pt x="1088" y="5407"/>
                  </a:cubicBezTo>
                  <a:lnTo>
                    <a:pt x="993" y="6776"/>
                  </a:lnTo>
                  <a:cubicBezTo>
                    <a:pt x="987" y="6863"/>
                    <a:pt x="1051" y="6938"/>
                    <a:pt x="1136" y="6944"/>
                  </a:cubicBezTo>
                  <a:cubicBezTo>
                    <a:pt x="1140" y="6944"/>
                    <a:pt x="1144" y="6944"/>
                    <a:pt x="1148" y="6944"/>
                  </a:cubicBezTo>
                  <a:cubicBezTo>
                    <a:pt x="1228" y="6944"/>
                    <a:pt x="1296" y="6881"/>
                    <a:pt x="1302" y="6798"/>
                  </a:cubicBezTo>
                  <a:lnTo>
                    <a:pt x="1378" y="5720"/>
                  </a:lnTo>
                  <a:cubicBezTo>
                    <a:pt x="1389" y="5717"/>
                    <a:pt x="1401" y="5714"/>
                    <a:pt x="1411" y="5714"/>
                  </a:cubicBezTo>
                  <a:cubicBezTo>
                    <a:pt x="1423" y="5714"/>
                    <a:pt x="1435" y="5716"/>
                    <a:pt x="1446" y="5717"/>
                  </a:cubicBezTo>
                  <a:lnTo>
                    <a:pt x="1516" y="6807"/>
                  </a:lnTo>
                  <a:cubicBezTo>
                    <a:pt x="1521" y="6890"/>
                    <a:pt x="1589" y="6954"/>
                    <a:pt x="1671" y="6954"/>
                  </a:cubicBezTo>
                  <a:cubicBezTo>
                    <a:pt x="1674" y="6954"/>
                    <a:pt x="1677" y="6954"/>
                    <a:pt x="1681" y="6954"/>
                  </a:cubicBezTo>
                  <a:cubicBezTo>
                    <a:pt x="1766" y="6948"/>
                    <a:pt x="1831" y="6873"/>
                    <a:pt x="1826" y="6787"/>
                  </a:cubicBezTo>
                  <a:lnTo>
                    <a:pt x="1743" y="5493"/>
                  </a:lnTo>
                  <a:cubicBezTo>
                    <a:pt x="1742" y="5486"/>
                    <a:pt x="1741" y="5479"/>
                    <a:pt x="1739" y="5472"/>
                  </a:cubicBezTo>
                  <a:cubicBezTo>
                    <a:pt x="1732" y="5274"/>
                    <a:pt x="1710" y="4981"/>
                    <a:pt x="1697" y="4821"/>
                  </a:cubicBezTo>
                  <a:cubicBezTo>
                    <a:pt x="1784" y="4939"/>
                    <a:pt x="1833" y="5134"/>
                    <a:pt x="1838" y="5396"/>
                  </a:cubicBezTo>
                  <a:cubicBezTo>
                    <a:pt x="1840" y="5462"/>
                    <a:pt x="1893" y="5514"/>
                    <a:pt x="1960" y="5514"/>
                  </a:cubicBezTo>
                  <a:cubicBezTo>
                    <a:pt x="2027" y="5513"/>
                    <a:pt x="2079" y="5458"/>
                    <a:pt x="2078" y="5391"/>
                  </a:cubicBezTo>
                  <a:cubicBezTo>
                    <a:pt x="2069" y="4988"/>
                    <a:pt x="1969" y="4709"/>
                    <a:pt x="1780" y="4561"/>
                  </a:cubicBezTo>
                  <a:close/>
                  <a:moveTo>
                    <a:pt x="2002" y="6751"/>
                  </a:moveTo>
                  <a:cubicBezTo>
                    <a:pt x="2124" y="6801"/>
                    <a:pt x="2200" y="6867"/>
                    <a:pt x="2200" y="6939"/>
                  </a:cubicBezTo>
                  <a:cubicBezTo>
                    <a:pt x="2200" y="7043"/>
                    <a:pt x="2044" y="7134"/>
                    <a:pt x="1813" y="7185"/>
                  </a:cubicBezTo>
                  <a:cubicBezTo>
                    <a:pt x="1795" y="7190"/>
                    <a:pt x="1777" y="7195"/>
                    <a:pt x="1758" y="7197"/>
                  </a:cubicBezTo>
                  <a:cubicBezTo>
                    <a:pt x="1753" y="7198"/>
                    <a:pt x="1748" y="7198"/>
                    <a:pt x="1743" y="7198"/>
                  </a:cubicBezTo>
                  <a:cubicBezTo>
                    <a:pt x="1637" y="7217"/>
                    <a:pt x="1520" y="7228"/>
                    <a:pt x="1394" y="7228"/>
                  </a:cubicBezTo>
                  <a:cubicBezTo>
                    <a:pt x="950" y="7228"/>
                    <a:pt x="589" y="7098"/>
                    <a:pt x="589" y="6939"/>
                  </a:cubicBezTo>
                  <a:cubicBezTo>
                    <a:pt x="589" y="6861"/>
                    <a:pt x="678" y="6790"/>
                    <a:pt x="820" y="6739"/>
                  </a:cubicBezTo>
                  <a:lnTo>
                    <a:pt x="830" y="6602"/>
                  </a:lnTo>
                  <a:cubicBezTo>
                    <a:pt x="342" y="6681"/>
                    <a:pt x="0" y="6854"/>
                    <a:pt x="0" y="7058"/>
                  </a:cubicBezTo>
                  <a:cubicBezTo>
                    <a:pt x="0" y="7335"/>
                    <a:pt x="628" y="7560"/>
                    <a:pt x="1403" y="7560"/>
                  </a:cubicBezTo>
                  <a:cubicBezTo>
                    <a:pt x="2177" y="7560"/>
                    <a:pt x="2805" y="7335"/>
                    <a:pt x="2805" y="7058"/>
                  </a:cubicBezTo>
                  <a:cubicBezTo>
                    <a:pt x="2805" y="6855"/>
                    <a:pt x="2467" y="6682"/>
                    <a:pt x="1984" y="6603"/>
                  </a:cubicBezTo>
                  <a:lnTo>
                    <a:pt x="2002" y="67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" name="ïśḻïďè">
              <a:extLst>
                <a:ext uri="{FF2B5EF4-FFF2-40B4-BE49-F238E27FC236}">
                  <a16:creationId xmlns:a16="http://schemas.microsoft.com/office/drawing/2014/main" id="{56CBCF16-D8F6-4D29-961B-8D5B33AF64B9}"/>
                </a:ext>
              </a:extLst>
            </p:cNvPr>
            <p:cNvSpPr/>
            <p:nvPr/>
          </p:nvSpPr>
          <p:spPr bwMode="auto">
            <a:xfrm>
              <a:off x="5718028" y="3255640"/>
              <a:ext cx="726598" cy="662183"/>
            </a:xfrm>
            <a:custGeom>
              <a:avLst/>
              <a:gdLst>
                <a:gd name="connsiteX0" fmla="*/ 44661 w 726598"/>
                <a:gd name="connsiteY0" fmla="*/ 525624 h 662183"/>
                <a:gd name="connsiteX1" fmla="*/ 181220 w 726598"/>
                <a:gd name="connsiteY1" fmla="*/ 525624 h 662183"/>
                <a:gd name="connsiteX2" fmla="*/ 181220 w 726598"/>
                <a:gd name="connsiteY2" fmla="*/ 662183 h 662183"/>
                <a:gd name="connsiteX3" fmla="*/ 44661 w 726598"/>
                <a:gd name="connsiteY3" fmla="*/ 662183 h 662183"/>
                <a:gd name="connsiteX4" fmla="*/ 226740 w 726598"/>
                <a:gd name="connsiteY4" fmla="*/ 433725 h 662183"/>
                <a:gd name="connsiteX5" fmla="*/ 363299 w 726598"/>
                <a:gd name="connsiteY5" fmla="*/ 433725 h 662183"/>
                <a:gd name="connsiteX6" fmla="*/ 363299 w 726598"/>
                <a:gd name="connsiteY6" fmla="*/ 662182 h 662183"/>
                <a:gd name="connsiteX7" fmla="*/ 226740 w 726598"/>
                <a:gd name="connsiteY7" fmla="*/ 662182 h 662183"/>
                <a:gd name="connsiteX8" fmla="*/ 408819 w 726598"/>
                <a:gd name="connsiteY8" fmla="*/ 342686 h 662183"/>
                <a:gd name="connsiteX9" fmla="*/ 545378 w 726598"/>
                <a:gd name="connsiteY9" fmla="*/ 342686 h 662183"/>
                <a:gd name="connsiteX10" fmla="*/ 545378 w 726598"/>
                <a:gd name="connsiteY10" fmla="*/ 662182 h 662183"/>
                <a:gd name="connsiteX11" fmla="*/ 408819 w 726598"/>
                <a:gd name="connsiteY11" fmla="*/ 662182 h 662183"/>
                <a:gd name="connsiteX12" fmla="*/ 590898 w 726598"/>
                <a:gd name="connsiteY12" fmla="*/ 251646 h 662183"/>
                <a:gd name="connsiteX13" fmla="*/ 726598 w 726598"/>
                <a:gd name="connsiteY13" fmla="*/ 251646 h 662183"/>
                <a:gd name="connsiteX14" fmla="*/ 726598 w 726598"/>
                <a:gd name="connsiteY14" fmla="*/ 662182 h 662183"/>
                <a:gd name="connsiteX15" fmla="*/ 590898 w 726598"/>
                <a:gd name="connsiteY15" fmla="*/ 662182 h 662183"/>
                <a:gd name="connsiteX16" fmla="*/ 726598 w 726598"/>
                <a:gd name="connsiteY16" fmla="*/ 0 h 662183"/>
                <a:gd name="connsiteX17" fmla="*/ 726598 w 726598"/>
                <a:gd name="connsiteY17" fmla="*/ 68709 h 662183"/>
                <a:gd name="connsiteX18" fmla="*/ 647583 w 726598"/>
                <a:gd name="connsiteY18" fmla="*/ 148583 h 662183"/>
                <a:gd name="connsiteX19" fmla="*/ 511024 w 726598"/>
                <a:gd name="connsiteY19" fmla="*/ 148583 h 662183"/>
                <a:gd name="connsiteX20" fmla="*/ 317780 w 726598"/>
                <a:gd name="connsiteY20" fmla="*/ 286001 h 662183"/>
                <a:gd name="connsiteX21" fmla="*/ 226740 w 726598"/>
                <a:gd name="connsiteY21" fmla="*/ 239622 h 662183"/>
                <a:gd name="connsiteX22" fmla="*/ 0 w 726598"/>
                <a:gd name="connsiteY22" fmla="*/ 433725 h 662183"/>
                <a:gd name="connsiteX23" fmla="*/ 0 w 726598"/>
                <a:gd name="connsiteY23" fmla="*/ 377040 h 662183"/>
                <a:gd name="connsiteX24" fmla="*/ 226740 w 726598"/>
                <a:gd name="connsiteY24" fmla="*/ 182937 h 662183"/>
                <a:gd name="connsiteX25" fmla="*/ 317780 w 726598"/>
                <a:gd name="connsiteY25" fmla="*/ 228457 h 662183"/>
                <a:gd name="connsiteX26" fmla="*/ 488693 w 726598"/>
                <a:gd name="connsiteY26" fmla="*/ 103063 h 662183"/>
                <a:gd name="connsiteX27" fmla="*/ 624394 w 726598"/>
                <a:gd name="connsiteY27" fmla="*/ 103063 h 66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26598" h="662183">
                  <a:moveTo>
                    <a:pt x="44661" y="525624"/>
                  </a:moveTo>
                  <a:lnTo>
                    <a:pt x="181220" y="525624"/>
                  </a:lnTo>
                  <a:lnTo>
                    <a:pt x="181220" y="662183"/>
                  </a:lnTo>
                  <a:lnTo>
                    <a:pt x="44661" y="662183"/>
                  </a:lnTo>
                  <a:close/>
                  <a:moveTo>
                    <a:pt x="226740" y="433725"/>
                  </a:moveTo>
                  <a:lnTo>
                    <a:pt x="363299" y="433725"/>
                  </a:lnTo>
                  <a:lnTo>
                    <a:pt x="363299" y="662182"/>
                  </a:lnTo>
                  <a:lnTo>
                    <a:pt x="226740" y="662182"/>
                  </a:lnTo>
                  <a:close/>
                  <a:moveTo>
                    <a:pt x="408819" y="342686"/>
                  </a:moveTo>
                  <a:lnTo>
                    <a:pt x="545378" y="342686"/>
                  </a:lnTo>
                  <a:lnTo>
                    <a:pt x="545378" y="662182"/>
                  </a:lnTo>
                  <a:lnTo>
                    <a:pt x="408819" y="662182"/>
                  </a:lnTo>
                  <a:close/>
                  <a:moveTo>
                    <a:pt x="590898" y="251646"/>
                  </a:moveTo>
                  <a:lnTo>
                    <a:pt x="726598" y="251646"/>
                  </a:lnTo>
                  <a:lnTo>
                    <a:pt x="726598" y="662182"/>
                  </a:lnTo>
                  <a:lnTo>
                    <a:pt x="590898" y="662182"/>
                  </a:lnTo>
                  <a:close/>
                  <a:moveTo>
                    <a:pt x="726598" y="0"/>
                  </a:moveTo>
                  <a:lnTo>
                    <a:pt x="726598" y="68709"/>
                  </a:lnTo>
                  <a:lnTo>
                    <a:pt x="647583" y="148583"/>
                  </a:lnTo>
                  <a:lnTo>
                    <a:pt x="511024" y="148583"/>
                  </a:lnTo>
                  <a:lnTo>
                    <a:pt x="317780" y="286001"/>
                  </a:lnTo>
                  <a:lnTo>
                    <a:pt x="226740" y="239622"/>
                  </a:lnTo>
                  <a:lnTo>
                    <a:pt x="0" y="433725"/>
                  </a:lnTo>
                  <a:lnTo>
                    <a:pt x="0" y="377040"/>
                  </a:lnTo>
                  <a:lnTo>
                    <a:pt x="226740" y="182937"/>
                  </a:lnTo>
                  <a:lnTo>
                    <a:pt x="317780" y="228457"/>
                  </a:lnTo>
                  <a:lnTo>
                    <a:pt x="488693" y="103063"/>
                  </a:lnTo>
                  <a:lnTo>
                    <a:pt x="624394" y="10306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id-ID"/>
            </a:p>
          </p:txBody>
        </p:sp>
        <p:sp>
          <p:nvSpPr>
            <p:cNvPr id="19" name="íšḻiḑè">
              <a:extLst>
                <a:ext uri="{FF2B5EF4-FFF2-40B4-BE49-F238E27FC236}">
                  <a16:creationId xmlns:a16="http://schemas.microsoft.com/office/drawing/2014/main" id="{8C7C88FA-794E-4157-BAA9-0D8E7E6FFBB7}"/>
                </a:ext>
              </a:extLst>
            </p:cNvPr>
            <p:cNvSpPr txBox="1"/>
            <p:nvPr/>
          </p:nvSpPr>
          <p:spPr>
            <a:xfrm>
              <a:off x="8453813" y="2074786"/>
              <a:ext cx="2200516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r>
                <a:rPr lang="en-US" altLang="zh-CN" sz="2000" b="1" dirty="0"/>
                <a:t>Text here</a:t>
              </a:r>
              <a:endParaRPr lang="id-ID" sz="2000" b="1" dirty="0"/>
            </a:p>
          </p:txBody>
        </p:sp>
        <p:sp>
          <p:nvSpPr>
            <p:cNvPr id="20" name="íṧļiḓè">
              <a:extLst>
                <a:ext uri="{FF2B5EF4-FFF2-40B4-BE49-F238E27FC236}">
                  <a16:creationId xmlns:a16="http://schemas.microsoft.com/office/drawing/2014/main" id="{999A387E-C8ED-49C5-B7F7-67EF4B9F3159}"/>
                </a:ext>
              </a:extLst>
            </p:cNvPr>
            <p:cNvSpPr/>
            <p:nvPr/>
          </p:nvSpPr>
          <p:spPr>
            <a:xfrm>
              <a:off x="8453814" y="2474896"/>
              <a:ext cx="2200516" cy="568810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id-ID" sz="1100" dirty="0"/>
            </a:p>
          </p:txBody>
        </p:sp>
        <p:sp>
          <p:nvSpPr>
            <p:cNvPr id="21" name="iṡľîďê">
              <a:extLst>
                <a:ext uri="{FF2B5EF4-FFF2-40B4-BE49-F238E27FC236}">
                  <a16:creationId xmlns:a16="http://schemas.microsoft.com/office/drawing/2014/main" id="{2DBF8F31-1B05-427B-8C3C-8F2F9A50A045}"/>
                </a:ext>
              </a:extLst>
            </p:cNvPr>
            <p:cNvSpPr txBox="1"/>
            <p:nvPr/>
          </p:nvSpPr>
          <p:spPr>
            <a:xfrm>
              <a:off x="8443750" y="4321519"/>
              <a:ext cx="2200516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r>
                <a:rPr lang="en-US" altLang="zh-CN" sz="2000" b="1" dirty="0"/>
                <a:t>Text here</a:t>
              </a:r>
              <a:endParaRPr lang="id-ID" sz="2000" b="1" dirty="0"/>
            </a:p>
          </p:txBody>
        </p:sp>
        <p:sp>
          <p:nvSpPr>
            <p:cNvPr id="22" name="iṧḻíḋé">
              <a:extLst>
                <a:ext uri="{FF2B5EF4-FFF2-40B4-BE49-F238E27FC236}">
                  <a16:creationId xmlns:a16="http://schemas.microsoft.com/office/drawing/2014/main" id="{03217C9A-C98E-49CA-9C1E-D1C4F5EC1343}"/>
                </a:ext>
              </a:extLst>
            </p:cNvPr>
            <p:cNvSpPr/>
            <p:nvPr/>
          </p:nvSpPr>
          <p:spPr>
            <a:xfrm>
              <a:off x="8443750" y="4721629"/>
              <a:ext cx="2200516" cy="568810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id-ID" sz="1100" dirty="0"/>
            </a:p>
          </p:txBody>
        </p:sp>
        <p:sp>
          <p:nvSpPr>
            <p:cNvPr id="23" name="í$ļîdè">
              <a:extLst>
                <a:ext uri="{FF2B5EF4-FFF2-40B4-BE49-F238E27FC236}">
                  <a16:creationId xmlns:a16="http://schemas.microsoft.com/office/drawing/2014/main" id="{4ED4460C-AC85-48B5-A8EF-40D1014D69B6}"/>
                </a:ext>
              </a:extLst>
            </p:cNvPr>
            <p:cNvSpPr txBox="1"/>
            <p:nvPr/>
          </p:nvSpPr>
          <p:spPr>
            <a:xfrm>
              <a:off x="1621493" y="2074786"/>
              <a:ext cx="2200516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r"/>
              <a:r>
                <a:rPr lang="en-US" altLang="zh-CN" sz="2000" b="1" dirty="0"/>
                <a:t>Text here</a:t>
              </a:r>
              <a:endParaRPr lang="id-ID" sz="2000" b="1" dirty="0"/>
            </a:p>
          </p:txBody>
        </p:sp>
        <p:sp>
          <p:nvSpPr>
            <p:cNvPr id="24" name="îṩļïḓé">
              <a:extLst>
                <a:ext uri="{FF2B5EF4-FFF2-40B4-BE49-F238E27FC236}">
                  <a16:creationId xmlns:a16="http://schemas.microsoft.com/office/drawing/2014/main" id="{56F03E93-A404-45A0-BF3C-72A6637E8219}"/>
                </a:ext>
              </a:extLst>
            </p:cNvPr>
            <p:cNvSpPr/>
            <p:nvPr/>
          </p:nvSpPr>
          <p:spPr>
            <a:xfrm>
              <a:off x="1621494" y="2474896"/>
              <a:ext cx="2200516" cy="569964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id-ID" sz="1100" dirty="0"/>
            </a:p>
          </p:txBody>
        </p:sp>
        <p:sp>
          <p:nvSpPr>
            <p:cNvPr id="25" name="îšḻïḍe">
              <a:extLst>
                <a:ext uri="{FF2B5EF4-FFF2-40B4-BE49-F238E27FC236}">
                  <a16:creationId xmlns:a16="http://schemas.microsoft.com/office/drawing/2014/main" id="{A5042DE0-7133-4F5A-8EB2-71F117878158}"/>
                </a:ext>
              </a:extLst>
            </p:cNvPr>
            <p:cNvSpPr txBox="1"/>
            <p:nvPr/>
          </p:nvSpPr>
          <p:spPr>
            <a:xfrm>
              <a:off x="1611430" y="4321519"/>
              <a:ext cx="2200516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r"/>
              <a:r>
                <a:rPr lang="en-US" altLang="zh-CN" sz="2000" b="1" dirty="0"/>
                <a:t>Text here</a:t>
              </a:r>
              <a:endParaRPr lang="id-ID" sz="2000" b="1" dirty="0"/>
            </a:p>
          </p:txBody>
        </p:sp>
        <p:sp>
          <p:nvSpPr>
            <p:cNvPr id="26" name="íS1îḓê">
              <a:extLst>
                <a:ext uri="{FF2B5EF4-FFF2-40B4-BE49-F238E27FC236}">
                  <a16:creationId xmlns:a16="http://schemas.microsoft.com/office/drawing/2014/main" id="{8C4B8E2B-4F08-4D32-83F1-722BCF760B13}"/>
                </a:ext>
              </a:extLst>
            </p:cNvPr>
            <p:cNvSpPr/>
            <p:nvPr/>
          </p:nvSpPr>
          <p:spPr>
            <a:xfrm>
              <a:off x="1611430" y="4721629"/>
              <a:ext cx="2200516" cy="569964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id-ID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148838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E779D3-FE33-4AA2-B948-73C0306AF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A84552F-30EE-42FD-924C-614D8D8F4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627AC0F-BEBD-4468-A51B-310177D8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3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6BE6F2C-0553-466E-9CFC-6691D6EF16A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11075"/>
            <a:ext cx="10850818" cy="5032550"/>
            <a:chOff x="669925" y="1111075"/>
            <a:chExt cx="10850818" cy="503255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08FC683C-A26B-47A7-87F4-660165E1D7FF}"/>
                </a:ext>
              </a:extLst>
            </p:cNvPr>
            <p:cNvCxnSpPr/>
            <p:nvPr/>
          </p:nvCxnSpPr>
          <p:spPr>
            <a:xfrm flipH="1">
              <a:off x="669925" y="4549390"/>
              <a:ext cx="333057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A984C58-CDD5-42B1-B5C0-FE3863A7577D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 flipH="1">
              <a:off x="8116498" y="4549390"/>
              <a:ext cx="3403992" cy="3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ŝḷiḍè">
              <a:extLst>
                <a:ext uri="{FF2B5EF4-FFF2-40B4-BE49-F238E27FC236}">
                  <a16:creationId xmlns:a16="http://schemas.microsoft.com/office/drawing/2014/main" id="{CE797EC9-D41B-4D92-B49A-05DCC2B73B63}"/>
                </a:ext>
              </a:extLst>
            </p:cNvPr>
            <p:cNvSpPr/>
            <p:nvPr/>
          </p:nvSpPr>
          <p:spPr>
            <a:xfrm>
              <a:off x="669925" y="3568025"/>
              <a:ext cx="3111500" cy="3270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28594" algn="l"/>
                </a:tabLst>
                <a:defRPr/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9" name="íṣḻîḋe">
              <a:extLst>
                <a:ext uri="{FF2B5EF4-FFF2-40B4-BE49-F238E27FC236}">
                  <a16:creationId xmlns:a16="http://schemas.microsoft.com/office/drawing/2014/main" id="{71037BB6-892D-439B-B97E-C916B1C25DBB}"/>
                </a:ext>
              </a:extLst>
            </p:cNvPr>
            <p:cNvSpPr/>
            <p:nvPr/>
          </p:nvSpPr>
          <p:spPr>
            <a:xfrm>
              <a:off x="669925" y="3895039"/>
              <a:ext cx="3111500" cy="64840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  <a:tabLst>
                  <a:tab pos="228594" algn="l"/>
                </a:tabLst>
                <a:defRPr/>
              </a:pPr>
              <a:r>
                <a:rPr lang="en-US" altLang="zh-CN" sz="1100" dirty="0"/>
                <a:t>Copy paste fonts. Choose the only option to retain text……</a:t>
              </a:r>
            </a:p>
            <a:p>
              <a:pPr>
                <a:lnSpc>
                  <a:spcPct val="150000"/>
                </a:lnSpc>
                <a:tabLst>
                  <a:tab pos="228594" algn="l"/>
                </a:tabLst>
                <a:defRPr/>
              </a:pPr>
              <a:endParaRPr lang="en-US" altLang="zh-CN" sz="1100" dirty="0"/>
            </a:p>
          </p:txBody>
        </p:sp>
        <p:sp>
          <p:nvSpPr>
            <p:cNvPr id="10" name="íṣļîḋê">
              <a:extLst>
                <a:ext uri="{FF2B5EF4-FFF2-40B4-BE49-F238E27FC236}">
                  <a16:creationId xmlns:a16="http://schemas.microsoft.com/office/drawing/2014/main" id="{8FE7394A-5C9F-4B15-89E6-A22EFDA04ED3}"/>
                </a:ext>
              </a:extLst>
            </p:cNvPr>
            <p:cNvSpPr/>
            <p:nvPr/>
          </p:nvSpPr>
          <p:spPr bwMode="auto">
            <a:xfrm>
              <a:off x="5859528" y="1111075"/>
              <a:ext cx="437028" cy="1915462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îṩḻîḍê">
              <a:extLst>
                <a:ext uri="{FF2B5EF4-FFF2-40B4-BE49-F238E27FC236}">
                  <a16:creationId xmlns:a16="http://schemas.microsoft.com/office/drawing/2014/main" id="{71805B2E-1E3F-43CB-9CD9-E87A4237F18D}"/>
                </a:ext>
              </a:extLst>
            </p:cNvPr>
            <p:cNvSpPr/>
            <p:nvPr/>
          </p:nvSpPr>
          <p:spPr bwMode="auto">
            <a:xfrm>
              <a:off x="6404312" y="3460790"/>
              <a:ext cx="1712186" cy="108860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ïṥlîďé">
              <a:extLst>
                <a:ext uri="{FF2B5EF4-FFF2-40B4-BE49-F238E27FC236}">
                  <a16:creationId xmlns:a16="http://schemas.microsoft.com/office/drawing/2014/main" id="{83C8BAF9-8C59-4CB8-BFEF-03FBCDA14B6E}"/>
                </a:ext>
              </a:extLst>
            </p:cNvPr>
            <p:cNvSpPr/>
            <p:nvPr/>
          </p:nvSpPr>
          <p:spPr bwMode="auto">
            <a:xfrm>
              <a:off x="4075502" y="3502429"/>
              <a:ext cx="1676266" cy="1046961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ïS1ïdé">
              <a:extLst>
                <a:ext uri="{FF2B5EF4-FFF2-40B4-BE49-F238E27FC236}">
                  <a16:creationId xmlns:a16="http://schemas.microsoft.com/office/drawing/2014/main" id="{4FCBE261-0606-4334-9AB0-988DC87CB811}"/>
                </a:ext>
              </a:extLst>
            </p:cNvPr>
            <p:cNvSpPr/>
            <p:nvPr/>
          </p:nvSpPr>
          <p:spPr bwMode="auto">
            <a:xfrm>
              <a:off x="6075048" y="3353714"/>
              <a:ext cx="77829" cy="71384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išliḍe">
              <a:extLst>
                <a:ext uri="{FF2B5EF4-FFF2-40B4-BE49-F238E27FC236}">
                  <a16:creationId xmlns:a16="http://schemas.microsoft.com/office/drawing/2014/main" id="{DACAB51B-1422-4EBB-819D-1B7819575705}"/>
                </a:ext>
              </a:extLst>
            </p:cNvPr>
            <p:cNvSpPr/>
            <p:nvPr/>
          </p:nvSpPr>
          <p:spPr bwMode="auto">
            <a:xfrm>
              <a:off x="6039128" y="3353714"/>
              <a:ext cx="35920" cy="71384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ï$1ïḑè">
              <a:extLst>
                <a:ext uri="{FF2B5EF4-FFF2-40B4-BE49-F238E27FC236}">
                  <a16:creationId xmlns:a16="http://schemas.microsoft.com/office/drawing/2014/main" id="{0D4797A6-AD5B-4247-9636-C97AA9544235}"/>
                </a:ext>
              </a:extLst>
            </p:cNvPr>
            <p:cNvSpPr/>
            <p:nvPr/>
          </p:nvSpPr>
          <p:spPr bwMode="auto">
            <a:xfrm>
              <a:off x="6075048" y="3425098"/>
              <a:ext cx="35920" cy="3569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ïṧļïḍê">
              <a:extLst>
                <a:ext uri="{FF2B5EF4-FFF2-40B4-BE49-F238E27FC236}">
                  <a16:creationId xmlns:a16="http://schemas.microsoft.com/office/drawing/2014/main" id="{F9DB718A-E655-49EA-9C0A-745DCAA96DE9}"/>
                </a:ext>
              </a:extLst>
            </p:cNvPr>
            <p:cNvSpPr/>
            <p:nvPr/>
          </p:nvSpPr>
          <p:spPr bwMode="auto">
            <a:xfrm>
              <a:off x="6075048" y="3389406"/>
              <a:ext cx="35920" cy="3569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îṩľïdê">
              <a:extLst>
                <a:ext uri="{FF2B5EF4-FFF2-40B4-BE49-F238E27FC236}">
                  <a16:creationId xmlns:a16="http://schemas.microsoft.com/office/drawing/2014/main" id="{4DB884B6-3A14-4B3C-B390-C5C701BC1E70}"/>
                </a:ext>
              </a:extLst>
            </p:cNvPr>
            <p:cNvSpPr/>
            <p:nvPr/>
          </p:nvSpPr>
          <p:spPr bwMode="auto">
            <a:xfrm>
              <a:off x="5751768" y="3895039"/>
              <a:ext cx="652548" cy="2248586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ïṧḷíḓe">
              <a:extLst>
                <a:ext uri="{FF2B5EF4-FFF2-40B4-BE49-F238E27FC236}">
                  <a16:creationId xmlns:a16="http://schemas.microsoft.com/office/drawing/2014/main" id="{2599BBE1-CBB0-4B33-94C5-8714D14158B7}"/>
                </a:ext>
              </a:extLst>
            </p:cNvPr>
            <p:cNvSpPr/>
            <p:nvPr/>
          </p:nvSpPr>
          <p:spPr bwMode="auto">
            <a:xfrm>
              <a:off x="5717184" y="3105199"/>
              <a:ext cx="721716" cy="7171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Text</a:t>
              </a:r>
            </a:p>
          </p:txBody>
        </p:sp>
        <p:sp>
          <p:nvSpPr>
            <p:cNvPr id="19" name="ïṣļïḍè">
              <a:extLst>
                <a:ext uri="{FF2B5EF4-FFF2-40B4-BE49-F238E27FC236}">
                  <a16:creationId xmlns:a16="http://schemas.microsoft.com/office/drawing/2014/main" id="{CA2A7A99-3C55-4F38-BCFE-2BE45BD2E286}"/>
                </a:ext>
              </a:extLst>
            </p:cNvPr>
            <p:cNvSpPr/>
            <p:nvPr/>
          </p:nvSpPr>
          <p:spPr bwMode="auto">
            <a:xfrm>
              <a:off x="4844388" y="3886836"/>
              <a:ext cx="241962" cy="236510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0" name="îṣ1îḓe">
              <a:extLst>
                <a:ext uri="{FF2B5EF4-FFF2-40B4-BE49-F238E27FC236}">
                  <a16:creationId xmlns:a16="http://schemas.microsoft.com/office/drawing/2014/main" id="{0114D0D0-18B0-4C23-90ED-AE5E11FEA6FE}"/>
                </a:ext>
              </a:extLst>
            </p:cNvPr>
            <p:cNvSpPr/>
            <p:nvPr/>
          </p:nvSpPr>
          <p:spPr bwMode="auto">
            <a:xfrm>
              <a:off x="7045903" y="3886836"/>
              <a:ext cx="241962" cy="236510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1" name="ïşḻïḓe">
              <a:extLst>
                <a:ext uri="{FF2B5EF4-FFF2-40B4-BE49-F238E27FC236}">
                  <a16:creationId xmlns:a16="http://schemas.microsoft.com/office/drawing/2014/main" id="{F1A086B0-FA01-4460-A322-E1808AAD4F9E}"/>
                </a:ext>
              </a:extLst>
            </p:cNvPr>
            <p:cNvSpPr/>
            <p:nvPr/>
          </p:nvSpPr>
          <p:spPr>
            <a:xfrm>
              <a:off x="8409243" y="3568025"/>
              <a:ext cx="3111500" cy="3270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  <a:tabLst>
                  <a:tab pos="228594" algn="l"/>
                </a:tabLst>
                <a:defRPr/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22" name="işḷíḋé">
              <a:extLst>
                <a:ext uri="{FF2B5EF4-FFF2-40B4-BE49-F238E27FC236}">
                  <a16:creationId xmlns:a16="http://schemas.microsoft.com/office/drawing/2014/main" id="{2DCB437C-66D7-4E4D-A472-DD01DC254679}"/>
                </a:ext>
              </a:extLst>
            </p:cNvPr>
            <p:cNvSpPr/>
            <p:nvPr/>
          </p:nvSpPr>
          <p:spPr>
            <a:xfrm>
              <a:off x="8409243" y="3895039"/>
              <a:ext cx="3111500" cy="64840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/>
            </a:bodyPr>
            <a:lstStyle/>
            <a:p>
              <a:pPr algn="r">
                <a:lnSpc>
                  <a:spcPct val="150000"/>
                </a:lnSpc>
                <a:tabLst>
                  <a:tab pos="228594" algn="l"/>
                </a:tabLst>
                <a:defRPr/>
              </a:pPr>
              <a:r>
                <a:rPr lang="en-US" altLang="zh-CN" sz="1100" dirty="0"/>
                <a:t>Copy paste fonts. Choose the only option to retain text……</a:t>
              </a:r>
            </a:p>
            <a:p>
              <a:pPr algn="r">
                <a:lnSpc>
                  <a:spcPct val="150000"/>
                </a:lnSpc>
                <a:tabLst>
                  <a:tab pos="228594" algn="l"/>
                </a:tabLst>
                <a:defRPr/>
              </a:pPr>
              <a:endParaRPr lang="en-US" altLang="zh-CN" sz="1100" dirty="0"/>
            </a:p>
          </p:txBody>
        </p:sp>
        <p:sp>
          <p:nvSpPr>
            <p:cNvPr id="23" name="í$ḷíḋé">
              <a:extLst>
                <a:ext uri="{FF2B5EF4-FFF2-40B4-BE49-F238E27FC236}">
                  <a16:creationId xmlns:a16="http://schemas.microsoft.com/office/drawing/2014/main" id="{8F1EE9BB-6014-4707-92FF-00DC0FE10526}"/>
                </a:ext>
              </a:extLst>
            </p:cNvPr>
            <p:cNvSpPr/>
            <p:nvPr/>
          </p:nvSpPr>
          <p:spPr>
            <a:xfrm>
              <a:off x="6475668" y="1453363"/>
              <a:ext cx="3111500" cy="3270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28594" algn="l"/>
                </a:tabLst>
                <a:defRPr/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24" name="íŝľïde">
              <a:extLst>
                <a:ext uri="{FF2B5EF4-FFF2-40B4-BE49-F238E27FC236}">
                  <a16:creationId xmlns:a16="http://schemas.microsoft.com/office/drawing/2014/main" id="{0864D41C-C8DF-4DF9-9EA9-21463A836D7C}"/>
                </a:ext>
              </a:extLst>
            </p:cNvPr>
            <p:cNvSpPr/>
            <p:nvPr/>
          </p:nvSpPr>
          <p:spPr>
            <a:xfrm>
              <a:off x="6475668" y="1780377"/>
              <a:ext cx="3111500" cy="64840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  <a:tabLst>
                  <a:tab pos="228594" algn="l"/>
                </a:tabLst>
                <a:defRPr/>
              </a:pPr>
              <a:r>
                <a:rPr lang="en-US" altLang="zh-CN" sz="1100" dirty="0"/>
                <a:t>Copy paste fonts. Choose the only option to retain text……</a:t>
              </a:r>
            </a:p>
            <a:p>
              <a:pPr>
                <a:lnSpc>
                  <a:spcPct val="150000"/>
                </a:lnSpc>
                <a:tabLst>
                  <a:tab pos="228594" algn="l"/>
                </a:tabLst>
                <a:defRPr/>
              </a:pPr>
              <a:endParaRPr lang="en-US" altLang="zh-CN" sz="1100" dirty="0"/>
            </a:p>
          </p:txBody>
        </p:sp>
        <p:sp>
          <p:nvSpPr>
            <p:cNvPr id="25" name="ïSľiḍê">
              <a:extLst>
                <a:ext uri="{FF2B5EF4-FFF2-40B4-BE49-F238E27FC236}">
                  <a16:creationId xmlns:a16="http://schemas.microsoft.com/office/drawing/2014/main" id="{E4730839-48D7-4236-AD6C-1CDF99486191}"/>
                </a:ext>
              </a:extLst>
            </p:cNvPr>
            <p:cNvSpPr/>
            <p:nvPr/>
          </p:nvSpPr>
          <p:spPr bwMode="auto">
            <a:xfrm>
              <a:off x="5957061" y="1648310"/>
              <a:ext cx="241962" cy="236510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585166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9240A7-3523-433C-BC91-729773DF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405BCC8-6E9C-48D7-A4D1-C92A10D6A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DC0B6D9-E74B-427E-A018-C5792DA8D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1213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DF80DEF-4C74-4391-B60B-530BA7D9D22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484784"/>
            <a:ext cx="12192000" cy="4295651"/>
            <a:chOff x="0" y="1484784"/>
            <a:chExt cx="12192000" cy="4295651"/>
          </a:xfrm>
        </p:grpSpPr>
        <p:sp>
          <p:nvSpPr>
            <p:cNvPr id="6" name="îšḷiḋe">
              <a:extLst>
                <a:ext uri="{FF2B5EF4-FFF2-40B4-BE49-F238E27FC236}">
                  <a16:creationId xmlns:a16="http://schemas.microsoft.com/office/drawing/2014/main" id="{CAF74CC2-75B4-4F53-B7D2-1145773C2E58}"/>
                </a:ext>
              </a:extLst>
            </p:cNvPr>
            <p:cNvSpPr/>
            <p:nvPr/>
          </p:nvSpPr>
          <p:spPr>
            <a:xfrm>
              <a:off x="0" y="1484784"/>
              <a:ext cx="12192000" cy="2183582"/>
            </a:xfrm>
            <a:prstGeom prst="rect">
              <a:avLst/>
            </a:prstGeom>
            <a:blipFill>
              <a:blip r:embed="rId3"/>
              <a:stretch>
                <a:fillRect t="-136908" b="-135324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S1îḋê">
              <a:extLst>
                <a:ext uri="{FF2B5EF4-FFF2-40B4-BE49-F238E27FC236}">
                  <a16:creationId xmlns:a16="http://schemas.microsoft.com/office/drawing/2014/main" id="{903387B4-0282-4EBB-B986-330A00E6A7D2}"/>
                </a:ext>
              </a:extLst>
            </p:cNvPr>
            <p:cNvSpPr/>
            <p:nvPr/>
          </p:nvSpPr>
          <p:spPr>
            <a:xfrm>
              <a:off x="0" y="1484784"/>
              <a:ext cx="6240016" cy="2183582"/>
            </a:xfrm>
            <a:prstGeom prst="rect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8" name="ïS1iḋê">
              <a:extLst>
                <a:ext uri="{FF2B5EF4-FFF2-40B4-BE49-F238E27FC236}">
                  <a16:creationId xmlns:a16="http://schemas.microsoft.com/office/drawing/2014/main" id="{63B7AEED-D0C6-4472-B95F-0CDAD1D4BE23}"/>
                </a:ext>
              </a:extLst>
            </p:cNvPr>
            <p:cNvGrpSpPr/>
            <p:nvPr/>
          </p:nvGrpSpPr>
          <p:grpSpPr>
            <a:xfrm>
              <a:off x="798331" y="2326668"/>
              <a:ext cx="2327954" cy="1046002"/>
              <a:chOff x="8662573" y="1518902"/>
              <a:chExt cx="2578029" cy="1046002"/>
            </a:xfrm>
          </p:grpSpPr>
          <p:sp>
            <p:nvSpPr>
              <p:cNvPr id="26" name="íṣľïḑe">
                <a:extLst>
                  <a:ext uri="{FF2B5EF4-FFF2-40B4-BE49-F238E27FC236}">
                    <a16:creationId xmlns:a16="http://schemas.microsoft.com/office/drawing/2014/main" id="{C20952FE-6558-4CC4-A78E-1B0C64706593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îSľîḋe">
                <a:extLst>
                  <a:ext uri="{FF2B5EF4-FFF2-40B4-BE49-F238E27FC236}">
                    <a16:creationId xmlns:a16="http://schemas.microsoft.com/office/drawing/2014/main" id="{00142DB0-6874-48D9-B912-305F23F84208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íṥ1ïďé">
              <a:extLst>
                <a:ext uri="{FF2B5EF4-FFF2-40B4-BE49-F238E27FC236}">
                  <a16:creationId xmlns:a16="http://schemas.microsoft.com/office/drawing/2014/main" id="{034EEED5-6E58-4C98-9D98-B5A80FED1E0C}"/>
                </a:ext>
              </a:extLst>
            </p:cNvPr>
            <p:cNvGrpSpPr/>
            <p:nvPr/>
          </p:nvGrpSpPr>
          <p:grpSpPr>
            <a:xfrm>
              <a:off x="3679027" y="2326668"/>
              <a:ext cx="2327954" cy="1046002"/>
              <a:chOff x="8662573" y="1518902"/>
              <a:chExt cx="2578029" cy="1046002"/>
            </a:xfrm>
          </p:grpSpPr>
          <p:sp>
            <p:nvSpPr>
              <p:cNvPr id="24" name="îšḻïďé">
                <a:extLst>
                  <a:ext uri="{FF2B5EF4-FFF2-40B4-BE49-F238E27FC236}">
                    <a16:creationId xmlns:a16="http://schemas.microsoft.com/office/drawing/2014/main" id="{C05F07E8-FF68-4069-BA32-81D80416DA6C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ïşļïḑè">
                <a:extLst>
                  <a:ext uri="{FF2B5EF4-FFF2-40B4-BE49-F238E27FC236}">
                    <a16:creationId xmlns:a16="http://schemas.microsoft.com/office/drawing/2014/main" id="{8F56D366-405D-4209-8FBF-8366675900DA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07759550-B0B0-4BCD-8703-0E6E76E04D17}"/>
                </a:ext>
              </a:extLst>
            </p:cNvPr>
            <p:cNvCxnSpPr/>
            <p:nvPr/>
          </p:nvCxnSpPr>
          <p:spPr>
            <a:xfrm>
              <a:off x="3358026" y="1932510"/>
              <a:ext cx="0" cy="14401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39641061-0FDD-45D9-B38F-3B2BE618CA9C}"/>
                </a:ext>
              </a:extLst>
            </p:cNvPr>
            <p:cNvCxnSpPr/>
            <p:nvPr/>
          </p:nvCxnSpPr>
          <p:spPr>
            <a:xfrm>
              <a:off x="8904312" y="4340275"/>
              <a:ext cx="0" cy="144016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ïsḻîḍe">
              <a:extLst>
                <a:ext uri="{FF2B5EF4-FFF2-40B4-BE49-F238E27FC236}">
                  <a16:creationId xmlns:a16="http://schemas.microsoft.com/office/drawing/2014/main" id="{4FB7E7DA-1AAF-48C7-8476-10ED688A6591}"/>
                </a:ext>
              </a:extLst>
            </p:cNvPr>
            <p:cNvSpPr/>
            <p:nvPr/>
          </p:nvSpPr>
          <p:spPr>
            <a:xfrm>
              <a:off x="8296279" y="3429000"/>
              <a:ext cx="1210293" cy="448116"/>
            </a:xfrm>
            <a:prstGeom prst="roundRect">
              <a:avLst>
                <a:gd name="adj" fmla="val 15819"/>
              </a:avLst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1600" b="1" i="1" dirty="0">
                  <a:solidFill>
                    <a:schemeClr val="bg1"/>
                  </a:solidFill>
                </a:rPr>
                <a:t>Text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3" name="íšľîḍè">
              <a:extLst>
                <a:ext uri="{FF2B5EF4-FFF2-40B4-BE49-F238E27FC236}">
                  <a16:creationId xmlns:a16="http://schemas.microsoft.com/office/drawing/2014/main" id="{6B2CC55D-0E0A-4CED-B4FF-4ECA67C19845}"/>
                </a:ext>
              </a:extLst>
            </p:cNvPr>
            <p:cNvSpPr/>
            <p:nvPr/>
          </p:nvSpPr>
          <p:spPr>
            <a:xfrm>
              <a:off x="2685422" y="3451582"/>
              <a:ext cx="1345208" cy="425534"/>
            </a:xfrm>
            <a:prstGeom prst="roundRect">
              <a:avLst>
                <a:gd name="adj" fmla="val 13693"/>
              </a:avLst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en-US" altLang="zh-CN" sz="1600" b="1" i="1" dirty="0"/>
                <a:t>Text</a:t>
              </a:r>
              <a:endParaRPr lang="zh-CN" altLang="en-US" sz="1600" b="1" i="1" dirty="0"/>
            </a:p>
          </p:txBody>
        </p:sp>
        <p:sp>
          <p:nvSpPr>
            <p:cNvPr id="14" name="îsľiḑè">
              <a:extLst>
                <a:ext uri="{FF2B5EF4-FFF2-40B4-BE49-F238E27FC236}">
                  <a16:creationId xmlns:a16="http://schemas.microsoft.com/office/drawing/2014/main" id="{BB9C310E-6FD4-47A1-A6BA-2C23399C416F}"/>
                </a:ext>
              </a:extLst>
            </p:cNvPr>
            <p:cNvSpPr/>
            <p:nvPr/>
          </p:nvSpPr>
          <p:spPr bwMode="auto">
            <a:xfrm>
              <a:off x="1818292" y="1848988"/>
              <a:ext cx="288032" cy="281542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í$ļïḍè">
              <a:extLst>
                <a:ext uri="{FF2B5EF4-FFF2-40B4-BE49-F238E27FC236}">
                  <a16:creationId xmlns:a16="http://schemas.microsoft.com/office/drawing/2014/main" id="{8730459A-3E6D-4588-9EA5-00497DE156D1}"/>
                </a:ext>
              </a:extLst>
            </p:cNvPr>
            <p:cNvSpPr/>
            <p:nvPr/>
          </p:nvSpPr>
          <p:spPr bwMode="auto">
            <a:xfrm>
              <a:off x="4730457" y="1845743"/>
              <a:ext cx="225094" cy="288032"/>
            </a:xfrm>
            <a:custGeom>
              <a:avLst/>
              <a:gdLst>
                <a:gd name="T0" fmla="*/ 202 w 405"/>
                <a:gd name="T1" fmla="*/ 0 h 519"/>
                <a:gd name="T2" fmla="*/ 202 w 405"/>
                <a:gd name="T3" fmla="*/ 117 h 519"/>
                <a:gd name="T4" fmla="*/ 76 w 405"/>
                <a:gd name="T5" fmla="*/ 106 h 519"/>
                <a:gd name="T6" fmla="*/ 76 w 405"/>
                <a:gd name="T7" fmla="*/ 2 h 519"/>
                <a:gd name="T8" fmla="*/ 76 w 405"/>
                <a:gd name="T9" fmla="*/ 106 h 519"/>
                <a:gd name="T10" fmla="*/ 375 w 405"/>
                <a:gd name="T11" fmla="*/ 46 h 519"/>
                <a:gd name="T12" fmla="*/ 284 w 405"/>
                <a:gd name="T13" fmla="*/ 46 h 519"/>
                <a:gd name="T14" fmla="*/ 399 w 405"/>
                <a:gd name="T15" fmla="*/ 126 h 519"/>
                <a:gd name="T16" fmla="*/ 341 w 405"/>
                <a:gd name="T17" fmla="*/ 120 h 519"/>
                <a:gd name="T18" fmla="*/ 348 w 405"/>
                <a:gd name="T19" fmla="*/ 208 h 519"/>
                <a:gd name="T20" fmla="*/ 310 w 405"/>
                <a:gd name="T21" fmla="*/ 208 h 519"/>
                <a:gd name="T22" fmla="*/ 317 w 405"/>
                <a:gd name="T23" fmla="*/ 120 h 519"/>
                <a:gd name="T24" fmla="*/ 273 w 405"/>
                <a:gd name="T25" fmla="*/ 120 h 519"/>
                <a:gd name="T26" fmla="*/ 301 w 405"/>
                <a:gd name="T27" fmla="*/ 155 h 519"/>
                <a:gd name="T28" fmla="*/ 280 w 405"/>
                <a:gd name="T29" fmla="*/ 327 h 519"/>
                <a:gd name="T30" fmla="*/ 307 w 405"/>
                <a:gd name="T31" fmla="*/ 463 h 519"/>
                <a:gd name="T32" fmla="*/ 351 w 405"/>
                <a:gd name="T33" fmla="*/ 463 h 519"/>
                <a:gd name="T34" fmla="*/ 378 w 405"/>
                <a:gd name="T35" fmla="*/ 284 h 519"/>
                <a:gd name="T36" fmla="*/ 403 w 405"/>
                <a:gd name="T37" fmla="*/ 265 h 519"/>
                <a:gd name="T38" fmla="*/ 399 w 405"/>
                <a:gd name="T39" fmla="*/ 126 h 519"/>
                <a:gd name="T40" fmla="*/ 104 w 405"/>
                <a:gd name="T41" fmla="*/ 155 h 519"/>
                <a:gd name="T42" fmla="*/ 131 w 405"/>
                <a:gd name="T43" fmla="*/ 120 h 519"/>
                <a:gd name="T44" fmla="*/ 81 w 405"/>
                <a:gd name="T45" fmla="*/ 130 h 519"/>
                <a:gd name="T46" fmla="*/ 76 w 405"/>
                <a:gd name="T47" fmla="*/ 226 h 519"/>
                <a:gd name="T48" fmla="*/ 71 w 405"/>
                <a:gd name="T49" fmla="*/ 130 h 519"/>
                <a:gd name="T50" fmla="*/ 20 w 405"/>
                <a:gd name="T51" fmla="*/ 120 h 519"/>
                <a:gd name="T52" fmla="*/ 0 w 405"/>
                <a:gd name="T53" fmla="*/ 266 h 519"/>
                <a:gd name="T54" fmla="*/ 27 w 405"/>
                <a:gd name="T55" fmla="*/ 285 h 519"/>
                <a:gd name="T56" fmla="*/ 53 w 405"/>
                <a:gd name="T57" fmla="*/ 463 h 519"/>
                <a:gd name="T58" fmla="*/ 98 w 405"/>
                <a:gd name="T59" fmla="*/ 463 h 519"/>
                <a:gd name="T60" fmla="*/ 125 w 405"/>
                <a:gd name="T61" fmla="*/ 329 h 519"/>
                <a:gd name="T62" fmla="*/ 281 w 405"/>
                <a:gd name="T63" fmla="*/ 139 h 519"/>
                <a:gd name="T64" fmla="*/ 216 w 405"/>
                <a:gd name="T65" fmla="*/ 132 h 519"/>
                <a:gd name="T66" fmla="*/ 223 w 405"/>
                <a:gd name="T67" fmla="*/ 232 h 519"/>
                <a:gd name="T68" fmla="*/ 181 w 405"/>
                <a:gd name="T69" fmla="*/ 232 h 519"/>
                <a:gd name="T70" fmla="*/ 188 w 405"/>
                <a:gd name="T71" fmla="*/ 132 h 519"/>
                <a:gd name="T72" fmla="*/ 117 w 405"/>
                <a:gd name="T73" fmla="*/ 155 h 519"/>
                <a:gd name="T74" fmla="*/ 140 w 405"/>
                <a:gd name="T75" fmla="*/ 319 h 519"/>
                <a:gd name="T76" fmla="*/ 147 w 405"/>
                <a:gd name="T77" fmla="*/ 489 h 519"/>
                <a:gd name="T78" fmla="*/ 202 w 405"/>
                <a:gd name="T79" fmla="*/ 505 h 519"/>
                <a:gd name="T80" fmla="*/ 257 w 405"/>
                <a:gd name="T81" fmla="*/ 489 h 519"/>
                <a:gd name="T82" fmla="*/ 263 w 405"/>
                <a:gd name="T83" fmla="*/ 318 h 519"/>
                <a:gd name="T84" fmla="*/ 287 w 405"/>
                <a:gd name="T85" fmla="*/ 155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5" h="519">
                  <a:moveTo>
                    <a:pt x="151" y="49"/>
                  </a:moveTo>
                  <a:cubicBezTo>
                    <a:pt x="151" y="17"/>
                    <a:pt x="174" y="0"/>
                    <a:pt x="202" y="0"/>
                  </a:cubicBezTo>
                  <a:cubicBezTo>
                    <a:pt x="231" y="0"/>
                    <a:pt x="254" y="17"/>
                    <a:pt x="254" y="49"/>
                  </a:cubicBezTo>
                  <a:cubicBezTo>
                    <a:pt x="254" y="82"/>
                    <a:pt x="231" y="117"/>
                    <a:pt x="202" y="117"/>
                  </a:cubicBezTo>
                  <a:cubicBezTo>
                    <a:pt x="174" y="117"/>
                    <a:pt x="151" y="82"/>
                    <a:pt x="151" y="49"/>
                  </a:cubicBezTo>
                  <a:close/>
                  <a:moveTo>
                    <a:pt x="76" y="106"/>
                  </a:moveTo>
                  <a:cubicBezTo>
                    <a:pt x="101" y="106"/>
                    <a:pt x="121" y="75"/>
                    <a:pt x="121" y="46"/>
                  </a:cubicBezTo>
                  <a:cubicBezTo>
                    <a:pt x="121" y="18"/>
                    <a:pt x="101" y="2"/>
                    <a:pt x="76" y="2"/>
                  </a:cubicBezTo>
                  <a:cubicBezTo>
                    <a:pt x="51" y="2"/>
                    <a:pt x="30" y="18"/>
                    <a:pt x="30" y="46"/>
                  </a:cubicBezTo>
                  <a:cubicBezTo>
                    <a:pt x="30" y="75"/>
                    <a:pt x="51" y="106"/>
                    <a:pt x="76" y="106"/>
                  </a:cubicBezTo>
                  <a:close/>
                  <a:moveTo>
                    <a:pt x="329" y="106"/>
                  </a:moveTo>
                  <a:cubicBezTo>
                    <a:pt x="354" y="106"/>
                    <a:pt x="375" y="75"/>
                    <a:pt x="375" y="46"/>
                  </a:cubicBezTo>
                  <a:cubicBezTo>
                    <a:pt x="375" y="18"/>
                    <a:pt x="354" y="2"/>
                    <a:pt x="329" y="2"/>
                  </a:cubicBezTo>
                  <a:cubicBezTo>
                    <a:pt x="304" y="2"/>
                    <a:pt x="284" y="18"/>
                    <a:pt x="284" y="46"/>
                  </a:cubicBezTo>
                  <a:cubicBezTo>
                    <a:pt x="284" y="75"/>
                    <a:pt x="304" y="106"/>
                    <a:pt x="329" y="106"/>
                  </a:cubicBezTo>
                  <a:close/>
                  <a:moveTo>
                    <a:pt x="399" y="126"/>
                  </a:moveTo>
                  <a:cubicBezTo>
                    <a:pt x="395" y="122"/>
                    <a:pt x="390" y="120"/>
                    <a:pt x="385" y="120"/>
                  </a:cubicBezTo>
                  <a:lnTo>
                    <a:pt x="341" y="120"/>
                  </a:lnTo>
                  <a:lnTo>
                    <a:pt x="334" y="130"/>
                  </a:lnTo>
                  <a:lnTo>
                    <a:pt x="348" y="208"/>
                  </a:lnTo>
                  <a:lnTo>
                    <a:pt x="329" y="226"/>
                  </a:lnTo>
                  <a:lnTo>
                    <a:pt x="310" y="208"/>
                  </a:lnTo>
                  <a:lnTo>
                    <a:pt x="324" y="130"/>
                  </a:lnTo>
                  <a:lnTo>
                    <a:pt x="317" y="120"/>
                  </a:lnTo>
                  <a:lnTo>
                    <a:pt x="274" y="120"/>
                  </a:lnTo>
                  <a:cubicBezTo>
                    <a:pt x="273" y="120"/>
                    <a:pt x="273" y="120"/>
                    <a:pt x="273" y="120"/>
                  </a:cubicBezTo>
                  <a:cubicBezTo>
                    <a:pt x="279" y="121"/>
                    <a:pt x="286" y="125"/>
                    <a:pt x="290" y="129"/>
                  </a:cubicBezTo>
                  <a:cubicBezTo>
                    <a:pt x="297" y="136"/>
                    <a:pt x="301" y="146"/>
                    <a:pt x="301" y="155"/>
                  </a:cubicBezTo>
                  <a:lnTo>
                    <a:pt x="300" y="295"/>
                  </a:lnTo>
                  <a:cubicBezTo>
                    <a:pt x="299" y="310"/>
                    <a:pt x="292" y="321"/>
                    <a:pt x="280" y="327"/>
                  </a:cubicBezTo>
                  <a:lnTo>
                    <a:pt x="280" y="436"/>
                  </a:lnTo>
                  <a:cubicBezTo>
                    <a:pt x="280" y="451"/>
                    <a:pt x="292" y="463"/>
                    <a:pt x="307" y="463"/>
                  </a:cubicBezTo>
                  <a:cubicBezTo>
                    <a:pt x="316" y="463"/>
                    <a:pt x="324" y="458"/>
                    <a:pt x="329" y="451"/>
                  </a:cubicBezTo>
                  <a:cubicBezTo>
                    <a:pt x="334" y="458"/>
                    <a:pt x="342" y="463"/>
                    <a:pt x="351" y="463"/>
                  </a:cubicBezTo>
                  <a:cubicBezTo>
                    <a:pt x="366" y="463"/>
                    <a:pt x="378" y="451"/>
                    <a:pt x="378" y="436"/>
                  </a:cubicBezTo>
                  <a:lnTo>
                    <a:pt x="378" y="284"/>
                  </a:lnTo>
                  <a:cubicBezTo>
                    <a:pt x="380" y="284"/>
                    <a:pt x="381" y="284"/>
                    <a:pt x="383" y="284"/>
                  </a:cubicBezTo>
                  <a:cubicBezTo>
                    <a:pt x="395" y="285"/>
                    <a:pt x="403" y="276"/>
                    <a:pt x="403" y="265"/>
                  </a:cubicBezTo>
                  <a:lnTo>
                    <a:pt x="405" y="140"/>
                  </a:lnTo>
                  <a:cubicBezTo>
                    <a:pt x="405" y="135"/>
                    <a:pt x="403" y="129"/>
                    <a:pt x="399" y="126"/>
                  </a:cubicBezTo>
                  <a:close/>
                  <a:moveTo>
                    <a:pt x="104" y="297"/>
                  </a:moveTo>
                  <a:lnTo>
                    <a:pt x="104" y="155"/>
                  </a:lnTo>
                  <a:cubicBezTo>
                    <a:pt x="104" y="138"/>
                    <a:pt x="116" y="123"/>
                    <a:pt x="132" y="120"/>
                  </a:cubicBezTo>
                  <a:cubicBezTo>
                    <a:pt x="132" y="120"/>
                    <a:pt x="131" y="120"/>
                    <a:pt x="131" y="120"/>
                  </a:cubicBezTo>
                  <a:lnTo>
                    <a:pt x="88" y="120"/>
                  </a:lnTo>
                  <a:lnTo>
                    <a:pt x="81" y="130"/>
                  </a:lnTo>
                  <a:lnTo>
                    <a:pt x="94" y="208"/>
                  </a:lnTo>
                  <a:lnTo>
                    <a:pt x="76" y="226"/>
                  </a:lnTo>
                  <a:lnTo>
                    <a:pt x="57" y="208"/>
                  </a:lnTo>
                  <a:lnTo>
                    <a:pt x="71" y="130"/>
                  </a:lnTo>
                  <a:lnTo>
                    <a:pt x="63" y="120"/>
                  </a:lnTo>
                  <a:lnTo>
                    <a:pt x="20" y="120"/>
                  </a:lnTo>
                  <a:cubicBezTo>
                    <a:pt x="9" y="120"/>
                    <a:pt x="0" y="129"/>
                    <a:pt x="0" y="140"/>
                  </a:cubicBezTo>
                  <a:lnTo>
                    <a:pt x="0" y="266"/>
                  </a:lnTo>
                  <a:cubicBezTo>
                    <a:pt x="0" y="277"/>
                    <a:pt x="9" y="286"/>
                    <a:pt x="20" y="286"/>
                  </a:cubicBezTo>
                  <a:cubicBezTo>
                    <a:pt x="22" y="286"/>
                    <a:pt x="25" y="286"/>
                    <a:pt x="27" y="285"/>
                  </a:cubicBezTo>
                  <a:lnTo>
                    <a:pt x="27" y="436"/>
                  </a:lnTo>
                  <a:cubicBezTo>
                    <a:pt x="27" y="451"/>
                    <a:pt x="39" y="463"/>
                    <a:pt x="53" y="463"/>
                  </a:cubicBezTo>
                  <a:cubicBezTo>
                    <a:pt x="63" y="463"/>
                    <a:pt x="71" y="458"/>
                    <a:pt x="76" y="451"/>
                  </a:cubicBezTo>
                  <a:cubicBezTo>
                    <a:pt x="80" y="458"/>
                    <a:pt x="89" y="463"/>
                    <a:pt x="98" y="463"/>
                  </a:cubicBezTo>
                  <a:cubicBezTo>
                    <a:pt x="113" y="463"/>
                    <a:pt x="125" y="451"/>
                    <a:pt x="125" y="436"/>
                  </a:cubicBezTo>
                  <a:lnTo>
                    <a:pt x="125" y="329"/>
                  </a:lnTo>
                  <a:cubicBezTo>
                    <a:pt x="112" y="324"/>
                    <a:pt x="104" y="311"/>
                    <a:pt x="104" y="297"/>
                  </a:cubicBezTo>
                  <a:close/>
                  <a:moveTo>
                    <a:pt x="281" y="139"/>
                  </a:moveTo>
                  <a:cubicBezTo>
                    <a:pt x="277" y="135"/>
                    <a:pt x="271" y="132"/>
                    <a:pt x="265" y="132"/>
                  </a:cubicBezTo>
                  <a:lnTo>
                    <a:pt x="216" y="132"/>
                  </a:lnTo>
                  <a:lnTo>
                    <a:pt x="208" y="144"/>
                  </a:lnTo>
                  <a:lnTo>
                    <a:pt x="223" y="232"/>
                  </a:lnTo>
                  <a:lnTo>
                    <a:pt x="202" y="252"/>
                  </a:lnTo>
                  <a:lnTo>
                    <a:pt x="181" y="232"/>
                  </a:lnTo>
                  <a:lnTo>
                    <a:pt x="197" y="144"/>
                  </a:lnTo>
                  <a:lnTo>
                    <a:pt x="188" y="132"/>
                  </a:lnTo>
                  <a:lnTo>
                    <a:pt x="140" y="132"/>
                  </a:lnTo>
                  <a:cubicBezTo>
                    <a:pt x="127" y="132"/>
                    <a:pt x="117" y="142"/>
                    <a:pt x="117" y="155"/>
                  </a:cubicBezTo>
                  <a:lnTo>
                    <a:pt x="117" y="297"/>
                  </a:lnTo>
                  <a:cubicBezTo>
                    <a:pt x="117" y="309"/>
                    <a:pt x="127" y="319"/>
                    <a:pt x="140" y="319"/>
                  </a:cubicBezTo>
                  <a:cubicBezTo>
                    <a:pt x="142" y="319"/>
                    <a:pt x="145" y="319"/>
                    <a:pt x="147" y="318"/>
                  </a:cubicBezTo>
                  <a:lnTo>
                    <a:pt x="147" y="489"/>
                  </a:lnTo>
                  <a:cubicBezTo>
                    <a:pt x="147" y="505"/>
                    <a:pt x="161" y="519"/>
                    <a:pt x="177" y="519"/>
                  </a:cubicBezTo>
                  <a:cubicBezTo>
                    <a:pt x="188" y="519"/>
                    <a:pt x="197" y="513"/>
                    <a:pt x="202" y="505"/>
                  </a:cubicBezTo>
                  <a:cubicBezTo>
                    <a:pt x="208" y="513"/>
                    <a:pt x="217" y="519"/>
                    <a:pt x="227" y="519"/>
                  </a:cubicBezTo>
                  <a:cubicBezTo>
                    <a:pt x="244" y="519"/>
                    <a:pt x="257" y="505"/>
                    <a:pt x="257" y="489"/>
                  </a:cubicBezTo>
                  <a:lnTo>
                    <a:pt x="257" y="317"/>
                  </a:lnTo>
                  <a:cubicBezTo>
                    <a:pt x="259" y="317"/>
                    <a:pt x="261" y="318"/>
                    <a:pt x="263" y="318"/>
                  </a:cubicBezTo>
                  <a:cubicBezTo>
                    <a:pt x="276" y="318"/>
                    <a:pt x="286" y="308"/>
                    <a:pt x="286" y="295"/>
                  </a:cubicBezTo>
                  <a:lnTo>
                    <a:pt x="287" y="155"/>
                  </a:lnTo>
                  <a:cubicBezTo>
                    <a:pt x="287" y="149"/>
                    <a:pt x="285" y="143"/>
                    <a:pt x="281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6" name="ïS1iḋè">
              <a:extLst>
                <a:ext uri="{FF2B5EF4-FFF2-40B4-BE49-F238E27FC236}">
                  <a16:creationId xmlns:a16="http://schemas.microsoft.com/office/drawing/2014/main" id="{D2D3546B-6077-4896-8167-604166EE002F}"/>
                </a:ext>
              </a:extLst>
            </p:cNvPr>
            <p:cNvGrpSpPr/>
            <p:nvPr/>
          </p:nvGrpSpPr>
          <p:grpSpPr>
            <a:xfrm>
              <a:off x="6311838" y="4566580"/>
              <a:ext cx="2327954" cy="1046002"/>
              <a:chOff x="8662573" y="1518902"/>
              <a:chExt cx="2578029" cy="1046002"/>
            </a:xfrm>
          </p:grpSpPr>
          <p:sp>
            <p:nvSpPr>
              <p:cNvPr id="22" name="iş1íḓe">
                <a:extLst>
                  <a:ext uri="{FF2B5EF4-FFF2-40B4-BE49-F238E27FC236}">
                    <a16:creationId xmlns:a16="http://schemas.microsoft.com/office/drawing/2014/main" id="{B1AABF8B-95D5-4480-AD75-A32F3C19F12B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23" name="íṣḻiďé">
                <a:extLst>
                  <a:ext uri="{FF2B5EF4-FFF2-40B4-BE49-F238E27FC236}">
                    <a16:creationId xmlns:a16="http://schemas.microsoft.com/office/drawing/2014/main" id="{786DD524-1B97-4C20-8ED3-6FA6489DFE65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17" name="ïṥļíde">
              <a:extLst>
                <a:ext uri="{FF2B5EF4-FFF2-40B4-BE49-F238E27FC236}">
                  <a16:creationId xmlns:a16="http://schemas.microsoft.com/office/drawing/2014/main" id="{388FAA0B-7233-4B62-B476-E2DFD680F6F2}"/>
                </a:ext>
              </a:extLst>
            </p:cNvPr>
            <p:cNvGrpSpPr/>
            <p:nvPr/>
          </p:nvGrpSpPr>
          <p:grpSpPr>
            <a:xfrm>
              <a:off x="9192534" y="4566580"/>
              <a:ext cx="2327954" cy="1046002"/>
              <a:chOff x="8662573" y="1518902"/>
              <a:chExt cx="2578029" cy="1046002"/>
            </a:xfrm>
          </p:grpSpPr>
          <p:sp>
            <p:nvSpPr>
              <p:cNvPr id="20" name="išļídè">
                <a:extLst>
                  <a:ext uri="{FF2B5EF4-FFF2-40B4-BE49-F238E27FC236}">
                    <a16:creationId xmlns:a16="http://schemas.microsoft.com/office/drawing/2014/main" id="{C88A860E-7AF7-4312-92EC-0EF6F7DFE44E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21" name="îsľîḍê">
                <a:extLst>
                  <a:ext uri="{FF2B5EF4-FFF2-40B4-BE49-F238E27FC236}">
                    <a16:creationId xmlns:a16="http://schemas.microsoft.com/office/drawing/2014/main" id="{229D043C-E8C9-4243-9DA0-2DED5C7E05C9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square" lIns="91440" tIns="45720" rIns="91440" bIns="45720" anchor="b">
                <a:normAutofit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sp>
          <p:nvSpPr>
            <p:cNvPr id="18" name="íŝľiḑè">
              <a:extLst>
                <a:ext uri="{FF2B5EF4-FFF2-40B4-BE49-F238E27FC236}">
                  <a16:creationId xmlns:a16="http://schemas.microsoft.com/office/drawing/2014/main" id="{AF16BBC4-0A7F-42C6-94B2-3DA5C41883F0}"/>
                </a:ext>
              </a:extLst>
            </p:cNvPr>
            <p:cNvSpPr/>
            <p:nvPr/>
          </p:nvSpPr>
          <p:spPr bwMode="auto">
            <a:xfrm>
              <a:off x="7331799" y="4124905"/>
              <a:ext cx="288032" cy="209532"/>
            </a:xfrm>
            <a:custGeom>
              <a:avLst/>
              <a:gdLst>
                <a:gd name="T0" fmla="*/ 5633 w 5757"/>
                <a:gd name="T1" fmla="*/ 1244 h 4194"/>
                <a:gd name="T2" fmla="*/ 5210 w 5757"/>
                <a:gd name="T3" fmla="*/ 1244 h 4194"/>
                <a:gd name="T4" fmla="*/ 5124 w 5757"/>
                <a:gd name="T5" fmla="*/ 1278 h 4194"/>
                <a:gd name="T6" fmla="*/ 5034 w 5757"/>
                <a:gd name="T7" fmla="*/ 1365 h 4194"/>
                <a:gd name="T8" fmla="*/ 4370 w 5757"/>
                <a:gd name="T9" fmla="*/ 306 h 4194"/>
                <a:gd name="T10" fmla="*/ 3724 w 5757"/>
                <a:gd name="T11" fmla="*/ 0 h 4194"/>
                <a:gd name="T12" fmla="*/ 2033 w 5757"/>
                <a:gd name="T13" fmla="*/ 0 h 4194"/>
                <a:gd name="T14" fmla="*/ 1388 w 5757"/>
                <a:gd name="T15" fmla="*/ 306 h 4194"/>
                <a:gd name="T16" fmla="*/ 722 w 5757"/>
                <a:gd name="T17" fmla="*/ 1364 h 4194"/>
                <a:gd name="T18" fmla="*/ 633 w 5757"/>
                <a:gd name="T19" fmla="*/ 1278 h 4194"/>
                <a:gd name="T20" fmla="*/ 547 w 5757"/>
                <a:gd name="T21" fmla="*/ 1244 h 4194"/>
                <a:gd name="T22" fmla="*/ 125 w 5757"/>
                <a:gd name="T23" fmla="*/ 1244 h 4194"/>
                <a:gd name="T24" fmla="*/ 0 w 5757"/>
                <a:gd name="T25" fmla="*/ 1368 h 4194"/>
                <a:gd name="T26" fmla="*/ 0 w 5757"/>
                <a:gd name="T27" fmla="*/ 1657 h 4194"/>
                <a:gd name="T28" fmla="*/ 117 w 5757"/>
                <a:gd name="T29" fmla="*/ 1782 h 4194"/>
                <a:gd name="T30" fmla="*/ 551 w 5757"/>
                <a:gd name="T31" fmla="*/ 1809 h 4194"/>
                <a:gd name="T32" fmla="*/ 434 w 5757"/>
                <a:gd name="T33" fmla="*/ 2689 h 4194"/>
                <a:gd name="T34" fmla="*/ 625 w 5757"/>
                <a:gd name="T35" fmla="*/ 3416 h 4194"/>
                <a:gd name="T36" fmla="*/ 625 w 5757"/>
                <a:gd name="T37" fmla="*/ 4089 h 4194"/>
                <a:gd name="T38" fmla="*/ 730 w 5757"/>
                <a:gd name="T39" fmla="*/ 4194 h 4194"/>
                <a:gd name="T40" fmla="*/ 1210 w 5757"/>
                <a:gd name="T41" fmla="*/ 4194 h 4194"/>
                <a:gd name="T42" fmla="*/ 1315 w 5757"/>
                <a:gd name="T43" fmla="*/ 4089 h 4194"/>
                <a:gd name="T44" fmla="*/ 1315 w 5757"/>
                <a:gd name="T45" fmla="*/ 3671 h 4194"/>
                <a:gd name="T46" fmla="*/ 4443 w 5757"/>
                <a:gd name="T47" fmla="*/ 3671 h 4194"/>
                <a:gd name="T48" fmla="*/ 4443 w 5757"/>
                <a:gd name="T49" fmla="*/ 4089 h 4194"/>
                <a:gd name="T50" fmla="*/ 4547 w 5757"/>
                <a:gd name="T51" fmla="*/ 4194 h 4194"/>
                <a:gd name="T52" fmla="*/ 5027 w 5757"/>
                <a:gd name="T53" fmla="*/ 4194 h 4194"/>
                <a:gd name="T54" fmla="*/ 5132 w 5757"/>
                <a:gd name="T55" fmla="*/ 4089 h 4194"/>
                <a:gd name="T56" fmla="*/ 5132 w 5757"/>
                <a:gd name="T57" fmla="*/ 3416 h 4194"/>
                <a:gd name="T58" fmla="*/ 5323 w 5757"/>
                <a:gd name="T59" fmla="*/ 2689 h 4194"/>
                <a:gd name="T60" fmla="*/ 5206 w 5757"/>
                <a:gd name="T61" fmla="*/ 1809 h 4194"/>
                <a:gd name="T62" fmla="*/ 5640 w 5757"/>
                <a:gd name="T63" fmla="*/ 1782 h 4194"/>
                <a:gd name="T64" fmla="*/ 5757 w 5757"/>
                <a:gd name="T65" fmla="*/ 1657 h 4194"/>
                <a:gd name="T66" fmla="*/ 5757 w 5757"/>
                <a:gd name="T67" fmla="*/ 1368 h 4194"/>
                <a:gd name="T68" fmla="*/ 5633 w 5757"/>
                <a:gd name="T69" fmla="*/ 1244 h 4194"/>
                <a:gd name="T70" fmla="*/ 1744 w 5757"/>
                <a:gd name="T71" fmla="*/ 597 h 4194"/>
                <a:gd name="T72" fmla="*/ 2033 w 5757"/>
                <a:gd name="T73" fmla="*/ 460 h 4194"/>
                <a:gd name="T74" fmla="*/ 3724 w 5757"/>
                <a:gd name="T75" fmla="*/ 460 h 4194"/>
                <a:gd name="T76" fmla="*/ 4013 w 5757"/>
                <a:gd name="T77" fmla="*/ 597 h 4194"/>
                <a:gd name="T78" fmla="*/ 4507 w 5757"/>
                <a:gd name="T79" fmla="*/ 1330 h 4194"/>
                <a:gd name="T80" fmla="*/ 1247 w 5757"/>
                <a:gd name="T81" fmla="*/ 1331 h 4194"/>
                <a:gd name="T82" fmla="*/ 1744 w 5757"/>
                <a:gd name="T83" fmla="*/ 597 h 4194"/>
                <a:gd name="T84" fmla="*/ 1389 w 5757"/>
                <a:gd name="T85" fmla="*/ 3161 h 4194"/>
                <a:gd name="T86" fmla="*/ 956 w 5757"/>
                <a:gd name="T87" fmla="*/ 2893 h 4194"/>
                <a:gd name="T88" fmla="*/ 1265 w 5757"/>
                <a:gd name="T89" fmla="*/ 2550 h 4194"/>
                <a:gd name="T90" fmla="*/ 1822 w 5757"/>
                <a:gd name="T91" fmla="*/ 2893 h 4194"/>
                <a:gd name="T92" fmla="*/ 1389 w 5757"/>
                <a:gd name="T93" fmla="*/ 3161 h 4194"/>
                <a:gd name="T94" fmla="*/ 3332 w 5757"/>
                <a:gd name="T95" fmla="*/ 3121 h 4194"/>
                <a:gd name="T96" fmla="*/ 2425 w 5757"/>
                <a:gd name="T97" fmla="*/ 3121 h 4194"/>
                <a:gd name="T98" fmla="*/ 2177 w 5757"/>
                <a:gd name="T99" fmla="*/ 2873 h 4194"/>
                <a:gd name="T100" fmla="*/ 2246 w 5757"/>
                <a:gd name="T101" fmla="*/ 2803 h 4194"/>
                <a:gd name="T102" fmla="*/ 3511 w 5757"/>
                <a:gd name="T103" fmla="*/ 2803 h 4194"/>
                <a:gd name="T104" fmla="*/ 3581 w 5757"/>
                <a:gd name="T105" fmla="*/ 2873 h 4194"/>
                <a:gd name="T106" fmla="*/ 3332 w 5757"/>
                <a:gd name="T107" fmla="*/ 3121 h 4194"/>
                <a:gd name="T108" fmla="*/ 4368 w 5757"/>
                <a:gd name="T109" fmla="*/ 3161 h 4194"/>
                <a:gd name="T110" fmla="*/ 3936 w 5757"/>
                <a:gd name="T111" fmla="*/ 2893 h 4194"/>
                <a:gd name="T112" fmla="*/ 4492 w 5757"/>
                <a:gd name="T113" fmla="*/ 2550 h 4194"/>
                <a:gd name="T114" fmla="*/ 4801 w 5757"/>
                <a:gd name="T115" fmla="*/ 2893 h 4194"/>
                <a:gd name="T116" fmla="*/ 4368 w 5757"/>
                <a:gd name="T117" fmla="*/ 3161 h 4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57" h="4194">
                  <a:moveTo>
                    <a:pt x="5633" y="1244"/>
                  </a:moveTo>
                  <a:lnTo>
                    <a:pt x="5210" y="1244"/>
                  </a:lnTo>
                  <a:cubicBezTo>
                    <a:pt x="5178" y="1244"/>
                    <a:pt x="5147" y="1256"/>
                    <a:pt x="5124" y="1278"/>
                  </a:cubicBezTo>
                  <a:lnTo>
                    <a:pt x="5034" y="1365"/>
                  </a:lnTo>
                  <a:cubicBezTo>
                    <a:pt x="4882" y="1013"/>
                    <a:pt x="4664" y="666"/>
                    <a:pt x="4370" y="306"/>
                  </a:cubicBezTo>
                  <a:cubicBezTo>
                    <a:pt x="4210" y="111"/>
                    <a:pt x="3975" y="0"/>
                    <a:pt x="3724" y="0"/>
                  </a:cubicBezTo>
                  <a:lnTo>
                    <a:pt x="2033" y="0"/>
                  </a:lnTo>
                  <a:cubicBezTo>
                    <a:pt x="1782" y="0"/>
                    <a:pt x="1547" y="111"/>
                    <a:pt x="1388" y="306"/>
                  </a:cubicBezTo>
                  <a:cubicBezTo>
                    <a:pt x="1084" y="677"/>
                    <a:pt x="870" y="1016"/>
                    <a:pt x="722" y="1364"/>
                  </a:cubicBezTo>
                  <a:lnTo>
                    <a:pt x="633" y="1278"/>
                  </a:lnTo>
                  <a:cubicBezTo>
                    <a:pt x="610" y="1256"/>
                    <a:pt x="579" y="1244"/>
                    <a:pt x="547" y="1244"/>
                  </a:cubicBezTo>
                  <a:lnTo>
                    <a:pt x="125" y="1244"/>
                  </a:lnTo>
                  <a:cubicBezTo>
                    <a:pt x="56" y="1244"/>
                    <a:pt x="0" y="1300"/>
                    <a:pt x="0" y="1368"/>
                  </a:cubicBezTo>
                  <a:lnTo>
                    <a:pt x="0" y="1657"/>
                  </a:lnTo>
                  <a:cubicBezTo>
                    <a:pt x="0" y="1723"/>
                    <a:pt x="51" y="1777"/>
                    <a:pt x="117" y="1782"/>
                  </a:cubicBezTo>
                  <a:lnTo>
                    <a:pt x="551" y="1809"/>
                  </a:lnTo>
                  <a:cubicBezTo>
                    <a:pt x="485" y="2001"/>
                    <a:pt x="434" y="2286"/>
                    <a:pt x="434" y="2689"/>
                  </a:cubicBezTo>
                  <a:cubicBezTo>
                    <a:pt x="434" y="3038"/>
                    <a:pt x="504" y="3268"/>
                    <a:pt x="625" y="3416"/>
                  </a:cubicBezTo>
                  <a:lnTo>
                    <a:pt x="625" y="4089"/>
                  </a:lnTo>
                  <a:cubicBezTo>
                    <a:pt x="625" y="4147"/>
                    <a:pt x="672" y="4194"/>
                    <a:pt x="730" y="4194"/>
                  </a:cubicBezTo>
                  <a:lnTo>
                    <a:pt x="1210" y="4194"/>
                  </a:lnTo>
                  <a:cubicBezTo>
                    <a:pt x="1268" y="4194"/>
                    <a:pt x="1315" y="4147"/>
                    <a:pt x="1315" y="4089"/>
                  </a:cubicBezTo>
                  <a:lnTo>
                    <a:pt x="1315" y="3671"/>
                  </a:lnTo>
                  <a:lnTo>
                    <a:pt x="4443" y="3671"/>
                  </a:lnTo>
                  <a:lnTo>
                    <a:pt x="4443" y="4089"/>
                  </a:lnTo>
                  <a:cubicBezTo>
                    <a:pt x="4443" y="4147"/>
                    <a:pt x="4489" y="4194"/>
                    <a:pt x="4547" y="4194"/>
                  </a:cubicBezTo>
                  <a:lnTo>
                    <a:pt x="5027" y="4194"/>
                  </a:lnTo>
                  <a:cubicBezTo>
                    <a:pt x="5085" y="4194"/>
                    <a:pt x="5132" y="4147"/>
                    <a:pt x="5132" y="4089"/>
                  </a:cubicBezTo>
                  <a:lnTo>
                    <a:pt x="5132" y="3416"/>
                  </a:lnTo>
                  <a:cubicBezTo>
                    <a:pt x="5253" y="3268"/>
                    <a:pt x="5323" y="3038"/>
                    <a:pt x="5323" y="2689"/>
                  </a:cubicBezTo>
                  <a:cubicBezTo>
                    <a:pt x="5323" y="2286"/>
                    <a:pt x="5272" y="2001"/>
                    <a:pt x="5206" y="1809"/>
                  </a:cubicBezTo>
                  <a:lnTo>
                    <a:pt x="5640" y="1782"/>
                  </a:lnTo>
                  <a:cubicBezTo>
                    <a:pt x="5706" y="1777"/>
                    <a:pt x="5757" y="1723"/>
                    <a:pt x="5757" y="1657"/>
                  </a:cubicBezTo>
                  <a:lnTo>
                    <a:pt x="5757" y="1368"/>
                  </a:lnTo>
                  <a:cubicBezTo>
                    <a:pt x="5757" y="1300"/>
                    <a:pt x="5701" y="1244"/>
                    <a:pt x="5633" y="1244"/>
                  </a:cubicBezTo>
                  <a:close/>
                  <a:moveTo>
                    <a:pt x="1744" y="597"/>
                  </a:moveTo>
                  <a:cubicBezTo>
                    <a:pt x="1815" y="510"/>
                    <a:pt x="1921" y="460"/>
                    <a:pt x="2033" y="460"/>
                  </a:cubicBezTo>
                  <a:lnTo>
                    <a:pt x="3724" y="460"/>
                  </a:lnTo>
                  <a:cubicBezTo>
                    <a:pt x="3836" y="460"/>
                    <a:pt x="3942" y="510"/>
                    <a:pt x="4013" y="597"/>
                  </a:cubicBezTo>
                  <a:cubicBezTo>
                    <a:pt x="4219" y="849"/>
                    <a:pt x="4382" y="1090"/>
                    <a:pt x="4507" y="1330"/>
                  </a:cubicBezTo>
                  <a:lnTo>
                    <a:pt x="1247" y="1331"/>
                  </a:lnTo>
                  <a:cubicBezTo>
                    <a:pt x="1370" y="1096"/>
                    <a:pt x="1533" y="855"/>
                    <a:pt x="1744" y="597"/>
                  </a:cubicBezTo>
                  <a:close/>
                  <a:moveTo>
                    <a:pt x="1389" y="3161"/>
                  </a:moveTo>
                  <a:cubicBezTo>
                    <a:pt x="1150" y="3161"/>
                    <a:pt x="956" y="3082"/>
                    <a:pt x="956" y="2893"/>
                  </a:cubicBezTo>
                  <a:cubicBezTo>
                    <a:pt x="956" y="2704"/>
                    <a:pt x="1026" y="2550"/>
                    <a:pt x="1265" y="2550"/>
                  </a:cubicBezTo>
                  <a:cubicBezTo>
                    <a:pt x="1504" y="2550"/>
                    <a:pt x="1822" y="2704"/>
                    <a:pt x="1822" y="2893"/>
                  </a:cubicBezTo>
                  <a:cubicBezTo>
                    <a:pt x="1822" y="3082"/>
                    <a:pt x="1628" y="3161"/>
                    <a:pt x="1389" y="3161"/>
                  </a:cubicBezTo>
                  <a:close/>
                  <a:moveTo>
                    <a:pt x="3332" y="3121"/>
                  </a:moveTo>
                  <a:lnTo>
                    <a:pt x="2425" y="3121"/>
                  </a:lnTo>
                  <a:cubicBezTo>
                    <a:pt x="2288" y="3121"/>
                    <a:pt x="2177" y="3010"/>
                    <a:pt x="2177" y="2873"/>
                  </a:cubicBezTo>
                  <a:cubicBezTo>
                    <a:pt x="2177" y="2835"/>
                    <a:pt x="2208" y="2803"/>
                    <a:pt x="2246" y="2803"/>
                  </a:cubicBezTo>
                  <a:lnTo>
                    <a:pt x="3511" y="2803"/>
                  </a:lnTo>
                  <a:cubicBezTo>
                    <a:pt x="3549" y="2803"/>
                    <a:pt x="3581" y="2835"/>
                    <a:pt x="3581" y="2873"/>
                  </a:cubicBezTo>
                  <a:cubicBezTo>
                    <a:pt x="3581" y="3010"/>
                    <a:pt x="3469" y="3121"/>
                    <a:pt x="3332" y="3121"/>
                  </a:cubicBezTo>
                  <a:close/>
                  <a:moveTo>
                    <a:pt x="4368" y="3161"/>
                  </a:moveTo>
                  <a:cubicBezTo>
                    <a:pt x="4129" y="3161"/>
                    <a:pt x="3936" y="3082"/>
                    <a:pt x="3936" y="2893"/>
                  </a:cubicBezTo>
                  <a:cubicBezTo>
                    <a:pt x="3936" y="2704"/>
                    <a:pt x="4253" y="2550"/>
                    <a:pt x="4492" y="2550"/>
                  </a:cubicBezTo>
                  <a:cubicBezTo>
                    <a:pt x="4731" y="2550"/>
                    <a:pt x="4801" y="2704"/>
                    <a:pt x="4801" y="2893"/>
                  </a:cubicBezTo>
                  <a:cubicBezTo>
                    <a:pt x="4801" y="3082"/>
                    <a:pt x="4608" y="3161"/>
                    <a:pt x="4368" y="316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îsḷîḑè">
              <a:extLst>
                <a:ext uri="{FF2B5EF4-FFF2-40B4-BE49-F238E27FC236}">
                  <a16:creationId xmlns:a16="http://schemas.microsoft.com/office/drawing/2014/main" id="{8BCAF19F-3B3E-4B8E-B124-C6C3DAA47844}"/>
                </a:ext>
              </a:extLst>
            </p:cNvPr>
            <p:cNvSpPr/>
            <p:nvPr/>
          </p:nvSpPr>
          <p:spPr bwMode="auto">
            <a:xfrm>
              <a:off x="10226135" y="4085655"/>
              <a:ext cx="260751" cy="288032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79851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E186A9-C042-465B-8D2F-37A6E29AE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F9E0BA1-3EB4-437A-A5ED-EDBD7EB2F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9C399A6-7418-4866-B063-CAF22674F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110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C1B36B8-8EFD-4703-9BA3-4573E6A0A82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90625"/>
            <a:ext cx="10850562" cy="4913272"/>
            <a:chOff x="669925" y="1190625"/>
            <a:chExt cx="10850562" cy="4913272"/>
          </a:xfrm>
        </p:grpSpPr>
        <p:sp>
          <p:nvSpPr>
            <p:cNvPr id="6" name="ïŝ1íḍê">
              <a:extLst>
                <a:ext uri="{FF2B5EF4-FFF2-40B4-BE49-F238E27FC236}">
                  <a16:creationId xmlns:a16="http://schemas.microsoft.com/office/drawing/2014/main" id="{AE400667-8CEF-4590-BB9C-4CE72A5FE5F6}"/>
                </a:ext>
              </a:extLst>
            </p:cNvPr>
            <p:cNvSpPr/>
            <p:nvPr/>
          </p:nvSpPr>
          <p:spPr>
            <a:xfrm>
              <a:off x="4089816" y="1597951"/>
              <a:ext cx="4315855" cy="4315855"/>
            </a:xfrm>
            <a:prstGeom prst="pie">
              <a:avLst>
                <a:gd name="adj1" fmla="val 7281410"/>
                <a:gd name="adj2" fmla="val 907071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iṩlíḍè">
              <a:extLst>
                <a:ext uri="{FF2B5EF4-FFF2-40B4-BE49-F238E27FC236}">
                  <a16:creationId xmlns:a16="http://schemas.microsoft.com/office/drawing/2014/main" id="{8124FC6F-0C9C-4EE3-A261-C463CE93F8B4}"/>
                </a:ext>
              </a:extLst>
            </p:cNvPr>
            <p:cNvSpPr/>
            <p:nvPr/>
          </p:nvSpPr>
          <p:spPr>
            <a:xfrm rot="6734800">
              <a:off x="4574248" y="2082383"/>
              <a:ext cx="3346989" cy="3346989"/>
            </a:xfrm>
            <a:prstGeom prst="pie">
              <a:avLst>
                <a:gd name="adj1" fmla="val 7871380"/>
                <a:gd name="adj2" fmla="val 1898657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ïṧḻiḑé">
              <a:extLst>
                <a:ext uri="{FF2B5EF4-FFF2-40B4-BE49-F238E27FC236}">
                  <a16:creationId xmlns:a16="http://schemas.microsoft.com/office/drawing/2014/main" id="{80049FB8-5D1A-420A-8EF9-9B8DED09F2A8}"/>
                </a:ext>
              </a:extLst>
            </p:cNvPr>
            <p:cNvSpPr/>
            <p:nvPr/>
          </p:nvSpPr>
          <p:spPr>
            <a:xfrm>
              <a:off x="4221934" y="1730069"/>
              <a:ext cx="4051619" cy="4051619"/>
            </a:xfrm>
            <a:prstGeom prst="pie">
              <a:avLst>
                <a:gd name="adj1" fmla="val 11099129"/>
                <a:gd name="adj2" fmla="val 1459876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9" name="îŝļîḓé">
              <a:extLst>
                <a:ext uri="{FF2B5EF4-FFF2-40B4-BE49-F238E27FC236}">
                  <a16:creationId xmlns:a16="http://schemas.microsoft.com/office/drawing/2014/main" id="{7CFF5FE7-4B36-424F-BE36-79B829B245B1}"/>
                </a:ext>
              </a:extLst>
            </p:cNvPr>
            <p:cNvGrpSpPr/>
            <p:nvPr/>
          </p:nvGrpSpPr>
          <p:grpSpPr>
            <a:xfrm flipH="1" flipV="1">
              <a:off x="6521718" y="5221463"/>
              <a:ext cx="893798" cy="250365"/>
              <a:chOff x="2901397" y="1460250"/>
              <a:chExt cx="930338" cy="220268"/>
            </a:xfrm>
          </p:grpSpPr>
          <p:cxnSp>
            <p:nvCxnSpPr>
              <p:cNvPr id="43" name="直接连接符 42">
                <a:extLst>
                  <a:ext uri="{FF2B5EF4-FFF2-40B4-BE49-F238E27FC236}">
                    <a16:creationId xmlns:a16="http://schemas.microsoft.com/office/drawing/2014/main" id="{2443780A-C258-41B1-82FC-A413DEF7FD51}"/>
                  </a:ext>
                </a:extLst>
              </p:cNvPr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id="{D3144D85-69D4-474E-8CA9-8D9D57696D4E}"/>
                  </a:ext>
                </a:extLst>
              </p:cNvPr>
              <p:cNvCxnSpPr/>
              <p:nvPr/>
            </p:nvCxnSpPr>
            <p:spPr>
              <a:xfrm flipH="1">
                <a:off x="2901397" y="1463917"/>
                <a:ext cx="691284" cy="0"/>
              </a:xfrm>
              <a:prstGeom prst="line">
                <a:avLst/>
              </a:prstGeom>
              <a:ln w="19050" cap="rnd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ísľiḑè">
              <a:extLst>
                <a:ext uri="{FF2B5EF4-FFF2-40B4-BE49-F238E27FC236}">
                  <a16:creationId xmlns:a16="http://schemas.microsoft.com/office/drawing/2014/main" id="{A3852124-3134-47E8-A083-ADE3B4C9E0B4}"/>
                </a:ext>
              </a:extLst>
            </p:cNvPr>
            <p:cNvSpPr txBox="1"/>
            <p:nvPr/>
          </p:nvSpPr>
          <p:spPr>
            <a:xfrm>
              <a:off x="6791082" y="5577717"/>
              <a:ext cx="655629" cy="307777"/>
            </a:xfrm>
            <a:prstGeom prst="rect">
              <a:avLst/>
            </a:prstGeom>
          </p:spPr>
          <p:txBody>
            <a:bodyPr wrap="none" lIns="0" tIns="0" rIns="0" bIns="0" anchor="b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</a:rPr>
                <a:t>100%</a:t>
              </a:r>
            </a:p>
          </p:txBody>
        </p:sp>
        <p:grpSp>
          <p:nvGrpSpPr>
            <p:cNvPr id="11" name="ïŝlïďè">
              <a:extLst>
                <a:ext uri="{FF2B5EF4-FFF2-40B4-BE49-F238E27FC236}">
                  <a16:creationId xmlns:a16="http://schemas.microsoft.com/office/drawing/2014/main" id="{2711CCCA-E3AA-4FA4-BEF9-A09217EA3804}"/>
                </a:ext>
              </a:extLst>
            </p:cNvPr>
            <p:cNvGrpSpPr/>
            <p:nvPr/>
          </p:nvGrpSpPr>
          <p:grpSpPr>
            <a:xfrm>
              <a:off x="3761911" y="2160325"/>
              <a:ext cx="893798" cy="250365"/>
              <a:chOff x="2901397" y="1460250"/>
              <a:chExt cx="930338" cy="220268"/>
            </a:xfrm>
          </p:grpSpPr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id="{3D9988E1-BA70-4C5C-98A5-CCF3C4A46FF6}"/>
                  </a:ext>
                </a:extLst>
              </p:cNvPr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id="{A7BDA47B-87F1-4A25-A8CF-E4F490FBB37C}"/>
                  </a:ext>
                </a:extLst>
              </p:cNvPr>
              <p:cNvCxnSpPr/>
              <p:nvPr/>
            </p:nvCxnSpPr>
            <p:spPr>
              <a:xfrm flipH="1">
                <a:off x="2901397" y="1463917"/>
                <a:ext cx="691284" cy="0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ïš1îḍé">
              <a:extLst>
                <a:ext uri="{FF2B5EF4-FFF2-40B4-BE49-F238E27FC236}">
                  <a16:creationId xmlns:a16="http://schemas.microsoft.com/office/drawing/2014/main" id="{9607E34C-779B-4129-BB74-F04B655DCC51}"/>
                </a:ext>
              </a:extLst>
            </p:cNvPr>
            <p:cNvSpPr txBox="1"/>
            <p:nvPr/>
          </p:nvSpPr>
          <p:spPr>
            <a:xfrm>
              <a:off x="3852856" y="1791449"/>
              <a:ext cx="512961" cy="307777"/>
            </a:xfrm>
            <a:prstGeom prst="rect">
              <a:avLst/>
            </a:prstGeom>
          </p:spPr>
          <p:txBody>
            <a:bodyPr wrap="none" lIns="0" tIns="0" rIns="0" bIns="0" anchor="b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</a:rPr>
                <a:t>20%</a:t>
              </a:r>
            </a:p>
          </p:txBody>
        </p:sp>
        <p:grpSp>
          <p:nvGrpSpPr>
            <p:cNvPr id="13" name="íṥļîḋè">
              <a:extLst>
                <a:ext uri="{FF2B5EF4-FFF2-40B4-BE49-F238E27FC236}">
                  <a16:creationId xmlns:a16="http://schemas.microsoft.com/office/drawing/2014/main" id="{E7DB6B61-816E-49B7-A3C5-462011C1DFD2}"/>
                </a:ext>
              </a:extLst>
            </p:cNvPr>
            <p:cNvGrpSpPr/>
            <p:nvPr/>
          </p:nvGrpSpPr>
          <p:grpSpPr>
            <a:xfrm flipH="1">
              <a:off x="7589440" y="2393081"/>
              <a:ext cx="893798" cy="254605"/>
              <a:chOff x="2901397" y="1460250"/>
              <a:chExt cx="930338" cy="220268"/>
            </a:xfrm>
          </p:grpSpPr>
          <p:cxnSp>
            <p:nvCxnSpPr>
              <p:cNvPr id="39" name="直接连接符 38">
                <a:extLst>
                  <a:ext uri="{FF2B5EF4-FFF2-40B4-BE49-F238E27FC236}">
                    <a16:creationId xmlns:a16="http://schemas.microsoft.com/office/drawing/2014/main" id="{1B696C5C-D22C-4DF5-B4CC-41CE66A6033E}"/>
                  </a:ext>
                </a:extLst>
              </p:cNvPr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>
                <a:extLst>
                  <a:ext uri="{FF2B5EF4-FFF2-40B4-BE49-F238E27FC236}">
                    <a16:creationId xmlns:a16="http://schemas.microsoft.com/office/drawing/2014/main" id="{C5F6EB6A-419B-4D52-B3DE-4D1F0539A406}"/>
                  </a:ext>
                </a:extLst>
              </p:cNvPr>
              <p:cNvCxnSpPr/>
              <p:nvPr/>
            </p:nvCxnSpPr>
            <p:spPr>
              <a:xfrm flipH="1">
                <a:off x="2901397" y="1463918"/>
                <a:ext cx="691284" cy="0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íṩlîḑè">
              <a:extLst>
                <a:ext uri="{FF2B5EF4-FFF2-40B4-BE49-F238E27FC236}">
                  <a16:creationId xmlns:a16="http://schemas.microsoft.com/office/drawing/2014/main" id="{14FE3AE0-15A3-42BE-B7A4-6EE8F9BF2CF2}"/>
                </a:ext>
              </a:extLst>
            </p:cNvPr>
            <p:cNvSpPr txBox="1"/>
            <p:nvPr/>
          </p:nvSpPr>
          <p:spPr>
            <a:xfrm>
              <a:off x="7908696" y="2026325"/>
              <a:ext cx="512961" cy="307777"/>
            </a:xfrm>
            <a:prstGeom prst="rect">
              <a:avLst/>
            </a:prstGeom>
          </p:spPr>
          <p:txBody>
            <a:bodyPr wrap="none" lIns="0" tIns="0" rIns="0" bIns="0" anchor="b">
              <a:normAutofit/>
            </a:bodyPr>
            <a:lstStyle/>
            <a:p>
              <a:pPr marL="0" marR="0" lvl="0" indent="0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50%</a:t>
              </a:r>
            </a:p>
          </p:txBody>
        </p:sp>
        <p:grpSp>
          <p:nvGrpSpPr>
            <p:cNvPr id="15" name="ïṥḷîḑé">
              <a:extLst>
                <a:ext uri="{FF2B5EF4-FFF2-40B4-BE49-F238E27FC236}">
                  <a16:creationId xmlns:a16="http://schemas.microsoft.com/office/drawing/2014/main" id="{DD726332-2AED-4639-BD3F-1CEC0BC9D5A2}"/>
                </a:ext>
              </a:extLst>
            </p:cNvPr>
            <p:cNvGrpSpPr/>
            <p:nvPr/>
          </p:nvGrpSpPr>
          <p:grpSpPr>
            <a:xfrm>
              <a:off x="3835310" y="4267278"/>
              <a:ext cx="893798" cy="250365"/>
              <a:chOff x="2901397" y="1460250"/>
              <a:chExt cx="930338" cy="220268"/>
            </a:xfrm>
          </p:grpSpPr>
          <p:cxnSp>
            <p:nvCxnSpPr>
              <p:cNvPr id="37" name="直接连接符 36">
                <a:extLst>
                  <a:ext uri="{FF2B5EF4-FFF2-40B4-BE49-F238E27FC236}">
                    <a16:creationId xmlns:a16="http://schemas.microsoft.com/office/drawing/2014/main" id="{562870D1-9A82-419E-9C7C-689D0875881C}"/>
                  </a:ext>
                </a:extLst>
              </p:cNvPr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id="{FFF0E863-3CCB-4524-883F-8B6B839A8DEF}"/>
                  </a:ext>
                </a:extLst>
              </p:cNvPr>
              <p:cNvCxnSpPr/>
              <p:nvPr/>
            </p:nvCxnSpPr>
            <p:spPr>
              <a:xfrm flipH="1">
                <a:off x="2901397" y="1463917"/>
                <a:ext cx="691284" cy="0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íṣḷíḓé">
              <a:extLst>
                <a:ext uri="{FF2B5EF4-FFF2-40B4-BE49-F238E27FC236}">
                  <a16:creationId xmlns:a16="http://schemas.microsoft.com/office/drawing/2014/main" id="{77F30650-475E-42ED-8E4E-C02E72876DFA}"/>
                </a:ext>
              </a:extLst>
            </p:cNvPr>
            <p:cNvSpPr txBox="1"/>
            <p:nvPr/>
          </p:nvSpPr>
          <p:spPr>
            <a:xfrm>
              <a:off x="3926255" y="3887941"/>
              <a:ext cx="512961" cy="307777"/>
            </a:xfrm>
            <a:prstGeom prst="rect">
              <a:avLst/>
            </a:prstGeom>
          </p:spPr>
          <p:txBody>
            <a:bodyPr wrap="none" lIns="0" tIns="0" rIns="0" bIns="0" anchor="b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10%</a:t>
              </a:r>
            </a:p>
          </p:txBody>
        </p:sp>
        <p:sp>
          <p:nvSpPr>
            <p:cNvPr id="17" name="ïSḷíḋê">
              <a:extLst>
                <a:ext uri="{FF2B5EF4-FFF2-40B4-BE49-F238E27FC236}">
                  <a16:creationId xmlns:a16="http://schemas.microsoft.com/office/drawing/2014/main" id="{5A5A494F-BD15-43CD-A187-E19957200D02}"/>
                </a:ext>
              </a:extLst>
            </p:cNvPr>
            <p:cNvSpPr/>
            <p:nvPr/>
          </p:nvSpPr>
          <p:spPr bwMode="auto">
            <a:xfrm>
              <a:off x="2756350" y="3320432"/>
              <a:ext cx="448924" cy="448924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ṣḻíḓè">
              <a:extLst>
                <a:ext uri="{FF2B5EF4-FFF2-40B4-BE49-F238E27FC236}">
                  <a16:creationId xmlns:a16="http://schemas.microsoft.com/office/drawing/2014/main" id="{3ADCF8C1-2FCD-471C-B1A7-E9B9CD49B56F}"/>
                </a:ext>
              </a:extLst>
            </p:cNvPr>
            <p:cNvSpPr/>
            <p:nvPr/>
          </p:nvSpPr>
          <p:spPr bwMode="auto">
            <a:xfrm>
              <a:off x="2719651" y="1190625"/>
              <a:ext cx="396354" cy="489873"/>
            </a:xfrm>
            <a:custGeom>
              <a:avLst/>
              <a:gdLst/>
              <a:ahLst/>
              <a:cxnLst>
                <a:cxn ang="0">
                  <a:pos x="41" y="47"/>
                </a:cxn>
                <a:cxn ang="0">
                  <a:pos x="37" y="51"/>
                </a:cxn>
                <a:cxn ang="0">
                  <a:pos x="3" y="51"/>
                </a:cxn>
                <a:cxn ang="0">
                  <a:pos x="0" y="47"/>
                </a:cxn>
                <a:cxn ang="0">
                  <a:pos x="0" y="27"/>
                </a:cxn>
                <a:cxn ang="0">
                  <a:pos x="3" y="23"/>
                </a:cxn>
                <a:cxn ang="0">
                  <a:pos x="4" y="23"/>
                </a:cxn>
                <a:cxn ang="0">
                  <a:pos x="4" y="16"/>
                </a:cxn>
                <a:cxn ang="0">
                  <a:pos x="20" y="0"/>
                </a:cxn>
                <a:cxn ang="0">
                  <a:pos x="36" y="16"/>
                </a:cxn>
                <a:cxn ang="0">
                  <a:pos x="36" y="23"/>
                </a:cxn>
                <a:cxn ang="0">
                  <a:pos x="37" y="23"/>
                </a:cxn>
                <a:cxn ang="0">
                  <a:pos x="41" y="27"/>
                </a:cxn>
                <a:cxn ang="0">
                  <a:pos x="41" y="47"/>
                </a:cxn>
                <a:cxn ang="0">
                  <a:pos x="29" y="23"/>
                </a:cxn>
                <a:cxn ang="0">
                  <a:pos x="29" y="16"/>
                </a:cxn>
                <a:cxn ang="0">
                  <a:pos x="20" y="7"/>
                </a:cxn>
                <a:cxn ang="0">
                  <a:pos x="11" y="16"/>
                </a:cxn>
                <a:cxn ang="0">
                  <a:pos x="11" y="23"/>
                </a:cxn>
                <a:cxn ang="0">
                  <a:pos x="29" y="23"/>
                </a:cxn>
              </a:cxnLst>
              <a:rect l="0" t="0" r="r" b="b"/>
              <a:pathLst>
                <a:path w="41" h="51">
                  <a:moveTo>
                    <a:pt x="41" y="47"/>
                  </a:moveTo>
                  <a:cubicBezTo>
                    <a:pt x="41" y="49"/>
                    <a:pt x="39" y="51"/>
                    <a:pt x="37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49"/>
                    <a:pt x="0" y="4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3"/>
                    <a:pt x="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8"/>
                    <a:pt x="12" y="0"/>
                    <a:pt x="20" y="0"/>
                  </a:cubicBezTo>
                  <a:cubicBezTo>
                    <a:pt x="29" y="0"/>
                    <a:pt x="36" y="8"/>
                    <a:pt x="36" y="1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9" y="23"/>
                    <a:pt x="41" y="25"/>
                    <a:pt x="41" y="27"/>
                  </a:cubicBezTo>
                  <a:lnTo>
                    <a:pt x="41" y="47"/>
                  </a:lnTo>
                  <a:close/>
                  <a:moveTo>
                    <a:pt x="29" y="23"/>
                  </a:moveTo>
                  <a:cubicBezTo>
                    <a:pt x="29" y="16"/>
                    <a:pt x="29" y="16"/>
                    <a:pt x="29" y="16"/>
                  </a:cubicBezTo>
                  <a:cubicBezTo>
                    <a:pt x="29" y="11"/>
                    <a:pt x="25" y="7"/>
                    <a:pt x="20" y="7"/>
                  </a:cubicBezTo>
                  <a:cubicBezTo>
                    <a:pt x="15" y="7"/>
                    <a:pt x="11" y="11"/>
                    <a:pt x="11" y="16"/>
                  </a:cubicBezTo>
                  <a:cubicBezTo>
                    <a:pt x="11" y="23"/>
                    <a:pt x="11" y="23"/>
                    <a:pt x="11" y="23"/>
                  </a:cubicBezTo>
                  <a:lnTo>
                    <a:pt x="29" y="2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ṧlîḍé">
              <a:extLst>
                <a:ext uri="{FF2B5EF4-FFF2-40B4-BE49-F238E27FC236}">
                  <a16:creationId xmlns:a16="http://schemas.microsoft.com/office/drawing/2014/main" id="{975CA308-ACCC-4AB2-9CE2-4C23C2034AA7}"/>
                </a:ext>
              </a:extLst>
            </p:cNvPr>
            <p:cNvSpPr/>
            <p:nvPr/>
          </p:nvSpPr>
          <p:spPr bwMode="auto">
            <a:xfrm>
              <a:off x="8973234" y="1465992"/>
              <a:ext cx="499234" cy="430500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ŝ1ïḋê">
              <a:extLst>
                <a:ext uri="{FF2B5EF4-FFF2-40B4-BE49-F238E27FC236}">
                  <a16:creationId xmlns:a16="http://schemas.microsoft.com/office/drawing/2014/main" id="{3892B0E1-5B93-4ED6-9395-7A90C99D7EB0}"/>
                </a:ext>
              </a:extLst>
            </p:cNvPr>
            <p:cNvSpPr/>
            <p:nvPr/>
          </p:nvSpPr>
          <p:spPr bwMode="auto">
            <a:xfrm>
              <a:off x="7937671" y="4524174"/>
              <a:ext cx="456354" cy="460004"/>
            </a:xfrm>
            <a:custGeom>
              <a:avLst/>
              <a:gdLst/>
              <a:ahLst/>
              <a:cxnLst>
                <a:cxn ang="0">
                  <a:pos x="29" y="58"/>
                </a:cxn>
                <a:cxn ang="0">
                  <a:pos x="6" y="47"/>
                </a:cxn>
                <a:cxn ang="0">
                  <a:pos x="7" y="46"/>
                </a:cxn>
                <a:cxn ang="0">
                  <a:pos x="12" y="40"/>
                </a:cxn>
                <a:cxn ang="0">
                  <a:pos x="13" y="40"/>
                </a:cxn>
                <a:cxn ang="0">
                  <a:pos x="14" y="41"/>
                </a:cxn>
                <a:cxn ang="0">
                  <a:pos x="29" y="48"/>
                </a:cxn>
                <a:cxn ang="0">
                  <a:pos x="48" y="29"/>
                </a:cxn>
                <a:cxn ang="0">
                  <a:pos x="29" y="9"/>
                </a:cxn>
                <a:cxn ang="0">
                  <a:pos x="16" y="14"/>
                </a:cxn>
                <a:cxn ang="0">
                  <a:pos x="21" y="20"/>
                </a:cxn>
                <a:cxn ang="0">
                  <a:pos x="21" y="22"/>
                </a:cxn>
                <a:cxn ang="0">
                  <a:pos x="19" y="24"/>
                </a:cxn>
                <a:cxn ang="0">
                  <a:pos x="2" y="24"/>
                </a:cxn>
                <a:cxn ang="0">
                  <a:pos x="0" y="21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4" y="3"/>
                </a:cxn>
                <a:cxn ang="0">
                  <a:pos x="9" y="8"/>
                </a:cxn>
                <a:cxn ang="0">
                  <a:pos x="29" y="0"/>
                </a:cxn>
                <a:cxn ang="0">
                  <a:pos x="58" y="29"/>
                </a:cxn>
                <a:cxn ang="0">
                  <a:pos x="29" y="58"/>
                </a:cxn>
                <a:cxn ang="0">
                  <a:pos x="34" y="35"/>
                </a:cxn>
                <a:cxn ang="0">
                  <a:pos x="33" y="36"/>
                </a:cxn>
                <a:cxn ang="0">
                  <a:pos x="20" y="36"/>
                </a:cxn>
                <a:cxn ang="0">
                  <a:pos x="19" y="35"/>
                </a:cxn>
                <a:cxn ang="0">
                  <a:pos x="19" y="32"/>
                </a:cxn>
                <a:cxn ang="0">
                  <a:pos x="20" y="31"/>
                </a:cxn>
                <a:cxn ang="0">
                  <a:pos x="29" y="31"/>
                </a:cxn>
                <a:cxn ang="0">
                  <a:pos x="29" y="18"/>
                </a:cxn>
                <a:cxn ang="0">
                  <a:pos x="30" y="17"/>
                </a:cxn>
                <a:cxn ang="0">
                  <a:pos x="33" y="17"/>
                </a:cxn>
                <a:cxn ang="0">
                  <a:pos x="34" y="18"/>
                </a:cxn>
                <a:cxn ang="0">
                  <a:pos x="34" y="35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20" y="58"/>
                    <a:pt x="12" y="54"/>
                    <a:pt x="6" y="47"/>
                  </a:cubicBezTo>
                  <a:cubicBezTo>
                    <a:pt x="6" y="47"/>
                    <a:pt x="6" y="46"/>
                    <a:pt x="7" y="46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40"/>
                    <a:pt x="13" y="40"/>
                    <a:pt x="14" y="41"/>
                  </a:cubicBezTo>
                  <a:cubicBezTo>
                    <a:pt x="17" y="45"/>
                    <a:pt x="23" y="48"/>
                    <a:pt x="29" y="48"/>
                  </a:cubicBezTo>
                  <a:cubicBezTo>
                    <a:pt x="40" y="48"/>
                    <a:pt x="48" y="39"/>
                    <a:pt x="48" y="29"/>
                  </a:cubicBezTo>
                  <a:cubicBezTo>
                    <a:pt x="48" y="18"/>
                    <a:pt x="40" y="9"/>
                    <a:pt x="29" y="9"/>
                  </a:cubicBezTo>
                  <a:cubicBezTo>
                    <a:pt x="24" y="9"/>
                    <a:pt x="19" y="11"/>
                    <a:pt x="16" y="14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1"/>
                    <a:pt x="21" y="22"/>
                  </a:cubicBezTo>
                  <a:cubicBezTo>
                    <a:pt x="21" y="23"/>
                    <a:pt x="20" y="24"/>
                    <a:pt x="19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4" y="3"/>
                    <a:pt x="21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34" y="35"/>
                  </a:moveTo>
                  <a:cubicBezTo>
                    <a:pt x="34" y="35"/>
                    <a:pt x="33" y="36"/>
                    <a:pt x="33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19" y="35"/>
                    <a:pt x="19" y="3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20" y="31"/>
                    <a:pt x="2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7"/>
                    <a:pt x="29" y="17"/>
                    <a:pt x="30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4" y="17"/>
                    <a:pt x="34" y="18"/>
                  </a:cubicBezTo>
                  <a:lnTo>
                    <a:pt x="34" y="3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$1íḓê">
              <a:extLst>
                <a:ext uri="{FF2B5EF4-FFF2-40B4-BE49-F238E27FC236}">
                  <a16:creationId xmlns:a16="http://schemas.microsoft.com/office/drawing/2014/main" id="{558677E1-B048-410F-9E2B-4E62CD6A6C36}"/>
                </a:ext>
              </a:extLst>
            </p:cNvPr>
            <p:cNvSpPr/>
            <p:nvPr/>
          </p:nvSpPr>
          <p:spPr>
            <a:xfrm>
              <a:off x="4838485" y="2346619"/>
              <a:ext cx="2818517" cy="281851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ïśḷidé">
              <a:extLst>
                <a:ext uri="{FF2B5EF4-FFF2-40B4-BE49-F238E27FC236}">
                  <a16:creationId xmlns:a16="http://schemas.microsoft.com/office/drawing/2014/main" id="{D0C95FDD-350A-4E5A-970B-2030EE2E6473}"/>
                </a:ext>
              </a:extLst>
            </p:cNvPr>
            <p:cNvGrpSpPr/>
            <p:nvPr/>
          </p:nvGrpSpPr>
          <p:grpSpPr>
            <a:xfrm>
              <a:off x="5190800" y="2698934"/>
              <a:ext cx="2113888" cy="2113888"/>
              <a:chOff x="1828800" y="2114550"/>
              <a:chExt cx="1828800" cy="1828800"/>
            </a:xfrm>
          </p:grpSpPr>
          <p:sp>
            <p:nvSpPr>
              <p:cNvPr id="35" name="iSlïḋè">
                <a:extLst>
                  <a:ext uri="{FF2B5EF4-FFF2-40B4-BE49-F238E27FC236}">
                    <a16:creationId xmlns:a16="http://schemas.microsoft.com/office/drawing/2014/main" id="{2B3D08AF-AD56-462F-A3BC-51BD20C643AE}"/>
                  </a:ext>
                </a:extLst>
              </p:cNvPr>
              <p:cNvSpPr/>
              <p:nvPr/>
            </p:nvSpPr>
            <p:spPr>
              <a:xfrm>
                <a:off x="1828800" y="2114550"/>
                <a:ext cx="1828800" cy="1828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ŝļíḍê">
                <a:extLst>
                  <a:ext uri="{FF2B5EF4-FFF2-40B4-BE49-F238E27FC236}">
                    <a16:creationId xmlns:a16="http://schemas.microsoft.com/office/drawing/2014/main" id="{141289D6-6F62-48BD-9B62-E5CE5948F831}"/>
                  </a:ext>
                </a:extLst>
              </p:cNvPr>
              <p:cNvSpPr/>
              <p:nvPr/>
            </p:nvSpPr>
            <p:spPr>
              <a:xfrm>
                <a:off x="2057400" y="2343150"/>
                <a:ext cx="1371600" cy="13716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Text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íṧḷiḋè">
              <a:extLst>
                <a:ext uri="{FF2B5EF4-FFF2-40B4-BE49-F238E27FC236}">
                  <a16:creationId xmlns:a16="http://schemas.microsoft.com/office/drawing/2014/main" id="{025BFEE7-F6F5-4969-B857-7DF97D529975}"/>
                </a:ext>
              </a:extLst>
            </p:cNvPr>
            <p:cNvGrpSpPr/>
            <p:nvPr/>
          </p:nvGrpSpPr>
          <p:grpSpPr>
            <a:xfrm>
              <a:off x="669925" y="1744271"/>
              <a:ext cx="2868418" cy="787075"/>
              <a:chOff x="669925" y="1744271"/>
              <a:chExt cx="2868418" cy="787075"/>
            </a:xfrm>
          </p:grpSpPr>
          <p:sp>
            <p:nvSpPr>
              <p:cNvPr id="33" name="îṧļïdê">
                <a:extLst>
                  <a:ext uri="{FF2B5EF4-FFF2-40B4-BE49-F238E27FC236}">
                    <a16:creationId xmlns:a16="http://schemas.microsoft.com/office/drawing/2014/main" id="{DD7CCCCD-EE62-4B53-A7FF-515DAA4914B3}"/>
                  </a:ext>
                </a:extLst>
              </p:cNvPr>
              <p:cNvSpPr txBox="1"/>
              <p:nvPr/>
            </p:nvSpPr>
            <p:spPr>
              <a:xfrm flipH="1">
                <a:off x="669925" y="1744271"/>
                <a:ext cx="2868418" cy="30777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anchor="t">
                <a:normAutofit fontScale="92500" lnSpcReduction="10000"/>
              </a:bodyPr>
              <a:lstStyle/>
              <a:p>
                <a:pPr algn="r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34" name="íṧliḓe">
                <a:extLst>
                  <a:ext uri="{FF2B5EF4-FFF2-40B4-BE49-F238E27FC236}">
                    <a16:creationId xmlns:a16="http://schemas.microsoft.com/office/drawing/2014/main" id="{1DA5EBAB-C638-4004-B14D-409C73BA2B50}"/>
                  </a:ext>
                </a:extLst>
              </p:cNvPr>
              <p:cNvSpPr/>
              <p:nvPr/>
            </p:nvSpPr>
            <p:spPr>
              <a:xfrm>
                <a:off x="669925" y="2069681"/>
                <a:ext cx="2868418" cy="46166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</p:grpSp>
        <p:grpSp>
          <p:nvGrpSpPr>
            <p:cNvPr id="24" name="iṡļîḋé">
              <a:extLst>
                <a:ext uri="{FF2B5EF4-FFF2-40B4-BE49-F238E27FC236}">
                  <a16:creationId xmlns:a16="http://schemas.microsoft.com/office/drawing/2014/main" id="{55D16106-C71E-4FB8-876B-898EA231F777}"/>
                </a:ext>
              </a:extLst>
            </p:cNvPr>
            <p:cNvGrpSpPr/>
            <p:nvPr/>
          </p:nvGrpSpPr>
          <p:grpSpPr>
            <a:xfrm>
              <a:off x="669925" y="4133489"/>
              <a:ext cx="2868418" cy="787075"/>
              <a:chOff x="669925" y="1744271"/>
              <a:chExt cx="2868418" cy="787075"/>
            </a:xfrm>
          </p:grpSpPr>
          <p:sp>
            <p:nvSpPr>
              <p:cNvPr id="31" name="îşḻïde">
                <a:extLst>
                  <a:ext uri="{FF2B5EF4-FFF2-40B4-BE49-F238E27FC236}">
                    <a16:creationId xmlns:a16="http://schemas.microsoft.com/office/drawing/2014/main" id="{EF476BBF-435E-4EBA-A0DC-BB87C4135A26}"/>
                  </a:ext>
                </a:extLst>
              </p:cNvPr>
              <p:cNvSpPr txBox="1"/>
              <p:nvPr/>
            </p:nvSpPr>
            <p:spPr>
              <a:xfrm flipH="1">
                <a:off x="669925" y="1744271"/>
                <a:ext cx="2868418" cy="30777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anchor="t">
                <a:normAutofit fontScale="92500" lnSpcReduction="10000"/>
              </a:bodyPr>
              <a:lstStyle/>
              <a:p>
                <a:pPr algn="r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32" name="îŝḻïḍé">
                <a:extLst>
                  <a:ext uri="{FF2B5EF4-FFF2-40B4-BE49-F238E27FC236}">
                    <a16:creationId xmlns:a16="http://schemas.microsoft.com/office/drawing/2014/main" id="{61D38CFC-943A-4991-81E4-2BCD1FF7521F}"/>
                  </a:ext>
                </a:extLst>
              </p:cNvPr>
              <p:cNvSpPr/>
              <p:nvPr/>
            </p:nvSpPr>
            <p:spPr>
              <a:xfrm>
                <a:off x="669925" y="2069681"/>
                <a:ext cx="2868418" cy="46166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</p:grpSp>
        <p:grpSp>
          <p:nvGrpSpPr>
            <p:cNvPr id="25" name="iṡľïďè">
              <a:extLst>
                <a:ext uri="{FF2B5EF4-FFF2-40B4-BE49-F238E27FC236}">
                  <a16:creationId xmlns:a16="http://schemas.microsoft.com/office/drawing/2014/main" id="{E8132CD1-F88B-4610-9979-0CD3A56CEFF2}"/>
                </a:ext>
              </a:extLst>
            </p:cNvPr>
            <p:cNvGrpSpPr/>
            <p:nvPr/>
          </p:nvGrpSpPr>
          <p:grpSpPr>
            <a:xfrm>
              <a:off x="8672820" y="2002396"/>
              <a:ext cx="2847667" cy="787075"/>
              <a:chOff x="719666" y="1744271"/>
              <a:chExt cx="2866618" cy="787075"/>
            </a:xfrm>
          </p:grpSpPr>
          <p:sp>
            <p:nvSpPr>
              <p:cNvPr id="29" name="ïṧļîdé">
                <a:extLst>
                  <a:ext uri="{FF2B5EF4-FFF2-40B4-BE49-F238E27FC236}">
                    <a16:creationId xmlns:a16="http://schemas.microsoft.com/office/drawing/2014/main" id="{65DE5F2A-DCE1-4D3B-9BDD-E7001F100F86}"/>
                  </a:ext>
                </a:extLst>
              </p:cNvPr>
              <p:cNvSpPr txBox="1"/>
              <p:nvPr/>
            </p:nvSpPr>
            <p:spPr>
              <a:xfrm flipH="1">
                <a:off x="719667" y="1744271"/>
                <a:ext cx="2866617" cy="30777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anchor="t">
                <a:normAutofit fontScale="92500" lnSpcReduction="1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30" name="ïṡliḋè">
                <a:extLst>
                  <a:ext uri="{FF2B5EF4-FFF2-40B4-BE49-F238E27FC236}">
                    <a16:creationId xmlns:a16="http://schemas.microsoft.com/office/drawing/2014/main" id="{FA18C47A-1C1B-4E17-BD61-691A6DB62190}"/>
                  </a:ext>
                </a:extLst>
              </p:cNvPr>
              <p:cNvSpPr/>
              <p:nvPr/>
            </p:nvSpPr>
            <p:spPr>
              <a:xfrm>
                <a:off x="719666" y="2069681"/>
                <a:ext cx="2866618" cy="46166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</p:grpSp>
        <p:grpSp>
          <p:nvGrpSpPr>
            <p:cNvPr id="26" name="iśļiḍé">
              <a:extLst>
                <a:ext uri="{FF2B5EF4-FFF2-40B4-BE49-F238E27FC236}">
                  <a16:creationId xmlns:a16="http://schemas.microsoft.com/office/drawing/2014/main" id="{2C7072EB-5114-4A42-A096-1BD947C6F4AC}"/>
                </a:ext>
              </a:extLst>
            </p:cNvPr>
            <p:cNvGrpSpPr/>
            <p:nvPr/>
          </p:nvGrpSpPr>
          <p:grpSpPr>
            <a:xfrm>
              <a:off x="7819098" y="5174269"/>
              <a:ext cx="3312411" cy="929628"/>
              <a:chOff x="719665" y="1744271"/>
              <a:chExt cx="3312411" cy="929628"/>
            </a:xfrm>
          </p:grpSpPr>
          <p:sp>
            <p:nvSpPr>
              <p:cNvPr id="27" name="íś1ídê">
                <a:extLst>
                  <a:ext uri="{FF2B5EF4-FFF2-40B4-BE49-F238E27FC236}">
                    <a16:creationId xmlns:a16="http://schemas.microsoft.com/office/drawing/2014/main" id="{75D42525-919D-4B8C-80F4-35899BC2B245}"/>
                  </a:ext>
                </a:extLst>
              </p:cNvPr>
              <p:cNvSpPr txBox="1"/>
              <p:nvPr/>
            </p:nvSpPr>
            <p:spPr>
              <a:xfrm flipH="1">
                <a:off x="719665" y="1744271"/>
                <a:ext cx="3312410" cy="30777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anchor="t">
                <a:normAutofit fontScale="92500" lnSpcReduction="1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28" name="ïṧľidè">
                <a:extLst>
                  <a:ext uri="{FF2B5EF4-FFF2-40B4-BE49-F238E27FC236}">
                    <a16:creationId xmlns:a16="http://schemas.microsoft.com/office/drawing/2014/main" id="{FC691CCA-02F9-4EC8-8E98-264B04E8785D}"/>
                  </a:ext>
                </a:extLst>
              </p:cNvPr>
              <p:cNvSpPr/>
              <p:nvPr/>
            </p:nvSpPr>
            <p:spPr>
              <a:xfrm>
                <a:off x="719667" y="2069681"/>
                <a:ext cx="3312409" cy="604218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80802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4016378" y="261669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C98C64C5-4243-489F-963B-04FD60E52E70}"/>
              </a:ext>
            </a:extLst>
          </p:cNvPr>
          <p:cNvCxnSpPr>
            <a:cxnSpLocks/>
          </p:cNvCxnSpPr>
          <p:nvPr/>
        </p:nvCxnSpPr>
        <p:spPr>
          <a:xfrm>
            <a:off x="5253596" y="2417589"/>
            <a:ext cx="0" cy="126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220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068904-9FFF-452A-8137-674276576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83D3BA-8AE3-4A17-A60F-A24CF7E8F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5C66109-9C0A-476F-BEA8-55D807BBD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35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92C7625-FE0F-4A3C-822E-5215A7D4420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485881"/>
            <a:ext cx="10847387" cy="4047838"/>
            <a:chOff x="673101" y="1485881"/>
            <a:chExt cx="10847387" cy="4047838"/>
          </a:xfrm>
        </p:grpSpPr>
        <p:grpSp>
          <p:nvGrpSpPr>
            <p:cNvPr id="6" name="ïṥ1îḋ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25934EC5-49B6-4A9D-9280-52284C58E7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75063" y="1485881"/>
              <a:ext cx="2017068" cy="4047838"/>
              <a:chOff x="6875063" y="1485881"/>
              <a:chExt cx="2017068" cy="4047838"/>
            </a:xfrm>
          </p:grpSpPr>
          <p:sp>
            <p:nvSpPr>
              <p:cNvPr id="15" name="iṩ1íḓe">
                <a:extLst>
                  <a:ext uri="{FF2B5EF4-FFF2-40B4-BE49-F238E27FC236}">
                    <a16:creationId xmlns:a16="http://schemas.microsoft.com/office/drawing/2014/main" id="{98CC88D5-287B-4E70-8255-9AE640E8203E}"/>
                  </a:ext>
                </a:extLst>
              </p:cNvPr>
              <p:cNvSpPr/>
              <p:nvPr/>
            </p:nvSpPr>
            <p:spPr>
              <a:xfrm rot="5400000">
                <a:off x="8297398" y="3275316"/>
                <a:ext cx="589477" cy="599988"/>
              </a:xfrm>
              <a:prstGeom prst="ellipse">
                <a:avLst/>
              </a:pr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6" name="ïṥliḑé">
                <a:extLst>
                  <a:ext uri="{FF2B5EF4-FFF2-40B4-BE49-F238E27FC236}">
                    <a16:creationId xmlns:a16="http://schemas.microsoft.com/office/drawing/2014/main" id="{3C877BA0-D4BB-4BE8-B8C4-018AA7F52047}"/>
                  </a:ext>
                </a:extLst>
              </p:cNvPr>
              <p:cNvSpPr txBox="1"/>
              <p:nvPr/>
            </p:nvSpPr>
            <p:spPr>
              <a:xfrm>
                <a:off x="6901858" y="3365875"/>
                <a:ext cx="690532" cy="44009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sz="1450" b="1" dirty="0"/>
                  <a:t>2018</a:t>
                </a:r>
              </a:p>
            </p:txBody>
          </p:sp>
          <p:sp>
            <p:nvSpPr>
              <p:cNvPr id="17" name="îsľîḑé">
                <a:extLst>
                  <a:ext uri="{FF2B5EF4-FFF2-40B4-BE49-F238E27FC236}">
                    <a16:creationId xmlns:a16="http://schemas.microsoft.com/office/drawing/2014/main" id="{D9552CD9-C343-4F55-A58F-B55BE4686FAF}"/>
                  </a:ext>
                </a:extLst>
              </p:cNvPr>
              <p:cNvSpPr/>
              <p:nvPr/>
            </p:nvSpPr>
            <p:spPr>
              <a:xfrm rot="5400000">
                <a:off x="7102376" y="3430736"/>
                <a:ext cx="1328599" cy="173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îṥľiḍé">
                <a:extLst>
                  <a:ext uri="{FF2B5EF4-FFF2-40B4-BE49-F238E27FC236}">
                    <a16:creationId xmlns:a16="http://schemas.microsoft.com/office/drawing/2014/main" id="{8005FF4C-7F6B-4AA8-ABDD-AA84409DAEAC}"/>
                  </a:ext>
                </a:extLst>
              </p:cNvPr>
              <p:cNvSpPr/>
              <p:nvPr/>
            </p:nvSpPr>
            <p:spPr bwMode="auto">
              <a:xfrm>
                <a:off x="7820486" y="3452222"/>
                <a:ext cx="183860" cy="246174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íślíḓé">
                <a:extLst>
                  <a:ext uri="{FF2B5EF4-FFF2-40B4-BE49-F238E27FC236}">
                    <a16:creationId xmlns:a16="http://schemas.microsoft.com/office/drawing/2014/main" id="{F8ACE4FD-C2B8-40FB-A19D-DE27FD207AB4}"/>
                  </a:ext>
                </a:extLst>
              </p:cNvPr>
              <p:cNvSpPr/>
              <p:nvPr/>
            </p:nvSpPr>
            <p:spPr bwMode="auto">
              <a:xfrm rot="5400000">
                <a:off x="8475748" y="3464891"/>
                <a:ext cx="226929" cy="226989"/>
              </a:xfrm>
              <a:custGeom>
                <a:avLst/>
                <a:gdLst>
                  <a:gd name="T0" fmla="*/ 408 w 462"/>
                  <a:gd name="T1" fmla="*/ 54 h 462"/>
                  <a:gd name="T2" fmla="*/ 408 w 462"/>
                  <a:gd name="T3" fmla="*/ 54 h 462"/>
                  <a:gd name="T4" fmla="*/ 292 w 462"/>
                  <a:gd name="T5" fmla="*/ 19 h 462"/>
                  <a:gd name="T6" fmla="*/ 230 w 462"/>
                  <a:gd name="T7" fmla="*/ 80 h 462"/>
                  <a:gd name="T8" fmla="*/ 213 w 462"/>
                  <a:gd name="T9" fmla="*/ 160 h 462"/>
                  <a:gd name="T10" fmla="*/ 8 w 462"/>
                  <a:gd name="T11" fmla="*/ 363 h 462"/>
                  <a:gd name="T12" fmla="*/ 35 w 462"/>
                  <a:gd name="T13" fmla="*/ 426 h 462"/>
                  <a:gd name="T14" fmla="*/ 98 w 462"/>
                  <a:gd name="T15" fmla="*/ 453 h 462"/>
                  <a:gd name="T16" fmla="*/ 301 w 462"/>
                  <a:gd name="T17" fmla="*/ 248 h 462"/>
                  <a:gd name="T18" fmla="*/ 381 w 462"/>
                  <a:gd name="T19" fmla="*/ 231 h 462"/>
                  <a:gd name="T20" fmla="*/ 443 w 462"/>
                  <a:gd name="T21" fmla="*/ 169 h 462"/>
                  <a:gd name="T22" fmla="*/ 408 w 462"/>
                  <a:gd name="T23" fmla="*/ 54 h 462"/>
                  <a:gd name="T24" fmla="*/ 186 w 462"/>
                  <a:gd name="T25" fmla="*/ 257 h 462"/>
                  <a:gd name="T26" fmla="*/ 186 w 462"/>
                  <a:gd name="T27" fmla="*/ 257 h 462"/>
                  <a:gd name="T28" fmla="*/ 195 w 462"/>
                  <a:gd name="T29" fmla="*/ 222 h 462"/>
                  <a:gd name="T30" fmla="*/ 230 w 462"/>
                  <a:gd name="T31" fmla="*/ 213 h 462"/>
                  <a:gd name="T32" fmla="*/ 221 w 462"/>
                  <a:gd name="T33" fmla="*/ 248 h 462"/>
                  <a:gd name="T34" fmla="*/ 186 w 462"/>
                  <a:gd name="T35" fmla="*/ 257 h 462"/>
                  <a:gd name="T36" fmla="*/ 354 w 462"/>
                  <a:gd name="T37" fmla="*/ 116 h 462"/>
                  <a:gd name="T38" fmla="*/ 354 w 462"/>
                  <a:gd name="T39" fmla="*/ 116 h 462"/>
                  <a:gd name="T40" fmla="*/ 310 w 462"/>
                  <a:gd name="T41" fmla="*/ 36 h 462"/>
                  <a:gd name="T42" fmla="*/ 390 w 462"/>
                  <a:gd name="T43" fmla="*/ 72 h 462"/>
                  <a:gd name="T44" fmla="*/ 425 w 462"/>
                  <a:gd name="T45" fmla="*/ 151 h 462"/>
                  <a:gd name="T46" fmla="*/ 354 w 462"/>
                  <a:gd name="T47" fmla="*/ 11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2" h="462">
                    <a:moveTo>
                      <a:pt x="408" y="54"/>
                    </a:moveTo>
                    <a:lnTo>
                      <a:pt x="408" y="54"/>
                    </a:lnTo>
                    <a:cubicBezTo>
                      <a:pt x="363" y="19"/>
                      <a:pt x="310" y="0"/>
                      <a:pt x="292" y="19"/>
                    </a:cubicBezTo>
                    <a:cubicBezTo>
                      <a:pt x="230" y="80"/>
                      <a:pt x="230" y="80"/>
                      <a:pt x="230" y="80"/>
                    </a:cubicBezTo>
                    <a:cubicBezTo>
                      <a:pt x="221" y="89"/>
                      <a:pt x="213" y="125"/>
                      <a:pt x="213" y="160"/>
                    </a:cubicBezTo>
                    <a:cubicBezTo>
                      <a:pt x="8" y="363"/>
                      <a:pt x="8" y="363"/>
                      <a:pt x="8" y="363"/>
                    </a:cubicBezTo>
                    <a:cubicBezTo>
                      <a:pt x="0" y="372"/>
                      <a:pt x="8" y="408"/>
                      <a:pt x="35" y="426"/>
                    </a:cubicBezTo>
                    <a:cubicBezTo>
                      <a:pt x="62" y="453"/>
                      <a:pt x="89" y="461"/>
                      <a:pt x="98" y="453"/>
                    </a:cubicBezTo>
                    <a:cubicBezTo>
                      <a:pt x="301" y="248"/>
                      <a:pt x="301" y="248"/>
                      <a:pt x="301" y="248"/>
                    </a:cubicBezTo>
                    <a:cubicBezTo>
                      <a:pt x="336" y="248"/>
                      <a:pt x="372" y="240"/>
                      <a:pt x="381" y="231"/>
                    </a:cubicBezTo>
                    <a:cubicBezTo>
                      <a:pt x="443" y="169"/>
                      <a:pt x="443" y="169"/>
                      <a:pt x="443" y="169"/>
                    </a:cubicBezTo>
                    <a:cubicBezTo>
                      <a:pt x="461" y="151"/>
                      <a:pt x="452" y="98"/>
                      <a:pt x="408" y="54"/>
                    </a:cubicBezTo>
                    <a:close/>
                    <a:moveTo>
                      <a:pt x="186" y="257"/>
                    </a:moveTo>
                    <a:lnTo>
                      <a:pt x="186" y="257"/>
                    </a:lnTo>
                    <a:cubicBezTo>
                      <a:pt x="177" y="248"/>
                      <a:pt x="177" y="231"/>
                      <a:pt x="195" y="222"/>
                    </a:cubicBezTo>
                    <a:cubicBezTo>
                      <a:pt x="204" y="204"/>
                      <a:pt x="221" y="204"/>
                      <a:pt x="230" y="213"/>
                    </a:cubicBezTo>
                    <a:cubicBezTo>
                      <a:pt x="239" y="222"/>
                      <a:pt x="239" y="240"/>
                      <a:pt x="221" y="248"/>
                    </a:cubicBezTo>
                    <a:cubicBezTo>
                      <a:pt x="213" y="266"/>
                      <a:pt x="195" y="266"/>
                      <a:pt x="186" y="257"/>
                    </a:cubicBezTo>
                    <a:close/>
                    <a:moveTo>
                      <a:pt x="354" y="116"/>
                    </a:moveTo>
                    <a:lnTo>
                      <a:pt x="354" y="116"/>
                    </a:lnTo>
                    <a:cubicBezTo>
                      <a:pt x="319" y="80"/>
                      <a:pt x="310" y="36"/>
                      <a:pt x="310" y="36"/>
                    </a:cubicBezTo>
                    <a:cubicBezTo>
                      <a:pt x="319" y="27"/>
                      <a:pt x="354" y="44"/>
                      <a:pt x="390" y="72"/>
                    </a:cubicBezTo>
                    <a:cubicBezTo>
                      <a:pt x="425" y="107"/>
                      <a:pt x="434" y="142"/>
                      <a:pt x="425" y="151"/>
                    </a:cubicBezTo>
                    <a:cubicBezTo>
                      <a:pt x="425" y="151"/>
                      <a:pt x="381" y="142"/>
                      <a:pt x="354" y="1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îślíḓê">
                <a:extLst>
                  <a:ext uri="{FF2B5EF4-FFF2-40B4-BE49-F238E27FC236}">
                    <a16:creationId xmlns:a16="http://schemas.microsoft.com/office/drawing/2014/main" id="{A6DDE13E-A5C4-439F-9A54-C8F724506191}"/>
                  </a:ext>
                </a:extLst>
              </p:cNvPr>
              <p:cNvSpPr txBox="1"/>
              <p:nvPr/>
            </p:nvSpPr>
            <p:spPr>
              <a:xfrm>
                <a:off x="6875063" y="4676775"/>
                <a:ext cx="725888" cy="44009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sz="1450" b="1" dirty="0"/>
                  <a:t>2019</a:t>
                </a:r>
              </a:p>
            </p:txBody>
          </p:sp>
          <p:sp>
            <p:nvSpPr>
              <p:cNvPr id="21" name="íSļîdé">
                <a:extLst>
                  <a:ext uri="{FF2B5EF4-FFF2-40B4-BE49-F238E27FC236}">
                    <a16:creationId xmlns:a16="http://schemas.microsoft.com/office/drawing/2014/main" id="{6BAEF268-DF68-4723-B147-4A7C9E75161B}"/>
                  </a:ext>
                </a:extLst>
              </p:cNvPr>
              <p:cNvSpPr/>
              <p:nvPr/>
            </p:nvSpPr>
            <p:spPr>
              <a:xfrm rot="10800000">
                <a:off x="7680181" y="4205120"/>
                <a:ext cx="172999" cy="13285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" name="îśļïḓe">
                <a:extLst>
                  <a:ext uri="{FF2B5EF4-FFF2-40B4-BE49-F238E27FC236}">
                    <a16:creationId xmlns:a16="http://schemas.microsoft.com/office/drawing/2014/main" id="{6B2D7D19-BE79-49E9-B81D-BA0E10C1CA72}"/>
                  </a:ext>
                </a:extLst>
              </p:cNvPr>
              <p:cNvSpPr/>
              <p:nvPr/>
            </p:nvSpPr>
            <p:spPr>
              <a:xfrm rot="5400000">
                <a:off x="8297398" y="1890264"/>
                <a:ext cx="589477" cy="5999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40000"/>
                    <a:lumOff val="6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íŝḻïḍé">
                <a:extLst>
                  <a:ext uri="{FF2B5EF4-FFF2-40B4-BE49-F238E27FC236}">
                    <a16:creationId xmlns:a16="http://schemas.microsoft.com/office/drawing/2014/main" id="{DBE96984-DFD2-4152-8C74-7C28290EA28D}"/>
                  </a:ext>
                </a:extLst>
              </p:cNvPr>
              <p:cNvSpPr txBox="1"/>
              <p:nvPr/>
            </p:nvSpPr>
            <p:spPr>
              <a:xfrm>
                <a:off x="6901858" y="2008041"/>
                <a:ext cx="690532" cy="44009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sz="1450" b="1" dirty="0"/>
                  <a:t>2017</a:t>
                </a:r>
              </a:p>
            </p:txBody>
          </p:sp>
          <p:sp>
            <p:nvSpPr>
              <p:cNvPr id="24" name="ïS1îḋè">
                <a:extLst>
                  <a:ext uri="{FF2B5EF4-FFF2-40B4-BE49-F238E27FC236}">
                    <a16:creationId xmlns:a16="http://schemas.microsoft.com/office/drawing/2014/main" id="{B3A214C0-10E3-4E88-A0B6-3407F262C13C}"/>
                  </a:ext>
                </a:extLst>
              </p:cNvPr>
              <p:cNvSpPr/>
              <p:nvPr/>
            </p:nvSpPr>
            <p:spPr bwMode="auto">
              <a:xfrm rot="5400000">
                <a:off x="8465893" y="2074839"/>
                <a:ext cx="237324" cy="239118"/>
              </a:xfrm>
              <a:custGeom>
                <a:avLst/>
                <a:gdLst>
                  <a:gd name="T0" fmla="*/ 573 w 602"/>
                  <a:gd name="T1" fmla="*/ 219 h 609"/>
                  <a:gd name="T2" fmla="*/ 573 w 602"/>
                  <a:gd name="T3" fmla="*/ 219 h 609"/>
                  <a:gd name="T4" fmla="*/ 544 w 602"/>
                  <a:gd name="T5" fmla="*/ 219 h 609"/>
                  <a:gd name="T6" fmla="*/ 530 w 602"/>
                  <a:gd name="T7" fmla="*/ 219 h 609"/>
                  <a:gd name="T8" fmla="*/ 452 w 602"/>
                  <a:gd name="T9" fmla="*/ 219 h 609"/>
                  <a:gd name="T10" fmla="*/ 424 w 602"/>
                  <a:gd name="T11" fmla="*/ 191 h 609"/>
                  <a:gd name="T12" fmla="*/ 452 w 602"/>
                  <a:gd name="T13" fmla="*/ 162 h 609"/>
                  <a:gd name="T14" fmla="*/ 502 w 602"/>
                  <a:gd name="T15" fmla="*/ 162 h 609"/>
                  <a:gd name="T16" fmla="*/ 297 w 602"/>
                  <a:gd name="T17" fmla="*/ 56 h 609"/>
                  <a:gd name="T18" fmla="*/ 57 w 602"/>
                  <a:gd name="T19" fmla="*/ 304 h 609"/>
                  <a:gd name="T20" fmla="*/ 28 w 602"/>
                  <a:gd name="T21" fmla="*/ 332 h 609"/>
                  <a:gd name="T22" fmla="*/ 0 w 602"/>
                  <a:gd name="T23" fmla="*/ 304 h 609"/>
                  <a:gd name="T24" fmla="*/ 0 w 602"/>
                  <a:gd name="T25" fmla="*/ 304 h 609"/>
                  <a:gd name="T26" fmla="*/ 297 w 602"/>
                  <a:gd name="T27" fmla="*/ 0 h 609"/>
                  <a:gd name="T28" fmla="*/ 544 w 602"/>
                  <a:gd name="T29" fmla="*/ 127 h 609"/>
                  <a:gd name="T30" fmla="*/ 544 w 602"/>
                  <a:gd name="T31" fmla="*/ 78 h 609"/>
                  <a:gd name="T32" fmla="*/ 573 w 602"/>
                  <a:gd name="T33" fmla="*/ 49 h 609"/>
                  <a:gd name="T34" fmla="*/ 601 w 602"/>
                  <a:gd name="T35" fmla="*/ 78 h 609"/>
                  <a:gd name="T36" fmla="*/ 601 w 602"/>
                  <a:gd name="T37" fmla="*/ 191 h 609"/>
                  <a:gd name="T38" fmla="*/ 573 w 602"/>
                  <a:gd name="T39" fmla="*/ 219 h 609"/>
                  <a:gd name="T40" fmla="*/ 28 w 602"/>
                  <a:gd name="T41" fmla="*/ 389 h 609"/>
                  <a:gd name="T42" fmla="*/ 28 w 602"/>
                  <a:gd name="T43" fmla="*/ 389 h 609"/>
                  <a:gd name="T44" fmla="*/ 148 w 602"/>
                  <a:gd name="T45" fmla="*/ 389 h 609"/>
                  <a:gd name="T46" fmla="*/ 177 w 602"/>
                  <a:gd name="T47" fmla="*/ 417 h 609"/>
                  <a:gd name="T48" fmla="*/ 148 w 602"/>
                  <a:gd name="T49" fmla="*/ 445 h 609"/>
                  <a:gd name="T50" fmla="*/ 99 w 602"/>
                  <a:gd name="T51" fmla="*/ 445 h 609"/>
                  <a:gd name="T52" fmla="*/ 297 w 602"/>
                  <a:gd name="T53" fmla="*/ 551 h 609"/>
                  <a:gd name="T54" fmla="*/ 544 w 602"/>
                  <a:gd name="T55" fmla="*/ 304 h 609"/>
                  <a:gd name="T56" fmla="*/ 573 w 602"/>
                  <a:gd name="T57" fmla="*/ 276 h 609"/>
                  <a:gd name="T58" fmla="*/ 601 w 602"/>
                  <a:gd name="T59" fmla="*/ 304 h 609"/>
                  <a:gd name="T60" fmla="*/ 601 w 602"/>
                  <a:gd name="T61" fmla="*/ 304 h 609"/>
                  <a:gd name="T62" fmla="*/ 297 w 602"/>
                  <a:gd name="T63" fmla="*/ 608 h 609"/>
                  <a:gd name="T64" fmla="*/ 57 w 602"/>
                  <a:gd name="T65" fmla="*/ 480 h 609"/>
                  <a:gd name="T66" fmla="*/ 57 w 602"/>
                  <a:gd name="T67" fmla="*/ 530 h 609"/>
                  <a:gd name="T68" fmla="*/ 28 w 602"/>
                  <a:gd name="T69" fmla="*/ 558 h 609"/>
                  <a:gd name="T70" fmla="*/ 0 w 602"/>
                  <a:gd name="T71" fmla="*/ 530 h 609"/>
                  <a:gd name="T72" fmla="*/ 0 w 602"/>
                  <a:gd name="T73" fmla="*/ 417 h 609"/>
                  <a:gd name="T74" fmla="*/ 28 w 602"/>
                  <a:gd name="T75" fmla="*/ 389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2" h="609">
                    <a:moveTo>
                      <a:pt x="573" y="219"/>
                    </a:moveTo>
                    <a:lnTo>
                      <a:pt x="573" y="219"/>
                    </a:lnTo>
                    <a:cubicBezTo>
                      <a:pt x="544" y="219"/>
                      <a:pt x="544" y="219"/>
                      <a:pt x="544" y="219"/>
                    </a:cubicBezTo>
                    <a:cubicBezTo>
                      <a:pt x="530" y="219"/>
                      <a:pt x="530" y="219"/>
                      <a:pt x="530" y="219"/>
                    </a:cubicBezTo>
                    <a:cubicBezTo>
                      <a:pt x="452" y="219"/>
                      <a:pt x="452" y="219"/>
                      <a:pt x="452" y="219"/>
                    </a:cubicBezTo>
                    <a:cubicBezTo>
                      <a:pt x="431" y="219"/>
                      <a:pt x="424" y="205"/>
                      <a:pt x="424" y="191"/>
                    </a:cubicBezTo>
                    <a:cubicBezTo>
                      <a:pt x="424" y="177"/>
                      <a:pt x="431" y="162"/>
                      <a:pt x="452" y="162"/>
                    </a:cubicBezTo>
                    <a:cubicBezTo>
                      <a:pt x="502" y="162"/>
                      <a:pt x="502" y="162"/>
                      <a:pt x="502" y="162"/>
                    </a:cubicBezTo>
                    <a:cubicBezTo>
                      <a:pt x="452" y="99"/>
                      <a:pt x="382" y="56"/>
                      <a:pt x="297" y="56"/>
                    </a:cubicBezTo>
                    <a:cubicBezTo>
                      <a:pt x="163" y="56"/>
                      <a:pt x="57" y="169"/>
                      <a:pt x="57" y="304"/>
                    </a:cubicBezTo>
                    <a:cubicBezTo>
                      <a:pt x="57" y="318"/>
                      <a:pt x="42" y="332"/>
                      <a:pt x="28" y="332"/>
                    </a:cubicBezTo>
                    <a:cubicBezTo>
                      <a:pt x="7" y="332"/>
                      <a:pt x="0" y="318"/>
                      <a:pt x="0" y="304"/>
                    </a:cubicBezTo>
                    <a:lnTo>
                      <a:pt x="0" y="304"/>
                    </a:lnTo>
                    <a:cubicBezTo>
                      <a:pt x="0" y="134"/>
                      <a:pt x="134" y="0"/>
                      <a:pt x="297" y="0"/>
                    </a:cubicBezTo>
                    <a:cubicBezTo>
                      <a:pt x="403" y="0"/>
                      <a:pt x="488" y="49"/>
                      <a:pt x="544" y="127"/>
                    </a:cubicBezTo>
                    <a:cubicBezTo>
                      <a:pt x="544" y="78"/>
                      <a:pt x="544" y="78"/>
                      <a:pt x="544" y="78"/>
                    </a:cubicBezTo>
                    <a:cubicBezTo>
                      <a:pt x="544" y="64"/>
                      <a:pt x="558" y="49"/>
                      <a:pt x="573" y="49"/>
                    </a:cubicBezTo>
                    <a:cubicBezTo>
                      <a:pt x="587" y="49"/>
                      <a:pt x="601" y="64"/>
                      <a:pt x="601" y="78"/>
                    </a:cubicBezTo>
                    <a:cubicBezTo>
                      <a:pt x="601" y="191"/>
                      <a:pt x="601" y="191"/>
                      <a:pt x="601" y="191"/>
                    </a:cubicBezTo>
                    <a:cubicBezTo>
                      <a:pt x="601" y="205"/>
                      <a:pt x="587" y="219"/>
                      <a:pt x="573" y="219"/>
                    </a:cubicBezTo>
                    <a:close/>
                    <a:moveTo>
                      <a:pt x="28" y="389"/>
                    </a:moveTo>
                    <a:lnTo>
                      <a:pt x="28" y="389"/>
                    </a:lnTo>
                    <a:cubicBezTo>
                      <a:pt x="148" y="389"/>
                      <a:pt x="148" y="389"/>
                      <a:pt x="148" y="389"/>
                    </a:cubicBezTo>
                    <a:cubicBezTo>
                      <a:pt x="163" y="389"/>
                      <a:pt x="177" y="403"/>
                      <a:pt x="177" y="417"/>
                    </a:cubicBezTo>
                    <a:cubicBezTo>
                      <a:pt x="177" y="431"/>
                      <a:pt x="163" y="445"/>
                      <a:pt x="148" y="445"/>
                    </a:cubicBezTo>
                    <a:cubicBezTo>
                      <a:pt x="99" y="445"/>
                      <a:pt x="99" y="445"/>
                      <a:pt x="99" y="445"/>
                    </a:cubicBezTo>
                    <a:cubicBezTo>
                      <a:pt x="141" y="509"/>
                      <a:pt x="219" y="551"/>
                      <a:pt x="297" y="551"/>
                    </a:cubicBezTo>
                    <a:cubicBezTo>
                      <a:pt x="431" y="551"/>
                      <a:pt x="544" y="438"/>
                      <a:pt x="544" y="304"/>
                    </a:cubicBezTo>
                    <a:cubicBezTo>
                      <a:pt x="544" y="290"/>
                      <a:pt x="558" y="276"/>
                      <a:pt x="573" y="276"/>
                    </a:cubicBezTo>
                    <a:cubicBezTo>
                      <a:pt x="587" y="276"/>
                      <a:pt x="601" y="290"/>
                      <a:pt x="601" y="304"/>
                    </a:cubicBezTo>
                    <a:lnTo>
                      <a:pt x="601" y="304"/>
                    </a:lnTo>
                    <a:cubicBezTo>
                      <a:pt x="601" y="473"/>
                      <a:pt x="466" y="608"/>
                      <a:pt x="297" y="608"/>
                    </a:cubicBezTo>
                    <a:cubicBezTo>
                      <a:pt x="198" y="608"/>
                      <a:pt x="106" y="558"/>
                      <a:pt x="57" y="480"/>
                    </a:cubicBezTo>
                    <a:cubicBezTo>
                      <a:pt x="57" y="530"/>
                      <a:pt x="57" y="530"/>
                      <a:pt x="57" y="530"/>
                    </a:cubicBezTo>
                    <a:cubicBezTo>
                      <a:pt x="57" y="544"/>
                      <a:pt x="42" y="558"/>
                      <a:pt x="28" y="558"/>
                    </a:cubicBezTo>
                    <a:cubicBezTo>
                      <a:pt x="7" y="558"/>
                      <a:pt x="0" y="544"/>
                      <a:pt x="0" y="530"/>
                    </a:cubicBez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03"/>
                      <a:pt x="7" y="389"/>
                      <a:pt x="28" y="389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25" name="iṣliḋê">
                <a:extLst>
                  <a:ext uri="{FF2B5EF4-FFF2-40B4-BE49-F238E27FC236}">
                    <a16:creationId xmlns:a16="http://schemas.microsoft.com/office/drawing/2014/main" id="{AF9483C1-97B1-4E3B-8A83-819A84B214D1}"/>
                  </a:ext>
                </a:extLst>
              </p:cNvPr>
              <p:cNvGrpSpPr/>
              <p:nvPr/>
            </p:nvGrpSpPr>
            <p:grpSpPr>
              <a:xfrm>
                <a:off x="7680178" y="1485881"/>
                <a:ext cx="324169" cy="1328599"/>
                <a:chOff x="14684500" y="2780664"/>
                <a:chExt cx="648337" cy="2657198"/>
              </a:xfrm>
              <a:solidFill>
                <a:schemeClr val="tx1">
                  <a:lumMod val="40000"/>
                  <a:lumOff val="60000"/>
                </a:schemeClr>
              </a:solidFill>
            </p:grpSpPr>
            <p:sp>
              <p:nvSpPr>
                <p:cNvPr id="29" name="ïṣḷîḑe">
                  <a:extLst>
                    <a:ext uri="{FF2B5EF4-FFF2-40B4-BE49-F238E27FC236}">
                      <a16:creationId xmlns:a16="http://schemas.microsoft.com/office/drawing/2014/main" id="{C1F709E2-5A7C-41EA-A9D7-4BAC4A8EB947}"/>
                    </a:ext>
                  </a:extLst>
                </p:cNvPr>
                <p:cNvSpPr/>
                <p:nvPr/>
              </p:nvSpPr>
              <p:spPr>
                <a:xfrm flipH="1">
                  <a:off x="14684500" y="2780664"/>
                  <a:ext cx="345997" cy="265719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0" name="iṡlîḍé">
                  <a:extLst>
                    <a:ext uri="{FF2B5EF4-FFF2-40B4-BE49-F238E27FC236}">
                      <a16:creationId xmlns:a16="http://schemas.microsoft.com/office/drawing/2014/main" id="{8F62E6EC-49F7-416B-B76B-55779DFE9462}"/>
                    </a:ext>
                  </a:extLst>
                </p:cNvPr>
                <p:cNvSpPr/>
                <p:nvPr/>
              </p:nvSpPr>
              <p:spPr bwMode="auto">
                <a:xfrm>
                  <a:off x="14965117" y="3903353"/>
                  <a:ext cx="367720" cy="492348"/>
                </a:xfrm>
                <a:custGeom>
                  <a:avLst/>
                  <a:gdLst>
                    <a:gd name="T0" fmla="*/ 43 w 263"/>
                    <a:gd name="T1" fmla="*/ 348 h 354"/>
                    <a:gd name="T2" fmla="*/ 43 w 263"/>
                    <a:gd name="T3" fmla="*/ 348 h 354"/>
                    <a:gd name="T4" fmla="*/ 250 w 263"/>
                    <a:gd name="T5" fmla="*/ 198 h 354"/>
                    <a:gd name="T6" fmla="*/ 262 w 263"/>
                    <a:gd name="T7" fmla="*/ 178 h 354"/>
                    <a:gd name="T8" fmla="*/ 250 w 263"/>
                    <a:gd name="T9" fmla="*/ 155 h 354"/>
                    <a:gd name="T10" fmla="*/ 43 w 263"/>
                    <a:gd name="T11" fmla="*/ 5 h 354"/>
                    <a:gd name="T12" fmla="*/ 14 w 263"/>
                    <a:gd name="T13" fmla="*/ 5 h 354"/>
                    <a:gd name="T14" fmla="*/ 0 w 263"/>
                    <a:gd name="T15" fmla="*/ 28 h 354"/>
                    <a:gd name="T16" fmla="*/ 0 w 263"/>
                    <a:gd name="T17" fmla="*/ 324 h 354"/>
                    <a:gd name="T18" fmla="*/ 14 w 263"/>
                    <a:gd name="T19" fmla="*/ 350 h 354"/>
                    <a:gd name="T20" fmla="*/ 43 w 263"/>
                    <a:gd name="T21" fmla="*/ 348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3" h="354">
                      <a:moveTo>
                        <a:pt x="43" y="348"/>
                      </a:moveTo>
                      <a:lnTo>
                        <a:pt x="43" y="348"/>
                      </a:lnTo>
                      <a:cubicBezTo>
                        <a:pt x="250" y="198"/>
                        <a:pt x="250" y="198"/>
                        <a:pt x="250" y="198"/>
                      </a:cubicBezTo>
                      <a:cubicBezTo>
                        <a:pt x="259" y="192"/>
                        <a:pt x="262" y="186"/>
                        <a:pt x="262" y="178"/>
                      </a:cubicBezTo>
                      <a:cubicBezTo>
                        <a:pt x="262" y="169"/>
                        <a:pt x="259" y="161"/>
                        <a:pt x="250" y="155"/>
                      </a:cubicBezTo>
                      <a:cubicBezTo>
                        <a:pt x="43" y="5"/>
                        <a:pt x="43" y="5"/>
                        <a:pt x="43" y="5"/>
                      </a:cubicBezTo>
                      <a:cubicBezTo>
                        <a:pt x="35" y="0"/>
                        <a:pt x="23" y="0"/>
                        <a:pt x="14" y="5"/>
                      </a:cubicBezTo>
                      <a:cubicBezTo>
                        <a:pt x="5" y="8"/>
                        <a:pt x="0" y="16"/>
                        <a:pt x="0" y="28"/>
                      </a:cubicBezTo>
                      <a:cubicBezTo>
                        <a:pt x="0" y="324"/>
                        <a:pt x="0" y="324"/>
                        <a:pt x="0" y="324"/>
                      </a:cubicBezTo>
                      <a:cubicBezTo>
                        <a:pt x="0" y="336"/>
                        <a:pt x="5" y="344"/>
                        <a:pt x="14" y="350"/>
                      </a:cubicBezTo>
                      <a:cubicBezTo>
                        <a:pt x="23" y="353"/>
                        <a:pt x="35" y="353"/>
                        <a:pt x="43" y="3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6" name="isľïḍe">
                <a:extLst>
                  <a:ext uri="{FF2B5EF4-FFF2-40B4-BE49-F238E27FC236}">
                    <a16:creationId xmlns:a16="http://schemas.microsoft.com/office/drawing/2014/main" id="{9BBC7A1B-D2E5-48F6-887B-8A2D1FA58C78}"/>
                  </a:ext>
                </a:extLst>
              </p:cNvPr>
              <p:cNvSpPr/>
              <p:nvPr/>
            </p:nvSpPr>
            <p:spPr bwMode="auto">
              <a:xfrm>
                <a:off x="7820486" y="4731211"/>
                <a:ext cx="183860" cy="246174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ïṩļide">
                <a:extLst>
                  <a:ext uri="{FF2B5EF4-FFF2-40B4-BE49-F238E27FC236}">
                    <a16:creationId xmlns:a16="http://schemas.microsoft.com/office/drawing/2014/main" id="{1478D56F-385F-4F4C-8F96-77BB8D1FC87F}"/>
                  </a:ext>
                </a:extLst>
              </p:cNvPr>
              <p:cNvSpPr/>
              <p:nvPr/>
            </p:nvSpPr>
            <p:spPr>
              <a:xfrm rot="5400000">
                <a:off x="8297394" y="4561363"/>
                <a:ext cx="589477" cy="5999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40000"/>
                    <a:lumOff val="6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ïŝḻîḑé">
                <a:extLst>
                  <a:ext uri="{FF2B5EF4-FFF2-40B4-BE49-F238E27FC236}">
                    <a16:creationId xmlns:a16="http://schemas.microsoft.com/office/drawing/2014/main" id="{413296EB-85A5-467B-8083-D05D8F2588D2}"/>
                  </a:ext>
                </a:extLst>
              </p:cNvPr>
              <p:cNvSpPr/>
              <p:nvPr/>
            </p:nvSpPr>
            <p:spPr bwMode="auto">
              <a:xfrm rot="5400000">
                <a:off x="8465889" y="4745938"/>
                <a:ext cx="237324" cy="239118"/>
              </a:xfrm>
              <a:custGeom>
                <a:avLst/>
                <a:gdLst>
                  <a:gd name="T0" fmla="*/ 573 w 602"/>
                  <a:gd name="T1" fmla="*/ 219 h 609"/>
                  <a:gd name="T2" fmla="*/ 573 w 602"/>
                  <a:gd name="T3" fmla="*/ 219 h 609"/>
                  <a:gd name="T4" fmla="*/ 544 w 602"/>
                  <a:gd name="T5" fmla="*/ 219 h 609"/>
                  <a:gd name="T6" fmla="*/ 530 w 602"/>
                  <a:gd name="T7" fmla="*/ 219 h 609"/>
                  <a:gd name="T8" fmla="*/ 452 w 602"/>
                  <a:gd name="T9" fmla="*/ 219 h 609"/>
                  <a:gd name="T10" fmla="*/ 424 w 602"/>
                  <a:gd name="T11" fmla="*/ 191 h 609"/>
                  <a:gd name="T12" fmla="*/ 452 w 602"/>
                  <a:gd name="T13" fmla="*/ 162 h 609"/>
                  <a:gd name="T14" fmla="*/ 502 w 602"/>
                  <a:gd name="T15" fmla="*/ 162 h 609"/>
                  <a:gd name="T16" fmla="*/ 297 w 602"/>
                  <a:gd name="T17" fmla="*/ 56 h 609"/>
                  <a:gd name="T18" fmla="*/ 57 w 602"/>
                  <a:gd name="T19" fmla="*/ 304 h 609"/>
                  <a:gd name="T20" fmla="*/ 28 w 602"/>
                  <a:gd name="T21" fmla="*/ 332 h 609"/>
                  <a:gd name="T22" fmla="*/ 0 w 602"/>
                  <a:gd name="T23" fmla="*/ 304 h 609"/>
                  <a:gd name="T24" fmla="*/ 0 w 602"/>
                  <a:gd name="T25" fmla="*/ 304 h 609"/>
                  <a:gd name="T26" fmla="*/ 297 w 602"/>
                  <a:gd name="T27" fmla="*/ 0 h 609"/>
                  <a:gd name="T28" fmla="*/ 544 w 602"/>
                  <a:gd name="T29" fmla="*/ 127 h 609"/>
                  <a:gd name="T30" fmla="*/ 544 w 602"/>
                  <a:gd name="T31" fmla="*/ 78 h 609"/>
                  <a:gd name="T32" fmla="*/ 573 w 602"/>
                  <a:gd name="T33" fmla="*/ 49 h 609"/>
                  <a:gd name="T34" fmla="*/ 601 w 602"/>
                  <a:gd name="T35" fmla="*/ 78 h 609"/>
                  <a:gd name="T36" fmla="*/ 601 w 602"/>
                  <a:gd name="T37" fmla="*/ 191 h 609"/>
                  <a:gd name="T38" fmla="*/ 573 w 602"/>
                  <a:gd name="T39" fmla="*/ 219 h 609"/>
                  <a:gd name="T40" fmla="*/ 28 w 602"/>
                  <a:gd name="T41" fmla="*/ 389 h 609"/>
                  <a:gd name="T42" fmla="*/ 28 w 602"/>
                  <a:gd name="T43" fmla="*/ 389 h 609"/>
                  <a:gd name="T44" fmla="*/ 148 w 602"/>
                  <a:gd name="T45" fmla="*/ 389 h 609"/>
                  <a:gd name="T46" fmla="*/ 177 w 602"/>
                  <a:gd name="T47" fmla="*/ 417 h 609"/>
                  <a:gd name="T48" fmla="*/ 148 w 602"/>
                  <a:gd name="T49" fmla="*/ 445 h 609"/>
                  <a:gd name="T50" fmla="*/ 99 w 602"/>
                  <a:gd name="T51" fmla="*/ 445 h 609"/>
                  <a:gd name="T52" fmla="*/ 297 w 602"/>
                  <a:gd name="T53" fmla="*/ 551 h 609"/>
                  <a:gd name="T54" fmla="*/ 544 w 602"/>
                  <a:gd name="T55" fmla="*/ 304 h 609"/>
                  <a:gd name="T56" fmla="*/ 573 w 602"/>
                  <a:gd name="T57" fmla="*/ 276 h 609"/>
                  <a:gd name="T58" fmla="*/ 601 w 602"/>
                  <a:gd name="T59" fmla="*/ 304 h 609"/>
                  <a:gd name="T60" fmla="*/ 601 w 602"/>
                  <a:gd name="T61" fmla="*/ 304 h 609"/>
                  <a:gd name="T62" fmla="*/ 297 w 602"/>
                  <a:gd name="T63" fmla="*/ 608 h 609"/>
                  <a:gd name="T64" fmla="*/ 57 w 602"/>
                  <a:gd name="T65" fmla="*/ 480 h 609"/>
                  <a:gd name="T66" fmla="*/ 57 w 602"/>
                  <a:gd name="T67" fmla="*/ 530 h 609"/>
                  <a:gd name="T68" fmla="*/ 28 w 602"/>
                  <a:gd name="T69" fmla="*/ 558 h 609"/>
                  <a:gd name="T70" fmla="*/ 0 w 602"/>
                  <a:gd name="T71" fmla="*/ 530 h 609"/>
                  <a:gd name="T72" fmla="*/ 0 w 602"/>
                  <a:gd name="T73" fmla="*/ 417 h 609"/>
                  <a:gd name="T74" fmla="*/ 28 w 602"/>
                  <a:gd name="T75" fmla="*/ 389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2" h="609">
                    <a:moveTo>
                      <a:pt x="573" y="219"/>
                    </a:moveTo>
                    <a:lnTo>
                      <a:pt x="573" y="219"/>
                    </a:lnTo>
                    <a:cubicBezTo>
                      <a:pt x="544" y="219"/>
                      <a:pt x="544" y="219"/>
                      <a:pt x="544" y="219"/>
                    </a:cubicBezTo>
                    <a:cubicBezTo>
                      <a:pt x="530" y="219"/>
                      <a:pt x="530" y="219"/>
                      <a:pt x="530" y="219"/>
                    </a:cubicBezTo>
                    <a:cubicBezTo>
                      <a:pt x="452" y="219"/>
                      <a:pt x="452" y="219"/>
                      <a:pt x="452" y="219"/>
                    </a:cubicBezTo>
                    <a:cubicBezTo>
                      <a:pt x="431" y="219"/>
                      <a:pt x="424" y="205"/>
                      <a:pt x="424" y="191"/>
                    </a:cubicBezTo>
                    <a:cubicBezTo>
                      <a:pt x="424" y="177"/>
                      <a:pt x="431" y="162"/>
                      <a:pt x="452" y="162"/>
                    </a:cubicBezTo>
                    <a:cubicBezTo>
                      <a:pt x="502" y="162"/>
                      <a:pt x="502" y="162"/>
                      <a:pt x="502" y="162"/>
                    </a:cubicBezTo>
                    <a:cubicBezTo>
                      <a:pt x="452" y="99"/>
                      <a:pt x="382" y="56"/>
                      <a:pt x="297" y="56"/>
                    </a:cubicBezTo>
                    <a:cubicBezTo>
                      <a:pt x="163" y="56"/>
                      <a:pt x="57" y="169"/>
                      <a:pt x="57" y="304"/>
                    </a:cubicBezTo>
                    <a:cubicBezTo>
                      <a:pt x="57" y="318"/>
                      <a:pt x="42" y="332"/>
                      <a:pt x="28" y="332"/>
                    </a:cubicBezTo>
                    <a:cubicBezTo>
                      <a:pt x="7" y="332"/>
                      <a:pt x="0" y="318"/>
                      <a:pt x="0" y="304"/>
                    </a:cubicBezTo>
                    <a:lnTo>
                      <a:pt x="0" y="304"/>
                    </a:lnTo>
                    <a:cubicBezTo>
                      <a:pt x="0" y="134"/>
                      <a:pt x="134" y="0"/>
                      <a:pt x="297" y="0"/>
                    </a:cubicBezTo>
                    <a:cubicBezTo>
                      <a:pt x="403" y="0"/>
                      <a:pt x="488" y="49"/>
                      <a:pt x="544" y="127"/>
                    </a:cubicBezTo>
                    <a:cubicBezTo>
                      <a:pt x="544" y="78"/>
                      <a:pt x="544" y="78"/>
                      <a:pt x="544" y="78"/>
                    </a:cubicBezTo>
                    <a:cubicBezTo>
                      <a:pt x="544" y="64"/>
                      <a:pt x="558" y="49"/>
                      <a:pt x="573" y="49"/>
                    </a:cubicBezTo>
                    <a:cubicBezTo>
                      <a:pt x="587" y="49"/>
                      <a:pt x="601" y="64"/>
                      <a:pt x="601" y="78"/>
                    </a:cubicBezTo>
                    <a:cubicBezTo>
                      <a:pt x="601" y="191"/>
                      <a:pt x="601" y="191"/>
                      <a:pt x="601" y="191"/>
                    </a:cubicBezTo>
                    <a:cubicBezTo>
                      <a:pt x="601" y="205"/>
                      <a:pt x="587" y="219"/>
                      <a:pt x="573" y="219"/>
                    </a:cubicBezTo>
                    <a:close/>
                    <a:moveTo>
                      <a:pt x="28" y="389"/>
                    </a:moveTo>
                    <a:lnTo>
                      <a:pt x="28" y="389"/>
                    </a:lnTo>
                    <a:cubicBezTo>
                      <a:pt x="148" y="389"/>
                      <a:pt x="148" y="389"/>
                      <a:pt x="148" y="389"/>
                    </a:cubicBezTo>
                    <a:cubicBezTo>
                      <a:pt x="163" y="389"/>
                      <a:pt x="177" y="403"/>
                      <a:pt x="177" y="417"/>
                    </a:cubicBezTo>
                    <a:cubicBezTo>
                      <a:pt x="177" y="431"/>
                      <a:pt x="163" y="445"/>
                      <a:pt x="148" y="445"/>
                    </a:cubicBezTo>
                    <a:cubicBezTo>
                      <a:pt x="99" y="445"/>
                      <a:pt x="99" y="445"/>
                      <a:pt x="99" y="445"/>
                    </a:cubicBezTo>
                    <a:cubicBezTo>
                      <a:pt x="141" y="509"/>
                      <a:pt x="219" y="551"/>
                      <a:pt x="297" y="551"/>
                    </a:cubicBezTo>
                    <a:cubicBezTo>
                      <a:pt x="431" y="551"/>
                      <a:pt x="544" y="438"/>
                      <a:pt x="544" y="304"/>
                    </a:cubicBezTo>
                    <a:cubicBezTo>
                      <a:pt x="544" y="290"/>
                      <a:pt x="558" y="276"/>
                      <a:pt x="573" y="276"/>
                    </a:cubicBezTo>
                    <a:cubicBezTo>
                      <a:pt x="587" y="276"/>
                      <a:pt x="601" y="290"/>
                      <a:pt x="601" y="304"/>
                    </a:cubicBezTo>
                    <a:lnTo>
                      <a:pt x="601" y="304"/>
                    </a:lnTo>
                    <a:cubicBezTo>
                      <a:pt x="601" y="473"/>
                      <a:pt x="466" y="608"/>
                      <a:pt x="297" y="608"/>
                    </a:cubicBezTo>
                    <a:cubicBezTo>
                      <a:pt x="198" y="608"/>
                      <a:pt x="106" y="558"/>
                      <a:pt x="57" y="480"/>
                    </a:cubicBezTo>
                    <a:cubicBezTo>
                      <a:pt x="57" y="530"/>
                      <a:pt x="57" y="530"/>
                      <a:pt x="57" y="530"/>
                    </a:cubicBezTo>
                    <a:cubicBezTo>
                      <a:pt x="57" y="544"/>
                      <a:pt x="42" y="558"/>
                      <a:pt x="28" y="558"/>
                    </a:cubicBezTo>
                    <a:cubicBezTo>
                      <a:pt x="7" y="558"/>
                      <a:pt x="0" y="544"/>
                      <a:pt x="0" y="530"/>
                    </a:cubicBez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03"/>
                      <a:pt x="7" y="389"/>
                      <a:pt x="28" y="389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îṧḻiḑè">
              <a:extLst>
                <a:ext uri="{FF2B5EF4-FFF2-40B4-BE49-F238E27FC236}">
                  <a16:creationId xmlns:a16="http://schemas.microsoft.com/office/drawing/2014/main" id="{A6290678-2D5A-45CD-B77F-B21368C5F293}"/>
                </a:ext>
              </a:extLst>
            </p:cNvPr>
            <p:cNvSpPr txBox="1"/>
            <p:nvPr/>
          </p:nvSpPr>
          <p:spPr>
            <a:xfrm>
              <a:off x="673102" y="2484997"/>
              <a:ext cx="5206875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ïSļíḑè">
              <a:extLst>
                <a:ext uri="{FF2B5EF4-FFF2-40B4-BE49-F238E27FC236}">
                  <a16:creationId xmlns:a16="http://schemas.microsoft.com/office/drawing/2014/main" id="{C46513DC-75C6-47D5-8887-BC7DE3802D62}"/>
                </a:ext>
              </a:extLst>
            </p:cNvPr>
            <p:cNvSpPr txBox="1"/>
            <p:nvPr/>
          </p:nvSpPr>
          <p:spPr>
            <a:xfrm>
              <a:off x="673101" y="3337158"/>
              <a:ext cx="5206876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sp>
          <p:nvSpPr>
            <p:cNvPr id="9" name="îŝlíḑè">
              <a:extLst>
                <a:ext uri="{FF2B5EF4-FFF2-40B4-BE49-F238E27FC236}">
                  <a16:creationId xmlns:a16="http://schemas.microsoft.com/office/drawing/2014/main" id="{96005916-3556-4428-AE86-CC68D0AA3593}"/>
                </a:ext>
              </a:extLst>
            </p:cNvPr>
            <p:cNvSpPr txBox="1"/>
            <p:nvPr/>
          </p:nvSpPr>
          <p:spPr>
            <a:xfrm>
              <a:off x="8876968" y="1740293"/>
              <a:ext cx="264352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0" name="íşļiḑé">
              <a:extLst>
                <a:ext uri="{FF2B5EF4-FFF2-40B4-BE49-F238E27FC236}">
                  <a16:creationId xmlns:a16="http://schemas.microsoft.com/office/drawing/2014/main" id="{1237AE01-A942-41C8-85DC-669E00827430}"/>
                </a:ext>
              </a:extLst>
            </p:cNvPr>
            <p:cNvSpPr txBox="1"/>
            <p:nvPr/>
          </p:nvSpPr>
          <p:spPr>
            <a:xfrm>
              <a:off x="8876968" y="2132805"/>
              <a:ext cx="2643520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11" name="ïṧļîḓê">
              <a:extLst>
                <a:ext uri="{FF2B5EF4-FFF2-40B4-BE49-F238E27FC236}">
                  <a16:creationId xmlns:a16="http://schemas.microsoft.com/office/drawing/2014/main" id="{36B6F17A-3DFA-40C5-85F3-F257671CCFC0}"/>
                </a:ext>
              </a:extLst>
            </p:cNvPr>
            <p:cNvSpPr txBox="1"/>
            <p:nvPr/>
          </p:nvSpPr>
          <p:spPr>
            <a:xfrm>
              <a:off x="8876968" y="3064718"/>
              <a:ext cx="264352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2" name="íṣḷîḓé">
              <a:extLst>
                <a:ext uri="{FF2B5EF4-FFF2-40B4-BE49-F238E27FC236}">
                  <a16:creationId xmlns:a16="http://schemas.microsoft.com/office/drawing/2014/main" id="{7B03BBC8-DDC0-471E-BB0C-B20EBB786385}"/>
                </a:ext>
              </a:extLst>
            </p:cNvPr>
            <p:cNvSpPr txBox="1"/>
            <p:nvPr/>
          </p:nvSpPr>
          <p:spPr>
            <a:xfrm>
              <a:off x="8876968" y="3457230"/>
              <a:ext cx="2643520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13" name="îSļïďè">
              <a:extLst>
                <a:ext uri="{FF2B5EF4-FFF2-40B4-BE49-F238E27FC236}">
                  <a16:creationId xmlns:a16="http://schemas.microsoft.com/office/drawing/2014/main" id="{53101D8A-B9B1-46B6-A95A-E207BB6289C4}"/>
                </a:ext>
              </a:extLst>
            </p:cNvPr>
            <p:cNvSpPr txBox="1"/>
            <p:nvPr/>
          </p:nvSpPr>
          <p:spPr>
            <a:xfrm>
              <a:off x="8876968" y="4354323"/>
              <a:ext cx="264352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4" name="íṣḷiḍè">
              <a:extLst>
                <a:ext uri="{FF2B5EF4-FFF2-40B4-BE49-F238E27FC236}">
                  <a16:creationId xmlns:a16="http://schemas.microsoft.com/office/drawing/2014/main" id="{78E23BA6-6D61-4E58-9A4C-07972419BE86}"/>
                </a:ext>
              </a:extLst>
            </p:cNvPr>
            <p:cNvSpPr txBox="1"/>
            <p:nvPr/>
          </p:nvSpPr>
          <p:spPr>
            <a:xfrm>
              <a:off x="8876968" y="4746835"/>
              <a:ext cx="2643520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6413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FE70BE-E5E4-452E-9409-67C1DBCC3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AB811AF-3099-4459-9373-C33936C9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C1AF104-E8BC-464E-B377-ADBCF9670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476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F7D1C73-7B6C-4B0D-BC93-7107A6AC346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54870" y="1461493"/>
            <a:ext cx="10280675" cy="4221299"/>
            <a:chOff x="954870" y="1461493"/>
            <a:chExt cx="10280675" cy="4221299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B6DB8423-DBAA-4FE4-BDF8-DB46C7C0511C}"/>
                </a:ext>
              </a:extLst>
            </p:cNvPr>
            <p:cNvCxnSpPr/>
            <p:nvPr/>
          </p:nvCxnSpPr>
          <p:spPr>
            <a:xfrm>
              <a:off x="11231311" y="3200515"/>
              <a:ext cx="0" cy="104622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74F2D642-4729-4836-9BD7-422EBE279C41}"/>
                </a:ext>
              </a:extLst>
            </p:cNvPr>
            <p:cNvCxnSpPr/>
            <p:nvPr/>
          </p:nvCxnSpPr>
          <p:spPr>
            <a:xfrm>
              <a:off x="954870" y="1461493"/>
              <a:ext cx="3016" cy="279449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8284908F-2063-4F7B-A95C-0FD8503EA253}"/>
                </a:ext>
              </a:extLst>
            </p:cNvPr>
            <p:cNvCxnSpPr/>
            <p:nvPr/>
          </p:nvCxnSpPr>
          <p:spPr>
            <a:xfrm flipH="1">
              <a:off x="2943705" y="1461493"/>
              <a:ext cx="12053" cy="279449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2E42AA5B-1658-4617-BFEB-F9539FA1688B}"/>
                </a:ext>
              </a:extLst>
            </p:cNvPr>
            <p:cNvCxnSpPr/>
            <p:nvPr/>
          </p:nvCxnSpPr>
          <p:spPr>
            <a:xfrm flipH="1">
              <a:off x="5044836" y="2260111"/>
              <a:ext cx="9957" cy="199587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A798BB7E-4835-4CAC-82BF-A4A3DAA4D6B3}"/>
                </a:ext>
              </a:extLst>
            </p:cNvPr>
            <p:cNvCxnSpPr/>
            <p:nvPr/>
          </p:nvCxnSpPr>
          <p:spPr>
            <a:xfrm>
              <a:off x="7146144" y="2662764"/>
              <a:ext cx="1" cy="163127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891AA115-1F39-4995-B6F4-C7261FC7457B}"/>
                </a:ext>
              </a:extLst>
            </p:cNvPr>
            <p:cNvCxnSpPr/>
            <p:nvPr/>
          </p:nvCxnSpPr>
          <p:spPr>
            <a:xfrm>
              <a:off x="9241645" y="3143194"/>
              <a:ext cx="0" cy="115084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ṥliḑê">
              <a:extLst>
                <a:ext uri="{FF2B5EF4-FFF2-40B4-BE49-F238E27FC236}">
                  <a16:creationId xmlns:a16="http://schemas.microsoft.com/office/drawing/2014/main" id="{22E94D29-ADC1-47DE-8DF9-B88321C54266}"/>
                </a:ext>
              </a:extLst>
            </p:cNvPr>
            <p:cNvSpPr/>
            <p:nvPr/>
          </p:nvSpPr>
          <p:spPr>
            <a:xfrm>
              <a:off x="957885" y="4019101"/>
              <a:ext cx="3386493" cy="37649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600" b="1" i="1" dirty="0">
                  <a:solidFill>
                    <a:schemeClr val="bg1"/>
                  </a:solidFill>
                </a:rPr>
                <a:t>Text here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3" name="îṣľíḍe">
              <a:extLst>
                <a:ext uri="{FF2B5EF4-FFF2-40B4-BE49-F238E27FC236}">
                  <a16:creationId xmlns:a16="http://schemas.microsoft.com/office/drawing/2014/main" id="{5532DEBB-0F44-4A78-B720-84376BED6394}"/>
                </a:ext>
              </a:extLst>
            </p:cNvPr>
            <p:cNvSpPr/>
            <p:nvPr/>
          </p:nvSpPr>
          <p:spPr>
            <a:xfrm>
              <a:off x="4403468" y="4019101"/>
              <a:ext cx="3386493" cy="37649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600" b="1" i="1" dirty="0">
                  <a:solidFill>
                    <a:schemeClr val="bg1"/>
                  </a:solidFill>
                </a:rPr>
                <a:t>Text here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4" name="îşľiďê">
              <a:extLst>
                <a:ext uri="{FF2B5EF4-FFF2-40B4-BE49-F238E27FC236}">
                  <a16:creationId xmlns:a16="http://schemas.microsoft.com/office/drawing/2014/main" id="{B63481D5-27A2-4753-836F-C42EE8289DFB}"/>
                </a:ext>
              </a:extLst>
            </p:cNvPr>
            <p:cNvSpPr/>
            <p:nvPr/>
          </p:nvSpPr>
          <p:spPr>
            <a:xfrm>
              <a:off x="7853669" y="4019101"/>
              <a:ext cx="3381876" cy="37649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600" b="1" i="1" dirty="0">
                  <a:solidFill>
                    <a:schemeClr val="bg1"/>
                  </a:solidFill>
                </a:rPr>
                <a:t>Text here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5" name="ïŝḷîḍê">
              <a:extLst>
                <a:ext uri="{FF2B5EF4-FFF2-40B4-BE49-F238E27FC236}">
                  <a16:creationId xmlns:a16="http://schemas.microsoft.com/office/drawing/2014/main" id="{2F3B7F05-2D2E-4A4A-9984-8A2BF431D189}"/>
                </a:ext>
              </a:extLst>
            </p:cNvPr>
            <p:cNvSpPr/>
            <p:nvPr/>
          </p:nvSpPr>
          <p:spPr>
            <a:xfrm>
              <a:off x="954870" y="1461493"/>
              <a:ext cx="2493080" cy="30109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1400" dirty="0"/>
                <a:t>Text here</a:t>
              </a:r>
              <a:endParaRPr lang="zh-CN" altLang="en-US" sz="1400" dirty="0"/>
            </a:p>
          </p:txBody>
        </p:sp>
        <p:sp>
          <p:nvSpPr>
            <p:cNvPr id="16" name="ïšlïďe">
              <a:extLst>
                <a:ext uri="{FF2B5EF4-FFF2-40B4-BE49-F238E27FC236}">
                  <a16:creationId xmlns:a16="http://schemas.microsoft.com/office/drawing/2014/main" id="{8AEBBAD7-FAAA-43CE-A82D-AC5258DFCFAB}"/>
                </a:ext>
              </a:extLst>
            </p:cNvPr>
            <p:cNvSpPr/>
            <p:nvPr/>
          </p:nvSpPr>
          <p:spPr>
            <a:xfrm>
              <a:off x="2492871" y="1845122"/>
              <a:ext cx="1979555" cy="301091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1400" dirty="0"/>
                <a:t>Text here</a:t>
              </a:r>
              <a:endParaRPr lang="zh-CN" altLang="en-US" sz="1400" dirty="0"/>
            </a:p>
          </p:txBody>
        </p:sp>
        <p:sp>
          <p:nvSpPr>
            <p:cNvPr id="17" name="iṩḻïďè">
              <a:extLst>
                <a:ext uri="{FF2B5EF4-FFF2-40B4-BE49-F238E27FC236}">
                  <a16:creationId xmlns:a16="http://schemas.microsoft.com/office/drawing/2014/main" id="{8A379EEF-780E-4646-8B87-A7655E91A4CE}"/>
                </a:ext>
              </a:extLst>
            </p:cNvPr>
            <p:cNvSpPr/>
            <p:nvPr/>
          </p:nvSpPr>
          <p:spPr>
            <a:xfrm>
              <a:off x="2492871" y="2260110"/>
              <a:ext cx="4653273" cy="30109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1400" dirty="0"/>
                <a:t>Text here</a:t>
              </a:r>
              <a:endParaRPr lang="zh-CN" altLang="en-US" sz="1400" dirty="0"/>
            </a:p>
          </p:txBody>
        </p:sp>
        <p:sp>
          <p:nvSpPr>
            <p:cNvPr id="18" name="îṧlîḑé">
              <a:extLst>
                <a:ext uri="{FF2B5EF4-FFF2-40B4-BE49-F238E27FC236}">
                  <a16:creationId xmlns:a16="http://schemas.microsoft.com/office/drawing/2014/main" id="{AEC992F0-4F37-466E-AE3F-F9D6AD27F2BE}"/>
                </a:ext>
              </a:extLst>
            </p:cNvPr>
            <p:cNvSpPr/>
            <p:nvPr/>
          </p:nvSpPr>
          <p:spPr>
            <a:xfrm>
              <a:off x="4588372" y="2662764"/>
              <a:ext cx="3785495" cy="301091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1400" dirty="0"/>
                <a:t>Text here</a:t>
              </a:r>
              <a:endParaRPr lang="zh-CN" altLang="en-US" sz="1400" dirty="0"/>
            </a:p>
          </p:txBody>
        </p:sp>
        <p:sp>
          <p:nvSpPr>
            <p:cNvPr id="19" name="işḻiḓê">
              <a:extLst>
                <a:ext uri="{FF2B5EF4-FFF2-40B4-BE49-F238E27FC236}">
                  <a16:creationId xmlns:a16="http://schemas.microsoft.com/office/drawing/2014/main" id="{6B9AAA9F-F900-4D6A-BFC8-1566483FA6C6}"/>
                </a:ext>
              </a:extLst>
            </p:cNvPr>
            <p:cNvSpPr/>
            <p:nvPr/>
          </p:nvSpPr>
          <p:spPr>
            <a:xfrm>
              <a:off x="6910629" y="3049446"/>
              <a:ext cx="4324916" cy="30109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1400" dirty="0"/>
                <a:t>Text here</a:t>
              </a:r>
              <a:endParaRPr lang="zh-CN" altLang="en-US" sz="1400" dirty="0"/>
            </a:p>
          </p:txBody>
        </p:sp>
        <p:sp>
          <p:nvSpPr>
            <p:cNvPr id="20" name="îṥ1íḑè">
              <a:extLst>
                <a:ext uri="{FF2B5EF4-FFF2-40B4-BE49-F238E27FC236}">
                  <a16:creationId xmlns:a16="http://schemas.microsoft.com/office/drawing/2014/main" id="{27EC780C-EE99-4771-A262-11A8CC75A39F}"/>
                </a:ext>
              </a:extLst>
            </p:cNvPr>
            <p:cNvSpPr/>
            <p:nvPr/>
          </p:nvSpPr>
          <p:spPr bwMode="auto">
            <a:xfrm>
              <a:off x="1199888" y="5110222"/>
              <a:ext cx="2902486" cy="572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1" name="ïS1íḍê">
              <a:extLst>
                <a:ext uri="{FF2B5EF4-FFF2-40B4-BE49-F238E27FC236}">
                  <a16:creationId xmlns:a16="http://schemas.microsoft.com/office/drawing/2014/main" id="{372CC59A-82F4-43A3-90E4-89F63052EE76}"/>
                </a:ext>
              </a:extLst>
            </p:cNvPr>
            <p:cNvSpPr txBox="1"/>
            <p:nvPr/>
          </p:nvSpPr>
          <p:spPr bwMode="auto">
            <a:xfrm>
              <a:off x="1199889" y="4668416"/>
              <a:ext cx="2902484" cy="44631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2" name="îṧḷíḍê">
              <a:extLst>
                <a:ext uri="{FF2B5EF4-FFF2-40B4-BE49-F238E27FC236}">
                  <a16:creationId xmlns:a16="http://schemas.microsoft.com/office/drawing/2014/main" id="{873F3F88-DBCB-4B14-B8B3-CBBFF6966387}"/>
                </a:ext>
              </a:extLst>
            </p:cNvPr>
            <p:cNvSpPr/>
            <p:nvPr/>
          </p:nvSpPr>
          <p:spPr bwMode="auto">
            <a:xfrm>
              <a:off x="4645471" y="5110222"/>
              <a:ext cx="2902486" cy="572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3" name="íŝ1iḑe">
              <a:extLst>
                <a:ext uri="{FF2B5EF4-FFF2-40B4-BE49-F238E27FC236}">
                  <a16:creationId xmlns:a16="http://schemas.microsoft.com/office/drawing/2014/main" id="{6B44C096-2550-4F9B-9E02-10409F71133C}"/>
                </a:ext>
              </a:extLst>
            </p:cNvPr>
            <p:cNvSpPr txBox="1"/>
            <p:nvPr/>
          </p:nvSpPr>
          <p:spPr bwMode="auto">
            <a:xfrm>
              <a:off x="4645472" y="4668416"/>
              <a:ext cx="2902484" cy="44631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4" name="îśliḑè">
              <a:extLst>
                <a:ext uri="{FF2B5EF4-FFF2-40B4-BE49-F238E27FC236}">
                  <a16:creationId xmlns:a16="http://schemas.microsoft.com/office/drawing/2014/main" id="{35B0B4AD-D042-42D7-BC2A-7EA84C2AFC52}"/>
                </a:ext>
              </a:extLst>
            </p:cNvPr>
            <p:cNvSpPr/>
            <p:nvPr/>
          </p:nvSpPr>
          <p:spPr bwMode="auto">
            <a:xfrm>
              <a:off x="8093364" y="5110222"/>
              <a:ext cx="2902486" cy="572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5" name="ïṣ1íḋè">
              <a:extLst>
                <a:ext uri="{FF2B5EF4-FFF2-40B4-BE49-F238E27FC236}">
                  <a16:creationId xmlns:a16="http://schemas.microsoft.com/office/drawing/2014/main" id="{BCC17760-13D9-4F65-A103-F6E0187077E0}"/>
                </a:ext>
              </a:extLst>
            </p:cNvPr>
            <p:cNvSpPr txBox="1"/>
            <p:nvPr/>
          </p:nvSpPr>
          <p:spPr bwMode="auto">
            <a:xfrm>
              <a:off x="8093365" y="4668416"/>
              <a:ext cx="2902484" cy="44631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7704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0A7E44-19DD-42ED-8C70-732A4E4B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323CBEE-6565-4D59-89B8-4C1BAD0B8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A12D513-CCAF-4789-A7FC-1AF2CFB21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3ee2dac8-7f02-4a61-a084-c8f19a3db65c" descr="ZhQAAB+LCAAAAAAABADdlsuO2jAUht/FbXd05EtImOxCEBWLXjSMpouKhUs84DYJyHEqKsS71yYXksFNM6sSi004Psf+/+OTTzmCt/L3ngEfLBMq5IzTjaDJQrIEjMAiAn6ax/EITHka8XTzQezyfQb8b8e6rLnylcvtE41zpmtTLjmNi7/+VX6V9pGnPMmTMg3eQRWih0YIwSLIoyhmzbRFKpn4VZ+AdOz8vJRCHTDfiYRKdeARnt6Bcgn4Y3IHT7o4YgdVNAKPhaxKTylPN8DoUy9om0H0I89kwlJ5KfpCVeuYUmXwe113ya7l4Jf9eH9v6Aj24NlDufNyS/fsk9pK6y07oEMIrGp3LbXqYPXQ8n0a/VXwIzu80qKuaJoz3UenfL1BU30pwaR7ZVBej2K4i3fi36NYpV2tf35+5mv2wNbq2CrpYfMd+BNM7qHjKg8iz7Yq8818HrpTz5uBSjQ6maas2qXvlL3I79P9c0mz/cpFxmSwvrgo3p8iPhV8s5Upy7IyXCjtnq8pXf9sXlAls3VDRbBjsv6bOfS6l6fLXef83TgKXaeJQmwxCvGgUYhvGYWIQEQQ9Fos9BQeQ9fIQmwjC7HVLOzrbsgsbH8WEotZSAbNQnLLLPTGE88ZwzYKg9D1iBGFxEYUEqtR2NfdkFHooSYKHYtR6Awahc4toxARPIEIj9ssnAUkDIwsdGxkoWM1C/u6W6nfH/BLQzhmFAAA">
            <a:extLst>
              <a:ext uri="{FF2B5EF4-FFF2-40B4-BE49-F238E27FC236}">
                <a16:creationId xmlns:a16="http://schemas.microsoft.com/office/drawing/2014/main" id="{4A76771A-60B0-4819-854F-934AAFD558DE}"/>
              </a:ext>
            </a:extLst>
          </p:cNvPr>
          <p:cNvGrpSpPr>
            <a:grpSpLocks noChangeAspect="1"/>
          </p:cNvGrpSpPr>
          <p:nvPr/>
        </p:nvGrpSpPr>
        <p:grpSpPr>
          <a:xfrm>
            <a:off x="2182333" y="1385753"/>
            <a:ext cx="7827334" cy="4086495"/>
            <a:chOff x="2344739" y="1385752"/>
            <a:chExt cx="7827334" cy="4086495"/>
          </a:xfrm>
        </p:grpSpPr>
        <p:sp>
          <p:nvSpPr>
            <p:cNvPr id="6" name="ExtraShape">
              <a:extLst>
                <a:ext uri="{FF2B5EF4-FFF2-40B4-BE49-F238E27FC236}">
                  <a16:creationId xmlns:a16="http://schemas.microsoft.com/office/drawing/2014/main" id="{8DAE0230-8EA2-4A34-BC66-4C91E835F1A1}"/>
                </a:ext>
              </a:extLst>
            </p:cNvPr>
            <p:cNvSpPr/>
            <p:nvPr/>
          </p:nvSpPr>
          <p:spPr bwMode="auto">
            <a:xfrm>
              <a:off x="2344739" y="1385752"/>
              <a:ext cx="4094161" cy="4086495"/>
            </a:xfrm>
            <a:custGeom>
              <a:avLst/>
              <a:gdLst>
                <a:gd name="T0" fmla="*/ 71 w 2788"/>
                <a:gd name="T1" fmla="*/ 1381 h 2786"/>
                <a:gd name="T2" fmla="*/ 1388 w 2788"/>
                <a:gd name="T3" fmla="*/ 0 h 2786"/>
                <a:gd name="T4" fmla="*/ 1394 w 2788"/>
                <a:gd name="T5" fmla="*/ 64 h 2786"/>
                <a:gd name="T6" fmla="*/ 2788 w 2788"/>
                <a:gd name="T7" fmla="*/ 1381 h 2786"/>
                <a:gd name="T8" fmla="*/ 2712 w 2788"/>
                <a:gd name="T9" fmla="*/ 1387 h 2786"/>
                <a:gd name="T10" fmla="*/ 1394 w 2788"/>
                <a:gd name="T11" fmla="*/ 2786 h 2786"/>
                <a:gd name="T12" fmla="*/ 1388 w 2788"/>
                <a:gd name="T13" fmla="*/ 2704 h 2786"/>
                <a:gd name="T14" fmla="*/ 0 w 2788"/>
                <a:gd name="T15" fmla="*/ 1387 h 2786"/>
                <a:gd name="T16" fmla="*/ 77 w 2788"/>
                <a:gd name="T17" fmla="*/ 1381 h 2786"/>
                <a:gd name="T18" fmla="*/ 252 w 2788"/>
                <a:gd name="T19" fmla="*/ 729 h 2786"/>
                <a:gd name="T20" fmla="*/ 254 w 2788"/>
                <a:gd name="T21" fmla="*/ 724 h 2786"/>
                <a:gd name="T22" fmla="*/ 731 w 2788"/>
                <a:gd name="T23" fmla="*/ 247 h 2786"/>
                <a:gd name="T24" fmla="*/ 736 w 2788"/>
                <a:gd name="T25" fmla="*/ 244 h 2786"/>
                <a:gd name="T26" fmla="*/ 1388 w 2788"/>
                <a:gd name="T27" fmla="*/ 872 h 2786"/>
                <a:gd name="T28" fmla="*/ 1394 w 2788"/>
                <a:gd name="T29" fmla="*/ 1373 h 2786"/>
                <a:gd name="T30" fmla="*/ 1392 w 2788"/>
                <a:gd name="T31" fmla="*/ 70 h 2786"/>
                <a:gd name="T32" fmla="*/ 2051 w 2788"/>
                <a:gd name="T33" fmla="*/ 247 h 2786"/>
                <a:gd name="T34" fmla="*/ 2528 w 2788"/>
                <a:gd name="T35" fmla="*/ 724 h 2786"/>
                <a:gd name="T36" fmla="*/ 2531 w 2788"/>
                <a:gd name="T37" fmla="*/ 729 h 2786"/>
                <a:gd name="T38" fmla="*/ 2706 w 2788"/>
                <a:gd name="T39" fmla="*/ 1381 h 2786"/>
                <a:gd name="T40" fmla="*/ 2706 w 2788"/>
                <a:gd name="T41" fmla="*/ 1387 h 2786"/>
                <a:gd name="T42" fmla="*/ 2531 w 2788"/>
                <a:gd name="T43" fmla="*/ 2039 h 2786"/>
                <a:gd name="T44" fmla="*/ 2528 w 2788"/>
                <a:gd name="T45" fmla="*/ 2044 h 2786"/>
                <a:gd name="T46" fmla="*/ 2051 w 2788"/>
                <a:gd name="T47" fmla="*/ 2521 h 2786"/>
                <a:gd name="T48" fmla="*/ 2046 w 2788"/>
                <a:gd name="T49" fmla="*/ 2524 h 2786"/>
                <a:gd name="T50" fmla="*/ 1394 w 2788"/>
                <a:gd name="T51" fmla="*/ 2698 h 2786"/>
                <a:gd name="T52" fmla="*/ 1388 w 2788"/>
                <a:gd name="T53" fmla="*/ 2698 h 2786"/>
                <a:gd name="T54" fmla="*/ 736 w 2788"/>
                <a:gd name="T55" fmla="*/ 2523 h 2786"/>
                <a:gd name="T56" fmla="*/ 731 w 2788"/>
                <a:gd name="T57" fmla="*/ 2520 h 2786"/>
                <a:gd name="T58" fmla="*/ 254 w 2788"/>
                <a:gd name="T59" fmla="*/ 2043 h 2786"/>
                <a:gd name="T60" fmla="*/ 252 w 2788"/>
                <a:gd name="T61" fmla="*/ 2038 h 2786"/>
                <a:gd name="T62" fmla="*/ 77 w 2788"/>
                <a:gd name="T63" fmla="*/ 1387 h 2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88" h="2786">
                  <a:moveTo>
                    <a:pt x="0" y="1381"/>
                  </a:moveTo>
                  <a:cubicBezTo>
                    <a:pt x="71" y="1381"/>
                    <a:pt x="71" y="1381"/>
                    <a:pt x="71" y="1381"/>
                  </a:cubicBezTo>
                  <a:cubicBezTo>
                    <a:pt x="73" y="654"/>
                    <a:pt x="661" y="66"/>
                    <a:pt x="1388" y="64"/>
                  </a:cubicBezTo>
                  <a:cubicBezTo>
                    <a:pt x="1388" y="0"/>
                    <a:pt x="1388" y="0"/>
                    <a:pt x="1388" y="0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1394" y="64"/>
                    <a:pt x="1394" y="64"/>
                    <a:pt x="1394" y="64"/>
                  </a:cubicBezTo>
                  <a:cubicBezTo>
                    <a:pt x="2121" y="65"/>
                    <a:pt x="2710" y="654"/>
                    <a:pt x="2712" y="1381"/>
                  </a:cubicBezTo>
                  <a:cubicBezTo>
                    <a:pt x="2788" y="1381"/>
                    <a:pt x="2788" y="1381"/>
                    <a:pt x="2788" y="1381"/>
                  </a:cubicBezTo>
                  <a:cubicBezTo>
                    <a:pt x="2788" y="1387"/>
                    <a:pt x="2788" y="1387"/>
                    <a:pt x="2788" y="1387"/>
                  </a:cubicBezTo>
                  <a:cubicBezTo>
                    <a:pt x="2712" y="1387"/>
                    <a:pt x="2712" y="1387"/>
                    <a:pt x="2712" y="1387"/>
                  </a:cubicBezTo>
                  <a:cubicBezTo>
                    <a:pt x="2710" y="2114"/>
                    <a:pt x="2121" y="2703"/>
                    <a:pt x="1394" y="2704"/>
                  </a:cubicBezTo>
                  <a:cubicBezTo>
                    <a:pt x="1394" y="2786"/>
                    <a:pt x="1394" y="2786"/>
                    <a:pt x="1394" y="2786"/>
                  </a:cubicBezTo>
                  <a:cubicBezTo>
                    <a:pt x="1388" y="2786"/>
                    <a:pt x="1388" y="2786"/>
                    <a:pt x="1388" y="2786"/>
                  </a:cubicBezTo>
                  <a:cubicBezTo>
                    <a:pt x="1388" y="2704"/>
                    <a:pt x="1388" y="2704"/>
                    <a:pt x="1388" y="2704"/>
                  </a:cubicBezTo>
                  <a:cubicBezTo>
                    <a:pt x="661" y="2702"/>
                    <a:pt x="73" y="2113"/>
                    <a:pt x="71" y="1387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381"/>
                    <a:pt x="0" y="1381"/>
                    <a:pt x="0" y="1381"/>
                  </a:cubicBezTo>
                  <a:close/>
                  <a:moveTo>
                    <a:pt x="77" y="1381"/>
                  </a:moveTo>
                  <a:cubicBezTo>
                    <a:pt x="1380" y="1381"/>
                    <a:pt x="1380" y="1381"/>
                    <a:pt x="1380" y="1381"/>
                  </a:cubicBezTo>
                  <a:cubicBezTo>
                    <a:pt x="252" y="729"/>
                    <a:pt x="252" y="729"/>
                    <a:pt x="252" y="729"/>
                  </a:cubicBezTo>
                  <a:cubicBezTo>
                    <a:pt x="141" y="921"/>
                    <a:pt x="78" y="1144"/>
                    <a:pt x="77" y="1381"/>
                  </a:cubicBezTo>
                  <a:close/>
                  <a:moveTo>
                    <a:pt x="254" y="724"/>
                  </a:moveTo>
                  <a:cubicBezTo>
                    <a:pt x="1383" y="1376"/>
                    <a:pt x="1383" y="1376"/>
                    <a:pt x="1383" y="1376"/>
                  </a:cubicBezTo>
                  <a:cubicBezTo>
                    <a:pt x="731" y="247"/>
                    <a:pt x="731" y="247"/>
                    <a:pt x="731" y="247"/>
                  </a:cubicBezTo>
                  <a:cubicBezTo>
                    <a:pt x="534" y="362"/>
                    <a:pt x="369" y="527"/>
                    <a:pt x="254" y="724"/>
                  </a:cubicBezTo>
                  <a:close/>
                  <a:moveTo>
                    <a:pt x="736" y="244"/>
                  </a:moveTo>
                  <a:cubicBezTo>
                    <a:pt x="1388" y="1373"/>
                    <a:pt x="1388" y="1373"/>
                    <a:pt x="1388" y="1373"/>
                  </a:cubicBezTo>
                  <a:cubicBezTo>
                    <a:pt x="1388" y="872"/>
                    <a:pt x="1388" y="872"/>
                    <a:pt x="1388" y="872"/>
                  </a:cubicBezTo>
                  <a:cubicBezTo>
                    <a:pt x="1394" y="872"/>
                    <a:pt x="1394" y="872"/>
                    <a:pt x="1394" y="872"/>
                  </a:cubicBezTo>
                  <a:cubicBezTo>
                    <a:pt x="1394" y="1373"/>
                    <a:pt x="1394" y="1373"/>
                    <a:pt x="1394" y="1373"/>
                  </a:cubicBezTo>
                  <a:cubicBezTo>
                    <a:pt x="2046" y="244"/>
                    <a:pt x="2046" y="244"/>
                    <a:pt x="2046" y="244"/>
                  </a:cubicBezTo>
                  <a:cubicBezTo>
                    <a:pt x="1853" y="133"/>
                    <a:pt x="1630" y="70"/>
                    <a:pt x="1392" y="70"/>
                  </a:cubicBezTo>
                  <a:cubicBezTo>
                    <a:pt x="1153" y="70"/>
                    <a:pt x="929" y="133"/>
                    <a:pt x="736" y="244"/>
                  </a:cubicBezTo>
                  <a:close/>
                  <a:moveTo>
                    <a:pt x="2051" y="247"/>
                  </a:moveTo>
                  <a:cubicBezTo>
                    <a:pt x="1399" y="1376"/>
                    <a:pt x="1399" y="1376"/>
                    <a:pt x="1399" y="1376"/>
                  </a:cubicBezTo>
                  <a:cubicBezTo>
                    <a:pt x="2528" y="724"/>
                    <a:pt x="2528" y="724"/>
                    <a:pt x="2528" y="724"/>
                  </a:cubicBezTo>
                  <a:cubicBezTo>
                    <a:pt x="2413" y="526"/>
                    <a:pt x="2248" y="361"/>
                    <a:pt x="2051" y="247"/>
                  </a:cubicBezTo>
                  <a:close/>
                  <a:moveTo>
                    <a:pt x="2531" y="729"/>
                  </a:moveTo>
                  <a:cubicBezTo>
                    <a:pt x="1402" y="1381"/>
                    <a:pt x="1402" y="1381"/>
                    <a:pt x="1402" y="1381"/>
                  </a:cubicBezTo>
                  <a:cubicBezTo>
                    <a:pt x="2706" y="1381"/>
                    <a:pt x="2706" y="1381"/>
                    <a:pt x="2706" y="1381"/>
                  </a:cubicBezTo>
                  <a:cubicBezTo>
                    <a:pt x="2705" y="1144"/>
                    <a:pt x="2642" y="921"/>
                    <a:pt x="2531" y="729"/>
                  </a:cubicBezTo>
                  <a:close/>
                  <a:moveTo>
                    <a:pt x="2706" y="1387"/>
                  </a:moveTo>
                  <a:cubicBezTo>
                    <a:pt x="1402" y="1387"/>
                    <a:pt x="1402" y="1387"/>
                    <a:pt x="1402" y="1387"/>
                  </a:cubicBezTo>
                  <a:cubicBezTo>
                    <a:pt x="2531" y="2039"/>
                    <a:pt x="2531" y="2039"/>
                    <a:pt x="2531" y="2039"/>
                  </a:cubicBezTo>
                  <a:cubicBezTo>
                    <a:pt x="2642" y="1847"/>
                    <a:pt x="2705" y="1624"/>
                    <a:pt x="2706" y="1387"/>
                  </a:cubicBezTo>
                  <a:close/>
                  <a:moveTo>
                    <a:pt x="2528" y="2044"/>
                  </a:moveTo>
                  <a:cubicBezTo>
                    <a:pt x="1399" y="1392"/>
                    <a:pt x="1399" y="1392"/>
                    <a:pt x="1399" y="1392"/>
                  </a:cubicBezTo>
                  <a:cubicBezTo>
                    <a:pt x="2051" y="2521"/>
                    <a:pt x="2051" y="2521"/>
                    <a:pt x="2051" y="2521"/>
                  </a:cubicBezTo>
                  <a:cubicBezTo>
                    <a:pt x="2248" y="2406"/>
                    <a:pt x="2413" y="2241"/>
                    <a:pt x="2528" y="2044"/>
                  </a:cubicBezTo>
                  <a:close/>
                  <a:moveTo>
                    <a:pt x="2046" y="2524"/>
                  </a:moveTo>
                  <a:cubicBezTo>
                    <a:pt x="1394" y="1395"/>
                    <a:pt x="1394" y="1395"/>
                    <a:pt x="1394" y="1395"/>
                  </a:cubicBezTo>
                  <a:cubicBezTo>
                    <a:pt x="1394" y="2698"/>
                    <a:pt x="1394" y="2698"/>
                    <a:pt x="1394" y="2698"/>
                  </a:cubicBezTo>
                  <a:cubicBezTo>
                    <a:pt x="1631" y="2698"/>
                    <a:pt x="1854" y="2634"/>
                    <a:pt x="2046" y="2524"/>
                  </a:cubicBezTo>
                  <a:close/>
                  <a:moveTo>
                    <a:pt x="1388" y="2698"/>
                  </a:moveTo>
                  <a:cubicBezTo>
                    <a:pt x="1388" y="1395"/>
                    <a:pt x="1388" y="1395"/>
                    <a:pt x="1388" y="1395"/>
                  </a:cubicBezTo>
                  <a:cubicBezTo>
                    <a:pt x="736" y="2523"/>
                    <a:pt x="736" y="2523"/>
                    <a:pt x="736" y="2523"/>
                  </a:cubicBezTo>
                  <a:cubicBezTo>
                    <a:pt x="928" y="2634"/>
                    <a:pt x="1151" y="2698"/>
                    <a:pt x="1388" y="2698"/>
                  </a:cubicBezTo>
                  <a:close/>
                  <a:moveTo>
                    <a:pt x="731" y="2520"/>
                  </a:moveTo>
                  <a:cubicBezTo>
                    <a:pt x="1383" y="1392"/>
                    <a:pt x="1383" y="1392"/>
                    <a:pt x="1383" y="1392"/>
                  </a:cubicBezTo>
                  <a:cubicBezTo>
                    <a:pt x="254" y="2043"/>
                    <a:pt x="254" y="2043"/>
                    <a:pt x="254" y="2043"/>
                  </a:cubicBezTo>
                  <a:cubicBezTo>
                    <a:pt x="369" y="2241"/>
                    <a:pt x="534" y="2406"/>
                    <a:pt x="731" y="2520"/>
                  </a:cubicBezTo>
                  <a:close/>
                  <a:moveTo>
                    <a:pt x="252" y="2038"/>
                  </a:moveTo>
                  <a:cubicBezTo>
                    <a:pt x="1380" y="1387"/>
                    <a:pt x="1380" y="1387"/>
                    <a:pt x="1380" y="1387"/>
                  </a:cubicBezTo>
                  <a:cubicBezTo>
                    <a:pt x="77" y="1387"/>
                    <a:pt x="77" y="1387"/>
                    <a:pt x="77" y="1387"/>
                  </a:cubicBezTo>
                  <a:cubicBezTo>
                    <a:pt x="78" y="1624"/>
                    <a:pt x="141" y="1846"/>
                    <a:pt x="252" y="2038"/>
                  </a:cubicBezTo>
                  <a:close/>
                </a:path>
              </a:pathLst>
            </a:custGeom>
            <a:solidFill>
              <a:srgbClr val="B5C4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ExtraShape">
              <a:extLst>
                <a:ext uri="{FF2B5EF4-FFF2-40B4-BE49-F238E27FC236}">
                  <a16:creationId xmlns:a16="http://schemas.microsoft.com/office/drawing/2014/main" id="{B2E2B139-BFE0-45DE-A997-9FD1231FEBCB}"/>
                </a:ext>
              </a:extLst>
            </p:cNvPr>
            <p:cNvSpPr/>
            <p:nvPr/>
          </p:nvSpPr>
          <p:spPr bwMode="auto">
            <a:xfrm>
              <a:off x="4281322" y="2424301"/>
              <a:ext cx="60040" cy="89420"/>
            </a:xfrm>
            <a:custGeom>
              <a:avLst/>
              <a:gdLst>
                <a:gd name="T0" fmla="*/ 41 w 41"/>
                <a:gd name="T1" fmla="*/ 53 h 61"/>
                <a:gd name="T2" fmla="*/ 41 w 41"/>
                <a:gd name="T3" fmla="*/ 61 h 61"/>
                <a:gd name="T4" fmla="*/ 3 w 41"/>
                <a:gd name="T5" fmla="*/ 61 h 61"/>
                <a:gd name="T6" fmla="*/ 3 w 41"/>
                <a:gd name="T7" fmla="*/ 53 h 61"/>
                <a:gd name="T8" fmla="*/ 18 w 41"/>
                <a:gd name="T9" fmla="*/ 53 h 61"/>
                <a:gd name="T10" fmla="*/ 18 w 41"/>
                <a:gd name="T11" fmla="*/ 11 h 61"/>
                <a:gd name="T12" fmla="*/ 15 w 41"/>
                <a:gd name="T13" fmla="*/ 14 h 61"/>
                <a:gd name="T14" fmla="*/ 10 w 41"/>
                <a:gd name="T15" fmla="*/ 17 h 61"/>
                <a:gd name="T16" fmla="*/ 5 w 41"/>
                <a:gd name="T17" fmla="*/ 19 h 61"/>
                <a:gd name="T18" fmla="*/ 0 w 41"/>
                <a:gd name="T19" fmla="*/ 20 h 61"/>
                <a:gd name="T20" fmla="*/ 0 w 41"/>
                <a:gd name="T21" fmla="*/ 11 h 61"/>
                <a:gd name="T22" fmla="*/ 6 w 41"/>
                <a:gd name="T23" fmla="*/ 9 h 61"/>
                <a:gd name="T24" fmla="*/ 11 w 41"/>
                <a:gd name="T25" fmla="*/ 6 h 61"/>
                <a:gd name="T26" fmla="*/ 16 w 41"/>
                <a:gd name="T27" fmla="*/ 3 h 61"/>
                <a:gd name="T28" fmla="*/ 18 w 41"/>
                <a:gd name="T29" fmla="*/ 0 h 61"/>
                <a:gd name="T30" fmla="*/ 27 w 41"/>
                <a:gd name="T31" fmla="*/ 0 h 61"/>
                <a:gd name="T32" fmla="*/ 27 w 41"/>
                <a:gd name="T33" fmla="*/ 53 h 61"/>
                <a:gd name="T34" fmla="*/ 41 w 41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61">
                  <a:moveTo>
                    <a:pt x="41" y="53"/>
                  </a:moveTo>
                  <a:cubicBezTo>
                    <a:pt x="41" y="61"/>
                    <a:pt x="41" y="61"/>
                    <a:pt x="41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6" y="13"/>
                    <a:pt x="15" y="14"/>
                  </a:cubicBezTo>
                  <a:cubicBezTo>
                    <a:pt x="13" y="15"/>
                    <a:pt x="12" y="16"/>
                    <a:pt x="10" y="17"/>
                  </a:cubicBezTo>
                  <a:cubicBezTo>
                    <a:pt x="9" y="17"/>
                    <a:pt x="7" y="18"/>
                    <a:pt x="5" y="19"/>
                  </a:cubicBezTo>
                  <a:cubicBezTo>
                    <a:pt x="3" y="19"/>
                    <a:pt x="2" y="20"/>
                    <a:pt x="0" y="2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1"/>
                    <a:pt x="4" y="10"/>
                    <a:pt x="6" y="9"/>
                  </a:cubicBezTo>
                  <a:cubicBezTo>
                    <a:pt x="8" y="8"/>
                    <a:pt x="9" y="7"/>
                    <a:pt x="11" y="6"/>
                  </a:cubicBezTo>
                  <a:cubicBezTo>
                    <a:pt x="13" y="5"/>
                    <a:pt x="14" y="4"/>
                    <a:pt x="16" y="3"/>
                  </a:cubicBezTo>
                  <a:cubicBezTo>
                    <a:pt x="17" y="2"/>
                    <a:pt x="18" y="1"/>
                    <a:pt x="1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41" y="53"/>
                    <a:pt x="41" y="53"/>
                    <a:pt x="41" y="53"/>
                  </a:cubicBezTo>
                  <a:close/>
                </a:path>
              </a:pathLst>
            </a:custGeom>
            <a:solidFill>
              <a:srgbClr val="B5C4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ExtraShape">
              <a:extLst>
                <a:ext uri="{FF2B5EF4-FFF2-40B4-BE49-F238E27FC236}">
                  <a16:creationId xmlns:a16="http://schemas.microsoft.com/office/drawing/2014/main" id="{216BC363-D7C6-45C4-A87B-46879FC88AE7}"/>
                </a:ext>
              </a:extLst>
            </p:cNvPr>
            <p:cNvSpPr/>
            <p:nvPr/>
          </p:nvSpPr>
          <p:spPr bwMode="auto">
            <a:xfrm>
              <a:off x="4268547" y="2164984"/>
              <a:ext cx="70259" cy="90698"/>
            </a:xfrm>
            <a:custGeom>
              <a:avLst/>
              <a:gdLst>
                <a:gd name="T0" fmla="*/ 0 w 48"/>
                <a:gd name="T1" fmla="*/ 62 h 62"/>
                <a:gd name="T2" fmla="*/ 1 w 48"/>
                <a:gd name="T3" fmla="*/ 54 h 62"/>
                <a:gd name="T4" fmla="*/ 3 w 48"/>
                <a:gd name="T5" fmla="*/ 47 h 62"/>
                <a:gd name="T6" fmla="*/ 9 w 48"/>
                <a:gd name="T7" fmla="*/ 41 h 62"/>
                <a:gd name="T8" fmla="*/ 17 w 48"/>
                <a:gd name="T9" fmla="*/ 35 h 62"/>
                <a:gd name="T10" fmla="*/ 24 w 48"/>
                <a:gd name="T11" fmla="*/ 31 h 62"/>
                <a:gd name="T12" fmla="*/ 30 w 48"/>
                <a:gd name="T13" fmla="*/ 28 h 62"/>
                <a:gd name="T14" fmla="*/ 34 w 48"/>
                <a:gd name="T15" fmla="*/ 24 h 62"/>
                <a:gd name="T16" fmla="*/ 36 w 48"/>
                <a:gd name="T17" fmla="*/ 19 h 62"/>
                <a:gd name="T18" fmla="*/ 35 w 48"/>
                <a:gd name="T19" fmla="*/ 15 h 62"/>
                <a:gd name="T20" fmla="*/ 33 w 48"/>
                <a:gd name="T21" fmla="*/ 12 h 62"/>
                <a:gd name="T22" fmla="*/ 29 w 48"/>
                <a:gd name="T23" fmla="*/ 10 h 62"/>
                <a:gd name="T24" fmla="*/ 23 w 48"/>
                <a:gd name="T25" fmla="*/ 9 h 62"/>
                <a:gd name="T26" fmla="*/ 18 w 48"/>
                <a:gd name="T27" fmla="*/ 10 h 62"/>
                <a:gd name="T28" fmla="*/ 13 w 48"/>
                <a:gd name="T29" fmla="*/ 12 h 62"/>
                <a:gd name="T30" fmla="*/ 9 w 48"/>
                <a:gd name="T31" fmla="*/ 15 h 62"/>
                <a:gd name="T32" fmla="*/ 7 w 48"/>
                <a:gd name="T33" fmla="*/ 17 h 62"/>
                <a:gd name="T34" fmla="*/ 1 w 48"/>
                <a:gd name="T35" fmla="*/ 10 h 62"/>
                <a:gd name="T36" fmla="*/ 4 w 48"/>
                <a:gd name="T37" fmla="*/ 8 h 62"/>
                <a:gd name="T38" fmla="*/ 9 w 48"/>
                <a:gd name="T39" fmla="*/ 4 h 62"/>
                <a:gd name="T40" fmla="*/ 16 w 48"/>
                <a:gd name="T41" fmla="*/ 2 h 62"/>
                <a:gd name="T42" fmla="*/ 25 w 48"/>
                <a:gd name="T43" fmla="*/ 0 h 62"/>
                <a:gd name="T44" fmla="*/ 34 w 48"/>
                <a:gd name="T45" fmla="*/ 2 h 62"/>
                <a:gd name="T46" fmla="*/ 41 w 48"/>
                <a:gd name="T47" fmla="*/ 5 h 62"/>
                <a:gd name="T48" fmla="*/ 45 w 48"/>
                <a:gd name="T49" fmla="*/ 11 h 62"/>
                <a:gd name="T50" fmla="*/ 46 w 48"/>
                <a:gd name="T51" fmla="*/ 18 h 62"/>
                <a:gd name="T52" fmla="*/ 45 w 48"/>
                <a:gd name="T53" fmla="*/ 25 h 62"/>
                <a:gd name="T54" fmla="*/ 40 w 48"/>
                <a:gd name="T55" fmla="*/ 30 h 62"/>
                <a:gd name="T56" fmla="*/ 35 w 48"/>
                <a:gd name="T57" fmla="*/ 34 h 62"/>
                <a:gd name="T58" fmla="*/ 29 w 48"/>
                <a:gd name="T59" fmla="*/ 37 h 62"/>
                <a:gd name="T60" fmla="*/ 24 w 48"/>
                <a:gd name="T61" fmla="*/ 40 h 62"/>
                <a:gd name="T62" fmla="*/ 18 w 48"/>
                <a:gd name="T63" fmla="*/ 44 h 62"/>
                <a:gd name="T64" fmla="*/ 14 w 48"/>
                <a:gd name="T65" fmla="*/ 48 h 62"/>
                <a:gd name="T66" fmla="*/ 11 w 48"/>
                <a:gd name="T67" fmla="*/ 54 h 62"/>
                <a:gd name="T68" fmla="*/ 48 w 48"/>
                <a:gd name="T69" fmla="*/ 54 h 62"/>
                <a:gd name="T70" fmla="*/ 48 w 48"/>
                <a:gd name="T71" fmla="*/ 62 h 62"/>
                <a:gd name="T72" fmla="*/ 0 w 48"/>
                <a:gd name="T7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" h="62">
                  <a:moveTo>
                    <a:pt x="0" y="62"/>
                  </a:moveTo>
                  <a:cubicBezTo>
                    <a:pt x="0" y="60"/>
                    <a:pt x="0" y="57"/>
                    <a:pt x="1" y="54"/>
                  </a:cubicBezTo>
                  <a:cubicBezTo>
                    <a:pt x="1" y="52"/>
                    <a:pt x="2" y="50"/>
                    <a:pt x="3" y="47"/>
                  </a:cubicBezTo>
                  <a:cubicBezTo>
                    <a:pt x="5" y="45"/>
                    <a:pt x="6" y="43"/>
                    <a:pt x="9" y="41"/>
                  </a:cubicBezTo>
                  <a:cubicBezTo>
                    <a:pt x="11" y="39"/>
                    <a:pt x="14" y="37"/>
                    <a:pt x="17" y="35"/>
                  </a:cubicBezTo>
                  <a:cubicBezTo>
                    <a:pt x="20" y="33"/>
                    <a:pt x="22" y="32"/>
                    <a:pt x="24" y="31"/>
                  </a:cubicBezTo>
                  <a:cubicBezTo>
                    <a:pt x="26" y="30"/>
                    <a:pt x="28" y="29"/>
                    <a:pt x="30" y="28"/>
                  </a:cubicBezTo>
                  <a:cubicBezTo>
                    <a:pt x="32" y="26"/>
                    <a:pt x="33" y="25"/>
                    <a:pt x="34" y="24"/>
                  </a:cubicBezTo>
                  <a:cubicBezTo>
                    <a:pt x="36" y="22"/>
                    <a:pt x="36" y="21"/>
                    <a:pt x="36" y="19"/>
                  </a:cubicBezTo>
                  <a:cubicBezTo>
                    <a:pt x="36" y="17"/>
                    <a:pt x="36" y="16"/>
                    <a:pt x="35" y="15"/>
                  </a:cubicBezTo>
                  <a:cubicBezTo>
                    <a:pt x="35" y="14"/>
                    <a:pt x="34" y="13"/>
                    <a:pt x="33" y="12"/>
                  </a:cubicBezTo>
                  <a:cubicBezTo>
                    <a:pt x="32" y="11"/>
                    <a:pt x="30" y="10"/>
                    <a:pt x="29" y="10"/>
                  </a:cubicBezTo>
                  <a:cubicBezTo>
                    <a:pt x="27" y="9"/>
                    <a:pt x="25" y="9"/>
                    <a:pt x="23" y="9"/>
                  </a:cubicBezTo>
                  <a:cubicBezTo>
                    <a:pt x="21" y="9"/>
                    <a:pt x="19" y="9"/>
                    <a:pt x="18" y="10"/>
                  </a:cubicBezTo>
                  <a:cubicBezTo>
                    <a:pt x="16" y="10"/>
                    <a:pt x="14" y="11"/>
                    <a:pt x="13" y="12"/>
                  </a:cubicBezTo>
                  <a:cubicBezTo>
                    <a:pt x="12" y="13"/>
                    <a:pt x="10" y="14"/>
                    <a:pt x="9" y="15"/>
                  </a:cubicBezTo>
                  <a:cubicBezTo>
                    <a:pt x="8" y="16"/>
                    <a:pt x="8" y="17"/>
                    <a:pt x="7" y="1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9"/>
                    <a:pt x="4" y="8"/>
                  </a:cubicBezTo>
                  <a:cubicBezTo>
                    <a:pt x="5" y="7"/>
                    <a:pt x="7" y="6"/>
                    <a:pt x="9" y="4"/>
                  </a:cubicBezTo>
                  <a:cubicBezTo>
                    <a:pt x="11" y="3"/>
                    <a:pt x="13" y="2"/>
                    <a:pt x="16" y="2"/>
                  </a:cubicBezTo>
                  <a:cubicBezTo>
                    <a:pt x="19" y="1"/>
                    <a:pt x="22" y="0"/>
                    <a:pt x="25" y="0"/>
                  </a:cubicBezTo>
                  <a:cubicBezTo>
                    <a:pt x="28" y="0"/>
                    <a:pt x="31" y="1"/>
                    <a:pt x="34" y="2"/>
                  </a:cubicBezTo>
                  <a:cubicBezTo>
                    <a:pt x="37" y="3"/>
                    <a:pt x="39" y="4"/>
                    <a:pt x="41" y="5"/>
                  </a:cubicBezTo>
                  <a:cubicBezTo>
                    <a:pt x="42" y="7"/>
                    <a:pt x="44" y="9"/>
                    <a:pt x="45" y="11"/>
                  </a:cubicBezTo>
                  <a:cubicBezTo>
                    <a:pt x="46" y="13"/>
                    <a:pt x="46" y="15"/>
                    <a:pt x="46" y="18"/>
                  </a:cubicBezTo>
                  <a:cubicBezTo>
                    <a:pt x="46" y="20"/>
                    <a:pt x="46" y="23"/>
                    <a:pt x="45" y="25"/>
                  </a:cubicBezTo>
                  <a:cubicBezTo>
                    <a:pt x="43" y="27"/>
                    <a:pt x="42" y="29"/>
                    <a:pt x="40" y="30"/>
                  </a:cubicBezTo>
                  <a:cubicBezTo>
                    <a:pt x="38" y="32"/>
                    <a:pt x="37" y="33"/>
                    <a:pt x="35" y="34"/>
                  </a:cubicBezTo>
                  <a:cubicBezTo>
                    <a:pt x="33" y="35"/>
                    <a:pt x="31" y="36"/>
                    <a:pt x="29" y="37"/>
                  </a:cubicBezTo>
                  <a:cubicBezTo>
                    <a:pt x="28" y="38"/>
                    <a:pt x="26" y="39"/>
                    <a:pt x="24" y="40"/>
                  </a:cubicBezTo>
                  <a:cubicBezTo>
                    <a:pt x="22" y="41"/>
                    <a:pt x="20" y="42"/>
                    <a:pt x="18" y="44"/>
                  </a:cubicBezTo>
                  <a:cubicBezTo>
                    <a:pt x="16" y="45"/>
                    <a:pt x="15" y="47"/>
                    <a:pt x="14" y="48"/>
                  </a:cubicBezTo>
                  <a:cubicBezTo>
                    <a:pt x="12" y="50"/>
                    <a:pt x="11" y="52"/>
                    <a:pt x="11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0" y="62"/>
                    <a:pt x="0" y="62"/>
                    <a:pt x="0" y="62"/>
                  </a:cubicBezTo>
                  <a:close/>
                </a:path>
              </a:pathLst>
            </a:custGeom>
            <a:solidFill>
              <a:srgbClr val="B5C4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ExtraShape">
              <a:extLst>
                <a:ext uri="{FF2B5EF4-FFF2-40B4-BE49-F238E27FC236}">
                  <a16:creationId xmlns:a16="http://schemas.microsoft.com/office/drawing/2014/main" id="{025A553E-A380-4700-89B1-AD4E805FC69D}"/>
                </a:ext>
              </a:extLst>
            </p:cNvPr>
            <p:cNvSpPr/>
            <p:nvPr/>
          </p:nvSpPr>
          <p:spPr bwMode="auto">
            <a:xfrm>
              <a:off x="4267270" y="1892891"/>
              <a:ext cx="71536" cy="113692"/>
            </a:xfrm>
            <a:custGeom>
              <a:avLst/>
              <a:gdLst>
                <a:gd name="T0" fmla="*/ 34 w 49"/>
                <a:gd name="T1" fmla="*/ 37 h 77"/>
                <a:gd name="T2" fmla="*/ 45 w 49"/>
                <a:gd name="T3" fmla="*/ 43 h 77"/>
                <a:gd name="T4" fmla="*/ 49 w 49"/>
                <a:gd name="T5" fmla="*/ 56 h 77"/>
                <a:gd name="T6" fmla="*/ 47 w 49"/>
                <a:gd name="T7" fmla="*/ 65 h 77"/>
                <a:gd name="T8" fmla="*/ 42 w 49"/>
                <a:gd name="T9" fmla="*/ 72 h 77"/>
                <a:gd name="T10" fmla="*/ 34 w 49"/>
                <a:gd name="T11" fmla="*/ 76 h 77"/>
                <a:gd name="T12" fmla="*/ 23 w 49"/>
                <a:gd name="T13" fmla="*/ 77 h 77"/>
                <a:gd name="T14" fmla="*/ 9 w 49"/>
                <a:gd name="T15" fmla="*/ 74 h 77"/>
                <a:gd name="T16" fmla="*/ 0 w 49"/>
                <a:gd name="T17" fmla="*/ 66 h 77"/>
                <a:gd name="T18" fmla="*/ 6 w 49"/>
                <a:gd name="T19" fmla="*/ 60 h 77"/>
                <a:gd name="T20" fmla="*/ 13 w 49"/>
                <a:gd name="T21" fmla="*/ 66 h 77"/>
                <a:gd name="T22" fmla="*/ 23 w 49"/>
                <a:gd name="T23" fmla="*/ 69 h 77"/>
                <a:gd name="T24" fmla="*/ 35 w 49"/>
                <a:gd name="T25" fmla="*/ 66 h 77"/>
                <a:gd name="T26" fmla="*/ 39 w 49"/>
                <a:gd name="T27" fmla="*/ 56 h 77"/>
                <a:gd name="T28" fmla="*/ 35 w 49"/>
                <a:gd name="T29" fmla="*/ 45 h 77"/>
                <a:gd name="T30" fmla="*/ 22 w 49"/>
                <a:gd name="T31" fmla="*/ 41 h 77"/>
                <a:gd name="T32" fmla="*/ 19 w 49"/>
                <a:gd name="T33" fmla="*/ 41 h 77"/>
                <a:gd name="T34" fmla="*/ 19 w 49"/>
                <a:gd name="T35" fmla="*/ 33 h 77"/>
                <a:gd name="T36" fmla="*/ 22 w 49"/>
                <a:gd name="T37" fmla="*/ 33 h 77"/>
                <a:gd name="T38" fmla="*/ 34 w 49"/>
                <a:gd name="T39" fmla="*/ 29 h 77"/>
                <a:gd name="T40" fmla="*/ 38 w 49"/>
                <a:gd name="T41" fmla="*/ 20 h 77"/>
                <a:gd name="T42" fmla="*/ 34 w 49"/>
                <a:gd name="T43" fmla="*/ 11 h 77"/>
                <a:gd name="T44" fmla="*/ 24 w 49"/>
                <a:gd name="T45" fmla="*/ 9 h 77"/>
                <a:gd name="T46" fmla="*/ 13 w 49"/>
                <a:gd name="T47" fmla="*/ 11 h 77"/>
                <a:gd name="T48" fmla="*/ 7 w 49"/>
                <a:gd name="T49" fmla="*/ 18 h 77"/>
                <a:gd name="T50" fmla="*/ 1 w 49"/>
                <a:gd name="T51" fmla="*/ 12 h 77"/>
                <a:gd name="T52" fmla="*/ 5 w 49"/>
                <a:gd name="T53" fmla="*/ 7 h 77"/>
                <a:gd name="T54" fmla="*/ 10 w 49"/>
                <a:gd name="T55" fmla="*/ 4 h 77"/>
                <a:gd name="T56" fmla="*/ 17 w 49"/>
                <a:gd name="T57" fmla="*/ 1 h 77"/>
                <a:gd name="T58" fmla="*/ 25 w 49"/>
                <a:gd name="T59" fmla="*/ 0 h 77"/>
                <a:gd name="T60" fmla="*/ 34 w 49"/>
                <a:gd name="T61" fmla="*/ 2 h 77"/>
                <a:gd name="T62" fmla="*/ 41 w 49"/>
                <a:gd name="T63" fmla="*/ 5 h 77"/>
                <a:gd name="T64" fmla="*/ 46 w 49"/>
                <a:gd name="T65" fmla="*/ 11 h 77"/>
                <a:gd name="T66" fmla="*/ 48 w 49"/>
                <a:gd name="T67" fmla="*/ 19 h 77"/>
                <a:gd name="T68" fmla="*/ 47 w 49"/>
                <a:gd name="T69" fmla="*/ 25 h 77"/>
                <a:gd name="T70" fmla="*/ 44 w 49"/>
                <a:gd name="T71" fmla="*/ 31 h 77"/>
                <a:gd name="T72" fmla="*/ 40 w 49"/>
                <a:gd name="T73" fmla="*/ 34 h 77"/>
                <a:gd name="T74" fmla="*/ 34 w 49"/>
                <a:gd name="T75" fmla="*/ 3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" h="77">
                  <a:moveTo>
                    <a:pt x="34" y="37"/>
                  </a:moveTo>
                  <a:cubicBezTo>
                    <a:pt x="39" y="37"/>
                    <a:pt x="42" y="39"/>
                    <a:pt x="45" y="43"/>
                  </a:cubicBezTo>
                  <a:cubicBezTo>
                    <a:pt x="48" y="46"/>
                    <a:pt x="49" y="51"/>
                    <a:pt x="49" y="56"/>
                  </a:cubicBezTo>
                  <a:cubicBezTo>
                    <a:pt x="49" y="59"/>
                    <a:pt x="48" y="62"/>
                    <a:pt x="47" y="65"/>
                  </a:cubicBezTo>
                  <a:cubicBezTo>
                    <a:pt x="46" y="67"/>
                    <a:pt x="44" y="70"/>
                    <a:pt x="42" y="72"/>
                  </a:cubicBezTo>
                  <a:cubicBezTo>
                    <a:pt x="40" y="73"/>
                    <a:pt x="37" y="75"/>
                    <a:pt x="34" y="76"/>
                  </a:cubicBezTo>
                  <a:cubicBezTo>
                    <a:pt x="31" y="77"/>
                    <a:pt x="27" y="77"/>
                    <a:pt x="23" y="77"/>
                  </a:cubicBezTo>
                  <a:cubicBezTo>
                    <a:pt x="18" y="77"/>
                    <a:pt x="13" y="76"/>
                    <a:pt x="9" y="74"/>
                  </a:cubicBezTo>
                  <a:cubicBezTo>
                    <a:pt x="5" y="72"/>
                    <a:pt x="2" y="70"/>
                    <a:pt x="0" y="66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8" y="62"/>
                    <a:pt x="10" y="65"/>
                    <a:pt x="13" y="66"/>
                  </a:cubicBezTo>
                  <a:cubicBezTo>
                    <a:pt x="15" y="68"/>
                    <a:pt x="19" y="69"/>
                    <a:pt x="23" y="69"/>
                  </a:cubicBezTo>
                  <a:cubicBezTo>
                    <a:pt x="28" y="69"/>
                    <a:pt x="32" y="68"/>
                    <a:pt x="35" y="66"/>
                  </a:cubicBezTo>
                  <a:cubicBezTo>
                    <a:pt x="38" y="63"/>
                    <a:pt x="39" y="60"/>
                    <a:pt x="39" y="56"/>
                  </a:cubicBezTo>
                  <a:cubicBezTo>
                    <a:pt x="39" y="51"/>
                    <a:pt x="38" y="48"/>
                    <a:pt x="35" y="45"/>
                  </a:cubicBezTo>
                  <a:cubicBezTo>
                    <a:pt x="32" y="42"/>
                    <a:pt x="27" y="41"/>
                    <a:pt x="22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7" y="33"/>
                    <a:pt x="31" y="32"/>
                    <a:pt x="34" y="29"/>
                  </a:cubicBezTo>
                  <a:cubicBezTo>
                    <a:pt x="36" y="27"/>
                    <a:pt x="38" y="24"/>
                    <a:pt x="38" y="20"/>
                  </a:cubicBezTo>
                  <a:cubicBezTo>
                    <a:pt x="38" y="16"/>
                    <a:pt x="36" y="13"/>
                    <a:pt x="34" y="11"/>
                  </a:cubicBezTo>
                  <a:cubicBezTo>
                    <a:pt x="31" y="10"/>
                    <a:pt x="28" y="9"/>
                    <a:pt x="24" y="9"/>
                  </a:cubicBezTo>
                  <a:cubicBezTo>
                    <a:pt x="20" y="9"/>
                    <a:pt x="16" y="10"/>
                    <a:pt x="13" y="11"/>
                  </a:cubicBezTo>
                  <a:cubicBezTo>
                    <a:pt x="10" y="13"/>
                    <a:pt x="8" y="15"/>
                    <a:pt x="7" y="18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0"/>
                    <a:pt x="3" y="9"/>
                    <a:pt x="5" y="7"/>
                  </a:cubicBezTo>
                  <a:cubicBezTo>
                    <a:pt x="6" y="6"/>
                    <a:pt x="8" y="5"/>
                    <a:pt x="10" y="4"/>
                  </a:cubicBezTo>
                  <a:cubicBezTo>
                    <a:pt x="12" y="2"/>
                    <a:pt x="15" y="2"/>
                    <a:pt x="17" y="1"/>
                  </a:cubicBezTo>
                  <a:cubicBezTo>
                    <a:pt x="19" y="1"/>
                    <a:pt x="22" y="0"/>
                    <a:pt x="25" y="0"/>
                  </a:cubicBezTo>
                  <a:cubicBezTo>
                    <a:pt x="28" y="0"/>
                    <a:pt x="31" y="1"/>
                    <a:pt x="34" y="2"/>
                  </a:cubicBezTo>
                  <a:cubicBezTo>
                    <a:pt x="37" y="3"/>
                    <a:pt x="39" y="4"/>
                    <a:pt x="41" y="5"/>
                  </a:cubicBezTo>
                  <a:cubicBezTo>
                    <a:pt x="43" y="7"/>
                    <a:pt x="45" y="9"/>
                    <a:pt x="46" y="11"/>
                  </a:cubicBezTo>
                  <a:cubicBezTo>
                    <a:pt x="47" y="14"/>
                    <a:pt x="48" y="16"/>
                    <a:pt x="48" y="19"/>
                  </a:cubicBezTo>
                  <a:cubicBezTo>
                    <a:pt x="48" y="21"/>
                    <a:pt x="47" y="23"/>
                    <a:pt x="47" y="25"/>
                  </a:cubicBezTo>
                  <a:cubicBezTo>
                    <a:pt x="46" y="27"/>
                    <a:pt x="45" y="29"/>
                    <a:pt x="44" y="31"/>
                  </a:cubicBezTo>
                  <a:cubicBezTo>
                    <a:pt x="43" y="32"/>
                    <a:pt x="41" y="33"/>
                    <a:pt x="40" y="34"/>
                  </a:cubicBezTo>
                  <a:cubicBezTo>
                    <a:pt x="38" y="36"/>
                    <a:pt x="36" y="36"/>
                    <a:pt x="34" y="37"/>
                  </a:cubicBezTo>
                  <a:close/>
                </a:path>
              </a:pathLst>
            </a:custGeom>
            <a:solidFill>
              <a:srgbClr val="B5C4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ExtraShape">
              <a:extLst>
                <a:ext uri="{FF2B5EF4-FFF2-40B4-BE49-F238E27FC236}">
                  <a16:creationId xmlns:a16="http://schemas.microsoft.com/office/drawing/2014/main" id="{1D6CBD24-6F02-49B1-B524-6C51D6FA7B71}"/>
                </a:ext>
              </a:extLst>
            </p:cNvPr>
            <p:cNvSpPr/>
            <p:nvPr/>
          </p:nvSpPr>
          <p:spPr bwMode="auto">
            <a:xfrm>
              <a:off x="4262160" y="1651457"/>
              <a:ext cx="77924" cy="109859"/>
            </a:xfrm>
            <a:custGeom>
              <a:avLst/>
              <a:gdLst>
                <a:gd name="T0" fmla="*/ 39 w 61"/>
                <a:gd name="T1" fmla="*/ 86 h 86"/>
                <a:gd name="T2" fmla="*/ 39 w 61"/>
                <a:gd name="T3" fmla="*/ 65 h 86"/>
                <a:gd name="T4" fmla="*/ 0 w 61"/>
                <a:gd name="T5" fmla="*/ 65 h 86"/>
                <a:gd name="T6" fmla="*/ 0 w 61"/>
                <a:gd name="T7" fmla="*/ 56 h 86"/>
                <a:gd name="T8" fmla="*/ 43 w 61"/>
                <a:gd name="T9" fmla="*/ 0 h 86"/>
                <a:gd name="T10" fmla="*/ 50 w 61"/>
                <a:gd name="T11" fmla="*/ 0 h 86"/>
                <a:gd name="T12" fmla="*/ 50 w 61"/>
                <a:gd name="T13" fmla="*/ 55 h 86"/>
                <a:gd name="T14" fmla="*/ 61 w 61"/>
                <a:gd name="T15" fmla="*/ 55 h 86"/>
                <a:gd name="T16" fmla="*/ 61 w 61"/>
                <a:gd name="T17" fmla="*/ 65 h 86"/>
                <a:gd name="T18" fmla="*/ 50 w 61"/>
                <a:gd name="T19" fmla="*/ 65 h 86"/>
                <a:gd name="T20" fmla="*/ 50 w 61"/>
                <a:gd name="T21" fmla="*/ 86 h 86"/>
                <a:gd name="T22" fmla="*/ 39 w 61"/>
                <a:gd name="T23" fmla="*/ 86 h 86"/>
                <a:gd name="T24" fmla="*/ 39 w 61"/>
                <a:gd name="T25" fmla="*/ 86 h 86"/>
                <a:gd name="T26" fmla="*/ 11 w 61"/>
                <a:gd name="T27" fmla="*/ 55 h 86"/>
                <a:gd name="T28" fmla="*/ 40 w 61"/>
                <a:gd name="T29" fmla="*/ 55 h 86"/>
                <a:gd name="T30" fmla="*/ 40 w 61"/>
                <a:gd name="T31" fmla="*/ 17 h 86"/>
                <a:gd name="T32" fmla="*/ 11 w 61"/>
                <a:gd name="T33" fmla="*/ 55 h 86"/>
                <a:gd name="T34" fmla="*/ 11 w 61"/>
                <a:gd name="T35" fmla="*/ 5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6">
                  <a:moveTo>
                    <a:pt x="39" y="86"/>
                  </a:moveTo>
                  <a:lnTo>
                    <a:pt x="39" y="65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55"/>
                  </a:lnTo>
                  <a:lnTo>
                    <a:pt x="61" y="55"/>
                  </a:lnTo>
                  <a:lnTo>
                    <a:pt x="61" y="65"/>
                  </a:lnTo>
                  <a:lnTo>
                    <a:pt x="50" y="65"/>
                  </a:lnTo>
                  <a:lnTo>
                    <a:pt x="50" y="86"/>
                  </a:lnTo>
                  <a:lnTo>
                    <a:pt x="39" y="86"/>
                  </a:lnTo>
                  <a:lnTo>
                    <a:pt x="39" y="86"/>
                  </a:lnTo>
                  <a:close/>
                  <a:moveTo>
                    <a:pt x="11" y="55"/>
                  </a:moveTo>
                  <a:lnTo>
                    <a:pt x="40" y="55"/>
                  </a:lnTo>
                  <a:lnTo>
                    <a:pt x="40" y="17"/>
                  </a:lnTo>
                  <a:lnTo>
                    <a:pt x="11" y="55"/>
                  </a:lnTo>
                  <a:lnTo>
                    <a:pt x="11" y="55"/>
                  </a:lnTo>
                  <a:close/>
                </a:path>
              </a:pathLst>
            </a:custGeom>
            <a:solidFill>
              <a:srgbClr val="B5C4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ValueShape1">
              <a:extLst>
                <a:ext uri="{FF2B5EF4-FFF2-40B4-BE49-F238E27FC236}">
                  <a16:creationId xmlns:a16="http://schemas.microsoft.com/office/drawing/2014/main" id="{C02D0C81-DC8E-4AB7-A0E0-BBE8832713EC}"/>
                </a:ext>
              </a:extLst>
            </p:cNvPr>
            <p:cNvSpPr/>
            <p:nvPr/>
          </p:nvSpPr>
          <p:spPr>
            <a:xfrm>
              <a:off x="3441412" y="2477953"/>
              <a:ext cx="1900815" cy="1900814"/>
            </a:xfrm>
            <a:prstGeom prst="arc">
              <a:avLst>
                <a:gd name="adj1" fmla="val 16200000"/>
                <a:gd name="adj2" fmla="val 6048000"/>
              </a:avLst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ValueBack1">
              <a:extLst>
                <a:ext uri="{FF2B5EF4-FFF2-40B4-BE49-F238E27FC236}">
                  <a16:creationId xmlns:a16="http://schemas.microsoft.com/office/drawing/2014/main" id="{31EEDF46-A402-4286-9FEB-DBA5927C0D09}"/>
                </a:ext>
              </a:extLst>
            </p:cNvPr>
            <p:cNvSpPr/>
            <p:nvPr/>
          </p:nvSpPr>
          <p:spPr>
            <a:xfrm rot="18900000">
              <a:off x="6794410" y="2184068"/>
              <a:ext cx="279658" cy="279657"/>
            </a:xfrm>
            <a:custGeom>
              <a:avLst/>
              <a:gdLst>
                <a:gd name="connsiteX0" fmla="*/ 0 w 1128968"/>
                <a:gd name="connsiteY0" fmla="*/ 564484 h 1128968"/>
                <a:gd name="connsiteX1" fmla="*/ 564484 w 1128968"/>
                <a:gd name="connsiteY1" fmla="*/ 0 h 1128968"/>
                <a:gd name="connsiteX2" fmla="*/ 1128968 w 1128968"/>
                <a:gd name="connsiteY2" fmla="*/ 0 h 1128968"/>
                <a:gd name="connsiteX3" fmla="*/ 1128968 w 1128968"/>
                <a:gd name="connsiteY3" fmla="*/ 564484 h 1128968"/>
                <a:gd name="connsiteX4" fmla="*/ 564484 w 1128968"/>
                <a:gd name="connsiteY4" fmla="*/ 1128968 h 1128968"/>
                <a:gd name="connsiteX5" fmla="*/ 0 w 1128968"/>
                <a:gd name="connsiteY5" fmla="*/ 564484 h 112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968" h="1128968">
                  <a:moveTo>
                    <a:pt x="0" y="564484"/>
                  </a:moveTo>
                  <a:cubicBezTo>
                    <a:pt x="0" y="252728"/>
                    <a:pt x="252728" y="0"/>
                    <a:pt x="564484" y="0"/>
                  </a:cubicBezTo>
                  <a:lnTo>
                    <a:pt x="1128968" y="0"/>
                  </a:lnTo>
                  <a:lnTo>
                    <a:pt x="1128968" y="564484"/>
                  </a:lnTo>
                  <a:cubicBezTo>
                    <a:pt x="1128968" y="876240"/>
                    <a:pt x="876240" y="1128968"/>
                    <a:pt x="564484" y="1128968"/>
                  </a:cubicBezTo>
                  <a:cubicBezTo>
                    <a:pt x="252728" y="1128968"/>
                    <a:pt x="0" y="876240"/>
                    <a:pt x="0" y="5644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034" tIns="178033" rIns="178034" bIns="178034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d-ID" sz="800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3" name="ValueText1">
              <a:extLst>
                <a:ext uri="{FF2B5EF4-FFF2-40B4-BE49-F238E27FC236}">
                  <a16:creationId xmlns:a16="http://schemas.microsoft.com/office/drawing/2014/main" id="{19B24160-D2F4-454C-BF7A-62D1227DD2ED}"/>
                </a:ext>
              </a:extLst>
            </p:cNvPr>
            <p:cNvSpPr txBox="1"/>
            <p:nvPr/>
          </p:nvSpPr>
          <p:spPr>
            <a:xfrm>
              <a:off x="8602897" y="2088328"/>
              <a:ext cx="659083" cy="349857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48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defRPr>
              </a:lvl1pPr>
            </a:lstStyle>
            <a:p>
              <a:r>
                <a:rPr lang="en-US" altLang="zh-CN" sz="2400">
                  <a:solidFill>
                    <a:schemeClr val="tx2"/>
                  </a:solidFill>
                </a:rPr>
                <a:t>53%</a:t>
              </a:r>
              <a:endParaRPr lang="en-US" sz="2400" dirty="0">
                <a:solidFill>
                  <a:schemeClr val="tx2"/>
                </a:solidFill>
              </a:endParaRPr>
            </a:p>
          </p:txBody>
        </p:sp>
        <p:sp>
          <p:nvSpPr>
            <p:cNvPr id="14" name="ValueShape2">
              <a:extLst>
                <a:ext uri="{FF2B5EF4-FFF2-40B4-BE49-F238E27FC236}">
                  <a16:creationId xmlns:a16="http://schemas.microsoft.com/office/drawing/2014/main" id="{6FBD858F-63E1-4E05-A5D4-3F877E00DA2C}"/>
                </a:ext>
              </a:extLst>
            </p:cNvPr>
            <p:cNvSpPr/>
            <p:nvPr/>
          </p:nvSpPr>
          <p:spPr>
            <a:xfrm>
              <a:off x="3175707" y="2212248"/>
              <a:ext cx="2432225" cy="2432224"/>
            </a:xfrm>
            <a:prstGeom prst="arc">
              <a:avLst>
                <a:gd name="adj1" fmla="val 16200000"/>
                <a:gd name="adj2" fmla="val 8424000"/>
              </a:avLst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ValueBack2">
              <a:extLst>
                <a:ext uri="{FF2B5EF4-FFF2-40B4-BE49-F238E27FC236}">
                  <a16:creationId xmlns:a16="http://schemas.microsoft.com/office/drawing/2014/main" id="{2149BDE9-9A86-490A-8407-429A0EE03CEB}"/>
                </a:ext>
              </a:extLst>
            </p:cNvPr>
            <p:cNvSpPr/>
            <p:nvPr/>
          </p:nvSpPr>
          <p:spPr>
            <a:xfrm rot="18900000">
              <a:off x="6794409" y="2806368"/>
              <a:ext cx="279658" cy="279657"/>
            </a:xfrm>
            <a:custGeom>
              <a:avLst/>
              <a:gdLst>
                <a:gd name="connsiteX0" fmla="*/ 0 w 1128968"/>
                <a:gd name="connsiteY0" fmla="*/ 564484 h 1128968"/>
                <a:gd name="connsiteX1" fmla="*/ 564484 w 1128968"/>
                <a:gd name="connsiteY1" fmla="*/ 0 h 1128968"/>
                <a:gd name="connsiteX2" fmla="*/ 1128968 w 1128968"/>
                <a:gd name="connsiteY2" fmla="*/ 0 h 1128968"/>
                <a:gd name="connsiteX3" fmla="*/ 1128968 w 1128968"/>
                <a:gd name="connsiteY3" fmla="*/ 564484 h 1128968"/>
                <a:gd name="connsiteX4" fmla="*/ 564484 w 1128968"/>
                <a:gd name="connsiteY4" fmla="*/ 1128968 h 1128968"/>
                <a:gd name="connsiteX5" fmla="*/ 0 w 1128968"/>
                <a:gd name="connsiteY5" fmla="*/ 564484 h 112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968" h="1128968">
                  <a:moveTo>
                    <a:pt x="0" y="564484"/>
                  </a:moveTo>
                  <a:cubicBezTo>
                    <a:pt x="0" y="252728"/>
                    <a:pt x="252728" y="0"/>
                    <a:pt x="564484" y="0"/>
                  </a:cubicBezTo>
                  <a:lnTo>
                    <a:pt x="1128968" y="0"/>
                  </a:lnTo>
                  <a:lnTo>
                    <a:pt x="1128968" y="564484"/>
                  </a:lnTo>
                  <a:cubicBezTo>
                    <a:pt x="1128968" y="876240"/>
                    <a:pt x="876240" y="1128968"/>
                    <a:pt x="564484" y="1128968"/>
                  </a:cubicBezTo>
                  <a:cubicBezTo>
                    <a:pt x="252728" y="1128968"/>
                    <a:pt x="0" y="876240"/>
                    <a:pt x="0" y="564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034" tIns="178033" rIns="178034" bIns="178034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d-ID" sz="800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6" name="ValueText2">
              <a:extLst>
                <a:ext uri="{FF2B5EF4-FFF2-40B4-BE49-F238E27FC236}">
                  <a16:creationId xmlns:a16="http://schemas.microsoft.com/office/drawing/2014/main" id="{9450D02A-DD44-40E3-81C9-1B1D8BABCC84}"/>
                </a:ext>
              </a:extLst>
            </p:cNvPr>
            <p:cNvSpPr txBox="1"/>
            <p:nvPr/>
          </p:nvSpPr>
          <p:spPr>
            <a:xfrm>
              <a:off x="8602896" y="2710628"/>
              <a:ext cx="659083" cy="349857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48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defRPr>
              </a:lvl1pPr>
            </a:lstStyle>
            <a:p>
              <a:r>
                <a:rPr lang="en-US" altLang="zh-CN" sz="2400">
                  <a:solidFill>
                    <a:schemeClr val="tx2"/>
                  </a:solidFill>
                </a:rPr>
                <a:t>64%</a:t>
              </a:r>
              <a:endParaRPr lang="en-US" sz="2400" dirty="0">
                <a:solidFill>
                  <a:schemeClr val="tx2"/>
                </a:solidFill>
              </a:endParaRPr>
            </a:p>
          </p:txBody>
        </p:sp>
        <p:sp>
          <p:nvSpPr>
            <p:cNvPr id="17" name="ValueShape3">
              <a:extLst>
                <a:ext uri="{FF2B5EF4-FFF2-40B4-BE49-F238E27FC236}">
                  <a16:creationId xmlns:a16="http://schemas.microsoft.com/office/drawing/2014/main" id="{6402B963-EA9E-4FDD-AE52-278152687761}"/>
                </a:ext>
              </a:extLst>
            </p:cNvPr>
            <p:cNvSpPr/>
            <p:nvPr/>
          </p:nvSpPr>
          <p:spPr>
            <a:xfrm>
              <a:off x="2889563" y="1926104"/>
              <a:ext cx="3004513" cy="3004512"/>
            </a:xfrm>
            <a:prstGeom prst="arc">
              <a:avLst>
                <a:gd name="adj1" fmla="val 16200000"/>
                <a:gd name="adj2" fmla="val 6048000"/>
              </a:avLst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ValueBack3">
              <a:extLst>
                <a:ext uri="{FF2B5EF4-FFF2-40B4-BE49-F238E27FC236}">
                  <a16:creationId xmlns:a16="http://schemas.microsoft.com/office/drawing/2014/main" id="{95496733-B642-4866-925E-7A7F5149EF2E}"/>
                </a:ext>
              </a:extLst>
            </p:cNvPr>
            <p:cNvSpPr/>
            <p:nvPr/>
          </p:nvSpPr>
          <p:spPr>
            <a:xfrm rot="18900000">
              <a:off x="6794408" y="3428668"/>
              <a:ext cx="279658" cy="279657"/>
            </a:xfrm>
            <a:custGeom>
              <a:avLst/>
              <a:gdLst>
                <a:gd name="connsiteX0" fmla="*/ 0 w 1128968"/>
                <a:gd name="connsiteY0" fmla="*/ 564484 h 1128968"/>
                <a:gd name="connsiteX1" fmla="*/ 564484 w 1128968"/>
                <a:gd name="connsiteY1" fmla="*/ 0 h 1128968"/>
                <a:gd name="connsiteX2" fmla="*/ 1128968 w 1128968"/>
                <a:gd name="connsiteY2" fmla="*/ 0 h 1128968"/>
                <a:gd name="connsiteX3" fmla="*/ 1128968 w 1128968"/>
                <a:gd name="connsiteY3" fmla="*/ 564484 h 1128968"/>
                <a:gd name="connsiteX4" fmla="*/ 564484 w 1128968"/>
                <a:gd name="connsiteY4" fmla="*/ 1128968 h 1128968"/>
                <a:gd name="connsiteX5" fmla="*/ 0 w 1128968"/>
                <a:gd name="connsiteY5" fmla="*/ 564484 h 112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968" h="1128968">
                  <a:moveTo>
                    <a:pt x="0" y="564484"/>
                  </a:moveTo>
                  <a:cubicBezTo>
                    <a:pt x="0" y="252728"/>
                    <a:pt x="252728" y="0"/>
                    <a:pt x="564484" y="0"/>
                  </a:cubicBezTo>
                  <a:lnTo>
                    <a:pt x="1128968" y="0"/>
                  </a:lnTo>
                  <a:lnTo>
                    <a:pt x="1128968" y="564484"/>
                  </a:lnTo>
                  <a:cubicBezTo>
                    <a:pt x="1128968" y="876240"/>
                    <a:pt x="876240" y="1128968"/>
                    <a:pt x="564484" y="1128968"/>
                  </a:cubicBezTo>
                  <a:cubicBezTo>
                    <a:pt x="252728" y="1128968"/>
                    <a:pt x="0" y="876240"/>
                    <a:pt x="0" y="5644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034" tIns="178033" rIns="178034" bIns="178034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d-ID" sz="800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9" name="ValueText3">
              <a:extLst>
                <a:ext uri="{FF2B5EF4-FFF2-40B4-BE49-F238E27FC236}">
                  <a16:creationId xmlns:a16="http://schemas.microsoft.com/office/drawing/2014/main" id="{BA4BD373-5A87-466A-AB18-A79AE9F9F8F0}"/>
                </a:ext>
              </a:extLst>
            </p:cNvPr>
            <p:cNvSpPr txBox="1"/>
            <p:nvPr/>
          </p:nvSpPr>
          <p:spPr>
            <a:xfrm>
              <a:off x="8602895" y="3332928"/>
              <a:ext cx="659083" cy="349857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48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defRPr>
              </a:lvl1pPr>
            </a:lstStyle>
            <a:p>
              <a:r>
                <a:rPr lang="en-US" altLang="zh-CN" sz="2400">
                  <a:solidFill>
                    <a:schemeClr val="tx2"/>
                  </a:solidFill>
                </a:rPr>
                <a:t>53%</a:t>
              </a:r>
              <a:endParaRPr lang="en-US" sz="2400" dirty="0">
                <a:solidFill>
                  <a:schemeClr val="tx2"/>
                </a:solidFill>
              </a:endParaRPr>
            </a:p>
          </p:txBody>
        </p:sp>
        <p:sp>
          <p:nvSpPr>
            <p:cNvPr id="20" name="ValueShape4">
              <a:extLst>
                <a:ext uri="{FF2B5EF4-FFF2-40B4-BE49-F238E27FC236}">
                  <a16:creationId xmlns:a16="http://schemas.microsoft.com/office/drawing/2014/main" id="{9A69B35C-84EA-43BF-AB0A-AA8C673701F0}"/>
                </a:ext>
              </a:extLst>
            </p:cNvPr>
            <p:cNvSpPr/>
            <p:nvPr/>
          </p:nvSpPr>
          <p:spPr>
            <a:xfrm>
              <a:off x="2664096" y="1701277"/>
              <a:ext cx="3455446" cy="3455445"/>
            </a:xfrm>
            <a:prstGeom prst="arc">
              <a:avLst>
                <a:gd name="adj1" fmla="val 16200000"/>
                <a:gd name="adj2" fmla="val 9936000"/>
              </a:avLst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ValueBack4">
              <a:extLst>
                <a:ext uri="{FF2B5EF4-FFF2-40B4-BE49-F238E27FC236}">
                  <a16:creationId xmlns:a16="http://schemas.microsoft.com/office/drawing/2014/main" id="{F7C618B3-6F36-4D66-AE51-10F899827BAE}"/>
                </a:ext>
              </a:extLst>
            </p:cNvPr>
            <p:cNvSpPr/>
            <p:nvPr/>
          </p:nvSpPr>
          <p:spPr>
            <a:xfrm rot="18900000">
              <a:off x="6794407" y="4050968"/>
              <a:ext cx="279658" cy="279657"/>
            </a:xfrm>
            <a:custGeom>
              <a:avLst/>
              <a:gdLst>
                <a:gd name="connsiteX0" fmla="*/ 0 w 1128968"/>
                <a:gd name="connsiteY0" fmla="*/ 564484 h 1128968"/>
                <a:gd name="connsiteX1" fmla="*/ 564484 w 1128968"/>
                <a:gd name="connsiteY1" fmla="*/ 0 h 1128968"/>
                <a:gd name="connsiteX2" fmla="*/ 1128968 w 1128968"/>
                <a:gd name="connsiteY2" fmla="*/ 0 h 1128968"/>
                <a:gd name="connsiteX3" fmla="*/ 1128968 w 1128968"/>
                <a:gd name="connsiteY3" fmla="*/ 564484 h 1128968"/>
                <a:gd name="connsiteX4" fmla="*/ 564484 w 1128968"/>
                <a:gd name="connsiteY4" fmla="*/ 1128968 h 1128968"/>
                <a:gd name="connsiteX5" fmla="*/ 0 w 1128968"/>
                <a:gd name="connsiteY5" fmla="*/ 564484 h 112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968" h="1128968">
                  <a:moveTo>
                    <a:pt x="0" y="564484"/>
                  </a:moveTo>
                  <a:cubicBezTo>
                    <a:pt x="0" y="252728"/>
                    <a:pt x="252728" y="0"/>
                    <a:pt x="564484" y="0"/>
                  </a:cubicBezTo>
                  <a:lnTo>
                    <a:pt x="1128968" y="0"/>
                  </a:lnTo>
                  <a:lnTo>
                    <a:pt x="1128968" y="564484"/>
                  </a:lnTo>
                  <a:cubicBezTo>
                    <a:pt x="1128968" y="876240"/>
                    <a:pt x="876240" y="1128968"/>
                    <a:pt x="564484" y="1128968"/>
                  </a:cubicBezTo>
                  <a:cubicBezTo>
                    <a:pt x="252728" y="1128968"/>
                    <a:pt x="0" y="876240"/>
                    <a:pt x="0" y="564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034" tIns="178033" rIns="178034" bIns="178034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d-ID" sz="800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2" name="ValueText4">
              <a:extLst>
                <a:ext uri="{FF2B5EF4-FFF2-40B4-BE49-F238E27FC236}">
                  <a16:creationId xmlns:a16="http://schemas.microsoft.com/office/drawing/2014/main" id="{D12C806D-03A8-4D0C-8592-22A88A307EC0}"/>
                </a:ext>
              </a:extLst>
            </p:cNvPr>
            <p:cNvSpPr txBox="1"/>
            <p:nvPr/>
          </p:nvSpPr>
          <p:spPr>
            <a:xfrm>
              <a:off x="8602894" y="3955228"/>
              <a:ext cx="659083" cy="349857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48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defRPr>
              </a:lvl1pPr>
            </a:lstStyle>
            <a:p>
              <a:r>
                <a:rPr lang="en-US" altLang="zh-CN" sz="2400">
                  <a:solidFill>
                    <a:schemeClr val="tx2"/>
                  </a:solidFill>
                </a:rPr>
                <a:t>71%</a:t>
              </a:r>
              <a:endParaRPr lang="en-US" sz="2400" dirty="0">
                <a:solidFill>
                  <a:schemeClr val="tx2"/>
                </a:solidFill>
              </a:endParaRPr>
            </a:p>
          </p:txBody>
        </p:sp>
        <p:sp>
          <p:nvSpPr>
            <p:cNvPr id="23" name="CustomText2">
              <a:extLst>
                <a:ext uri="{FF2B5EF4-FFF2-40B4-BE49-F238E27FC236}">
                  <a16:creationId xmlns:a16="http://schemas.microsoft.com/office/drawing/2014/main" id="{D9E62F10-421E-4D2D-8E33-D7DF0F3EAAC8}"/>
                </a:ext>
              </a:extLst>
            </p:cNvPr>
            <p:cNvSpPr/>
            <p:nvPr/>
          </p:nvSpPr>
          <p:spPr>
            <a:xfrm>
              <a:off x="6805115" y="4644472"/>
              <a:ext cx="3366958" cy="465029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050" dirty="0">
                  <a:solidFill>
                    <a:schemeClr val="bg2">
                      <a:lumMod val="50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050" dirty="0">
                  <a:solidFill>
                    <a:schemeClr val="bg2">
                      <a:lumMod val="50000"/>
                    </a:schemeClr>
                  </a:solidFill>
                </a:rPr>
                <a:t>Supporting text here Supporting text here</a:t>
              </a:r>
            </a:p>
            <a:p>
              <a:pPr>
                <a:lnSpc>
                  <a:spcPct val="120000"/>
                </a:lnSpc>
                <a:defRPr/>
              </a:pPr>
              <a:endParaRPr lang="en-US" altLang="zh-CN" sz="105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defRPr/>
              </a:pPr>
              <a:endParaRPr lang="en-US" altLang="zh-CN" sz="105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defRPr/>
              </a:pPr>
              <a:endParaRPr lang="en-US" altLang="zh-CN" sz="1050" dirty="0">
                <a:solidFill>
                  <a:schemeClr val="bg2">
                    <a:lumMod val="50000"/>
                  </a:schemeClr>
                </a:solidFill>
              </a:endParaRPr>
            </a:p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5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24" name="CustomText2">
              <a:extLst>
                <a:ext uri="{FF2B5EF4-FFF2-40B4-BE49-F238E27FC236}">
                  <a16:creationId xmlns:a16="http://schemas.microsoft.com/office/drawing/2014/main" id="{87B67835-88FF-4DAD-91D9-CBB052F1A221}"/>
                </a:ext>
              </a:extLst>
            </p:cNvPr>
            <p:cNvSpPr/>
            <p:nvPr/>
          </p:nvSpPr>
          <p:spPr>
            <a:xfrm>
              <a:off x="7145516" y="2141751"/>
              <a:ext cx="1633694" cy="395713"/>
            </a:xfrm>
            <a:prstGeom prst="rect">
              <a:avLst/>
            </a:prstGeom>
            <a:noFill/>
          </p:spPr>
          <p:txBody>
            <a:bodyPr wrap="none" lIns="90000" rIns="9000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5" name="CustomText2">
              <a:extLst>
                <a:ext uri="{FF2B5EF4-FFF2-40B4-BE49-F238E27FC236}">
                  <a16:creationId xmlns:a16="http://schemas.microsoft.com/office/drawing/2014/main" id="{30E4B824-224B-44C2-9FFE-240CA25F3592}"/>
                </a:ext>
              </a:extLst>
            </p:cNvPr>
            <p:cNvSpPr/>
            <p:nvPr/>
          </p:nvSpPr>
          <p:spPr>
            <a:xfrm>
              <a:off x="7145515" y="2764051"/>
              <a:ext cx="1633694" cy="395713"/>
            </a:xfrm>
            <a:prstGeom prst="rect">
              <a:avLst/>
            </a:prstGeom>
            <a:noFill/>
          </p:spPr>
          <p:txBody>
            <a:bodyPr wrap="none" lIns="90000" rIns="9000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6" name="CustomText2">
              <a:extLst>
                <a:ext uri="{FF2B5EF4-FFF2-40B4-BE49-F238E27FC236}">
                  <a16:creationId xmlns:a16="http://schemas.microsoft.com/office/drawing/2014/main" id="{98C24F0C-BBB0-4679-996A-AE504FEDF98D}"/>
                </a:ext>
              </a:extLst>
            </p:cNvPr>
            <p:cNvSpPr/>
            <p:nvPr/>
          </p:nvSpPr>
          <p:spPr>
            <a:xfrm>
              <a:off x="7145514" y="3386351"/>
              <a:ext cx="1633694" cy="395713"/>
            </a:xfrm>
            <a:prstGeom prst="rect">
              <a:avLst/>
            </a:prstGeom>
            <a:noFill/>
          </p:spPr>
          <p:txBody>
            <a:bodyPr wrap="none" lIns="90000" rIns="9000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7" name="CustomText2">
              <a:extLst>
                <a:ext uri="{FF2B5EF4-FFF2-40B4-BE49-F238E27FC236}">
                  <a16:creationId xmlns:a16="http://schemas.microsoft.com/office/drawing/2014/main" id="{DC5E5FEF-95BE-41ED-A79D-11809747EEE7}"/>
                </a:ext>
              </a:extLst>
            </p:cNvPr>
            <p:cNvSpPr/>
            <p:nvPr/>
          </p:nvSpPr>
          <p:spPr>
            <a:xfrm>
              <a:off x="7145513" y="4008651"/>
              <a:ext cx="1633694" cy="395713"/>
            </a:xfrm>
            <a:prstGeom prst="rect">
              <a:avLst/>
            </a:prstGeom>
            <a:noFill/>
          </p:spPr>
          <p:txBody>
            <a:bodyPr wrap="none" lIns="90000" rIns="9000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9210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4016378" y="261669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C98C64C5-4243-489F-963B-04FD60E52E70}"/>
              </a:ext>
            </a:extLst>
          </p:cNvPr>
          <p:cNvCxnSpPr>
            <a:cxnSpLocks/>
          </p:cNvCxnSpPr>
          <p:nvPr/>
        </p:nvCxnSpPr>
        <p:spPr>
          <a:xfrm>
            <a:off x="5253596" y="2417589"/>
            <a:ext cx="0" cy="126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972437-5557-4EB7-A3B4-F153CD6AF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CC494BA-D71F-4FF6-B3FB-819FE1573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F72E3D2-33C5-4AE5-8983-AA54101C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412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105C755-7A5C-4DED-B98E-5E91380342A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43199" y="1158875"/>
            <a:ext cx="9705602" cy="4806950"/>
            <a:chOff x="1243199" y="1158875"/>
            <a:chExt cx="9705602" cy="4806950"/>
          </a:xfrm>
        </p:grpSpPr>
        <p:sp>
          <p:nvSpPr>
            <p:cNvPr id="6" name="îṡľiḍe">
              <a:extLst>
                <a:ext uri="{FF2B5EF4-FFF2-40B4-BE49-F238E27FC236}">
                  <a16:creationId xmlns:a16="http://schemas.microsoft.com/office/drawing/2014/main" id="{14D988CC-A576-405D-8C4A-CD8ABF4832F4}"/>
                </a:ext>
              </a:extLst>
            </p:cNvPr>
            <p:cNvSpPr txBox="1"/>
            <p:nvPr/>
          </p:nvSpPr>
          <p:spPr>
            <a:xfrm>
              <a:off x="4142118" y="1158875"/>
              <a:ext cx="3907764" cy="9021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400" dirty="0"/>
                <a:t>Unified fonts make reading</a:t>
              </a:r>
            </a:p>
            <a:p>
              <a:pPr algn="ctr">
                <a:buSzPct val="25000"/>
              </a:pPr>
              <a:r>
                <a:rPr lang="en-US" sz="2400" dirty="0"/>
                <a:t>more fluent.</a:t>
              </a: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7230B249-698E-4FF6-8842-D0B4B23870A6}"/>
                </a:ext>
              </a:extLst>
            </p:cNvPr>
            <p:cNvCxnSpPr/>
            <p:nvPr/>
          </p:nvCxnSpPr>
          <p:spPr>
            <a:xfrm>
              <a:off x="2593275" y="2960689"/>
              <a:ext cx="70054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ïš1iḓé">
              <a:extLst>
                <a:ext uri="{FF2B5EF4-FFF2-40B4-BE49-F238E27FC236}">
                  <a16:creationId xmlns:a16="http://schemas.microsoft.com/office/drawing/2014/main" id="{57C247C0-67B3-4DBC-BADF-B16E580B633B}"/>
                </a:ext>
              </a:extLst>
            </p:cNvPr>
            <p:cNvSpPr/>
            <p:nvPr/>
          </p:nvSpPr>
          <p:spPr>
            <a:xfrm>
              <a:off x="2126550" y="2727326"/>
              <a:ext cx="466725" cy="466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1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9" name="ïśľîḋê">
              <a:extLst>
                <a:ext uri="{FF2B5EF4-FFF2-40B4-BE49-F238E27FC236}">
                  <a16:creationId xmlns:a16="http://schemas.microsoft.com/office/drawing/2014/main" id="{A88E5B6F-3C08-41E6-AC5B-5BB99ACCA7E7}"/>
                </a:ext>
              </a:extLst>
            </p:cNvPr>
            <p:cNvSpPr/>
            <p:nvPr/>
          </p:nvSpPr>
          <p:spPr>
            <a:xfrm>
              <a:off x="4617275" y="2727326"/>
              <a:ext cx="466725" cy="466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2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0" name="iŝľidé">
              <a:extLst>
                <a:ext uri="{FF2B5EF4-FFF2-40B4-BE49-F238E27FC236}">
                  <a16:creationId xmlns:a16="http://schemas.microsoft.com/office/drawing/2014/main" id="{835B8D8C-23D1-47EE-82EC-A19CA648BBF5}"/>
                </a:ext>
              </a:extLst>
            </p:cNvPr>
            <p:cNvSpPr/>
            <p:nvPr/>
          </p:nvSpPr>
          <p:spPr>
            <a:xfrm>
              <a:off x="7108000" y="2727326"/>
              <a:ext cx="466725" cy="46672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3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1" name="iṣliďé">
              <a:extLst>
                <a:ext uri="{FF2B5EF4-FFF2-40B4-BE49-F238E27FC236}">
                  <a16:creationId xmlns:a16="http://schemas.microsoft.com/office/drawing/2014/main" id="{727C9FC1-AB4D-41C2-8B09-D5CF9303C9C7}"/>
                </a:ext>
              </a:extLst>
            </p:cNvPr>
            <p:cNvSpPr/>
            <p:nvPr/>
          </p:nvSpPr>
          <p:spPr>
            <a:xfrm>
              <a:off x="9598725" y="2727326"/>
              <a:ext cx="466725" cy="466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4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2" name="îśļíḓè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1243199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íṧľïḑé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1243199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14" name="i$ľîḑé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3733924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íSlídê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3733924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16" name="íṩlîďê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6224649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7" name="ïṧḻíḑé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6224649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18" name="ïṡľidé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8715374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í$1ïdê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8715374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20" name="iṥḻîḑê">
              <a:extLst>
                <a:ext uri="{FF2B5EF4-FFF2-40B4-BE49-F238E27FC236}">
                  <a16:creationId xmlns:a16="http://schemas.microsoft.com/office/drawing/2014/main" id="{CDB1702F-18A2-405A-815E-0E301F87B068}"/>
                </a:ext>
              </a:extLst>
            </p:cNvPr>
            <p:cNvSpPr/>
            <p:nvPr/>
          </p:nvSpPr>
          <p:spPr>
            <a:xfrm>
              <a:off x="1943224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1" name="í$lîďè">
              <a:extLst>
                <a:ext uri="{FF2B5EF4-FFF2-40B4-BE49-F238E27FC236}">
                  <a16:creationId xmlns:a16="http://schemas.microsoft.com/office/drawing/2014/main" id="{4A57BA5F-D8FD-4FE5-BF5A-42C05EC9F74C}"/>
                </a:ext>
              </a:extLst>
            </p:cNvPr>
            <p:cNvSpPr/>
            <p:nvPr/>
          </p:nvSpPr>
          <p:spPr>
            <a:xfrm>
              <a:off x="4433949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2" name="iŝḻîdê">
              <a:extLst>
                <a:ext uri="{FF2B5EF4-FFF2-40B4-BE49-F238E27FC236}">
                  <a16:creationId xmlns:a16="http://schemas.microsoft.com/office/drawing/2014/main" id="{5509E8A5-278E-4E1E-A4A0-B61F0B05683E}"/>
                </a:ext>
              </a:extLst>
            </p:cNvPr>
            <p:cNvSpPr/>
            <p:nvPr/>
          </p:nvSpPr>
          <p:spPr>
            <a:xfrm>
              <a:off x="6924674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3" name="ïŝḷïḑe">
              <a:extLst>
                <a:ext uri="{FF2B5EF4-FFF2-40B4-BE49-F238E27FC236}">
                  <a16:creationId xmlns:a16="http://schemas.microsoft.com/office/drawing/2014/main" id="{D6B3DCF6-758B-41B8-A6AF-07D173044610}"/>
                </a:ext>
              </a:extLst>
            </p:cNvPr>
            <p:cNvSpPr/>
            <p:nvPr/>
          </p:nvSpPr>
          <p:spPr>
            <a:xfrm>
              <a:off x="9415399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4" name="iṩḻîdê">
              <a:extLst>
                <a:ext uri="{FF2B5EF4-FFF2-40B4-BE49-F238E27FC236}">
                  <a16:creationId xmlns:a16="http://schemas.microsoft.com/office/drawing/2014/main" id="{57097DE0-CC34-4D2A-A319-BA507C307F18}"/>
                </a:ext>
              </a:extLst>
            </p:cNvPr>
            <p:cNvSpPr/>
            <p:nvPr/>
          </p:nvSpPr>
          <p:spPr>
            <a:xfrm>
              <a:off x="2168350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5" name="ïŝľíḍè">
              <a:extLst>
                <a:ext uri="{FF2B5EF4-FFF2-40B4-BE49-F238E27FC236}">
                  <a16:creationId xmlns:a16="http://schemas.microsoft.com/office/drawing/2014/main" id="{C72A7476-950E-4A69-B8F5-2DD99B6AEC54}"/>
                </a:ext>
              </a:extLst>
            </p:cNvPr>
            <p:cNvSpPr/>
            <p:nvPr/>
          </p:nvSpPr>
          <p:spPr>
            <a:xfrm>
              <a:off x="4659075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6" name="ïṡlïďè">
              <a:extLst>
                <a:ext uri="{FF2B5EF4-FFF2-40B4-BE49-F238E27FC236}">
                  <a16:creationId xmlns:a16="http://schemas.microsoft.com/office/drawing/2014/main" id="{310F1D47-A60C-4695-9748-861C54483FD7}"/>
                </a:ext>
              </a:extLst>
            </p:cNvPr>
            <p:cNvSpPr/>
            <p:nvPr/>
          </p:nvSpPr>
          <p:spPr>
            <a:xfrm>
              <a:off x="7149800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7" name="íṡļiďè">
              <a:extLst>
                <a:ext uri="{FF2B5EF4-FFF2-40B4-BE49-F238E27FC236}">
                  <a16:creationId xmlns:a16="http://schemas.microsoft.com/office/drawing/2014/main" id="{5AAF6B21-4830-48BC-B392-D7F9EC735468}"/>
                </a:ext>
              </a:extLst>
            </p:cNvPr>
            <p:cNvSpPr/>
            <p:nvPr/>
          </p:nvSpPr>
          <p:spPr>
            <a:xfrm>
              <a:off x="9640524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CAE20CF2-18E8-4176-B015-7C5155265FE6}"/>
                </a:ext>
              </a:extLst>
            </p:cNvPr>
            <p:cNvCxnSpPr/>
            <p:nvPr/>
          </p:nvCxnSpPr>
          <p:spPr>
            <a:xfrm>
              <a:off x="1999912" y="5072453"/>
              <a:ext cx="72000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2CC21442-2DC3-4346-B4F6-02AC24C6481D}"/>
                </a:ext>
              </a:extLst>
            </p:cNvPr>
            <p:cNvCxnSpPr/>
            <p:nvPr/>
          </p:nvCxnSpPr>
          <p:spPr>
            <a:xfrm>
              <a:off x="4490637" y="5072453"/>
              <a:ext cx="72000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71B1C22F-683F-42CE-9F77-87A0DCEAC624}"/>
                </a:ext>
              </a:extLst>
            </p:cNvPr>
            <p:cNvCxnSpPr/>
            <p:nvPr/>
          </p:nvCxnSpPr>
          <p:spPr>
            <a:xfrm>
              <a:off x="6981362" y="5072453"/>
              <a:ext cx="720000" cy="0"/>
            </a:xfrm>
            <a:prstGeom prst="line">
              <a:avLst/>
            </a:prstGeom>
            <a:ln w="190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B08D276F-A4C8-474E-B77B-50B9A6CDC7FD}"/>
                </a:ext>
              </a:extLst>
            </p:cNvPr>
            <p:cNvCxnSpPr/>
            <p:nvPr/>
          </p:nvCxnSpPr>
          <p:spPr>
            <a:xfrm>
              <a:off x="9472087" y="5072453"/>
              <a:ext cx="72000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4806D561-90EE-4E35-820E-AD61503DF4BE}"/>
                </a:ext>
              </a:extLst>
            </p:cNvPr>
            <p:cNvCxnSpPr/>
            <p:nvPr/>
          </p:nvCxnSpPr>
          <p:spPr>
            <a:xfrm>
              <a:off x="5325291" y="2023266"/>
              <a:ext cx="1524000" cy="0"/>
            </a:xfrm>
            <a:prstGeom prst="line">
              <a:avLst/>
            </a:prstGeom>
            <a:ln w="28575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16785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9D2A58-AB08-4FA9-AF55-AE4DF13AB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2A5B664-CAB7-4F8F-9CC7-94D0931AD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88E0A8A-E31A-4075-A37B-B9B269B2E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0754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93D0BC7-A995-4857-8864-B622F84E290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300"/>
            <a:ext cx="10373284" cy="5016500"/>
            <a:chOff x="673100" y="1130300"/>
            <a:chExt cx="10373284" cy="5016500"/>
          </a:xfrm>
        </p:grpSpPr>
        <p:grpSp>
          <p:nvGrpSpPr>
            <p:cNvPr id="6" name="íśľiďê">
              <a:extLst>
                <a:ext uri="{FF2B5EF4-FFF2-40B4-BE49-F238E27FC236}">
                  <a16:creationId xmlns:a16="http://schemas.microsoft.com/office/drawing/2014/main" id="{D299767F-0AF3-4530-A93E-7FD87E770A03}"/>
                </a:ext>
              </a:extLst>
            </p:cNvPr>
            <p:cNvGrpSpPr/>
            <p:nvPr/>
          </p:nvGrpSpPr>
          <p:grpSpPr>
            <a:xfrm>
              <a:off x="7575790" y="1130300"/>
              <a:ext cx="3470594" cy="4669710"/>
              <a:chOff x="7128115" y="1303683"/>
              <a:chExt cx="3470594" cy="4669710"/>
            </a:xfrm>
          </p:grpSpPr>
          <p:grpSp>
            <p:nvGrpSpPr>
              <p:cNvPr id="28" name="ïşľiḋè">
                <a:extLst>
                  <a:ext uri="{FF2B5EF4-FFF2-40B4-BE49-F238E27FC236}">
                    <a16:creationId xmlns:a16="http://schemas.microsoft.com/office/drawing/2014/main" id="{9FAF9BB9-DCA3-4254-85C1-C0B4B72F30D5}"/>
                  </a:ext>
                </a:extLst>
              </p:cNvPr>
              <p:cNvGrpSpPr/>
              <p:nvPr/>
            </p:nvGrpSpPr>
            <p:grpSpPr>
              <a:xfrm>
                <a:off x="7128115" y="3058564"/>
                <a:ext cx="3470594" cy="2914829"/>
                <a:chOff x="1554163" y="1203325"/>
                <a:chExt cx="6840537" cy="5745163"/>
              </a:xfrm>
            </p:grpSpPr>
            <p:sp>
              <p:nvSpPr>
                <p:cNvPr id="37" name="íṡľîḓè">
                  <a:extLst>
                    <a:ext uri="{FF2B5EF4-FFF2-40B4-BE49-F238E27FC236}">
                      <a16:creationId xmlns:a16="http://schemas.microsoft.com/office/drawing/2014/main" id="{7D3A4592-0A6E-4D7C-AC96-03D689DC708D}"/>
                    </a:ext>
                  </a:extLst>
                </p:cNvPr>
                <p:cNvSpPr/>
                <p:nvPr/>
              </p:nvSpPr>
              <p:spPr bwMode="auto">
                <a:xfrm>
                  <a:off x="3735388" y="6911975"/>
                  <a:ext cx="2513012" cy="36513"/>
                </a:xfrm>
                <a:custGeom>
                  <a:avLst/>
                  <a:gdLst>
                    <a:gd name="T0" fmla="*/ 6776 w 6981"/>
                    <a:gd name="T1" fmla="*/ 0 h 103"/>
                    <a:gd name="T2" fmla="*/ 6776 w 6981"/>
                    <a:gd name="T3" fmla="*/ 0 h 103"/>
                    <a:gd name="T4" fmla="*/ 203 w 6981"/>
                    <a:gd name="T5" fmla="*/ 0 h 103"/>
                    <a:gd name="T6" fmla="*/ 0 w 6981"/>
                    <a:gd name="T7" fmla="*/ 46 h 103"/>
                    <a:gd name="T8" fmla="*/ 0 w 6981"/>
                    <a:gd name="T9" fmla="*/ 55 h 103"/>
                    <a:gd name="T10" fmla="*/ 203 w 6981"/>
                    <a:gd name="T11" fmla="*/ 102 h 103"/>
                    <a:gd name="T12" fmla="*/ 6776 w 6981"/>
                    <a:gd name="T13" fmla="*/ 102 h 103"/>
                    <a:gd name="T14" fmla="*/ 6980 w 6981"/>
                    <a:gd name="T15" fmla="*/ 55 h 103"/>
                    <a:gd name="T16" fmla="*/ 6980 w 6981"/>
                    <a:gd name="T17" fmla="*/ 46 h 103"/>
                    <a:gd name="T18" fmla="*/ 6776 w 6981"/>
                    <a:gd name="T19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03">
                      <a:moveTo>
                        <a:pt x="6776" y="0"/>
                      </a:moveTo>
                      <a:lnTo>
                        <a:pt x="6776" y="0"/>
                      </a:lnTo>
                      <a:cubicBezTo>
                        <a:pt x="203" y="0"/>
                        <a:pt x="203" y="0"/>
                        <a:pt x="203" y="0"/>
                      </a:cubicBezTo>
                      <a:cubicBezTo>
                        <a:pt x="92" y="0"/>
                        <a:pt x="0" y="18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0" y="83"/>
                        <a:pt x="92" y="102"/>
                        <a:pt x="203" y="102"/>
                      </a:cubicBezTo>
                      <a:cubicBezTo>
                        <a:pt x="6776" y="102"/>
                        <a:pt x="6776" y="102"/>
                        <a:pt x="6776" y="102"/>
                      </a:cubicBezTo>
                      <a:cubicBezTo>
                        <a:pt x="6887" y="102"/>
                        <a:pt x="6980" y="83"/>
                        <a:pt x="6980" y="55"/>
                      </a:cubicBezTo>
                      <a:cubicBezTo>
                        <a:pt x="6980" y="46"/>
                        <a:pt x="6980" y="46"/>
                        <a:pt x="6980" y="46"/>
                      </a:cubicBezTo>
                      <a:cubicBezTo>
                        <a:pt x="6980" y="18"/>
                        <a:pt x="6887" y="0"/>
                        <a:pt x="6776" y="0"/>
                      </a:cubicBezTo>
                    </a:path>
                  </a:pathLst>
                </a:custGeom>
                <a:solidFill>
                  <a:srgbClr val="BCBD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íŝľïďe">
                  <a:extLst>
                    <a:ext uri="{FF2B5EF4-FFF2-40B4-BE49-F238E27FC236}">
                      <a16:creationId xmlns:a16="http://schemas.microsoft.com/office/drawing/2014/main" id="{9128ED21-F5B3-4270-9344-CDBFA81888EE}"/>
                    </a:ext>
                  </a:extLst>
                </p:cNvPr>
                <p:cNvSpPr/>
                <p:nvPr/>
              </p:nvSpPr>
              <p:spPr bwMode="auto">
                <a:xfrm>
                  <a:off x="1554163" y="1203325"/>
                  <a:ext cx="6840537" cy="4140200"/>
                </a:xfrm>
                <a:custGeom>
                  <a:avLst/>
                  <a:gdLst>
                    <a:gd name="T0" fmla="*/ 18999 w 19000"/>
                    <a:gd name="T1" fmla="*/ 11499 h 11500"/>
                    <a:gd name="T2" fmla="*/ 18999 w 19000"/>
                    <a:gd name="T3" fmla="*/ 11499 h 11500"/>
                    <a:gd name="T4" fmla="*/ 18999 w 19000"/>
                    <a:gd name="T5" fmla="*/ 630 h 11500"/>
                    <a:gd name="T6" fmla="*/ 18369 w 19000"/>
                    <a:gd name="T7" fmla="*/ 0 h 11500"/>
                    <a:gd name="T8" fmla="*/ 630 w 19000"/>
                    <a:gd name="T9" fmla="*/ 0 h 11500"/>
                    <a:gd name="T10" fmla="*/ 0 w 19000"/>
                    <a:gd name="T11" fmla="*/ 630 h 11500"/>
                    <a:gd name="T12" fmla="*/ 0 w 19000"/>
                    <a:gd name="T13" fmla="*/ 11499 h 11500"/>
                    <a:gd name="T14" fmla="*/ 18999 w 19000"/>
                    <a:gd name="T15" fmla="*/ 11499 h 11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11500">
                      <a:moveTo>
                        <a:pt x="18999" y="11499"/>
                      </a:moveTo>
                      <a:lnTo>
                        <a:pt x="18999" y="11499"/>
                      </a:lnTo>
                      <a:cubicBezTo>
                        <a:pt x="18999" y="630"/>
                        <a:pt x="18999" y="630"/>
                        <a:pt x="18999" y="630"/>
                      </a:cubicBezTo>
                      <a:cubicBezTo>
                        <a:pt x="18999" y="287"/>
                        <a:pt x="18712" y="0"/>
                        <a:pt x="18369" y="0"/>
                      </a:cubicBezTo>
                      <a:cubicBezTo>
                        <a:pt x="630" y="0"/>
                        <a:pt x="630" y="0"/>
                        <a:pt x="630" y="0"/>
                      </a:cubicBezTo>
                      <a:cubicBezTo>
                        <a:pt x="278" y="0"/>
                        <a:pt x="0" y="287"/>
                        <a:pt x="0" y="630"/>
                      </a:cubicBezTo>
                      <a:cubicBezTo>
                        <a:pt x="0" y="11499"/>
                        <a:pt x="0" y="11499"/>
                        <a:pt x="0" y="11499"/>
                      </a:cubicBezTo>
                      <a:lnTo>
                        <a:pt x="18999" y="11499"/>
                      </a:lnTo>
                    </a:path>
                  </a:pathLst>
                </a:custGeom>
                <a:solidFill>
                  <a:srgbClr val="17191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íŝľîḋè">
                  <a:extLst>
                    <a:ext uri="{FF2B5EF4-FFF2-40B4-BE49-F238E27FC236}">
                      <a16:creationId xmlns:a16="http://schemas.microsoft.com/office/drawing/2014/main" id="{569F3E4E-FA91-4DE8-A52E-E393F4D6CB5E}"/>
                    </a:ext>
                  </a:extLst>
                </p:cNvPr>
                <p:cNvSpPr/>
                <p:nvPr/>
              </p:nvSpPr>
              <p:spPr bwMode="auto">
                <a:xfrm>
                  <a:off x="3735388" y="6099175"/>
                  <a:ext cx="2513012" cy="833438"/>
                </a:xfrm>
                <a:custGeom>
                  <a:avLst/>
                  <a:gdLst>
                    <a:gd name="T0" fmla="*/ 6924 w 6981"/>
                    <a:gd name="T1" fmla="*/ 2138 h 2315"/>
                    <a:gd name="T2" fmla="*/ 6924 w 6981"/>
                    <a:gd name="T3" fmla="*/ 2138 h 2315"/>
                    <a:gd name="T4" fmla="*/ 6249 w 6981"/>
                    <a:gd name="T5" fmla="*/ 2000 h 2315"/>
                    <a:gd name="T6" fmla="*/ 6036 w 6981"/>
                    <a:gd name="T7" fmla="*/ 1712 h 2315"/>
                    <a:gd name="T8" fmla="*/ 5897 w 6981"/>
                    <a:gd name="T9" fmla="*/ 0 h 2315"/>
                    <a:gd name="T10" fmla="*/ 1074 w 6981"/>
                    <a:gd name="T11" fmla="*/ 0 h 2315"/>
                    <a:gd name="T12" fmla="*/ 944 w 6981"/>
                    <a:gd name="T13" fmla="*/ 1712 h 2315"/>
                    <a:gd name="T14" fmla="*/ 731 w 6981"/>
                    <a:gd name="T15" fmla="*/ 2000 h 2315"/>
                    <a:gd name="T16" fmla="*/ 37 w 6981"/>
                    <a:gd name="T17" fmla="*/ 2148 h 2315"/>
                    <a:gd name="T18" fmla="*/ 0 w 6981"/>
                    <a:gd name="T19" fmla="*/ 2185 h 2315"/>
                    <a:gd name="T20" fmla="*/ 0 w 6981"/>
                    <a:gd name="T21" fmla="*/ 2314 h 2315"/>
                    <a:gd name="T22" fmla="*/ 18 w 6981"/>
                    <a:gd name="T23" fmla="*/ 2314 h 2315"/>
                    <a:gd name="T24" fmla="*/ 6961 w 6981"/>
                    <a:gd name="T25" fmla="*/ 2314 h 2315"/>
                    <a:gd name="T26" fmla="*/ 6980 w 6981"/>
                    <a:gd name="T27" fmla="*/ 2314 h 2315"/>
                    <a:gd name="T28" fmla="*/ 6980 w 6981"/>
                    <a:gd name="T29" fmla="*/ 2185 h 2315"/>
                    <a:gd name="T30" fmla="*/ 6924 w 6981"/>
                    <a:gd name="T31" fmla="*/ 2138 h 2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981" h="2315">
                      <a:moveTo>
                        <a:pt x="6924" y="2138"/>
                      </a:moveTo>
                      <a:lnTo>
                        <a:pt x="6924" y="2138"/>
                      </a:lnTo>
                      <a:cubicBezTo>
                        <a:pt x="6795" y="2111"/>
                        <a:pt x="6443" y="2037"/>
                        <a:pt x="6249" y="2000"/>
                      </a:cubicBezTo>
                      <a:cubicBezTo>
                        <a:pt x="6008" y="1944"/>
                        <a:pt x="6036" y="1712"/>
                        <a:pt x="6036" y="1712"/>
                      </a:cubicBezTo>
                      <a:cubicBezTo>
                        <a:pt x="5897" y="0"/>
                        <a:pt x="5897" y="0"/>
                        <a:pt x="5897" y="0"/>
                      </a:cubicBezTo>
                      <a:cubicBezTo>
                        <a:pt x="1074" y="0"/>
                        <a:pt x="1074" y="0"/>
                        <a:pt x="1074" y="0"/>
                      </a:cubicBezTo>
                      <a:cubicBezTo>
                        <a:pt x="944" y="1712"/>
                        <a:pt x="944" y="1712"/>
                        <a:pt x="944" y="1712"/>
                      </a:cubicBezTo>
                      <a:cubicBezTo>
                        <a:pt x="944" y="1712"/>
                        <a:pt x="972" y="1944"/>
                        <a:pt x="731" y="2000"/>
                      </a:cubicBezTo>
                      <a:cubicBezTo>
                        <a:pt x="527" y="2046"/>
                        <a:pt x="148" y="2120"/>
                        <a:pt x="37" y="2148"/>
                      </a:cubicBezTo>
                      <a:cubicBezTo>
                        <a:pt x="0" y="2157"/>
                        <a:pt x="0" y="2185"/>
                        <a:pt x="0" y="2185"/>
                      </a:cubicBezTo>
                      <a:cubicBezTo>
                        <a:pt x="0" y="2314"/>
                        <a:pt x="0" y="2314"/>
                        <a:pt x="0" y="2314"/>
                      </a:cubicBezTo>
                      <a:cubicBezTo>
                        <a:pt x="18" y="2314"/>
                        <a:pt x="18" y="2314"/>
                        <a:pt x="18" y="2314"/>
                      </a:cubicBezTo>
                      <a:cubicBezTo>
                        <a:pt x="6961" y="2314"/>
                        <a:pt x="6961" y="2314"/>
                        <a:pt x="6961" y="2314"/>
                      </a:cubicBezTo>
                      <a:cubicBezTo>
                        <a:pt x="6980" y="2314"/>
                        <a:pt x="6980" y="2314"/>
                        <a:pt x="6980" y="2314"/>
                      </a:cubicBezTo>
                      <a:cubicBezTo>
                        <a:pt x="6980" y="2185"/>
                        <a:pt x="6980" y="2185"/>
                        <a:pt x="6980" y="2185"/>
                      </a:cubicBezTo>
                      <a:cubicBezTo>
                        <a:pt x="6980" y="2185"/>
                        <a:pt x="6980" y="2157"/>
                        <a:pt x="6924" y="2138"/>
                      </a:cubicBez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îŝḻïḓê">
                  <a:extLst>
                    <a:ext uri="{FF2B5EF4-FFF2-40B4-BE49-F238E27FC236}">
                      <a16:creationId xmlns:a16="http://schemas.microsoft.com/office/drawing/2014/main" id="{DC95D7CF-31F8-4AE9-9048-99D3CEA8BB73}"/>
                    </a:ext>
                  </a:extLst>
                </p:cNvPr>
                <p:cNvSpPr/>
                <p:nvPr/>
              </p:nvSpPr>
              <p:spPr bwMode="auto">
                <a:xfrm>
                  <a:off x="1554163" y="5343525"/>
                  <a:ext cx="6840537" cy="757238"/>
                </a:xfrm>
                <a:custGeom>
                  <a:avLst/>
                  <a:gdLst>
                    <a:gd name="T0" fmla="*/ 0 w 19000"/>
                    <a:gd name="T1" fmla="*/ 0 h 2103"/>
                    <a:gd name="T2" fmla="*/ 0 w 19000"/>
                    <a:gd name="T3" fmla="*/ 0 h 2103"/>
                    <a:gd name="T4" fmla="*/ 0 w 19000"/>
                    <a:gd name="T5" fmla="*/ 1472 h 2103"/>
                    <a:gd name="T6" fmla="*/ 630 w 19000"/>
                    <a:gd name="T7" fmla="*/ 2102 h 2103"/>
                    <a:gd name="T8" fmla="*/ 18369 w 19000"/>
                    <a:gd name="T9" fmla="*/ 2102 h 2103"/>
                    <a:gd name="T10" fmla="*/ 18999 w 19000"/>
                    <a:gd name="T11" fmla="*/ 1472 h 2103"/>
                    <a:gd name="T12" fmla="*/ 18999 w 19000"/>
                    <a:gd name="T13" fmla="*/ 0 h 2103"/>
                    <a:gd name="T14" fmla="*/ 0 w 19000"/>
                    <a:gd name="T15" fmla="*/ 0 h 2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2103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472"/>
                        <a:pt x="0" y="1472"/>
                        <a:pt x="0" y="1472"/>
                      </a:cubicBezTo>
                      <a:cubicBezTo>
                        <a:pt x="0" y="1824"/>
                        <a:pt x="278" y="2102"/>
                        <a:pt x="630" y="2102"/>
                      </a:cubicBezTo>
                      <a:cubicBezTo>
                        <a:pt x="18369" y="2102"/>
                        <a:pt x="18369" y="2102"/>
                        <a:pt x="18369" y="2102"/>
                      </a:cubicBezTo>
                      <a:cubicBezTo>
                        <a:pt x="18712" y="2102"/>
                        <a:pt x="18999" y="1824"/>
                        <a:pt x="18999" y="1472"/>
                      </a:cubicBezTo>
                      <a:cubicBezTo>
                        <a:pt x="18999" y="0"/>
                        <a:pt x="18999" y="0"/>
                        <a:pt x="18999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iŝḻîďè">
                  <a:extLst>
                    <a:ext uri="{FF2B5EF4-FFF2-40B4-BE49-F238E27FC236}">
                      <a16:creationId xmlns:a16="http://schemas.microsoft.com/office/drawing/2014/main" id="{84D6FF6D-A303-469B-89DF-F90C486BA39C}"/>
                    </a:ext>
                  </a:extLst>
                </p:cNvPr>
                <p:cNvSpPr/>
                <p:nvPr/>
              </p:nvSpPr>
              <p:spPr bwMode="auto">
                <a:xfrm>
                  <a:off x="3735388" y="6872288"/>
                  <a:ext cx="2513012" cy="60325"/>
                </a:xfrm>
                <a:custGeom>
                  <a:avLst/>
                  <a:gdLst>
                    <a:gd name="T0" fmla="*/ 6943 w 6981"/>
                    <a:gd name="T1" fmla="*/ 0 h 167"/>
                    <a:gd name="T2" fmla="*/ 6943 w 6981"/>
                    <a:gd name="T3" fmla="*/ 0 h 167"/>
                    <a:gd name="T4" fmla="*/ 27 w 6981"/>
                    <a:gd name="T5" fmla="*/ 0 h 167"/>
                    <a:gd name="T6" fmla="*/ 0 w 6981"/>
                    <a:gd name="T7" fmla="*/ 37 h 167"/>
                    <a:gd name="T8" fmla="*/ 0 w 6981"/>
                    <a:gd name="T9" fmla="*/ 166 h 167"/>
                    <a:gd name="T10" fmla="*/ 18 w 6981"/>
                    <a:gd name="T11" fmla="*/ 166 h 167"/>
                    <a:gd name="T12" fmla="*/ 6961 w 6981"/>
                    <a:gd name="T13" fmla="*/ 166 h 167"/>
                    <a:gd name="T14" fmla="*/ 6980 w 6981"/>
                    <a:gd name="T15" fmla="*/ 166 h 167"/>
                    <a:gd name="T16" fmla="*/ 6980 w 6981"/>
                    <a:gd name="T17" fmla="*/ 37 h 167"/>
                    <a:gd name="T18" fmla="*/ 6943 w 6981"/>
                    <a:gd name="T1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67">
                      <a:moveTo>
                        <a:pt x="6943" y="0"/>
                      </a:moveTo>
                      <a:lnTo>
                        <a:pt x="6943" y="0"/>
                      </a:ln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9"/>
                        <a:pt x="0" y="37"/>
                        <a:pt x="0" y="37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18" y="166"/>
                        <a:pt x="18" y="166"/>
                        <a:pt x="18" y="166"/>
                      </a:cubicBezTo>
                      <a:cubicBezTo>
                        <a:pt x="6961" y="166"/>
                        <a:pt x="6961" y="166"/>
                        <a:pt x="6961" y="166"/>
                      </a:cubicBezTo>
                      <a:cubicBezTo>
                        <a:pt x="6980" y="166"/>
                        <a:pt x="6980" y="166"/>
                        <a:pt x="6980" y="166"/>
                      </a:cubicBezTo>
                      <a:cubicBezTo>
                        <a:pt x="6980" y="37"/>
                        <a:pt x="6980" y="37"/>
                        <a:pt x="6980" y="37"/>
                      </a:cubicBezTo>
                      <a:cubicBezTo>
                        <a:pt x="6980" y="37"/>
                        <a:pt x="6980" y="18"/>
                        <a:pt x="6943" y="0"/>
                      </a:cubicBezTo>
                    </a:path>
                  </a:pathLst>
                </a:custGeom>
                <a:solidFill>
                  <a:srgbClr val="D1D2D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îṩľîḓé">
                  <a:extLst>
                    <a:ext uri="{FF2B5EF4-FFF2-40B4-BE49-F238E27FC236}">
                      <a16:creationId xmlns:a16="http://schemas.microsoft.com/office/drawing/2014/main" id="{4BF8CDDF-5471-40B5-9F1E-1EA7A8517672}"/>
                    </a:ext>
                  </a:extLst>
                </p:cNvPr>
                <p:cNvSpPr/>
                <p:nvPr/>
              </p:nvSpPr>
              <p:spPr bwMode="auto">
                <a:xfrm>
                  <a:off x="1874838" y="1503363"/>
                  <a:ext cx="6196012" cy="3509962"/>
                </a:xfrm>
                <a:custGeom>
                  <a:avLst/>
                  <a:gdLst>
                    <a:gd name="T0" fmla="*/ 17212 w 17213"/>
                    <a:gd name="T1" fmla="*/ 9749 h 9750"/>
                    <a:gd name="T2" fmla="*/ 0 w 17213"/>
                    <a:gd name="T3" fmla="*/ 9749 h 9750"/>
                    <a:gd name="T4" fmla="*/ 0 w 17213"/>
                    <a:gd name="T5" fmla="*/ 0 h 9750"/>
                    <a:gd name="T6" fmla="*/ 17212 w 17213"/>
                    <a:gd name="T7" fmla="*/ 0 h 9750"/>
                    <a:gd name="T8" fmla="*/ 17212 w 17213"/>
                    <a:gd name="T9" fmla="*/ 9749 h 9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213" h="9750">
                      <a:moveTo>
                        <a:pt x="17212" y="9749"/>
                      </a:moveTo>
                      <a:lnTo>
                        <a:pt x="0" y="9749"/>
                      </a:lnTo>
                      <a:lnTo>
                        <a:pt x="0" y="0"/>
                      </a:lnTo>
                      <a:lnTo>
                        <a:pt x="17212" y="0"/>
                      </a:lnTo>
                      <a:lnTo>
                        <a:pt x="17212" y="9749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" name="ïsļiḋè">
                <a:extLst>
                  <a:ext uri="{FF2B5EF4-FFF2-40B4-BE49-F238E27FC236}">
                    <a16:creationId xmlns:a16="http://schemas.microsoft.com/office/drawing/2014/main" id="{24D3F72A-8CA0-4D0A-B8CD-0DB3770BDAB6}"/>
                  </a:ext>
                </a:extLst>
              </p:cNvPr>
              <p:cNvSpPr/>
              <p:nvPr/>
            </p:nvSpPr>
            <p:spPr bwMode="auto">
              <a:xfrm>
                <a:off x="7737188" y="2836203"/>
                <a:ext cx="2301721" cy="1458250"/>
              </a:xfrm>
              <a:custGeom>
                <a:avLst/>
                <a:gdLst>
                  <a:gd name="T0" fmla="*/ 2651 w 2808"/>
                  <a:gd name="T1" fmla="*/ 1437 h 1779"/>
                  <a:gd name="T2" fmla="*/ 2608 w 2808"/>
                  <a:gd name="T3" fmla="*/ 1457 h 1779"/>
                  <a:gd name="T4" fmla="*/ 2583 w 2808"/>
                  <a:gd name="T5" fmla="*/ 1371 h 1779"/>
                  <a:gd name="T6" fmla="*/ 2522 w 2808"/>
                  <a:gd name="T7" fmla="*/ 1309 h 1779"/>
                  <a:gd name="T8" fmla="*/ 2439 w 2808"/>
                  <a:gd name="T9" fmla="*/ 1279 h 1779"/>
                  <a:gd name="T10" fmla="*/ 2353 w 2808"/>
                  <a:gd name="T11" fmla="*/ 1292 h 1779"/>
                  <a:gd name="T12" fmla="*/ 2351 w 2808"/>
                  <a:gd name="T13" fmla="*/ 1227 h 1779"/>
                  <a:gd name="T14" fmla="*/ 2339 w 2808"/>
                  <a:gd name="T15" fmla="*/ 1119 h 1779"/>
                  <a:gd name="T16" fmla="*/ 2271 w 2808"/>
                  <a:gd name="T17" fmla="*/ 1007 h 1779"/>
                  <a:gd name="T18" fmla="*/ 2159 w 2808"/>
                  <a:gd name="T19" fmla="*/ 939 h 1779"/>
                  <a:gd name="T20" fmla="*/ 2060 w 2808"/>
                  <a:gd name="T21" fmla="*/ 928 h 1779"/>
                  <a:gd name="T22" fmla="*/ 1980 w 2808"/>
                  <a:gd name="T23" fmla="*/ 944 h 1779"/>
                  <a:gd name="T24" fmla="*/ 1911 w 2808"/>
                  <a:gd name="T25" fmla="*/ 982 h 1779"/>
                  <a:gd name="T26" fmla="*/ 1856 w 2808"/>
                  <a:gd name="T27" fmla="*/ 1039 h 1779"/>
                  <a:gd name="T28" fmla="*/ 1770 w 2808"/>
                  <a:gd name="T29" fmla="*/ 1063 h 1779"/>
                  <a:gd name="T30" fmla="*/ 1663 w 2808"/>
                  <a:gd name="T31" fmla="*/ 1031 h 1779"/>
                  <a:gd name="T32" fmla="*/ 1615 w 2808"/>
                  <a:gd name="T33" fmla="*/ 1037 h 1779"/>
                  <a:gd name="T34" fmla="*/ 1569 w 2808"/>
                  <a:gd name="T35" fmla="*/ 1056 h 1779"/>
                  <a:gd name="T36" fmla="*/ 1519 w 2808"/>
                  <a:gd name="T37" fmla="*/ 969 h 1779"/>
                  <a:gd name="T38" fmla="*/ 1436 w 2808"/>
                  <a:gd name="T39" fmla="*/ 929 h 1779"/>
                  <a:gd name="T40" fmla="*/ 1393 w 2808"/>
                  <a:gd name="T41" fmla="*/ 928 h 1779"/>
                  <a:gd name="T42" fmla="*/ 1355 w 2808"/>
                  <a:gd name="T43" fmla="*/ 936 h 1779"/>
                  <a:gd name="T44" fmla="*/ 1294 w 2808"/>
                  <a:gd name="T45" fmla="*/ 863 h 1779"/>
                  <a:gd name="T46" fmla="*/ 1217 w 2808"/>
                  <a:gd name="T47" fmla="*/ 807 h 1779"/>
                  <a:gd name="T48" fmla="*/ 1127 w 2808"/>
                  <a:gd name="T49" fmla="*/ 774 h 1779"/>
                  <a:gd name="T50" fmla="*/ 1043 w 2808"/>
                  <a:gd name="T51" fmla="*/ 764 h 1779"/>
                  <a:gd name="T52" fmla="*/ 968 w 2808"/>
                  <a:gd name="T53" fmla="*/ 772 h 1779"/>
                  <a:gd name="T54" fmla="*/ 840 w 2808"/>
                  <a:gd name="T55" fmla="*/ 826 h 1779"/>
                  <a:gd name="T56" fmla="*/ 743 w 2808"/>
                  <a:gd name="T57" fmla="*/ 921 h 1779"/>
                  <a:gd name="T58" fmla="*/ 687 w 2808"/>
                  <a:gd name="T59" fmla="*/ 1048 h 1779"/>
                  <a:gd name="T60" fmla="*/ 641 w 2808"/>
                  <a:gd name="T61" fmla="*/ 1077 h 1779"/>
                  <a:gd name="T62" fmla="*/ 536 w 2808"/>
                  <a:gd name="T63" fmla="*/ 1109 h 1779"/>
                  <a:gd name="T64" fmla="*/ 458 w 2808"/>
                  <a:gd name="T65" fmla="*/ 1181 h 1779"/>
                  <a:gd name="T66" fmla="*/ 415 w 2808"/>
                  <a:gd name="T67" fmla="*/ 1280 h 1779"/>
                  <a:gd name="T68" fmla="*/ 364 w 2808"/>
                  <a:gd name="T69" fmla="*/ 1302 h 1779"/>
                  <a:gd name="T70" fmla="*/ 326 w 2808"/>
                  <a:gd name="T71" fmla="*/ 1341 h 1779"/>
                  <a:gd name="T72" fmla="*/ 252 w 2808"/>
                  <a:gd name="T73" fmla="*/ 1309 h 1779"/>
                  <a:gd name="T74" fmla="*/ 180 w 2808"/>
                  <a:gd name="T75" fmla="*/ 1304 h 1779"/>
                  <a:gd name="T76" fmla="*/ 88 w 2808"/>
                  <a:gd name="T77" fmla="*/ 1333 h 1779"/>
                  <a:gd name="T78" fmla="*/ 25 w 2808"/>
                  <a:gd name="T79" fmla="*/ 1393 h 1779"/>
                  <a:gd name="T80" fmla="*/ 0 w 2808"/>
                  <a:gd name="T81" fmla="*/ 1475 h 1779"/>
                  <a:gd name="T82" fmla="*/ 16 w 2808"/>
                  <a:gd name="T83" fmla="*/ 1543 h 1779"/>
                  <a:gd name="T84" fmla="*/ 73 w 2808"/>
                  <a:gd name="T85" fmla="*/ 1608 h 1779"/>
                  <a:gd name="T86" fmla="*/ 160 w 2808"/>
                  <a:gd name="T87" fmla="*/ 1644 h 1779"/>
                  <a:gd name="T88" fmla="*/ 246 w 2808"/>
                  <a:gd name="T89" fmla="*/ 1643 h 1779"/>
                  <a:gd name="T90" fmla="*/ 305 w 2808"/>
                  <a:gd name="T91" fmla="*/ 1672 h 1779"/>
                  <a:gd name="T92" fmla="*/ 591 w 2808"/>
                  <a:gd name="T93" fmla="*/ 1730 h 1779"/>
                  <a:gd name="T94" fmla="*/ 1027 w 2808"/>
                  <a:gd name="T95" fmla="*/ 1767 h 1779"/>
                  <a:gd name="T96" fmla="*/ 1452 w 2808"/>
                  <a:gd name="T97" fmla="*/ 1779 h 1779"/>
                  <a:gd name="T98" fmla="*/ 1926 w 2808"/>
                  <a:gd name="T99" fmla="*/ 1765 h 1779"/>
                  <a:gd name="T100" fmla="*/ 2314 w 2808"/>
                  <a:gd name="T101" fmla="*/ 1730 h 1779"/>
                  <a:gd name="T102" fmla="*/ 2579 w 2808"/>
                  <a:gd name="T103" fmla="*/ 1678 h 1779"/>
                  <a:gd name="T104" fmla="*/ 2664 w 2808"/>
                  <a:gd name="T105" fmla="*/ 1684 h 1779"/>
                  <a:gd name="T106" fmla="*/ 2720 w 2808"/>
                  <a:gd name="T107" fmla="*/ 1680 h 1779"/>
                  <a:gd name="T108" fmla="*/ 2772 w 2808"/>
                  <a:gd name="T109" fmla="*/ 1649 h 1779"/>
                  <a:gd name="T110" fmla="*/ 2803 w 2808"/>
                  <a:gd name="T111" fmla="*/ 1597 h 1779"/>
                  <a:gd name="T112" fmla="*/ 2808 w 2808"/>
                  <a:gd name="T113" fmla="*/ 1546 h 1779"/>
                  <a:gd name="T114" fmla="*/ 2787 w 2808"/>
                  <a:gd name="T115" fmla="*/ 1489 h 1779"/>
                  <a:gd name="T116" fmla="*/ 2742 w 2808"/>
                  <a:gd name="T117" fmla="*/ 1448 h 1779"/>
                  <a:gd name="T118" fmla="*/ 2682 w 2808"/>
                  <a:gd name="T119" fmla="*/ 1433 h 1779"/>
                  <a:gd name="T120" fmla="*/ 886 w 2808"/>
                  <a:gd name="T121" fmla="*/ 1462 h 1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08" h="1779">
                    <a:moveTo>
                      <a:pt x="2682" y="1433"/>
                    </a:moveTo>
                    <a:lnTo>
                      <a:pt x="2682" y="1433"/>
                    </a:lnTo>
                    <a:lnTo>
                      <a:pt x="2671" y="1433"/>
                    </a:lnTo>
                    <a:lnTo>
                      <a:pt x="2661" y="1434"/>
                    </a:lnTo>
                    <a:lnTo>
                      <a:pt x="2651" y="1437"/>
                    </a:lnTo>
                    <a:lnTo>
                      <a:pt x="2643" y="1439"/>
                    </a:lnTo>
                    <a:lnTo>
                      <a:pt x="2633" y="1443"/>
                    </a:lnTo>
                    <a:lnTo>
                      <a:pt x="2624" y="1447"/>
                    </a:lnTo>
                    <a:lnTo>
                      <a:pt x="2608" y="1457"/>
                    </a:lnTo>
                    <a:lnTo>
                      <a:pt x="2608" y="1457"/>
                    </a:lnTo>
                    <a:lnTo>
                      <a:pt x="2605" y="1438"/>
                    </a:lnTo>
                    <a:lnTo>
                      <a:pt x="2603" y="1421"/>
                    </a:lnTo>
                    <a:lnTo>
                      <a:pt x="2597" y="1403"/>
                    </a:lnTo>
                    <a:lnTo>
                      <a:pt x="2590" y="1387"/>
                    </a:lnTo>
                    <a:lnTo>
                      <a:pt x="2583" y="1371"/>
                    </a:lnTo>
                    <a:lnTo>
                      <a:pt x="2573" y="1357"/>
                    </a:lnTo>
                    <a:lnTo>
                      <a:pt x="2562" y="1344"/>
                    </a:lnTo>
                    <a:lnTo>
                      <a:pt x="2549" y="1330"/>
                    </a:lnTo>
                    <a:lnTo>
                      <a:pt x="2537" y="1319"/>
                    </a:lnTo>
                    <a:lnTo>
                      <a:pt x="2522" y="1309"/>
                    </a:lnTo>
                    <a:lnTo>
                      <a:pt x="2507" y="1300"/>
                    </a:lnTo>
                    <a:lnTo>
                      <a:pt x="2491" y="1293"/>
                    </a:lnTo>
                    <a:lnTo>
                      <a:pt x="2475" y="1287"/>
                    </a:lnTo>
                    <a:lnTo>
                      <a:pt x="2457" y="1283"/>
                    </a:lnTo>
                    <a:lnTo>
                      <a:pt x="2439" y="1279"/>
                    </a:lnTo>
                    <a:lnTo>
                      <a:pt x="2420" y="1279"/>
                    </a:lnTo>
                    <a:lnTo>
                      <a:pt x="2420" y="1279"/>
                    </a:lnTo>
                    <a:lnTo>
                      <a:pt x="2398" y="1280"/>
                    </a:lnTo>
                    <a:lnTo>
                      <a:pt x="2374" y="1284"/>
                    </a:lnTo>
                    <a:lnTo>
                      <a:pt x="2353" y="1292"/>
                    </a:lnTo>
                    <a:lnTo>
                      <a:pt x="2333" y="1300"/>
                    </a:lnTo>
                    <a:lnTo>
                      <a:pt x="2333" y="1300"/>
                    </a:lnTo>
                    <a:lnTo>
                      <a:pt x="2341" y="1277"/>
                    </a:lnTo>
                    <a:lnTo>
                      <a:pt x="2347" y="1253"/>
                    </a:lnTo>
                    <a:lnTo>
                      <a:pt x="2351" y="1227"/>
                    </a:lnTo>
                    <a:lnTo>
                      <a:pt x="2352" y="1201"/>
                    </a:lnTo>
                    <a:lnTo>
                      <a:pt x="2352" y="1201"/>
                    </a:lnTo>
                    <a:lnTo>
                      <a:pt x="2351" y="1174"/>
                    </a:lnTo>
                    <a:lnTo>
                      <a:pt x="2346" y="1146"/>
                    </a:lnTo>
                    <a:lnTo>
                      <a:pt x="2339" y="1119"/>
                    </a:lnTo>
                    <a:lnTo>
                      <a:pt x="2329" y="1094"/>
                    </a:lnTo>
                    <a:lnTo>
                      <a:pt x="2318" y="1071"/>
                    </a:lnTo>
                    <a:lnTo>
                      <a:pt x="2305" y="1048"/>
                    </a:lnTo>
                    <a:lnTo>
                      <a:pt x="2288" y="1027"/>
                    </a:lnTo>
                    <a:lnTo>
                      <a:pt x="2271" y="1007"/>
                    </a:lnTo>
                    <a:lnTo>
                      <a:pt x="2251" y="990"/>
                    </a:lnTo>
                    <a:lnTo>
                      <a:pt x="2230" y="974"/>
                    </a:lnTo>
                    <a:lnTo>
                      <a:pt x="2208" y="960"/>
                    </a:lnTo>
                    <a:lnTo>
                      <a:pt x="2184" y="949"/>
                    </a:lnTo>
                    <a:lnTo>
                      <a:pt x="2159" y="939"/>
                    </a:lnTo>
                    <a:lnTo>
                      <a:pt x="2132" y="933"/>
                    </a:lnTo>
                    <a:lnTo>
                      <a:pt x="2106" y="928"/>
                    </a:lnTo>
                    <a:lnTo>
                      <a:pt x="2077" y="926"/>
                    </a:lnTo>
                    <a:lnTo>
                      <a:pt x="2077" y="926"/>
                    </a:lnTo>
                    <a:lnTo>
                      <a:pt x="2060" y="928"/>
                    </a:lnTo>
                    <a:lnTo>
                      <a:pt x="2044" y="929"/>
                    </a:lnTo>
                    <a:lnTo>
                      <a:pt x="2027" y="931"/>
                    </a:lnTo>
                    <a:lnTo>
                      <a:pt x="2011" y="935"/>
                    </a:lnTo>
                    <a:lnTo>
                      <a:pt x="1995" y="939"/>
                    </a:lnTo>
                    <a:lnTo>
                      <a:pt x="1980" y="944"/>
                    </a:lnTo>
                    <a:lnTo>
                      <a:pt x="1965" y="950"/>
                    </a:lnTo>
                    <a:lnTo>
                      <a:pt x="1950" y="957"/>
                    </a:lnTo>
                    <a:lnTo>
                      <a:pt x="1937" y="965"/>
                    </a:lnTo>
                    <a:lnTo>
                      <a:pt x="1923" y="974"/>
                    </a:lnTo>
                    <a:lnTo>
                      <a:pt x="1911" y="982"/>
                    </a:lnTo>
                    <a:lnTo>
                      <a:pt x="1898" y="992"/>
                    </a:lnTo>
                    <a:lnTo>
                      <a:pt x="1887" y="1003"/>
                    </a:lnTo>
                    <a:lnTo>
                      <a:pt x="1876" y="1015"/>
                    </a:lnTo>
                    <a:lnTo>
                      <a:pt x="1865" y="1027"/>
                    </a:lnTo>
                    <a:lnTo>
                      <a:pt x="1856" y="1039"/>
                    </a:lnTo>
                    <a:lnTo>
                      <a:pt x="1683" y="0"/>
                    </a:lnTo>
                    <a:lnTo>
                      <a:pt x="1803" y="1090"/>
                    </a:lnTo>
                    <a:lnTo>
                      <a:pt x="1803" y="1090"/>
                    </a:lnTo>
                    <a:lnTo>
                      <a:pt x="1788" y="1075"/>
                    </a:lnTo>
                    <a:lnTo>
                      <a:pt x="1770" y="1063"/>
                    </a:lnTo>
                    <a:lnTo>
                      <a:pt x="1627" y="68"/>
                    </a:lnTo>
                    <a:lnTo>
                      <a:pt x="1709" y="1036"/>
                    </a:lnTo>
                    <a:lnTo>
                      <a:pt x="1709" y="1036"/>
                    </a:lnTo>
                    <a:lnTo>
                      <a:pt x="1687" y="1032"/>
                    </a:lnTo>
                    <a:lnTo>
                      <a:pt x="1663" y="1031"/>
                    </a:lnTo>
                    <a:lnTo>
                      <a:pt x="1663" y="1031"/>
                    </a:lnTo>
                    <a:lnTo>
                      <a:pt x="1651" y="1031"/>
                    </a:lnTo>
                    <a:lnTo>
                      <a:pt x="1639" y="1032"/>
                    </a:lnTo>
                    <a:lnTo>
                      <a:pt x="1626" y="1034"/>
                    </a:lnTo>
                    <a:lnTo>
                      <a:pt x="1615" y="1037"/>
                    </a:lnTo>
                    <a:lnTo>
                      <a:pt x="1603" y="1041"/>
                    </a:lnTo>
                    <a:lnTo>
                      <a:pt x="1591" y="1046"/>
                    </a:lnTo>
                    <a:lnTo>
                      <a:pt x="1580" y="1051"/>
                    </a:lnTo>
                    <a:lnTo>
                      <a:pt x="1569" y="1056"/>
                    </a:lnTo>
                    <a:lnTo>
                      <a:pt x="1569" y="1056"/>
                    </a:lnTo>
                    <a:lnTo>
                      <a:pt x="1564" y="1036"/>
                    </a:lnTo>
                    <a:lnTo>
                      <a:pt x="1555" y="1017"/>
                    </a:lnTo>
                    <a:lnTo>
                      <a:pt x="1545" y="1000"/>
                    </a:lnTo>
                    <a:lnTo>
                      <a:pt x="1533" y="984"/>
                    </a:lnTo>
                    <a:lnTo>
                      <a:pt x="1519" y="969"/>
                    </a:lnTo>
                    <a:lnTo>
                      <a:pt x="1503" y="956"/>
                    </a:lnTo>
                    <a:lnTo>
                      <a:pt x="1486" y="945"/>
                    </a:lnTo>
                    <a:lnTo>
                      <a:pt x="1467" y="938"/>
                    </a:lnTo>
                    <a:lnTo>
                      <a:pt x="1430" y="253"/>
                    </a:lnTo>
                    <a:lnTo>
                      <a:pt x="1436" y="929"/>
                    </a:lnTo>
                    <a:lnTo>
                      <a:pt x="1436" y="929"/>
                    </a:lnTo>
                    <a:lnTo>
                      <a:pt x="1422" y="928"/>
                    </a:lnTo>
                    <a:lnTo>
                      <a:pt x="1409" y="926"/>
                    </a:lnTo>
                    <a:lnTo>
                      <a:pt x="1409" y="926"/>
                    </a:lnTo>
                    <a:lnTo>
                      <a:pt x="1393" y="928"/>
                    </a:lnTo>
                    <a:lnTo>
                      <a:pt x="1376" y="230"/>
                    </a:lnTo>
                    <a:lnTo>
                      <a:pt x="1361" y="934"/>
                    </a:lnTo>
                    <a:lnTo>
                      <a:pt x="1361" y="934"/>
                    </a:lnTo>
                    <a:lnTo>
                      <a:pt x="1355" y="936"/>
                    </a:lnTo>
                    <a:lnTo>
                      <a:pt x="1355" y="936"/>
                    </a:lnTo>
                    <a:lnTo>
                      <a:pt x="1344" y="920"/>
                    </a:lnTo>
                    <a:lnTo>
                      <a:pt x="1333" y="905"/>
                    </a:lnTo>
                    <a:lnTo>
                      <a:pt x="1320" y="890"/>
                    </a:lnTo>
                    <a:lnTo>
                      <a:pt x="1308" y="877"/>
                    </a:lnTo>
                    <a:lnTo>
                      <a:pt x="1294" y="863"/>
                    </a:lnTo>
                    <a:lnTo>
                      <a:pt x="1279" y="851"/>
                    </a:lnTo>
                    <a:lnTo>
                      <a:pt x="1265" y="838"/>
                    </a:lnTo>
                    <a:lnTo>
                      <a:pt x="1250" y="827"/>
                    </a:lnTo>
                    <a:lnTo>
                      <a:pt x="1234" y="817"/>
                    </a:lnTo>
                    <a:lnTo>
                      <a:pt x="1217" y="807"/>
                    </a:lnTo>
                    <a:lnTo>
                      <a:pt x="1200" y="798"/>
                    </a:lnTo>
                    <a:lnTo>
                      <a:pt x="1183" y="791"/>
                    </a:lnTo>
                    <a:lnTo>
                      <a:pt x="1164" y="785"/>
                    </a:lnTo>
                    <a:lnTo>
                      <a:pt x="1145" y="779"/>
                    </a:lnTo>
                    <a:lnTo>
                      <a:pt x="1127" y="774"/>
                    </a:lnTo>
                    <a:lnTo>
                      <a:pt x="1107" y="770"/>
                    </a:lnTo>
                    <a:lnTo>
                      <a:pt x="1168" y="68"/>
                    </a:lnTo>
                    <a:lnTo>
                      <a:pt x="1056" y="765"/>
                    </a:lnTo>
                    <a:lnTo>
                      <a:pt x="1056" y="765"/>
                    </a:lnTo>
                    <a:lnTo>
                      <a:pt x="1043" y="764"/>
                    </a:lnTo>
                    <a:lnTo>
                      <a:pt x="1043" y="764"/>
                    </a:lnTo>
                    <a:lnTo>
                      <a:pt x="1022" y="765"/>
                    </a:lnTo>
                    <a:lnTo>
                      <a:pt x="1112" y="0"/>
                    </a:lnTo>
                    <a:lnTo>
                      <a:pt x="968" y="772"/>
                    </a:lnTo>
                    <a:lnTo>
                      <a:pt x="968" y="772"/>
                    </a:lnTo>
                    <a:lnTo>
                      <a:pt x="940" y="780"/>
                    </a:lnTo>
                    <a:lnTo>
                      <a:pt x="913" y="789"/>
                    </a:lnTo>
                    <a:lnTo>
                      <a:pt x="888" y="800"/>
                    </a:lnTo>
                    <a:lnTo>
                      <a:pt x="863" y="812"/>
                    </a:lnTo>
                    <a:lnTo>
                      <a:pt x="840" y="826"/>
                    </a:lnTo>
                    <a:lnTo>
                      <a:pt x="817" y="842"/>
                    </a:lnTo>
                    <a:lnTo>
                      <a:pt x="796" y="861"/>
                    </a:lnTo>
                    <a:lnTo>
                      <a:pt x="778" y="879"/>
                    </a:lnTo>
                    <a:lnTo>
                      <a:pt x="759" y="900"/>
                    </a:lnTo>
                    <a:lnTo>
                      <a:pt x="743" y="921"/>
                    </a:lnTo>
                    <a:lnTo>
                      <a:pt x="728" y="945"/>
                    </a:lnTo>
                    <a:lnTo>
                      <a:pt x="714" y="970"/>
                    </a:lnTo>
                    <a:lnTo>
                      <a:pt x="703" y="995"/>
                    </a:lnTo>
                    <a:lnTo>
                      <a:pt x="694" y="1021"/>
                    </a:lnTo>
                    <a:lnTo>
                      <a:pt x="687" y="1048"/>
                    </a:lnTo>
                    <a:lnTo>
                      <a:pt x="682" y="1075"/>
                    </a:lnTo>
                    <a:lnTo>
                      <a:pt x="682" y="1075"/>
                    </a:lnTo>
                    <a:lnTo>
                      <a:pt x="663" y="1075"/>
                    </a:lnTo>
                    <a:lnTo>
                      <a:pt x="663" y="1075"/>
                    </a:lnTo>
                    <a:lnTo>
                      <a:pt x="641" y="1077"/>
                    </a:lnTo>
                    <a:lnTo>
                      <a:pt x="618" y="1079"/>
                    </a:lnTo>
                    <a:lnTo>
                      <a:pt x="596" y="1084"/>
                    </a:lnTo>
                    <a:lnTo>
                      <a:pt x="576" y="1092"/>
                    </a:lnTo>
                    <a:lnTo>
                      <a:pt x="555" y="1099"/>
                    </a:lnTo>
                    <a:lnTo>
                      <a:pt x="536" y="1109"/>
                    </a:lnTo>
                    <a:lnTo>
                      <a:pt x="518" y="1121"/>
                    </a:lnTo>
                    <a:lnTo>
                      <a:pt x="502" y="1134"/>
                    </a:lnTo>
                    <a:lnTo>
                      <a:pt x="486" y="1149"/>
                    </a:lnTo>
                    <a:lnTo>
                      <a:pt x="471" y="1165"/>
                    </a:lnTo>
                    <a:lnTo>
                      <a:pt x="458" y="1181"/>
                    </a:lnTo>
                    <a:lnTo>
                      <a:pt x="446" y="1200"/>
                    </a:lnTo>
                    <a:lnTo>
                      <a:pt x="436" y="1218"/>
                    </a:lnTo>
                    <a:lnTo>
                      <a:pt x="427" y="1238"/>
                    </a:lnTo>
                    <a:lnTo>
                      <a:pt x="420" y="1259"/>
                    </a:lnTo>
                    <a:lnTo>
                      <a:pt x="415" y="1280"/>
                    </a:lnTo>
                    <a:lnTo>
                      <a:pt x="415" y="1280"/>
                    </a:lnTo>
                    <a:lnTo>
                      <a:pt x="401" y="1284"/>
                    </a:lnTo>
                    <a:lnTo>
                      <a:pt x="389" y="1288"/>
                    </a:lnTo>
                    <a:lnTo>
                      <a:pt x="376" y="1294"/>
                    </a:lnTo>
                    <a:lnTo>
                      <a:pt x="364" y="1302"/>
                    </a:lnTo>
                    <a:lnTo>
                      <a:pt x="353" y="1310"/>
                    </a:lnTo>
                    <a:lnTo>
                      <a:pt x="343" y="1319"/>
                    </a:lnTo>
                    <a:lnTo>
                      <a:pt x="334" y="1330"/>
                    </a:lnTo>
                    <a:lnTo>
                      <a:pt x="326" y="1341"/>
                    </a:lnTo>
                    <a:lnTo>
                      <a:pt x="326" y="1341"/>
                    </a:lnTo>
                    <a:lnTo>
                      <a:pt x="313" y="1333"/>
                    </a:lnTo>
                    <a:lnTo>
                      <a:pt x="298" y="1325"/>
                    </a:lnTo>
                    <a:lnTo>
                      <a:pt x="283" y="1319"/>
                    </a:lnTo>
                    <a:lnTo>
                      <a:pt x="268" y="1313"/>
                    </a:lnTo>
                    <a:lnTo>
                      <a:pt x="252" y="1309"/>
                    </a:lnTo>
                    <a:lnTo>
                      <a:pt x="235" y="1305"/>
                    </a:lnTo>
                    <a:lnTo>
                      <a:pt x="217" y="1304"/>
                    </a:lnTo>
                    <a:lnTo>
                      <a:pt x="200" y="1303"/>
                    </a:lnTo>
                    <a:lnTo>
                      <a:pt x="200" y="1303"/>
                    </a:lnTo>
                    <a:lnTo>
                      <a:pt x="180" y="1304"/>
                    </a:lnTo>
                    <a:lnTo>
                      <a:pt x="160" y="1307"/>
                    </a:lnTo>
                    <a:lnTo>
                      <a:pt x="140" y="1310"/>
                    </a:lnTo>
                    <a:lnTo>
                      <a:pt x="121" y="1316"/>
                    </a:lnTo>
                    <a:lnTo>
                      <a:pt x="104" y="1324"/>
                    </a:lnTo>
                    <a:lnTo>
                      <a:pt x="88" y="1333"/>
                    </a:lnTo>
                    <a:lnTo>
                      <a:pt x="73" y="1343"/>
                    </a:lnTo>
                    <a:lnTo>
                      <a:pt x="58" y="1354"/>
                    </a:lnTo>
                    <a:lnTo>
                      <a:pt x="46" y="1366"/>
                    </a:lnTo>
                    <a:lnTo>
                      <a:pt x="34" y="1379"/>
                    </a:lnTo>
                    <a:lnTo>
                      <a:pt x="25" y="1393"/>
                    </a:lnTo>
                    <a:lnTo>
                      <a:pt x="16" y="1408"/>
                    </a:lnTo>
                    <a:lnTo>
                      <a:pt x="8" y="1425"/>
                    </a:lnTo>
                    <a:lnTo>
                      <a:pt x="3" y="1441"/>
                    </a:lnTo>
                    <a:lnTo>
                      <a:pt x="1" y="1458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93"/>
                    </a:lnTo>
                    <a:lnTo>
                      <a:pt x="3" y="1510"/>
                    </a:lnTo>
                    <a:lnTo>
                      <a:pt x="8" y="1526"/>
                    </a:lnTo>
                    <a:lnTo>
                      <a:pt x="16" y="1543"/>
                    </a:lnTo>
                    <a:lnTo>
                      <a:pt x="25" y="1557"/>
                    </a:lnTo>
                    <a:lnTo>
                      <a:pt x="34" y="1572"/>
                    </a:lnTo>
                    <a:lnTo>
                      <a:pt x="46" y="1585"/>
                    </a:lnTo>
                    <a:lnTo>
                      <a:pt x="58" y="1597"/>
                    </a:lnTo>
                    <a:lnTo>
                      <a:pt x="73" y="1608"/>
                    </a:lnTo>
                    <a:lnTo>
                      <a:pt x="88" y="1618"/>
                    </a:lnTo>
                    <a:lnTo>
                      <a:pt x="104" y="1627"/>
                    </a:lnTo>
                    <a:lnTo>
                      <a:pt x="121" y="1634"/>
                    </a:lnTo>
                    <a:lnTo>
                      <a:pt x="140" y="1641"/>
                    </a:lnTo>
                    <a:lnTo>
                      <a:pt x="160" y="1644"/>
                    </a:lnTo>
                    <a:lnTo>
                      <a:pt x="180" y="1647"/>
                    </a:lnTo>
                    <a:lnTo>
                      <a:pt x="200" y="1648"/>
                    </a:lnTo>
                    <a:lnTo>
                      <a:pt x="200" y="1648"/>
                    </a:lnTo>
                    <a:lnTo>
                      <a:pt x="223" y="1647"/>
                    </a:lnTo>
                    <a:lnTo>
                      <a:pt x="246" y="1643"/>
                    </a:lnTo>
                    <a:lnTo>
                      <a:pt x="246" y="1643"/>
                    </a:lnTo>
                    <a:lnTo>
                      <a:pt x="258" y="1651"/>
                    </a:lnTo>
                    <a:lnTo>
                      <a:pt x="272" y="1658"/>
                    </a:lnTo>
                    <a:lnTo>
                      <a:pt x="288" y="1664"/>
                    </a:lnTo>
                    <a:lnTo>
                      <a:pt x="305" y="1672"/>
                    </a:lnTo>
                    <a:lnTo>
                      <a:pt x="348" y="1684"/>
                    </a:lnTo>
                    <a:lnTo>
                      <a:pt x="399" y="1697"/>
                    </a:lnTo>
                    <a:lnTo>
                      <a:pt x="456" y="1709"/>
                    </a:lnTo>
                    <a:lnTo>
                      <a:pt x="520" y="1720"/>
                    </a:lnTo>
                    <a:lnTo>
                      <a:pt x="591" y="1730"/>
                    </a:lnTo>
                    <a:lnTo>
                      <a:pt x="667" y="1740"/>
                    </a:lnTo>
                    <a:lnTo>
                      <a:pt x="750" y="1749"/>
                    </a:lnTo>
                    <a:lnTo>
                      <a:pt x="838" y="1756"/>
                    </a:lnTo>
                    <a:lnTo>
                      <a:pt x="930" y="1762"/>
                    </a:lnTo>
                    <a:lnTo>
                      <a:pt x="1027" y="1767"/>
                    </a:lnTo>
                    <a:lnTo>
                      <a:pt x="1129" y="1772"/>
                    </a:lnTo>
                    <a:lnTo>
                      <a:pt x="1234" y="1776"/>
                    </a:lnTo>
                    <a:lnTo>
                      <a:pt x="1342" y="1777"/>
                    </a:lnTo>
                    <a:lnTo>
                      <a:pt x="1452" y="1779"/>
                    </a:lnTo>
                    <a:lnTo>
                      <a:pt x="1452" y="1779"/>
                    </a:lnTo>
                    <a:lnTo>
                      <a:pt x="1552" y="1777"/>
                    </a:lnTo>
                    <a:lnTo>
                      <a:pt x="1650" y="1776"/>
                    </a:lnTo>
                    <a:lnTo>
                      <a:pt x="1744" y="1774"/>
                    </a:lnTo>
                    <a:lnTo>
                      <a:pt x="1836" y="1770"/>
                    </a:lnTo>
                    <a:lnTo>
                      <a:pt x="1926" y="1765"/>
                    </a:lnTo>
                    <a:lnTo>
                      <a:pt x="2011" y="1760"/>
                    </a:lnTo>
                    <a:lnTo>
                      <a:pt x="2093" y="1754"/>
                    </a:lnTo>
                    <a:lnTo>
                      <a:pt x="2172" y="1746"/>
                    </a:lnTo>
                    <a:lnTo>
                      <a:pt x="2245" y="1739"/>
                    </a:lnTo>
                    <a:lnTo>
                      <a:pt x="2314" y="1730"/>
                    </a:lnTo>
                    <a:lnTo>
                      <a:pt x="2378" y="1721"/>
                    </a:lnTo>
                    <a:lnTo>
                      <a:pt x="2436" y="1712"/>
                    </a:lnTo>
                    <a:lnTo>
                      <a:pt x="2490" y="1700"/>
                    </a:lnTo>
                    <a:lnTo>
                      <a:pt x="2537" y="1689"/>
                    </a:lnTo>
                    <a:lnTo>
                      <a:pt x="2579" y="1678"/>
                    </a:lnTo>
                    <a:lnTo>
                      <a:pt x="2614" y="1666"/>
                    </a:lnTo>
                    <a:lnTo>
                      <a:pt x="2614" y="1666"/>
                    </a:lnTo>
                    <a:lnTo>
                      <a:pt x="2629" y="1674"/>
                    </a:lnTo>
                    <a:lnTo>
                      <a:pt x="2645" y="1680"/>
                    </a:lnTo>
                    <a:lnTo>
                      <a:pt x="2664" y="1684"/>
                    </a:lnTo>
                    <a:lnTo>
                      <a:pt x="2682" y="1685"/>
                    </a:lnTo>
                    <a:lnTo>
                      <a:pt x="2682" y="1685"/>
                    </a:lnTo>
                    <a:lnTo>
                      <a:pt x="2695" y="1685"/>
                    </a:lnTo>
                    <a:lnTo>
                      <a:pt x="2707" y="1683"/>
                    </a:lnTo>
                    <a:lnTo>
                      <a:pt x="2720" y="1680"/>
                    </a:lnTo>
                    <a:lnTo>
                      <a:pt x="2731" y="1675"/>
                    </a:lnTo>
                    <a:lnTo>
                      <a:pt x="2742" y="1671"/>
                    </a:lnTo>
                    <a:lnTo>
                      <a:pt x="2752" y="1664"/>
                    </a:lnTo>
                    <a:lnTo>
                      <a:pt x="2762" y="1657"/>
                    </a:lnTo>
                    <a:lnTo>
                      <a:pt x="2772" y="1649"/>
                    </a:lnTo>
                    <a:lnTo>
                      <a:pt x="2779" y="1639"/>
                    </a:lnTo>
                    <a:lnTo>
                      <a:pt x="2787" y="1630"/>
                    </a:lnTo>
                    <a:lnTo>
                      <a:pt x="2793" y="1620"/>
                    </a:lnTo>
                    <a:lnTo>
                      <a:pt x="2798" y="1608"/>
                    </a:lnTo>
                    <a:lnTo>
                      <a:pt x="2803" y="1597"/>
                    </a:lnTo>
                    <a:lnTo>
                      <a:pt x="2805" y="1585"/>
                    </a:lnTo>
                    <a:lnTo>
                      <a:pt x="2808" y="1572"/>
                    </a:lnTo>
                    <a:lnTo>
                      <a:pt x="2808" y="1559"/>
                    </a:lnTo>
                    <a:lnTo>
                      <a:pt x="2808" y="1559"/>
                    </a:lnTo>
                    <a:lnTo>
                      <a:pt x="2808" y="1546"/>
                    </a:lnTo>
                    <a:lnTo>
                      <a:pt x="2805" y="1534"/>
                    </a:lnTo>
                    <a:lnTo>
                      <a:pt x="2803" y="1521"/>
                    </a:lnTo>
                    <a:lnTo>
                      <a:pt x="2798" y="1510"/>
                    </a:lnTo>
                    <a:lnTo>
                      <a:pt x="2793" y="1499"/>
                    </a:lnTo>
                    <a:lnTo>
                      <a:pt x="2787" y="1489"/>
                    </a:lnTo>
                    <a:lnTo>
                      <a:pt x="2779" y="1479"/>
                    </a:lnTo>
                    <a:lnTo>
                      <a:pt x="2772" y="1469"/>
                    </a:lnTo>
                    <a:lnTo>
                      <a:pt x="2762" y="1462"/>
                    </a:lnTo>
                    <a:lnTo>
                      <a:pt x="2752" y="1454"/>
                    </a:lnTo>
                    <a:lnTo>
                      <a:pt x="2742" y="1448"/>
                    </a:lnTo>
                    <a:lnTo>
                      <a:pt x="2731" y="1443"/>
                    </a:lnTo>
                    <a:lnTo>
                      <a:pt x="2720" y="1438"/>
                    </a:lnTo>
                    <a:lnTo>
                      <a:pt x="2707" y="1436"/>
                    </a:lnTo>
                    <a:lnTo>
                      <a:pt x="2695" y="1433"/>
                    </a:lnTo>
                    <a:lnTo>
                      <a:pt x="2682" y="1433"/>
                    </a:lnTo>
                    <a:close/>
                    <a:moveTo>
                      <a:pt x="878" y="1462"/>
                    </a:moveTo>
                    <a:lnTo>
                      <a:pt x="878" y="1462"/>
                    </a:lnTo>
                    <a:lnTo>
                      <a:pt x="881" y="1459"/>
                    </a:lnTo>
                    <a:lnTo>
                      <a:pt x="881" y="1459"/>
                    </a:lnTo>
                    <a:lnTo>
                      <a:pt x="886" y="1462"/>
                    </a:lnTo>
                    <a:lnTo>
                      <a:pt x="886" y="1462"/>
                    </a:lnTo>
                    <a:lnTo>
                      <a:pt x="878" y="146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íS1îḓê">
                <a:extLst>
                  <a:ext uri="{FF2B5EF4-FFF2-40B4-BE49-F238E27FC236}">
                    <a16:creationId xmlns:a16="http://schemas.microsoft.com/office/drawing/2014/main" id="{304627B6-A483-4949-8245-21D8AE74B013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íšḷîďé">
                <a:extLst>
                  <a:ext uri="{FF2B5EF4-FFF2-40B4-BE49-F238E27FC236}">
                    <a16:creationId xmlns:a16="http://schemas.microsoft.com/office/drawing/2014/main" id="{7A74421D-6E61-405E-91A9-3288AEE989A6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íṥļîḑe">
                <a:extLst>
                  <a:ext uri="{FF2B5EF4-FFF2-40B4-BE49-F238E27FC236}">
                    <a16:creationId xmlns:a16="http://schemas.microsoft.com/office/drawing/2014/main" id="{5939E55C-5D44-4549-A5E2-111CE7AC546C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3" name="îṣḻïdè">
                <a:extLst>
                  <a:ext uri="{FF2B5EF4-FFF2-40B4-BE49-F238E27FC236}">
                    <a16:creationId xmlns:a16="http://schemas.microsoft.com/office/drawing/2014/main" id="{89D2D1AA-48ED-4C92-9491-1A913659BB05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îŝḻîḑe">
                <a:extLst>
                  <a:ext uri="{FF2B5EF4-FFF2-40B4-BE49-F238E27FC236}">
                    <a16:creationId xmlns:a16="http://schemas.microsoft.com/office/drawing/2014/main" id="{A6559CB1-0839-4193-9CAC-15382BD5E797}"/>
                  </a:ext>
                </a:extLst>
              </p:cNvPr>
              <p:cNvSpPr/>
              <p:nvPr/>
            </p:nvSpPr>
            <p:spPr bwMode="auto">
              <a:xfrm>
                <a:off x="8676565" y="1303683"/>
                <a:ext cx="376244" cy="1254143"/>
              </a:xfrm>
              <a:custGeom>
                <a:avLst/>
                <a:gdLst>
                  <a:gd name="T0" fmla="*/ 355 w 458"/>
                  <a:gd name="T1" fmla="*/ 470 h 1530"/>
                  <a:gd name="T2" fmla="*/ 351 w 458"/>
                  <a:gd name="T3" fmla="*/ 465 h 1530"/>
                  <a:gd name="T4" fmla="*/ 295 w 458"/>
                  <a:gd name="T5" fmla="*/ 344 h 1530"/>
                  <a:gd name="T6" fmla="*/ 256 w 458"/>
                  <a:gd name="T7" fmla="*/ 220 h 1530"/>
                  <a:gd name="T8" fmla="*/ 231 w 458"/>
                  <a:gd name="T9" fmla="*/ 71 h 1530"/>
                  <a:gd name="T10" fmla="*/ 239 w 458"/>
                  <a:gd name="T11" fmla="*/ 26 h 1530"/>
                  <a:gd name="T12" fmla="*/ 243 w 458"/>
                  <a:gd name="T13" fmla="*/ 10 h 1530"/>
                  <a:gd name="T14" fmla="*/ 228 w 458"/>
                  <a:gd name="T15" fmla="*/ 0 h 1530"/>
                  <a:gd name="T16" fmla="*/ 213 w 458"/>
                  <a:gd name="T17" fmla="*/ 15 h 1530"/>
                  <a:gd name="T18" fmla="*/ 222 w 458"/>
                  <a:gd name="T19" fmla="*/ 30 h 1530"/>
                  <a:gd name="T20" fmla="*/ 223 w 458"/>
                  <a:gd name="T21" fmla="*/ 109 h 1530"/>
                  <a:gd name="T22" fmla="*/ 193 w 458"/>
                  <a:gd name="T23" fmla="*/ 253 h 1530"/>
                  <a:gd name="T24" fmla="*/ 152 w 458"/>
                  <a:gd name="T25" fmla="*/ 369 h 1530"/>
                  <a:gd name="T26" fmla="*/ 107 w 458"/>
                  <a:gd name="T27" fmla="*/ 465 h 1530"/>
                  <a:gd name="T28" fmla="*/ 103 w 458"/>
                  <a:gd name="T29" fmla="*/ 471 h 1530"/>
                  <a:gd name="T30" fmla="*/ 66 w 458"/>
                  <a:gd name="T31" fmla="*/ 528 h 1530"/>
                  <a:gd name="T32" fmla="*/ 29 w 458"/>
                  <a:gd name="T33" fmla="*/ 626 h 1530"/>
                  <a:gd name="T34" fmla="*/ 3 w 458"/>
                  <a:gd name="T35" fmla="*/ 785 h 1530"/>
                  <a:gd name="T36" fmla="*/ 0 w 458"/>
                  <a:gd name="T37" fmla="*/ 952 h 1530"/>
                  <a:gd name="T38" fmla="*/ 20 w 458"/>
                  <a:gd name="T39" fmla="*/ 1183 h 1530"/>
                  <a:gd name="T40" fmla="*/ 59 w 458"/>
                  <a:gd name="T41" fmla="*/ 1414 h 1530"/>
                  <a:gd name="T42" fmla="*/ 372 w 458"/>
                  <a:gd name="T43" fmla="*/ 1530 h 1530"/>
                  <a:gd name="T44" fmla="*/ 416 w 458"/>
                  <a:gd name="T45" fmla="*/ 1332 h 1530"/>
                  <a:gd name="T46" fmla="*/ 444 w 458"/>
                  <a:gd name="T47" fmla="*/ 1127 h 1530"/>
                  <a:gd name="T48" fmla="*/ 458 w 458"/>
                  <a:gd name="T49" fmla="*/ 891 h 1530"/>
                  <a:gd name="T50" fmla="*/ 449 w 458"/>
                  <a:gd name="T51" fmla="*/ 739 h 1530"/>
                  <a:gd name="T52" fmla="*/ 420 w 458"/>
                  <a:gd name="T53" fmla="*/ 596 h 1530"/>
                  <a:gd name="T54" fmla="*/ 384 w 458"/>
                  <a:gd name="T55" fmla="*/ 512 h 1530"/>
                  <a:gd name="T56" fmla="*/ 228 w 458"/>
                  <a:gd name="T57" fmla="*/ 607 h 1530"/>
                  <a:gd name="T58" fmla="*/ 258 w 458"/>
                  <a:gd name="T59" fmla="*/ 614 h 1530"/>
                  <a:gd name="T60" fmla="*/ 298 w 458"/>
                  <a:gd name="T61" fmla="*/ 652 h 1530"/>
                  <a:gd name="T62" fmla="*/ 303 w 458"/>
                  <a:gd name="T63" fmla="*/ 682 h 1530"/>
                  <a:gd name="T64" fmla="*/ 290 w 458"/>
                  <a:gd name="T65" fmla="*/ 723 h 1530"/>
                  <a:gd name="T66" fmla="*/ 243 w 458"/>
                  <a:gd name="T67" fmla="*/ 754 h 1530"/>
                  <a:gd name="T68" fmla="*/ 221 w 458"/>
                  <a:gd name="T69" fmla="*/ 755 h 1530"/>
                  <a:gd name="T70" fmla="*/ 176 w 458"/>
                  <a:gd name="T71" fmla="*/ 734 h 1530"/>
                  <a:gd name="T72" fmla="*/ 155 w 458"/>
                  <a:gd name="T73" fmla="*/ 689 h 1530"/>
                  <a:gd name="T74" fmla="*/ 156 w 458"/>
                  <a:gd name="T75" fmla="*/ 667 h 1530"/>
                  <a:gd name="T76" fmla="*/ 187 w 458"/>
                  <a:gd name="T77" fmla="*/ 620 h 1530"/>
                  <a:gd name="T78" fmla="*/ 228 w 458"/>
                  <a:gd name="T79" fmla="*/ 607 h 1530"/>
                  <a:gd name="T80" fmla="*/ 244 w 458"/>
                  <a:gd name="T81" fmla="*/ 873 h 1530"/>
                  <a:gd name="T82" fmla="*/ 290 w 458"/>
                  <a:gd name="T83" fmla="*/ 906 h 1530"/>
                  <a:gd name="T84" fmla="*/ 303 w 458"/>
                  <a:gd name="T85" fmla="*/ 947 h 1530"/>
                  <a:gd name="T86" fmla="*/ 298 w 458"/>
                  <a:gd name="T87" fmla="*/ 975 h 1530"/>
                  <a:gd name="T88" fmla="*/ 258 w 458"/>
                  <a:gd name="T89" fmla="*/ 1015 h 1530"/>
                  <a:gd name="T90" fmla="*/ 230 w 458"/>
                  <a:gd name="T91" fmla="*/ 1021 h 1530"/>
                  <a:gd name="T92" fmla="*/ 187 w 458"/>
                  <a:gd name="T93" fmla="*/ 1009 h 1530"/>
                  <a:gd name="T94" fmla="*/ 156 w 458"/>
                  <a:gd name="T95" fmla="*/ 962 h 1530"/>
                  <a:gd name="T96" fmla="*/ 155 w 458"/>
                  <a:gd name="T97" fmla="*/ 939 h 1530"/>
                  <a:gd name="T98" fmla="*/ 176 w 458"/>
                  <a:gd name="T99" fmla="*/ 894 h 1530"/>
                  <a:gd name="T100" fmla="*/ 221 w 458"/>
                  <a:gd name="T101" fmla="*/ 873 h 1530"/>
                  <a:gd name="T102" fmla="*/ 221 w 458"/>
                  <a:gd name="T103" fmla="*/ 1286 h 1530"/>
                  <a:gd name="T104" fmla="*/ 176 w 458"/>
                  <a:gd name="T105" fmla="*/ 1265 h 1530"/>
                  <a:gd name="T106" fmla="*/ 155 w 458"/>
                  <a:gd name="T107" fmla="*/ 1219 h 1530"/>
                  <a:gd name="T108" fmla="*/ 156 w 458"/>
                  <a:gd name="T109" fmla="*/ 1196 h 1530"/>
                  <a:gd name="T110" fmla="*/ 187 w 458"/>
                  <a:gd name="T111" fmla="*/ 1150 h 1530"/>
                  <a:gd name="T112" fmla="*/ 230 w 458"/>
                  <a:gd name="T113" fmla="*/ 1138 h 1530"/>
                  <a:gd name="T114" fmla="*/ 258 w 458"/>
                  <a:gd name="T115" fmla="*/ 1143 h 1530"/>
                  <a:gd name="T116" fmla="*/ 298 w 458"/>
                  <a:gd name="T117" fmla="*/ 1183 h 1530"/>
                  <a:gd name="T118" fmla="*/ 303 w 458"/>
                  <a:gd name="T119" fmla="*/ 1211 h 1530"/>
                  <a:gd name="T120" fmla="*/ 290 w 458"/>
                  <a:gd name="T121" fmla="*/ 1253 h 1530"/>
                  <a:gd name="T122" fmla="*/ 244 w 458"/>
                  <a:gd name="T123" fmla="*/ 1284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8" h="1530">
                    <a:moveTo>
                      <a:pt x="355" y="471"/>
                    </a:moveTo>
                    <a:lnTo>
                      <a:pt x="355" y="471"/>
                    </a:lnTo>
                    <a:lnTo>
                      <a:pt x="355" y="471"/>
                    </a:lnTo>
                    <a:lnTo>
                      <a:pt x="355" y="470"/>
                    </a:lnTo>
                    <a:lnTo>
                      <a:pt x="355" y="470"/>
                    </a:lnTo>
                    <a:lnTo>
                      <a:pt x="354" y="467"/>
                    </a:lnTo>
                    <a:lnTo>
                      <a:pt x="351" y="465"/>
                    </a:lnTo>
                    <a:lnTo>
                      <a:pt x="351" y="465"/>
                    </a:lnTo>
                    <a:lnTo>
                      <a:pt x="341" y="446"/>
                    </a:lnTo>
                    <a:lnTo>
                      <a:pt x="325" y="414"/>
                    </a:lnTo>
                    <a:lnTo>
                      <a:pt x="305" y="369"/>
                    </a:lnTo>
                    <a:lnTo>
                      <a:pt x="295" y="344"/>
                    </a:lnTo>
                    <a:lnTo>
                      <a:pt x="284" y="316"/>
                    </a:lnTo>
                    <a:lnTo>
                      <a:pt x="274" y="286"/>
                    </a:lnTo>
                    <a:lnTo>
                      <a:pt x="264" y="253"/>
                    </a:lnTo>
                    <a:lnTo>
                      <a:pt x="256" y="220"/>
                    </a:lnTo>
                    <a:lnTo>
                      <a:pt x="247" y="185"/>
                    </a:lnTo>
                    <a:lnTo>
                      <a:pt x="241" y="148"/>
                    </a:lnTo>
                    <a:lnTo>
                      <a:pt x="234" y="109"/>
                    </a:lnTo>
                    <a:lnTo>
                      <a:pt x="231" y="71"/>
                    </a:lnTo>
                    <a:lnTo>
                      <a:pt x="230" y="31"/>
                    </a:lnTo>
                    <a:lnTo>
                      <a:pt x="230" y="31"/>
                    </a:lnTo>
                    <a:lnTo>
                      <a:pt x="234" y="30"/>
                    </a:lnTo>
                    <a:lnTo>
                      <a:pt x="239" y="26"/>
                    </a:lnTo>
                    <a:lnTo>
                      <a:pt x="243" y="21"/>
                    </a:lnTo>
                    <a:lnTo>
                      <a:pt x="244" y="15"/>
                    </a:lnTo>
                    <a:lnTo>
                      <a:pt x="244" y="15"/>
                    </a:lnTo>
                    <a:lnTo>
                      <a:pt x="243" y="10"/>
                    </a:lnTo>
                    <a:lnTo>
                      <a:pt x="239" y="5"/>
                    </a:lnTo>
                    <a:lnTo>
                      <a:pt x="234" y="1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3" y="1"/>
                    </a:lnTo>
                    <a:lnTo>
                      <a:pt x="218" y="5"/>
                    </a:lnTo>
                    <a:lnTo>
                      <a:pt x="215" y="10"/>
                    </a:lnTo>
                    <a:lnTo>
                      <a:pt x="213" y="15"/>
                    </a:lnTo>
                    <a:lnTo>
                      <a:pt x="213" y="15"/>
                    </a:lnTo>
                    <a:lnTo>
                      <a:pt x="215" y="21"/>
                    </a:lnTo>
                    <a:lnTo>
                      <a:pt x="218" y="26"/>
                    </a:lnTo>
                    <a:lnTo>
                      <a:pt x="222" y="30"/>
                    </a:lnTo>
                    <a:lnTo>
                      <a:pt x="228" y="31"/>
                    </a:lnTo>
                    <a:lnTo>
                      <a:pt x="228" y="31"/>
                    </a:lnTo>
                    <a:lnTo>
                      <a:pt x="227" y="71"/>
                    </a:lnTo>
                    <a:lnTo>
                      <a:pt x="223" y="109"/>
                    </a:lnTo>
                    <a:lnTo>
                      <a:pt x="217" y="148"/>
                    </a:lnTo>
                    <a:lnTo>
                      <a:pt x="210" y="185"/>
                    </a:lnTo>
                    <a:lnTo>
                      <a:pt x="202" y="220"/>
                    </a:lnTo>
                    <a:lnTo>
                      <a:pt x="193" y="253"/>
                    </a:lnTo>
                    <a:lnTo>
                      <a:pt x="184" y="286"/>
                    </a:lnTo>
                    <a:lnTo>
                      <a:pt x="172" y="316"/>
                    </a:lnTo>
                    <a:lnTo>
                      <a:pt x="162" y="344"/>
                    </a:lnTo>
                    <a:lnTo>
                      <a:pt x="152" y="369"/>
                    </a:lnTo>
                    <a:lnTo>
                      <a:pt x="133" y="412"/>
                    </a:lnTo>
                    <a:lnTo>
                      <a:pt x="116" y="445"/>
                    </a:lnTo>
                    <a:lnTo>
                      <a:pt x="107" y="465"/>
                    </a:lnTo>
                    <a:lnTo>
                      <a:pt x="107" y="465"/>
                    </a:lnTo>
                    <a:lnTo>
                      <a:pt x="104" y="467"/>
                    </a:lnTo>
                    <a:lnTo>
                      <a:pt x="103" y="470"/>
                    </a:lnTo>
                    <a:lnTo>
                      <a:pt x="103" y="471"/>
                    </a:lnTo>
                    <a:lnTo>
                      <a:pt x="103" y="471"/>
                    </a:lnTo>
                    <a:lnTo>
                      <a:pt x="95" y="480"/>
                    </a:lnTo>
                    <a:lnTo>
                      <a:pt x="82" y="498"/>
                    </a:lnTo>
                    <a:lnTo>
                      <a:pt x="74" y="512"/>
                    </a:lnTo>
                    <a:lnTo>
                      <a:pt x="66" y="528"/>
                    </a:lnTo>
                    <a:lnTo>
                      <a:pt x="56" y="548"/>
                    </a:lnTo>
                    <a:lnTo>
                      <a:pt x="47" y="570"/>
                    </a:lnTo>
                    <a:lnTo>
                      <a:pt x="38" y="596"/>
                    </a:lnTo>
                    <a:lnTo>
                      <a:pt x="29" y="626"/>
                    </a:lnTo>
                    <a:lnTo>
                      <a:pt x="21" y="660"/>
                    </a:lnTo>
                    <a:lnTo>
                      <a:pt x="13" y="698"/>
                    </a:lnTo>
                    <a:lnTo>
                      <a:pt x="8" y="739"/>
                    </a:lnTo>
                    <a:lnTo>
                      <a:pt x="3" y="785"/>
                    </a:lnTo>
                    <a:lnTo>
                      <a:pt x="0" y="836"/>
                    </a:lnTo>
                    <a:lnTo>
                      <a:pt x="0" y="891"/>
                    </a:lnTo>
                    <a:lnTo>
                      <a:pt x="0" y="891"/>
                    </a:lnTo>
                    <a:lnTo>
                      <a:pt x="0" y="952"/>
                    </a:lnTo>
                    <a:lnTo>
                      <a:pt x="3" y="1011"/>
                    </a:lnTo>
                    <a:lnTo>
                      <a:pt x="7" y="1070"/>
                    </a:lnTo>
                    <a:lnTo>
                      <a:pt x="13" y="1127"/>
                    </a:lnTo>
                    <a:lnTo>
                      <a:pt x="20" y="1183"/>
                    </a:lnTo>
                    <a:lnTo>
                      <a:pt x="27" y="1236"/>
                    </a:lnTo>
                    <a:lnTo>
                      <a:pt x="34" y="1286"/>
                    </a:lnTo>
                    <a:lnTo>
                      <a:pt x="43" y="1332"/>
                    </a:lnTo>
                    <a:lnTo>
                      <a:pt x="59" y="1414"/>
                    </a:lnTo>
                    <a:lnTo>
                      <a:pt x="73" y="1476"/>
                    </a:lnTo>
                    <a:lnTo>
                      <a:pt x="87" y="1530"/>
                    </a:lnTo>
                    <a:lnTo>
                      <a:pt x="230" y="1530"/>
                    </a:lnTo>
                    <a:lnTo>
                      <a:pt x="372" y="1530"/>
                    </a:lnTo>
                    <a:lnTo>
                      <a:pt x="372" y="1530"/>
                    </a:lnTo>
                    <a:lnTo>
                      <a:pt x="386" y="1476"/>
                    </a:lnTo>
                    <a:lnTo>
                      <a:pt x="400" y="1414"/>
                    </a:lnTo>
                    <a:lnTo>
                      <a:pt x="416" y="1332"/>
                    </a:lnTo>
                    <a:lnTo>
                      <a:pt x="423" y="1286"/>
                    </a:lnTo>
                    <a:lnTo>
                      <a:pt x="431" y="1235"/>
                    </a:lnTo>
                    <a:lnTo>
                      <a:pt x="438" y="1183"/>
                    </a:lnTo>
                    <a:lnTo>
                      <a:pt x="444" y="1127"/>
                    </a:lnTo>
                    <a:lnTo>
                      <a:pt x="451" y="1070"/>
                    </a:lnTo>
                    <a:lnTo>
                      <a:pt x="454" y="1011"/>
                    </a:lnTo>
                    <a:lnTo>
                      <a:pt x="458" y="952"/>
                    </a:lnTo>
                    <a:lnTo>
                      <a:pt x="458" y="891"/>
                    </a:lnTo>
                    <a:lnTo>
                      <a:pt x="458" y="891"/>
                    </a:lnTo>
                    <a:lnTo>
                      <a:pt x="457" y="836"/>
                    </a:lnTo>
                    <a:lnTo>
                      <a:pt x="454" y="785"/>
                    </a:lnTo>
                    <a:lnTo>
                      <a:pt x="449" y="739"/>
                    </a:lnTo>
                    <a:lnTo>
                      <a:pt x="443" y="698"/>
                    </a:lnTo>
                    <a:lnTo>
                      <a:pt x="437" y="661"/>
                    </a:lnTo>
                    <a:lnTo>
                      <a:pt x="428" y="627"/>
                    </a:lnTo>
                    <a:lnTo>
                      <a:pt x="420" y="596"/>
                    </a:lnTo>
                    <a:lnTo>
                      <a:pt x="411" y="570"/>
                    </a:lnTo>
                    <a:lnTo>
                      <a:pt x="401" y="548"/>
                    </a:lnTo>
                    <a:lnTo>
                      <a:pt x="392" y="528"/>
                    </a:lnTo>
                    <a:lnTo>
                      <a:pt x="384" y="512"/>
                    </a:lnTo>
                    <a:lnTo>
                      <a:pt x="376" y="498"/>
                    </a:lnTo>
                    <a:lnTo>
                      <a:pt x="362" y="480"/>
                    </a:lnTo>
                    <a:lnTo>
                      <a:pt x="355" y="471"/>
                    </a:lnTo>
                    <a:close/>
                    <a:moveTo>
                      <a:pt x="228" y="607"/>
                    </a:moveTo>
                    <a:lnTo>
                      <a:pt x="228" y="607"/>
                    </a:lnTo>
                    <a:lnTo>
                      <a:pt x="236" y="607"/>
                    </a:lnTo>
                    <a:lnTo>
                      <a:pt x="243" y="609"/>
                    </a:lnTo>
                    <a:lnTo>
                      <a:pt x="258" y="614"/>
                    </a:lnTo>
                    <a:lnTo>
                      <a:pt x="271" y="620"/>
                    </a:lnTo>
                    <a:lnTo>
                      <a:pt x="282" y="629"/>
                    </a:lnTo>
                    <a:lnTo>
                      <a:pt x="290" y="640"/>
                    </a:lnTo>
                    <a:lnTo>
                      <a:pt x="298" y="652"/>
                    </a:lnTo>
                    <a:lnTo>
                      <a:pt x="302" y="667"/>
                    </a:lnTo>
                    <a:lnTo>
                      <a:pt x="303" y="675"/>
                    </a:lnTo>
                    <a:lnTo>
                      <a:pt x="303" y="682"/>
                    </a:lnTo>
                    <a:lnTo>
                      <a:pt x="303" y="682"/>
                    </a:lnTo>
                    <a:lnTo>
                      <a:pt x="303" y="689"/>
                    </a:lnTo>
                    <a:lnTo>
                      <a:pt x="302" y="697"/>
                    </a:lnTo>
                    <a:lnTo>
                      <a:pt x="298" y="711"/>
                    </a:lnTo>
                    <a:lnTo>
                      <a:pt x="290" y="723"/>
                    </a:lnTo>
                    <a:lnTo>
                      <a:pt x="282" y="734"/>
                    </a:lnTo>
                    <a:lnTo>
                      <a:pt x="271" y="743"/>
                    </a:lnTo>
                    <a:lnTo>
                      <a:pt x="258" y="750"/>
                    </a:lnTo>
                    <a:lnTo>
                      <a:pt x="243" y="754"/>
                    </a:lnTo>
                    <a:lnTo>
                      <a:pt x="237" y="755"/>
                    </a:lnTo>
                    <a:lnTo>
                      <a:pt x="228" y="757"/>
                    </a:lnTo>
                    <a:lnTo>
                      <a:pt x="228" y="757"/>
                    </a:lnTo>
                    <a:lnTo>
                      <a:pt x="221" y="755"/>
                    </a:lnTo>
                    <a:lnTo>
                      <a:pt x="213" y="754"/>
                    </a:lnTo>
                    <a:lnTo>
                      <a:pt x="200" y="750"/>
                    </a:lnTo>
                    <a:lnTo>
                      <a:pt x="187" y="743"/>
                    </a:lnTo>
                    <a:lnTo>
                      <a:pt x="176" y="734"/>
                    </a:lnTo>
                    <a:lnTo>
                      <a:pt x="167" y="723"/>
                    </a:lnTo>
                    <a:lnTo>
                      <a:pt x="160" y="711"/>
                    </a:lnTo>
                    <a:lnTo>
                      <a:pt x="156" y="697"/>
                    </a:lnTo>
                    <a:lnTo>
                      <a:pt x="155" y="689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75"/>
                    </a:lnTo>
                    <a:lnTo>
                      <a:pt x="156" y="667"/>
                    </a:lnTo>
                    <a:lnTo>
                      <a:pt x="160" y="653"/>
                    </a:lnTo>
                    <a:lnTo>
                      <a:pt x="167" y="640"/>
                    </a:lnTo>
                    <a:lnTo>
                      <a:pt x="176" y="630"/>
                    </a:lnTo>
                    <a:lnTo>
                      <a:pt x="187" y="620"/>
                    </a:lnTo>
                    <a:lnTo>
                      <a:pt x="200" y="614"/>
                    </a:lnTo>
                    <a:lnTo>
                      <a:pt x="213" y="609"/>
                    </a:lnTo>
                    <a:lnTo>
                      <a:pt x="221" y="607"/>
                    </a:lnTo>
                    <a:lnTo>
                      <a:pt x="228" y="607"/>
                    </a:lnTo>
                    <a:close/>
                    <a:moveTo>
                      <a:pt x="228" y="872"/>
                    </a:moveTo>
                    <a:lnTo>
                      <a:pt x="228" y="872"/>
                    </a:lnTo>
                    <a:lnTo>
                      <a:pt x="237" y="873"/>
                    </a:lnTo>
                    <a:lnTo>
                      <a:pt x="244" y="873"/>
                    </a:lnTo>
                    <a:lnTo>
                      <a:pt x="258" y="878"/>
                    </a:lnTo>
                    <a:lnTo>
                      <a:pt x="271" y="884"/>
                    </a:lnTo>
                    <a:lnTo>
                      <a:pt x="282" y="894"/>
                    </a:lnTo>
                    <a:lnTo>
                      <a:pt x="290" y="906"/>
                    </a:lnTo>
                    <a:lnTo>
                      <a:pt x="298" y="918"/>
                    </a:lnTo>
                    <a:lnTo>
                      <a:pt x="302" y="932"/>
                    </a:lnTo>
                    <a:lnTo>
                      <a:pt x="303" y="939"/>
                    </a:lnTo>
                    <a:lnTo>
                      <a:pt x="303" y="947"/>
                    </a:lnTo>
                    <a:lnTo>
                      <a:pt x="303" y="947"/>
                    </a:lnTo>
                    <a:lnTo>
                      <a:pt x="303" y="954"/>
                    </a:lnTo>
                    <a:lnTo>
                      <a:pt x="302" y="962"/>
                    </a:lnTo>
                    <a:lnTo>
                      <a:pt x="298" y="975"/>
                    </a:lnTo>
                    <a:lnTo>
                      <a:pt x="290" y="988"/>
                    </a:lnTo>
                    <a:lnTo>
                      <a:pt x="282" y="999"/>
                    </a:lnTo>
                    <a:lnTo>
                      <a:pt x="271" y="1009"/>
                    </a:lnTo>
                    <a:lnTo>
                      <a:pt x="258" y="1015"/>
                    </a:lnTo>
                    <a:lnTo>
                      <a:pt x="244" y="1020"/>
                    </a:lnTo>
                    <a:lnTo>
                      <a:pt x="237" y="1021"/>
                    </a:lnTo>
                    <a:lnTo>
                      <a:pt x="230" y="1021"/>
                    </a:lnTo>
                    <a:lnTo>
                      <a:pt x="230" y="1021"/>
                    </a:lnTo>
                    <a:lnTo>
                      <a:pt x="221" y="1021"/>
                    </a:lnTo>
                    <a:lnTo>
                      <a:pt x="213" y="1020"/>
                    </a:lnTo>
                    <a:lnTo>
                      <a:pt x="200" y="1015"/>
                    </a:lnTo>
                    <a:lnTo>
                      <a:pt x="187" y="1009"/>
                    </a:lnTo>
                    <a:lnTo>
                      <a:pt x="176" y="999"/>
                    </a:lnTo>
                    <a:lnTo>
                      <a:pt x="167" y="989"/>
                    </a:lnTo>
                    <a:lnTo>
                      <a:pt x="160" y="975"/>
                    </a:lnTo>
                    <a:lnTo>
                      <a:pt x="156" y="962"/>
                    </a:lnTo>
                    <a:lnTo>
                      <a:pt x="155" y="954"/>
                    </a:lnTo>
                    <a:lnTo>
                      <a:pt x="155" y="947"/>
                    </a:lnTo>
                    <a:lnTo>
                      <a:pt x="155" y="947"/>
                    </a:lnTo>
                    <a:lnTo>
                      <a:pt x="155" y="939"/>
                    </a:lnTo>
                    <a:lnTo>
                      <a:pt x="156" y="932"/>
                    </a:lnTo>
                    <a:lnTo>
                      <a:pt x="160" y="918"/>
                    </a:lnTo>
                    <a:lnTo>
                      <a:pt x="167" y="906"/>
                    </a:lnTo>
                    <a:lnTo>
                      <a:pt x="176" y="894"/>
                    </a:lnTo>
                    <a:lnTo>
                      <a:pt x="187" y="884"/>
                    </a:lnTo>
                    <a:lnTo>
                      <a:pt x="200" y="878"/>
                    </a:lnTo>
                    <a:lnTo>
                      <a:pt x="213" y="873"/>
                    </a:lnTo>
                    <a:lnTo>
                      <a:pt x="221" y="873"/>
                    </a:lnTo>
                    <a:lnTo>
                      <a:pt x="228" y="872"/>
                    </a:lnTo>
                    <a:close/>
                    <a:moveTo>
                      <a:pt x="230" y="1286"/>
                    </a:moveTo>
                    <a:lnTo>
                      <a:pt x="230" y="1286"/>
                    </a:lnTo>
                    <a:lnTo>
                      <a:pt x="221" y="1286"/>
                    </a:lnTo>
                    <a:lnTo>
                      <a:pt x="215" y="1284"/>
                    </a:lnTo>
                    <a:lnTo>
                      <a:pt x="200" y="1280"/>
                    </a:lnTo>
                    <a:lnTo>
                      <a:pt x="187" y="1273"/>
                    </a:lnTo>
                    <a:lnTo>
                      <a:pt x="176" y="1265"/>
                    </a:lnTo>
                    <a:lnTo>
                      <a:pt x="167" y="1253"/>
                    </a:lnTo>
                    <a:lnTo>
                      <a:pt x="160" y="1241"/>
                    </a:lnTo>
                    <a:lnTo>
                      <a:pt x="156" y="1226"/>
                    </a:lnTo>
                    <a:lnTo>
                      <a:pt x="155" y="1219"/>
                    </a:lnTo>
                    <a:lnTo>
                      <a:pt x="155" y="1211"/>
                    </a:lnTo>
                    <a:lnTo>
                      <a:pt x="155" y="1211"/>
                    </a:lnTo>
                    <a:lnTo>
                      <a:pt x="155" y="1204"/>
                    </a:lnTo>
                    <a:lnTo>
                      <a:pt x="156" y="1196"/>
                    </a:lnTo>
                    <a:lnTo>
                      <a:pt x="160" y="1183"/>
                    </a:lnTo>
                    <a:lnTo>
                      <a:pt x="167" y="1170"/>
                    </a:lnTo>
                    <a:lnTo>
                      <a:pt x="176" y="1159"/>
                    </a:lnTo>
                    <a:lnTo>
                      <a:pt x="187" y="1150"/>
                    </a:lnTo>
                    <a:lnTo>
                      <a:pt x="200" y="1143"/>
                    </a:lnTo>
                    <a:lnTo>
                      <a:pt x="215" y="1139"/>
                    </a:lnTo>
                    <a:lnTo>
                      <a:pt x="221" y="1138"/>
                    </a:lnTo>
                    <a:lnTo>
                      <a:pt x="230" y="1138"/>
                    </a:lnTo>
                    <a:lnTo>
                      <a:pt x="230" y="1138"/>
                    </a:lnTo>
                    <a:lnTo>
                      <a:pt x="237" y="1138"/>
                    </a:lnTo>
                    <a:lnTo>
                      <a:pt x="244" y="1139"/>
                    </a:lnTo>
                    <a:lnTo>
                      <a:pt x="258" y="1143"/>
                    </a:lnTo>
                    <a:lnTo>
                      <a:pt x="271" y="1150"/>
                    </a:lnTo>
                    <a:lnTo>
                      <a:pt x="282" y="1159"/>
                    </a:lnTo>
                    <a:lnTo>
                      <a:pt x="290" y="1170"/>
                    </a:lnTo>
                    <a:lnTo>
                      <a:pt x="298" y="1183"/>
                    </a:lnTo>
                    <a:lnTo>
                      <a:pt x="302" y="1196"/>
                    </a:lnTo>
                    <a:lnTo>
                      <a:pt x="303" y="1204"/>
                    </a:lnTo>
                    <a:lnTo>
                      <a:pt x="303" y="1211"/>
                    </a:lnTo>
                    <a:lnTo>
                      <a:pt x="303" y="1211"/>
                    </a:lnTo>
                    <a:lnTo>
                      <a:pt x="303" y="1219"/>
                    </a:lnTo>
                    <a:lnTo>
                      <a:pt x="302" y="1226"/>
                    </a:lnTo>
                    <a:lnTo>
                      <a:pt x="298" y="1241"/>
                    </a:lnTo>
                    <a:lnTo>
                      <a:pt x="290" y="1253"/>
                    </a:lnTo>
                    <a:lnTo>
                      <a:pt x="282" y="1265"/>
                    </a:lnTo>
                    <a:lnTo>
                      <a:pt x="271" y="1273"/>
                    </a:lnTo>
                    <a:lnTo>
                      <a:pt x="258" y="1280"/>
                    </a:lnTo>
                    <a:lnTo>
                      <a:pt x="244" y="1284"/>
                    </a:lnTo>
                    <a:lnTo>
                      <a:pt x="237" y="1286"/>
                    </a:lnTo>
                    <a:lnTo>
                      <a:pt x="230" y="12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5" name="îṥľîḍê">
                <a:extLst>
                  <a:ext uri="{FF2B5EF4-FFF2-40B4-BE49-F238E27FC236}">
                    <a16:creationId xmlns:a16="http://schemas.microsoft.com/office/drawing/2014/main" id="{B6EEF100-B55A-4E98-B553-6745CE1E553B}"/>
                  </a:ext>
                </a:extLst>
              </p:cNvPr>
              <p:cNvSpPr/>
              <p:nvPr/>
            </p:nvSpPr>
            <p:spPr bwMode="auto">
              <a:xfrm>
                <a:off x="8752798" y="2592254"/>
                <a:ext cx="221320" cy="275420"/>
              </a:xfrm>
              <a:custGeom>
                <a:avLst/>
                <a:gdLst>
                  <a:gd name="T0" fmla="*/ 221 w 270"/>
                  <a:gd name="T1" fmla="*/ 10 h 336"/>
                  <a:gd name="T2" fmla="*/ 226 w 270"/>
                  <a:gd name="T3" fmla="*/ 52 h 336"/>
                  <a:gd name="T4" fmla="*/ 220 w 270"/>
                  <a:gd name="T5" fmla="*/ 92 h 336"/>
                  <a:gd name="T6" fmla="*/ 213 w 270"/>
                  <a:gd name="T7" fmla="*/ 113 h 336"/>
                  <a:gd name="T8" fmla="*/ 211 w 270"/>
                  <a:gd name="T9" fmla="*/ 97 h 336"/>
                  <a:gd name="T10" fmla="*/ 206 w 270"/>
                  <a:gd name="T11" fmla="*/ 89 h 336"/>
                  <a:gd name="T12" fmla="*/ 199 w 270"/>
                  <a:gd name="T13" fmla="*/ 85 h 336"/>
                  <a:gd name="T14" fmla="*/ 193 w 270"/>
                  <a:gd name="T15" fmla="*/ 90 h 336"/>
                  <a:gd name="T16" fmla="*/ 179 w 270"/>
                  <a:gd name="T17" fmla="*/ 150 h 336"/>
                  <a:gd name="T18" fmla="*/ 164 w 270"/>
                  <a:gd name="T19" fmla="*/ 187 h 336"/>
                  <a:gd name="T20" fmla="*/ 136 w 270"/>
                  <a:gd name="T21" fmla="*/ 227 h 336"/>
                  <a:gd name="T22" fmla="*/ 114 w 270"/>
                  <a:gd name="T23" fmla="*/ 201 h 336"/>
                  <a:gd name="T24" fmla="*/ 95 w 270"/>
                  <a:gd name="T25" fmla="*/ 162 h 336"/>
                  <a:gd name="T26" fmla="*/ 80 w 270"/>
                  <a:gd name="T27" fmla="*/ 95 h 336"/>
                  <a:gd name="T28" fmla="*/ 73 w 270"/>
                  <a:gd name="T29" fmla="*/ 85 h 336"/>
                  <a:gd name="T30" fmla="*/ 65 w 270"/>
                  <a:gd name="T31" fmla="*/ 89 h 336"/>
                  <a:gd name="T32" fmla="*/ 60 w 270"/>
                  <a:gd name="T33" fmla="*/ 97 h 336"/>
                  <a:gd name="T34" fmla="*/ 58 w 270"/>
                  <a:gd name="T35" fmla="*/ 113 h 336"/>
                  <a:gd name="T36" fmla="*/ 50 w 270"/>
                  <a:gd name="T37" fmla="*/ 92 h 336"/>
                  <a:gd name="T38" fmla="*/ 44 w 270"/>
                  <a:gd name="T39" fmla="*/ 53 h 336"/>
                  <a:gd name="T40" fmla="*/ 49 w 270"/>
                  <a:gd name="T41" fmla="*/ 10 h 336"/>
                  <a:gd name="T42" fmla="*/ 11 w 270"/>
                  <a:gd name="T43" fmla="*/ 0 h 336"/>
                  <a:gd name="T44" fmla="*/ 1 w 270"/>
                  <a:gd name="T45" fmla="*/ 52 h 336"/>
                  <a:gd name="T46" fmla="*/ 3 w 270"/>
                  <a:gd name="T47" fmla="*/ 107 h 336"/>
                  <a:gd name="T48" fmla="*/ 14 w 270"/>
                  <a:gd name="T49" fmla="*/ 152 h 336"/>
                  <a:gd name="T50" fmla="*/ 20 w 270"/>
                  <a:gd name="T51" fmla="*/ 164 h 336"/>
                  <a:gd name="T52" fmla="*/ 22 w 270"/>
                  <a:gd name="T53" fmla="*/ 143 h 336"/>
                  <a:gd name="T54" fmla="*/ 30 w 270"/>
                  <a:gd name="T55" fmla="*/ 133 h 336"/>
                  <a:gd name="T56" fmla="*/ 40 w 270"/>
                  <a:gd name="T57" fmla="*/ 128 h 336"/>
                  <a:gd name="T58" fmla="*/ 50 w 270"/>
                  <a:gd name="T59" fmla="*/ 135 h 336"/>
                  <a:gd name="T60" fmla="*/ 61 w 270"/>
                  <a:gd name="T61" fmla="*/ 190 h 336"/>
                  <a:gd name="T62" fmla="*/ 76 w 270"/>
                  <a:gd name="T63" fmla="*/ 241 h 336"/>
                  <a:gd name="T64" fmla="*/ 104 w 270"/>
                  <a:gd name="T65" fmla="*/ 297 h 336"/>
                  <a:gd name="T66" fmla="*/ 136 w 270"/>
                  <a:gd name="T67" fmla="*/ 336 h 336"/>
                  <a:gd name="T68" fmla="*/ 178 w 270"/>
                  <a:gd name="T69" fmla="*/ 278 h 336"/>
                  <a:gd name="T70" fmla="*/ 201 w 270"/>
                  <a:gd name="T71" fmla="*/ 222 h 336"/>
                  <a:gd name="T72" fmla="*/ 214 w 270"/>
                  <a:gd name="T73" fmla="*/ 162 h 336"/>
                  <a:gd name="T74" fmla="*/ 222 w 270"/>
                  <a:gd name="T75" fmla="*/ 130 h 336"/>
                  <a:gd name="T76" fmla="*/ 230 w 270"/>
                  <a:gd name="T77" fmla="*/ 128 h 336"/>
                  <a:gd name="T78" fmla="*/ 240 w 270"/>
                  <a:gd name="T79" fmla="*/ 133 h 336"/>
                  <a:gd name="T80" fmla="*/ 250 w 270"/>
                  <a:gd name="T81" fmla="*/ 149 h 336"/>
                  <a:gd name="T82" fmla="*/ 250 w 270"/>
                  <a:gd name="T83" fmla="*/ 169 h 336"/>
                  <a:gd name="T84" fmla="*/ 261 w 270"/>
                  <a:gd name="T85" fmla="*/ 136 h 336"/>
                  <a:gd name="T86" fmla="*/ 270 w 270"/>
                  <a:gd name="T87" fmla="*/ 92 h 336"/>
                  <a:gd name="T88" fmla="*/ 267 w 270"/>
                  <a:gd name="T89" fmla="*/ 31 h 336"/>
                  <a:gd name="T90" fmla="*/ 219 w 270"/>
                  <a:gd name="T9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0" h="336">
                    <a:moveTo>
                      <a:pt x="219" y="0"/>
                    </a:moveTo>
                    <a:lnTo>
                      <a:pt x="219" y="0"/>
                    </a:lnTo>
                    <a:lnTo>
                      <a:pt x="221" y="10"/>
                    </a:lnTo>
                    <a:lnTo>
                      <a:pt x="224" y="21"/>
                    </a:lnTo>
                    <a:lnTo>
                      <a:pt x="226" y="36"/>
                    </a:lnTo>
                    <a:lnTo>
                      <a:pt x="226" y="52"/>
                    </a:lnTo>
                    <a:lnTo>
                      <a:pt x="225" y="72"/>
                    </a:lnTo>
                    <a:lnTo>
                      <a:pt x="222" y="82"/>
                    </a:lnTo>
                    <a:lnTo>
                      <a:pt x="220" y="92"/>
                    </a:lnTo>
                    <a:lnTo>
                      <a:pt x="216" y="103"/>
                    </a:lnTo>
                    <a:lnTo>
                      <a:pt x="213" y="113"/>
                    </a:lnTo>
                    <a:lnTo>
                      <a:pt x="213" y="113"/>
                    </a:lnTo>
                    <a:lnTo>
                      <a:pt x="213" y="110"/>
                    </a:lnTo>
                    <a:lnTo>
                      <a:pt x="213" y="104"/>
                    </a:lnTo>
                    <a:lnTo>
                      <a:pt x="211" y="97"/>
                    </a:lnTo>
                    <a:lnTo>
                      <a:pt x="209" y="93"/>
                    </a:lnTo>
                    <a:lnTo>
                      <a:pt x="206" y="89"/>
                    </a:lnTo>
                    <a:lnTo>
                      <a:pt x="206" y="89"/>
                    </a:lnTo>
                    <a:lnTo>
                      <a:pt x="203" y="87"/>
                    </a:lnTo>
                    <a:lnTo>
                      <a:pt x="199" y="85"/>
                    </a:lnTo>
                    <a:lnTo>
                      <a:pt x="199" y="85"/>
                    </a:lnTo>
                    <a:lnTo>
                      <a:pt x="196" y="85"/>
                    </a:lnTo>
                    <a:lnTo>
                      <a:pt x="194" y="88"/>
                    </a:lnTo>
                    <a:lnTo>
                      <a:pt x="193" y="90"/>
                    </a:lnTo>
                    <a:lnTo>
                      <a:pt x="191" y="95"/>
                    </a:lnTo>
                    <a:lnTo>
                      <a:pt x="185" y="128"/>
                    </a:lnTo>
                    <a:lnTo>
                      <a:pt x="179" y="150"/>
                    </a:lnTo>
                    <a:lnTo>
                      <a:pt x="175" y="162"/>
                    </a:lnTo>
                    <a:lnTo>
                      <a:pt x="170" y="175"/>
                    </a:lnTo>
                    <a:lnTo>
                      <a:pt x="164" y="187"/>
                    </a:lnTo>
                    <a:lnTo>
                      <a:pt x="157" y="200"/>
                    </a:lnTo>
                    <a:lnTo>
                      <a:pt x="147" y="213"/>
                    </a:lnTo>
                    <a:lnTo>
                      <a:pt x="136" y="227"/>
                    </a:lnTo>
                    <a:lnTo>
                      <a:pt x="136" y="227"/>
                    </a:lnTo>
                    <a:lnTo>
                      <a:pt x="124" y="213"/>
                    </a:lnTo>
                    <a:lnTo>
                      <a:pt x="114" y="201"/>
                    </a:lnTo>
                    <a:lnTo>
                      <a:pt x="107" y="187"/>
                    </a:lnTo>
                    <a:lnTo>
                      <a:pt x="101" y="175"/>
                    </a:lnTo>
                    <a:lnTo>
                      <a:pt x="95" y="162"/>
                    </a:lnTo>
                    <a:lnTo>
                      <a:pt x="91" y="150"/>
                    </a:lnTo>
                    <a:lnTo>
                      <a:pt x="86" y="128"/>
                    </a:lnTo>
                    <a:lnTo>
                      <a:pt x="80" y="95"/>
                    </a:lnTo>
                    <a:lnTo>
                      <a:pt x="78" y="90"/>
                    </a:lnTo>
                    <a:lnTo>
                      <a:pt x="76" y="88"/>
                    </a:lnTo>
                    <a:lnTo>
                      <a:pt x="73" y="85"/>
                    </a:lnTo>
                    <a:lnTo>
                      <a:pt x="71" y="85"/>
                    </a:lnTo>
                    <a:lnTo>
                      <a:pt x="71" y="85"/>
                    </a:lnTo>
                    <a:lnTo>
                      <a:pt x="65" y="89"/>
                    </a:lnTo>
                    <a:lnTo>
                      <a:pt x="65" y="89"/>
                    </a:lnTo>
                    <a:lnTo>
                      <a:pt x="61" y="93"/>
                    </a:lnTo>
                    <a:lnTo>
                      <a:pt x="60" y="97"/>
                    </a:lnTo>
                    <a:lnTo>
                      <a:pt x="57" y="104"/>
                    </a:lnTo>
                    <a:lnTo>
                      <a:pt x="57" y="110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4" y="103"/>
                    </a:lnTo>
                    <a:lnTo>
                      <a:pt x="50" y="92"/>
                    </a:lnTo>
                    <a:lnTo>
                      <a:pt x="47" y="82"/>
                    </a:lnTo>
                    <a:lnTo>
                      <a:pt x="46" y="72"/>
                    </a:lnTo>
                    <a:lnTo>
                      <a:pt x="44" y="53"/>
                    </a:lnTo>
                    <a:lnTo>
                      <a:pt x="45" y="36"/>
                    </a:lnTo>
                    <a:lnTo>
                      <a:pt x="46" y="21"/>
                    </a:lnTo>
                    <a:lnTo>
                      <a:pt x="49" y="10"/>
                    </a:lnTo>
                    <a:lnTo>
                      <a:pt x="5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8" y="15"/>
                    </a:lnTo>
                    <a:lnTo>
                      <a:pt x="4" y="31"/>
                    </a:lnTo>
                    <a:lnTo>
                      <a:pt x="1" y="52"/>
                    </a:lnTo>
                    <a:lnTo>
                      <a:pt x="0" y="78"/>
                    </a:lnTo>
                    <a:lnTo>
                      <a:pt x="1" y="92"/>
                    </a:lnTo>
                    <a:lnTo>
                      <a:pt x="3" y="107"/>
                    </a:lnTo>
                    <a:lnTo>
                      <a:pt x="5" y="121"/>
                    </a:lnTo>
                    <a:lnTo>
                      <a:pt x="9" y="136"/>
                    </a:lnTo>
                    <a:lnTo>
                      <a:pt x="14" y="152"/>
                    </a:lnTo>
                    <a:lnTo>
                      <a:pt x="21" y="169"/>
                    </a:lnTo>
                    <a:lnTo>
                      <a:pt x="21" y="169"/>
                    </a:lnTo>
                    <a:lnTo>
                      <a:pt x="20" y="164"/>
                    </a:lnTo>
                    <a:lnTo>
                      <a:pt x="20" y="155"/>
                    </a:lnTo>
                    <a:lnTo>
                      <a:pt x="21" y="149"/>
                    </a:lnTo>
                    <a:lnTo>
                      <a:pt x="22" y="143"/>
                    </a:lnTo>
                    <a:lnTo>
                      <a:pt x="26" y="138"/>
                    </a:lnTo>
                    <a:lnTo>
                      <a:pt x="30" y="133"/>
                    </a:lnTo>
                    <a:lnTo>
                      <a:pt x="30" y="133"/>
                    </a:lnTo>
                    <a:lnTo>
                      <a:pt x="35" y="129"/>
                    </a:lnTo>
                    <a:lnTo>
                      <a:pt x="40" y="128"/>
                    </a:lnTo>
                    <a:lnTo>
                      <a:pt x="40" y="128"/>
                    </a:lnTo>
                    <a:lnTo>
                      <a:pt x="45" y="128"/>
                    </a:lnTo>
                    <a:lnTo>
                      <a:pt x="47" y="130"/>
                    </a:lnTo>
                    <a:lnTo>
                      <a:pt x="50" y="135"/>
                    </a:lnTo>
                    <a:lnTo>
                      <a:pt x="52" y="143"/>
                    </a:lnTo>
                    <a:lnTo>
                      <a:pt x="56" y="162"/>
                    </a:lnTo>
                    <a:lnTo>
                      <a:pt x="61" y="190"/>
                    </a:lnTo>
                    <a:lnTo>
                      <a:pt x="65" y="206"/>
                    </a:lnTo>
                    <a:lnTo>
                      <a:pt x="70" y="222"/>
                    </a:lnTo>
                    <a:lnTo>
                      <a:pt x="76" y="241"/>
                    </a:lnTo>
                    <a:lnTo>
                      <a:pt x="83" y="258"/>
                    </a:lnTo>
                    <a:lnTo>
                      <a:pt x="93" y="278"/>
                    </a:lnTo>
                    <a:lnTo>
                      <a:pt x="104" y="297"/>
                    </a:lnTo>
                    <a:lnTo>
                      <a:pt x="118" y="316"/>
                    </a:lnTo>
                    <a:lnTo>
                      <a:pt x="136" y="336"/>
                    </a:lnTo>
                    <a:lnTo>
                      <a:pt x="136" y="336"/>
                    </a:lnTo>
                    <a:lnTo>
                      <a:pt x="152" y="316"/>
                    </a:lnTo>
                    <a:lnTo>
                      <a:pt x="167" y="297"/>
                    </a:lnTo>
                    <a:lnTo>
                      <a:pt x="178" y="278"/>
                    </a:lnTo>
                    <a:lnTo>
                      <a:pt x="188" y="258"/>
                    </a:lnTo>
                    <a:lnTo>
                      <a:pt x="195" y="241"/>
                    </a:lnTo>
                    <a:lnTo>
                      <a:pt x="201" y="222"/>
                    </a:lnTo>
                    <a:lnTo>
                      <a:pt x="206" y="206"/>
                    </a:lnTo>
                    <a:lnTo>
                      <a:pt x="209" y="190"/>
                    </a:lnTo>
                    <a:lnTo>
                      <a:pt x="214" y="162"/>
                    </a:lnTo>
                    <a:lnTo>
                      <a:pt x="218" y="143"/>
                    </a:lnTo>
                    <a:lnTo>
                      <a:pt x="220" y="135"/>
                    </a:lnTo>
                    <a:lnTo>
                      <a:pt x="222" y="130"/>
                    </a:lnTo>
                    <a:lnTo>
                      <a:pt x="226" y="128"/>
                    </a:lnTo>
                    <a:lnTo>
                      <a:pt x="230" y="128"/>
                    </a:lnTo>
                    <a:lnTo>
                      <a:pt x="230" y="128"/>
                    </a:lnTo>
                    <a:lnTo>
                      <a:pt x="236" y="129"/>
                    </a:lnTo>
                    <a:lnTo>
                      <a:pt x="240" y="133"/>
                    </a:lnTo>
                    <a:lnTo>
                      <a:pt x="240" y="133"/>
                    </a:lnTo>
                    <a:lnTo>
                      <a:pt x="245" y="138"/>
                    </a:lnTo>
                    <a:lnTo>
                      <a:pt x="247" y="143"/>
                    </a:lnTo>
                    <a:lnTo>
                      <a:pt x="250" y="149"/>
                    </a:lnTo>
                    <a:lnTo>
                      <a:pt x="250" y="155"/>
                    </a:lnTo>
                    <a:lnTo>
                      <a:pt x="250" y="164"/>
                    </a:lnTo>
                    <a:lnTo>
                      <a:pt x="250" y="169"/>
                    </a:lnTo>
                    <a:lnTo>
                      <a:pt x="250" y="169"/>
                    </a:lnTo>
                    <a:lnTo>
                      <a:pt x="256" y="152"/>
                    </a:lnTo>
                    <a:lnTo>
                      <a:pt x="261" y="136"/>
                    </a:lnTo>
                    <a:lnTo>
                      <a:pt x="266" y="121"/>
                    </a:lnTo>
                    <a:lnTo>
                      <a:pt x="268" y="107"/>
                    </a:lnTo>
                    <a:lnTo>
                      <a:pt x="270" y="92"/>
                    </a:lnTo>
                    <a:lnTo>
                      <a:pt x="270" y="78"/>
                    </a:lnTo>
                    <a:lnTo>
                      <a:pt x="270" y="52"/>
                    </a:lnTo>
                    <a:lnTo>
                      <a:pt x="267" y="31"/>
                    </a:lnTo>
                    <a:lnTo>
                      <a:pt x="263" y="15"/>
                    </a:lnTo>
                    <a:lnTo>
                      <a:pt x="259" y="0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6" name="ïś1iḋê">
                <a:extLst>
                  <a:ext uri="{FF2B5EF4-FFF2-40B4-BE49-F238E27FC236}">
                    <a16:creationId xmlns:a16="http://schemas.microsoft.com/office/drawing/2014/main" id="{FFF7272D-062E-45C9-9456-4CA5CD3D8052}"/>
                  </a:ext>
                </a:extLst>
              </p:cNvPr>
              <p:cNvSpPr/>
              <p:nvPr/>
            </p:nvSpPr>
            <p:spPr>
              <a:xfrm>
                <a:off x="7473973" y="3901172"/>
                <a:ext cx="2778879" cy="1090426"/>
              </a:xfrm>
              <a:custGeom>
                <a:avLst/>
                <a:gdLst>
                  <a:gd name="connsiteX0" fmla="*/ 419069 w 1875658"/>
                  <a:gd name="connsiteY0" fmla="*/ 14 h 736004"/>
                  <a:gd name="connsiteX1" fmla="*/ 465318 w 1875658"/>
                  <a:gd name="connsiteY1" fmla="*/ 7470 h 736004"/>
                  <a:gd name="connsiteX2" fmla="*/ 508583 w 1875658"/>
                  <a:gd name="connsiteY2" fmla="*/ 34313 h 736004"/>
                  <a:gd name="connsiteX3" fmla="*/ 538421 w 1875658"/>
                  <a:gd name="connsiteY3" fmla="*/ 74576 h 736004"/>
                  <a:gd name="connsiteX4" fmla="*/ 545881 w 1875658"/>
                  <a:gd name="connsiteY4" fmla="*/ 105892 h 736004"/>
                  <a:gd name="connsiteX5" fmla="*/ 559308 w 1875658"/>
                  <a:gd name="connsiteY5" fmla="*/ 99927 h 736004"/>
                  <a:gd name="connsiteX6" fmla="*/ 595114 w 1875658"/>
                  <a:gd name="connsiteY6" fmla="*/ 92471 h 736004"/>
                  <a:gd name="connsiteX7" fmla="*/ 638379 w 1875658"/>
                  <a:gd name="connsiteY7" fmla="*/ 101418 h 736004"/>
                  <a:gd name="connsiteX8" fmla="*/ 677168 w 1875658"/>
                  <a:gd name="connsiteY8" fmla="*/ 126769 h 736004"/>
                  <a:gd name="connsiteX9" fmla="*/ 690801 w 1875658"/>
                  <a:gd name="connsiteY9" fmla="*/ 147610 h 736004"/>
                  <a:gd name="connsiteX10" fmla="*/ 702553 w 1875658"/>
                  <a:gd name="connsiteY10" fmla="*/ 125422 h 736004"/>
                  <a:gd name="connsiteX11" fmla="*/ 723440 w 1875658"/>
                  <a:gd name="connsiteY11" fmla="*/ 103054 h 736004"/>
                  <a:gd name="connsiteX12" fmla="*/ 745818 w 1875658"/>
                  <a:gd name="connsiteY12" fmla="*/ 88142 h 736004"/>
                  <a:gd name="connsiteX13" fmla="*/ 774164 w 1875658"/>
                  <a:gd name="connsiteY13" fmla="*/ 79194 h 736004"/>
                  <a:gd name="connsiteX14" fmla="*/ 808478 w 1875658"/>
                  <a:gd name="connsiteY14" fmla="*/ 79194 h 736004"/>
                  <a:gd name="connsiteX15" fmla="*/ 826381 w 1875658"/>
                  <a:gd name="connsiteY15" fmla="*/ 83668 h 736004"/>
                  <a:gd name="connsiteX16" fmla="*/ 833840 w 1875658"/>
                  <a:gd name="connsiteY16" fmla="*/ 70247 h 736004"/>
                  <a:gd name="connsiteX17" fmla="*/ 853235 w 1875658"/>
                  <a:gd name="connsiteY17" fmla="*/ 46387 h 736004"/>
                  <a:gd name="connsiteX18" fmla="*/ 875614 w 1875658"/>
                  <a:gd name="connsiteY18" fmla="*/ 27001 h 736004"/>
                  <a:gd name="connsiteX19" fmla="*/ 908436 w 1875658"/>
                  <a:gd name="connsiteY19" fmla="*/ 13580 h 736004"/>
                  <a:gd name="connsiteX20" fmla="*/ 947225 w 1875658"/>
                  <a:gd name="connsiteY20" fmla="*/ 7615 h 736004"/>
                  <a:gd name="connsiteX21" fmla="*/ 993474 w 1875658"/>
                  <a:gd name="connsiteY21" fmla="*/ 15071 h 736004"/>
                  <a:gd name="connsiteX22" fmla="*/ 1036739 w 1875658"/>
                  <a:gd name="connsiteY22" fmla="*/ 41914 h 736004"/>
                  <a:gd name="connsiteX23" fmla="*/ 1066577 w 1875658"/>
                  <a:gd name="connsiteY23" fmla="*/ 82177 h 736004"/>
                  <a:gd name="connsiteX24" fmla="*/ 1074037 w 1875658"/>
                  <a:gd name="connsiteY24" fmla="*/ 113493 h 736004"/>
                  <a:gd name="connsiteX25" fmla="*/ 1087464 w 1875658"/>
                  <a:gd name="connsiteY25" fmla="*/ 107528 h 736004"/>
                  <a:gd name="connsiteX26" fmla="*/ 1123270 w 1875658"/>
                  <a:gd name="connsiteY26" fmla="*/ 100072 h 736004"/>
                  <a:gd name="connsiteX27" fmla="*/ 1166535 w 1875658"/>
                  <a:gd name="connsiteY27" fmla="*/ 109019 h 736004"/>
                  <a:gd name="connsiteX28" fmla="*/ 1178702 w 1875658"/>
                  <a:gd name="connsiteY28" fmla="*/ 116971 h 736004"/>
                  <a:gd name="connsiteX29" fmla="*/ 1191697 w 1875658"/>
                  <a:gd name="connsiteY29" fmla="*/ 103054 h 736004"/>
                  <a:gd name="connsiteX30" fmla="*/ 1214075 w 1875658"/>
                  <a:gd name="connsiteY30" fmla="*/ 88142 h 736004"/>
                  <a:gd name="connsiteX31" fmla="*/ 1242422 w 1875658"/>
                  <a:gd name="connsiteY31" fmla="*/ 79194 h 736004"/>
                  <a:gd name="connsiteX32" fmla="*/ 1276735 w 1875658"/>
                  <a:gd name="connsiteY32" fmla="*/ 79194 h 736004"/>
                  <a:gd name="connsiteX33" fmla="*/ 1294638 w 1875658"/>
                  <a:gd name="connsiteY33" fmla="*/ 83668 h 736004"/>
                  <a:gd name="connsiteX34" fmla="*/ 1302098 w 1875658"/>
                  <a:gd name="connsiteY34" fmla="*/ 70247 h 736004"/>
                  <a:gd name="connsiteX35" fmla="*/ 1321493 w 1875658"/>
                  <a:gd name="connsiteY35" fmla="*/ 46387 h 736004"/>
                  <a:gd name="connsiteX36" fmla="*/ 1343871 w 1875658"/>
                  <a:gd name="connsiteY36" fmla="*/ 27001 h 736004"/>
                  <a:gd name="connsiteX37" fmla="*/ 1376693 w 1875658"/>
                  <a:gd name="connsiteY37" fmla="*/ 13580 h 736004"/>
                  <a:gd name="connsiteX38" fmla="*/ 1415482 w 1875658"/>
                  <a:gd name="connsiteY38" fmla="*/ 7615 h 736004"/>
                  <a:gd name="connsiteX39" fmla="*/ 1450105 w 1875658"/>
                  <a:gd name="connsiteY39" fmla="*/ 13197 h 736004"/>
                  <a:gd name="connsiteX40" fmla="*/ 1486402 w 1875658"/>
                  <a:gd name="connsiteY40" fmla="*/ 7615 h 736004"/>
                  <a:gd name="connsiteX41" fmla="*/ 1532651 w 1875658"/>
                  <a:gd name="connsiteY41" fmla="*/ 15071 h 736004"/>
                  <a:gd name="connsiteX42" fmla="*/ 1575917 w 1875658"/>
                  <a:gd name="connsiteY42" fmla="*/ 41914 h 736004"/>
                  <a:gd name="connsiteX43" fmla="*/ 1605755 w 1875658"/>
                  <a:gd name="connsiteY43" fmla="*/ 82177 h 736004"/>
                  <a:gd name="connsiteX44" fmla="*/ 1610510 w 1875658"/>
                  <a:gd name="connsiteY44" fmla="*/ 100724 h 736004"/>
                  <a:gd name="connsiteX45" fmla="*/ 1611235 w 1875658"/>
                  <a:gd name="connsiteY45" fmla="*/ 104147 h 736004"/>
                  <a:gd name="connsiteX46" fmla="*/ 1627032 w 1875658"/>
                  <a:gd name="connsiteY46" fmla="*/ 107414 h 736004"/>
                  <a:gd name="connsiteX47" fmla="*/ 1642679 w 1875658"/>
                  <a:gd name="connsiteY47" fmla="*/ 102868 h 736004"/>
                  <a:gd name="connsiteX48" fmla="*/ 1662447 w 1875658"/>
                  <a:gd name="connsiteY48" fmla="*/ 100072 h 736004"/>
                  <a:gd name="connsiteX49" fmla="*/ 1705712 w 1875658"/>
                  <a:gd name="connsiteY49" fmla="*/ 109019 h 736004"/>
                  <a:gd name="connsiteX50" fmla="*/ 1744502 w 1875658"/>
                  <a:gd name="connsiteY50" fmla="*/ 134370 h 736004"/>
                  <a:gd name="connsiteX51" fmla="*/ 1769864 w 1875658"/>
                  <a:gd name="connsiteY51" fmla="*/ 173142 h 736004"/>
                  <a:gd name="connsiteX52" fmla="*/ 1773407 w 1875658"/>
                  <a:gd name="connsiteY52" fmla="*/ 193739 h 736004"/>
                  <a:gd name="connsiteX53" fmla="*/ 1775787 w 1875658"/>
                  <a:gd name="connsiteY53" fmla="*/ 210115 h 736004"/>
                  <a:gd name="connsiteX54" fmla="*/ 1776032 w 1875658"/>
                  <a:gd name="connsiteY54" fmla="*/ 210489 h 736004"/>
                  <a:gd name="connsiteX55" fmla="*/ 1783944 w 1875658"/>
                  <a:gd name="connsiteY55" fmla="*/ 213125 h 736004"/>
                  <a:gd name="connsiteX56" fmla="*/ 1792243 w 1875658"/>
                  <a:gd name="connsiteY56" fmla="*/ 217878 h 736004"/>
                  <a:gd name="connsiteX57" fmla="*/ 1829540 w 1875658"/>
                  <a:gd name="connsiteY57" fmla="*/ 247703 h 736004"/>
                  <a:gd name="connsiteX58" fmla="*/ 1856394 w 1875658"/>
                  <a:gd name="connsiteY58" fmla="*/ 293931 h 736004"/>
                  <a:gd name="connsiteX59" fmla="*/ 1857982 w 1875658"/>
                  <a:gd name="connsiteY59" fmla="*/ 321706 h 736004"/>
                  <a:gd name="connsiteX60" fmla="*/ 1860726 w 1875658"/>
                  <a:gd name="connsiteY60" fmla="*/ 326429 h 736004"/>
                  <a:gd name="connsiteX61" fmla="*/ 1875658 w 1875658"/>
                  <a:gd name="connsiteY61" fmla="*/ 326429 h 736004"/>
                  <a:gd name="connsiteX62" fmla="*/ 1875658 w 1875658"/>
                  <a:gd name="connsiteY62" fmla="*/ 736004 h 736004"/>
                  <a:gd name="connsiteX63" fmla="*/ 0 w 1875658"/>
                  <a:gd name="connsiteY63" fmla="*/ 736004 h 736004"/>
                  <a:gd name="connsiteX64" fmla="*/ 0 w 1875658"/>
                  <a:gd name="connsiteY64" fmla="*/ 326429 h 736004"/>
                  <a:gd name="connsiteX65" fmla="*/ 7536 w 1875658"/>
                  <a:gd name="connsiteY65" fmla="*/ 326429 h 736004"/>
                  <a:gd name="connsiteX66" fmla="*/ 7940 w 1875658"/>
                  <a:gd name="connsiteY66" fmla="*/ 325182 h 736004"/>
                  <a:gd name="connsiteX67" fmla="*/ 17203 w 1875658"/>
                  <a:gd name="connsiteY67" fmla="*/ 308471 h 736004"/>
                  <a:gd name="connsiteX68" fmla="*/ 19601 w 1875658"/>
                  <a:gd name="connsiteY68" fmla="*/ 292807 h 736004"/>
                  <a:gd name="connsiteX69" fmla="*/ 35650 w 1875658"/>
                  <a:gd name="connsiteY69" fmla="*/ 257997 h 736004"/>
                  <a:gd name="connsiteX70" fmla="*/ 65488 w 1875658"/>
                  <a:gd name="connsiteY70" fmla="*/ 220716 h 736004"/>
                  <a:gd name="connsiteX71" fmla="*/ 108753 w 1875658"/>
                  <a:gd name="connsiteY71" fmla="*/ 196856 h 736004"/>
                  <a:gd name="connsiteX72" fmla="*/ 136074 w 1875658"/>
                  <a:gd name="connsiteY72" fmla="*/ 194620 h 736004"/>
                  <a:gd name="connsiteX73" fmla="*/ 144039 w 1875658"/>
                  <a:gd name="connsiteY73" fmla="*/ 193806 h 736004"/>
                  <a:gd name="connsiteX74" fmla="*/ 144729 w 1875658"/>
                  <a:gd name="connsiteY74" fmla="*/ 189667 h 736004"/>
                  <a:gd name="connsiteX75" fmla="*/ 157117 w 1875658"/>
                  <a:gd name="connsiteY75" fmla="*/ 166278 h 736004"/>
                  <a:gd name="connsiteX76" fmla="*/ 160970 w 1875658"/>
                  <a:gd name="connsiteY76" fmla="*/ 143172 h 736004"/>
                  <a:gd name="connsiteX77" fmla="*/ 174397 w 1875658"/>
                  <a:gd name="connsiteY77" fmla="*/ 117821 h 736004"/>
                  <a:gd name="connsiteX78" fmla="*/ 195284 w 1875658"/>
                  <a:gd name="connsiteY78" fmla="*/ 95453 h 736004"/>
                  <a:gd name="connsiteX79" fmla="*/ 217662 w 1875658"/>
                  <a:gd name="connsiteY79" fmla="*/ 80541 h 736004"/>
                  <a:gd name="connsiteX80" fmla="*/ 246008 w 1875658"/>
                  <a:gd name="connsiteY80" fmla="*/ 71593 h 736004"/>
                  <a:gd name="connsiteX81" fmla="*/ 280322 w 1875658"/>
                  <a:gd name="connsiteY81" fmla="*/ 71593 h 736004"/>
                  <a:gd name="connsiteX82" fmla="*/ 298225 w 1875658"/>
                  <a:gd name="connsiteY82" fmla="*/ 76067 h 736004"/>
                  <a:gd name="connsiteX83" fmla="*/ 305685 w 1875658"/>
                  <a:gd name="connsiteY83" fmla="*/ 62646 h 736004"/>
                  <a:gd name="connsiteX84" fmla="*/ 325079 w 1875658"/>
                  <a:gd name="connsiteY84" fmla="*/ 38786 h 736004"/>
                  <a:gd name="connsiteX85" fmla="*/ 347458 w 1875658"/>
                  <a:gd name="connsiteY85" fmla="*/ 19400 h 736004"/>
                  <a:gd name="connsiteX86" fmla="*/ 380280 w 1875658"/>
                  <a:gd name="connsiteY86" fmla="*/ 5979 h 736004"/>
                  <a:gd name="connsiteX87" fmla="*/ 419069 w 1875658"/>
                  <a:gd name="connsiteY87" fmla="*/ 14 h 736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875658" h="736004">
                    <a:moveTo>
                      <a:pt x="419069" y="14"/>
                    </a:moveTo>
                    <a:cubicBezTo>
                      <a:pt x="433242" y="263"/>
                      <a:pt x="450399" y="1754"/>
                      <a:pt x="465318" y="7470"/>
                    </a:cubicBezTo>
                    <a:cubicBezTo>
                      <a:pt x="480237" y="13187"/>
                      <a:pt x="496400" y="23128"/>
                      <a:pt x="508583" y="34313"/>
                    </a:cubicBezTo>
                    <a:cubicBezTo>
                      <a:pt x="520767" y="45497"/>
                      <a:pt x="532205" y="62646"/>
                      <a:pt x="538421" y="74576"/>
                    </a:cubicBezTo>
                    <a:cubicBezTo>
                      <a:pt x="544638" y="86506"/>
                      <a:pt x="542400" y="101666"/>
                      <a:pt x="545881" y="105892"/>
                    </a:cubicBezTo>
                    <a:cubicBezTo>
                      <a:pt x="556324" y="101666"/>
                      <a:pt x="551103" y="102164"/>
                      <a:pt x="559308" y="99927"/>
                    </a:cubicBezTo>
                    <a:cubicBezTo>
                      <a:pt x="567514" y="97690"/>
                      <a:pt x="581935" y="92222"/>
                      <a:pt x="595114" y="92471"/>
                    </a:cubicBezTo>
                    <a:cubicBezTo>
                      <a:pt x="608292" y="92719"/>
                      <a:pt x="624703" y="95701"/>
                      <a:pt x="638379" y="101418"/>
                    </a:cubicBezTo>
                    <a:cubicBezTo>
                      <a:pt x="652055" y="107134"/>
                      <a:pt x="666477" y="116082"/>
                      <a:pt x="677168" y="126769"/>
                    </a:cubicBezTo>
                    <a:lnTo>
                      <a:pt x="690801" y="147610"/>
                    </a:lnTo>
                    <a:lnTo>
                      <a:pt x="702553" y="125422"/>
                    </a:lnTo>
                    <a:cubicBezTo>
                      <a:pt x="708272" y="117469"/>
                      <a:pt x="716229" y="109267"/>
                      <a:pt x="723440" y="103054"/>
                    </a:cubicBezTo>
                    <a:cubicBezTo>
                      <a:pt x="730651" y="96841"/>
                      <a:pt x="737364" y="92118"/>
                      <a:pt x="745818" y="88142"/>
                    </a:cubicBezTo>
                    <a:cubicBezTo>
                      <a:pt x="754272" y="84165"/>
                      <a:pt x="763721" y="80686"/>
                      <a:pt x="774164" y="79194"/>
                    </a:cubicBezTo>
                    <a:cubicBezTo>
                      <a:pt x="784608" y="77703"/>
                      <a:pt x="799775" y="78449"/>
                      <a:pt x="808478" y="79194"/>
                    </a:cubicBezTo>
                    <a:cubicBezTo>
                      <a:pt x="817181" y="79940"/>
                      <a:pt x="816683" y="81680"/>
                      <a:pt x="826381" y="83668"/>
                    </a:cubicBezTo>
                    <a:cubicBezTo>
                      <a:pt x="831105" y="76212"/>
                      <a:pt x="829365" y="76460"/>
                      <a:pt x="833840" y="70247"/>
                    </a:cubicBezTo>
                    <a:cubicBezTo>
                      <a:pt x="838316" y="64034"/>
                      <a:pt x="846273" y="53595"/>
                      <a:pt x="853235" y="46387"/>
                    </a:cubicBezTo>
                    <a:cubicBezTo>
                      <a:pt x="860197" y="39180"/>
                      <a:pt x="866414" y="32469"/>
                      <a:pt x="875614" y="27001"/>
                    </a:cubicBezTo>
                    <a:cubicBezTo>
                      <a:pt x="884814" y="21534"/>
                      <a:pt x="896500" y="16811"/>
                      <a:pt x="908436" y="13580"/>
                    </a:cubicBezTo>
                    <a:cubicBezTo>
                      <a:pt x="920371" y="10349"/>
                      <a:pt x="933052" y="7367"/>
                      <a:pt x="947225" y="7615"/>
                    </a:cubicBezTo>
                    <a:cubicBezTo>
                      <a:pt x="961398" y="7864"/>
                      <a:pt x="978555" y="9355"/>
                      <a:pt x="993474" y="15071"/>
                    </a:cubicBezTo>
                    <a:cubicBezTo>
                      <a:pt x="1008393" y="20788"/>
                      <a:pt x="1024556" y="30729"/>
                      <a:pt x="1036739" y="41914"/>
                    </a:cubicBezTo>
                    <a:cubicBezTo>
                      <a:pt x="1048923" y="53098"/>
                      <a:pt x="1060361" y="70247"/>
                      <a:pt x="1066577" y="82177"/>
                    </a:cubicBezTo>
                    <a:cubicBezTo>
                      <a:pt x="1072794" y="94107"/>
                      <a:pt x="1070556" y="109267"/>
                      <a:pt x="1074037" y="113493"/>
                    </a:cubicBezTo>
                    <a:cubicBezTo>
                      <a:pt x="1084480" y="109267"/>
                      <a:pt x="1079259" y="109765"/>
                      <a:pt x="1087464" y="107528"/>
                    </a:cubicBezTo>
                    <a:cubicBezTo>
                      <a:pt x="1095670" y="105291"/>
                      <a:pt x="1110091" y="99823"/>
                      <a:pt x="1123270" y="100072"/>
                    </a:cubicBezTo>
                    <a:cubicBezTo>
                      <a:pt x="1136449" y="100320"/>
                      <a:pt x="1152860" y="103302"/>
                      <a:pt x="1166535" y="109019"/>
                    </a:cubicBezTo>
                    <a:lnTo>
                      <a:pt x="1178702" y="116971"/>
                    </a:lnTo>
                    <a:lnTo>
                      <a:pt x="1191697" y="103054"/>
                    </a:lnTo>
                    <a:cubicBezTo>
                      <a:pt x="1198908" y="96841"/>
                      <a:pt x="1205621" y="92118"/>
                      <a:pt x="1214075" y="88142"/>
                    </a:cubicBezTo>
                    <a:cubicBezTo>
                      <a:pt x="1222530" y="84165"/>
                      <a:pt x="1231978" y="80686"/>
                      <a:pt x="1242422" y="79194"/>
                    </a:cubicBezTo>
                    <a:cubicBezTo>
                      <a:pt x="1252865" y="77703"/>
                      <a:pt x="1268033" y="78449"/>
                      <a:pt x="1276735" y="79194"/>
                    </a:cubicBezTo>
                    <a:cubicBezTo>
                      <a:pt x="1285438" y="79940"/>
                      <a:pt x="1284941" y="81680"/>
                      <a:pt x="1294638" y="83668"/>
                    </a:cubicBezTo>
                    <a:cubicBezTo>
                      <a:pt x="1299363" y="76212"/>
                      <a:pt x="1297622" y="76460"/>
                      <a:pt x="1302098" y="70247"/>
                    </a:cubicBezTo>
                    <a:cubicBezTo>
                      <a:pt x="1306573" y="64034"/>
                      <a:pt x="1314530" y="53595"/>
                      <a:pt x="1321493" y="46387"/>
                    </a:cubicBezTo>
                    <a:cubicBezTo>
                      <a:pt x="1328455" y="39180"/>
                      <a:pt x="1334671" y="32469"/>
                      <a:pt x="1343871" y="27001"/>
                    </a:cubicBezTo>
                    <a:cubicBezTo>
                      <a:pt x="1353071" y="21534"/>
                      <a:pt x="1364758" y="16811"/>
                      <a:pt x="1376693" y="13580"/>
                    </a:cubicBezTo>
                    <a:cubicBezTo>
                      <a:pt x="1388628" y="10349"/>
                      <a:pt x="1401309" y="7367"/>
                      <a:pt x="1415482" y="7615"/>
                    </a:cubicBezTo>
                    <a:lnTo>
                      <a:pt x="1450105" y="13197"/>
                    </a:lnTo>
                    <a:lnTo>
                      <a:pt x="1486402" y="7615"/>
                    </a:lnTo>
                    <a:cubicBezTo>
                      <a:pt x="1500576" y="7864"/>
                      <a:pt x="1517732" y="9355"/>
                      <a:pt x="1532651" y="15071"/>
                    </a:cubicBezTo>
                    <a:cubicBezTo>
                      <a:pt x="1547570" y="20788"/>
                      <a:pt x="1563733" y="30729"/>
                      <a:pt x="1575917" y="41914"/>
                    </a:cubicBezTo>
                    <a:cubicBezTo>
                      <a:pt x="1588100" y="53098"/>
                      <a:pt x="1599539" y="70247"/>
                      <a:pt x="1605755" y="82177"/>
                    </a:cubicBezTo>
                    <a:cubicBezTo>
                      <a:pt x="1608863" y="88142"/>
                      <a:pt x="1609857" y="94914"/>
                      <a:pt x="1610510" y="100724"/>
                    </a:cubicBezTo>
                    <a:lnTo>
                      <a:pt x="1611235" y="104147"/>
                    </a:lnTo>
                    <a:lnTo>
                      <a:pt x="1627032" y="107414"/>
                    </a:lnTo>
                    <a:lnTo>
                      <a:pt x="1642679" y="102868"/>
                    </a:lnTo>
                    <a:cubicBezTo>
                      <a:pt x="1648958" y="101252"/>
                      <a:pt x="1655858" y="99947"/>
                      <a:pt x="1662447" y="100072"/>
                    </a:cubicBezTo>
                    <a:cubicBezTo>
                      <a:pt x="1675626" y="100320"/>
                      <a:pt x="1692037" y="103302"/>
                      <a:pt x="1705712" y="109019"/>
                    </a:cubicBezTo>
                    <a:cubicBezTo>
                      <a:pt x="1719388" y="114735"/>
                      <a:pt x="1733810" y="123683"/>
                      <a:pt x="1744502" y="134370"/>
                    </a:cubicBezTo>
                    <a:cubicBezTo>
                      <a:pt x="1755194" y="145057"/>
                      <a:pt x="1764642" y="160466"/>
                      <a:pt x="1769864" y="173142"/>
                    </a:cubicBezTo>
                    <a:cubicBezTo>
                      <a:pt x="1772475" y="179479"/>
                      <a:pt x="1773034" y="186936"/>
                      <a:pt x="1773407" y="193739"/>
                    </a:cubicBezTo>
                    <a:lnTo>
                      <a:pt x="1775787" y="210115"/>
                    </a:lnTo>
                    <a:lnTo>
                      <a:pt x="1776032" y="210489"/>
                    </a:lnTo>
                    <a:lnTo>
                      <a:pt x="1783944" y="213125"/>
                    </a:lnTo>
                    <a:cubicBezTo>
                      <a:pt x="1785840" y="213778"/>
                      <a:pt x="1787767" y="214772"/>
                      <a:pt x="1792243" y="217878"/>
                    </a:cubicBezTo>
                    <a:cubicBezTo>
                      <a:pt x="1801194" y="224092"/>
                      <a:pt x="1818848" y="235027"/>
                      <a:pt x="1829540" y="247703"/>
                    </a:cubicBezTo>
                    <a:cubicBezTo>
                      <a:pt x="1840232" y="260378"/>
                      <a:pt x="1851421" y="277527"/>
                      <a:pt x="1856394" y="293931"/>
                    </a:cubicBezTo>
                    <a:lnTo>
                      <a:pt x="1857982" y="321706"/>
                    </a:lnTo>
                    <a:lnTo>
                      <a:pt x="1860726" y="326429"/>
                    </a:lnTo>
                    <a:lnTo>
                      <a:pt x="1875658" y="326429"/>
                    </a:lnTo>
                    <a:lnTo>
                      <a:pt x="1875658" y="736004"/>
                    </a:lnTo>
                    <a:lnTo>
                      <a:pt x="0" y="736004"/>
                    </a:lnTo>
                    <a:lnTo>
                      <a:pt x="0" y="326429"/>
                    </a:lnTo>
                    <a:lnTo>
                      <a:pt x="7536" y="326429"/>
                    </a:lnTo>
                    <a:lnTo>
                      <a:pt x="7940" y="325182"/>
                    </a:lnTo>
                    <a:lnTo>
                      <a:pt x="17203" y="308471"/>
                    </a:lnTo>
                    <a:lnTo>
                      <a:pt x="19601" y="292807"/>
                    </a:lnTo>
                    <a:cubicBezTo>
                      <a:pt x="23622" y="275472"/>
                      <a:pt x="29496" y="269740"/>
                      <a:pt x="35650" y="257997"/>
                    </a:cubicBezTo>
                    <a:cubicBezTo>
                      <a:pt x="43856" y="242339"/>
                      <a:pt x="53304" y="230906"/>
                      <a:pt x="65488" y="220716"/>
                    </a:cubicBezTo>
                    <a:cubicBezTo>
                      <a:pt x="77672" y="210526"/>
                      <a:pt x="93586" y="201330"/>
                      <a:pt x="108753" y="196856"/>
                    </a:cubicBezTo>
                    <a:cubicBezTo>
                      <a:pt x="116337" y="194620"/>
                      <a:pt x="126656" y="194620"/>
                      <a:pt x="136074" y="194620"/>
                    </a:cubicBezTo>
                    <a:lnTo>
                      <a:pt x="144039" y="193806"/>
                    </a:lnTo>
                    <a:lnTo>
                      <a:pt x="144729" y="189667"/>
                    </a:lnTo>
                    <a:lnTo>
                      <a:pt x="157117" y="166278"/>
                    </a:lnTo>
                    <a:lnTo>
                      <a:pt x="160970" y="143172"/>
                    </a:lnTo>
                    <a:cubicBezTo>
                      <a:pt x="163954" y="134473"/>
                      <a:pt x="168678" y="125775"/>
                      <a:pt x="174397" y="117821"/>
                    </a:cubicBezTo>
                    <a:cubicBezTo>
                      <a:pt x="180116" y="109868"/>
                      <a:pt x="188073" y="101666"/>
                      <a:pt x="195284" y="95453"/>
                    </a:cubicBezTo>
                    <a:cubicBezTo>
                      <a:pt x="202495" y="89240"/>
                      <a:pt x="209208" y="84517"/>
                      <a:pt x="217662" y="80541"/>
                    </a:cubicBezTo>
                    <a:cubicBezTo>
                      <a:pt x="226116" y="76564"/>
                      <a:pt x="235565" y="73085"/>
                      <a:pt x="246008" y="71593"/>
                    </a:cubicBezTo>
                    <a:cubicBezTo>
                      <a:pt x="256452" y="70102"/>
                      <a:pt x="271619" y="70848"/>
                      <a:pt x="280322" y="71593"/>
                    </a:cubicBezTo>
                    <a:cubicBezTo>
                      <a:pt x="289025" y="72339"/>
                      <a:pt x="288527" y="74079"/>
                      <a:pt x="298225" y="76067"/>
                    </a:cubicBezTo>
                    <a:cubicBezTo>
                      <a:pt x="302949" y="68611"/>
                      <a:pt x="301209" y="68859"/>
                      <a:pt x="305685" y="62646"/>
                    </a:cubicBezTo>
                    <a:cubicBezTo>
                      <a:pt x="310160" y="56432"/>
                      <a:pt x="318117" y="45994"/>
                      <a:pt x="325079" y="38786"/>
                    </a:cubicBezTo>
                    <a:cubicBezTo>
                      <a:pt x="332041" y="31579"/>
                      <a:pt x="338258" y="24868"/>
                      <a:pt x="347458" y="19400"/>
                    </a:cubicBezTo>
                    <a:cubicBezTo>
                      <a:pt x="356658" y="13933"/>
                      <a:pt x="368345" y="9210"/>
                      <a:pt x="380280" y="5979"/>
                    </a:cubicBezTo>
                    <a:cubicBezTo>
                      <a:pt x="392215" y="2748"/>
                      <a:pt x="404896" y="-234"/>
                      <a:pt x="419069" y="1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7" name="ïṥḷîḑê">
              <a:extLst>
                <a:ext uri="{FF2B5EF4-FFF2-40B4-BE49-F238E27FC236}">
                  <a16:creationId xmlns:a16="http://schemas.microsoft.com/office/drawing/2014/main" id="{7CFA2F9E-DAB3-4B51-A52F-44840BFDDC43}"/>
                </a:ext>
              </a:extLst>
            </p:cNvPr>
            <p:cNvGrpSpPr/>
            <p:nvPr/>
          </p:nvGrpSpPr>
          <p:grpSpPr>
            <a:xfrm>
              <a:off x="1433951" y="1130300"/>
              <a:ext cx="5744735" cy="5016500"/>
              <a:chOff x="669925" y="1130300"/>
              <a:chExt cx="3797562" cy="5016500"/>
            </a:xfrm>
          </p:grpSpPr>
          <p:grpSp>
            <p:nvGrpSpPr>
              <p:cNvPr id="13" name="iśľïḓê">
                <a:extLst>
                  <a:ext uri="{FF2B5EF4-FFF2-40B4-BE49-F238E27FC236}">
                    <a16:creationId xmlns:a16="http://schemas.microsoft.com/office/drawing/2014/main" id="{1502FB07-7C1F-4F3D-B727-DD0F0E1F5870}"/>
                  </a:ext>
                </a:extLst>
              </p:cNvPr>
              <p:cNvGrpSpPr/>
              <p:nvPr/>
            </p:nvGrpSpPr>
            <p:grpSpPr>
              <a:xfrm>
                <a:off x="673100" y="1130300"/>
                <a:ext cx="3794387" cy="1104745"/>
                <a:chOff x="673100" y="1162419"/>
                <a:chExt cx="3794387" cy="1104745"/>
              </a:xfrm>
            </p:grpSpPr>
            <p:sp>
              <p:nvSpPr>
                <p:cNvPr id="26" name="îSļîḍe">
                  <a:extLst>
                    <a:ext uri="{FF2B5EF4-FFF2-40B4-BE49-F238E27FC236}">
                      <a16:creationId xmlns:a16="http://schemas.microsoft.com/office/drawing/2014/main" id="{802624E9-933B-4514-B7DA-142E6CD14DE1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162419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  <p:sp>
              <p:nvSpPr>
                <p:cNvPr id="27" name="i$ļîḑé">
                  <a:extLst>
                    <a:ext uri="{FF2B5EF4-FFF2-40B4-BE49-F238E27FC236}">
                      <a16:creationId xmlns:a16="http://schemas.microsoft.com/office/drawing/2014/main" id="{8BF7F505-F10D-453A-818E-A6A9751801E1}"/>
                    </a:ext>
                  </a:extLst>
                </p:cNvPr>
                <p:cNvSpPr/>
                <p:nvPr/>
              </p:nvSpPr>
              <p:spPr bwMode="auto">
                <a:xfrm>
                  <a:off x="673100" y="1604226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4" name="ïSlîḍé">
                <a:extLst>
                  <a:ext uri="{FF2B5EF4-FFF2-40B4-BE49-F238E27FC236}">
                    <a16:creationId xmlns:a16="http://schemas.microsoft.com/office/drawing/2014/main" id="{D89B575C-1F11-431D-8568-6DBF821709A0}"/>
                  </a:ext>
                </a:extLst>
              </p:cNvPr>
              <p:cNvGrpSpPr/>
              <p:nvPr/>
            </p:nvGrpSpPr>
            <p:grpSpPr>
              <a:xfrm>
                <a:off x="673100" y="2434219"/>
                <a:ext cx="3794387" cy="1104745"/>
                <a:chOff x="673100" y="2452570"/>
                <a:chExt cx="3794387" cy="1104745"/>
              </a:xfrm>
            </p:grpSpPr>
            <p:sp>
              <p:nvSpPr>
                <p:cNvPr id="24" name="íṡḻîďê">
                  <a:extLst>
                    <a:ext uri="{FF2B5EF4-FFF2-40B4-BE49-F238E27FC236}">
                      <a16:creationId xmlns:a16="http://schemas.microsoft.com/office/drawing/2014/main" id="{2B7823D0-8B22-45E9-8AA2-D6E8BE734E68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2452570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  <p:sp>
              <p:nvSpPr>
                <p:cNvPr id="25" name="ïšlîďè">
                  <a:extLst>
                    <a:ext uri="{FF2B5EF4-FFF2-40B4-BE49-F238E27FC236}">
                      <a16:creationId xmlns:a16="http://schemas.microsoft.com/office/drawing/2014/main" id="{0DA3754F-088B-4008-B282-31CFB46C925E}"/>
                    </a:ext>
                  </a:extLst>
                </p:cNvPr>
                <p:cNvSpPr/>
                <p:nvPr/>
              </p:nvSpPr>
              <p:spPr bwMode="auto">
                <a:xfrm>
                  <a:off x="673100" y="2894377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5" name="ïŝḻiďe">
                <a:extLst>
                  <a:ext uri="{FF2B5EF4-FFF2-40B4-BE49-F238E27FC236}">
                    <a16:creationId xmlns:a16="http://schemas.microsoft.com/office/drawing/2014/main" id="{8B57677E-6379-44F2-B7CF-B3FFED3A0F49}"/>
                  </a:ext>
                </a:extLst>
              </p:cNvPr>
              <p:cNvGrpSpPr/>
              <p:nvPr/>
            </p:nvGrpSpPr>
            <p:grpSpPr>
              <a:xfrm>
                <a:off x="673100" y="3738138"/>
                <a:ext cx="3794387" cy="1104745"/>
                <a:chOff x="673100" y="3742721"/>
                <a:chExt cx="3794387" cy="1104745"/>
              </a:xfrm>
            </p:grpSpPr>
            <p:sp>
              <p:nvSpPr>
                <p:cNvPr id="22" name="iŝlïďè">
                  <a:extLst>
                    <a:ext uri="{FF2B5EF4-FFF2-40B4-BE49-F238E27FC236}">
                      <a16:creationId xmlns:a16="http://schemas.microsoft.com/office/drawing/2014/main" id="{84482760-1A9D-47E3-A9FD-CF2055217867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3742721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00000"/>
                    </a:lnSpc>
                    <a:spcBef>
                      <a:spcPct val="0"/>
                    </a:spcBef>
                    <a:defRPr sz="2000" b="1"/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/>
                    <a:t>03.Text here</a:t>
                  </a:r>
                </a:p>
              </p:txBody>
            </p:sp>
            <p:sp>
              <p:nvSpPr>
                <p:cNvPr id="23" name="ïṥľïḋe">
                  <a:extLst>
                    <a:ext uri="{FF2B5EF4-FFF2-40B4-BE49-F238E27FC236}">
                      <a16:creationId xmlns:a16="http://schemas.microsoft.com/office/drawing/2014/main" id="{04617AA2-C0D6-4653-A2F9-0FE3071D9CB3}"/>
                    </a:ext>
                  </a:extLst>
                </p:cNvPr>
                <p:cNvSpPr/>
                <p:nvPr/>
              </p:nvSpPr>
              <p:spPr bwMode="auto">
                <a:xfrm>
                  <a:off x="673100" y="4184528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6" name="iṧļíḍé">
                <a:extLst>
                  <a:ext uri="{FF2B5EF4-FFF2-40B4-BE49-F238E27FC236}">
                    <a16:creationId xmlns:a16="http://schemas.microsoft.com/office/drawing/2014/main" id="{7CBBD134-76FC-43AA-8DA0-C580D1BA6498}"/>
                  </a:ext>
                </a:extLst>
              </p:cNvPr>
              <p:cNvGrpSpPr/>
              <p:nvPr/>
            </p:nvGrpSpPr>
            <p:grpSpPr>
              <a:xfrm>
                <a:off x="673100" y="5042055"/>
                <a:ext cx="3794387" cy="1104745"/>
                <a:chOff x="673100" y="5042055"/>
                <a:chExt cx="3794387" cy="1104745"/>
              </a:xfrm>
            </p:grpSpPr>
            <p:sp>
              <p:nvSpPr>
                <p:cNvPr id="20" name="ïsľîḍè">
                  <a:extLst>
                    <a:ext uri="{FF2B5EF4-FFF2-40B4-BE49-F238E27FC236}">
                      <a16:creationId xmlns:a16="http://schemas.microsoft.com/office/drawing/2014/main" id="{EED27530-10D0-46DD-A7EC-A1197AA981E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5042055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04.Text here</a:t>
                  </a:r>
                </a:p>
              </p:txBody>
            </p:sp>
            <p:sp>
              <p:nvSpPr>
                <p:cNvPr id="21" name="îSḻïḋê">
                  <a:extLst>
                    <a:ext uri="{FF2B5EF4-FFF2-40B4-BE49-F238E27FC236}">
                      <a16:creationId xmlns:a16="http://schemas.microsoft.com/office/drawing/2014/main" id="{E231F7FB-5ECF-4C22-BEF7-190FB4B10C58}"/>
                    </a:ext>
                  </a:extLst>
                </p:cNvPr>
                <p:cNvSpPr/>
                <p:nvPr/>
              </p:nvSpPr>
              <p:spPr bwMode="auto">
                <a:xfrm>
                  <a:off x="673100" y="5483862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DABEAD7A-9E42-43F3-919D-B1A203AC62E3}"/>
                  </a:ext>
                </a:extLst>
              </p:cNvPr>
              <p:cNvCxnSpPr/>
              <p:nvPr/>
            </p:nvCxnSpPr>
            <p:spPr>
              <a:xfrm>
                <a:off x="669925" y="2334632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C7E2217C-BD37-47CF-A543-B9A0D0B8DEFF}"/>
                  </a:ext>
                </a:extLst>
              </p:cNvPr>
              <p:cNvCxnSpPr/>
              <p:nvPr/>
            </p:nvCxnSpPr>
            <p:spPr>
              <a:xfrm>
                <a:off x="669925" y="3638551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55700B72-480A-4AD0-9B81-4DA57D0A979D}"/>
                  </a:ext>
                </a:extLst>
              </p:cNvPr>
              <p:cNvCxnSpPr/>
              <p:nvPr/>
            </p:nvCxnSpPr>
            <p:spPr>
              <a:xfrm>
                <a:off x="669925" y="4942470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ïsľidè">
              <a:extLst>
                <a:ext uri="{FF2B5EF4-FFF2-40B4-BE49-F238E27FC236}">
                  <a16:creationId xmlns:a16="http://schemas.microsoft.com/office/drawing/2014/main" id="{41FE36F9-5566-4976-9BDF-7155E9A93D15}"/>
                </a:ext>
              </a:extLst>
            </p:cNvPr>
            <p:cNvSpPr/>
            <p:nvPr/>
          </p:nvSpPr>
          <p:spPr bwMode="auto">
            <a:xfrm>
              <a:off x="696028" y="5349163"/>
              <a:ext cx="493338" cy="490528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9" name="îS1iḍé">
              <a:extLst>
                <a:ext uri="{FF2B5EF4-FFF2-40B4-BE49-F238E27FC236}">
                  <a16:creationId xmlns:a16="http://schemas.microsoft.com/office/drawing/2014/main" id="{2C07152B-6878-4F8C-BE38-FC5D0054682A}"/>
                </a:ext>
              </a:extLst>
            </p:cNvPr>
            <p:cNvSpPr/>
            <p:nvPr/>
          </p:nvSpPr>
          <p:spPr bwMode="auto">
            <a:xfrm>
              <a:off x="697801" y="1438149"/>
              <a:ext cx="489792" cy="489046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dirty="0">
                <a:solidFill>
                  <a:schemeClr val="lt1"/>
                </a:solidFill>
              </a:endParaRPr>
            </a:p>
          </p:txBody>
        </p:sp>
        <p:sp>
          <p:nvSpPr>
            <p:cNvPr id="10" name="iṩlíḑe">
              <a:extLst>
                <a:ext uri="{FF2B5EF4-FFF2-40B4-BE49-F238E27FC236}">
                  <a16:creationId xmlns:a16="http://schemas.microsoft.com/office/drawing/2014/main" id="{ACFD8FC0-9BE6-4117-8270-61F0CFE27FAD}"/>
                </a:ext>
              </a:extLst>
            </p:cNvPr>
            <p:cNvSpPr/>
            <p:nvPr/>
          </p:nvSpPr>
          <p:spPr>
            <a:xfrm>
              <a:off x="675505" y="2753345"/>
              <a:ext cx="534384" cy="46649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1" name="iṡ1ïďê">
              <a:extLst>
                <a:ext uri="{FF2B5EF4-FFF2-40B4-BE49-F238E27FC236}">
                  <a16:creationId xmlns:a16="http://schemas.microsoft.com/office/drawing/2014/main" id="{E4087B02-8FCF-4DC8-B2C4-BB076CB8E114}"/>
                </a:ext>
              </a:extLst>
            </p:cNvPr>
            <p:cNvSpPr/>
            <p:nvPr/>
          </p:nvSpPr>
          <p:spPr>
            <a:xfrm>
              <a:off x="673100" y="4047396"/>
              <a:ext cx="539194" cy="486228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2" name="îśľïdê">
              <a:extLst>
                <a:ext uri="{FF2B5EF4-FFF2-40B4-BE49-F238E27FC236}">
                  <a16:creationId xmlns:a16="http://schemas.microsoft.com/office/drawing/2014/main" id="{8EFAAEF4-16CE-4361-8776-6A614BC74E54}"/>
                </a:ext>
              </a:extLst>
            </p:cNvPr>
            <p:cNvSpPr/>
            <p:nvPr/>
          </p:nvSpPr>
          <p:spPr>
            <a:xfrm>
              <a:off x="7738487" y="5928362"/>
              <a:ext cx="3307897" cy="4571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2768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Thanks</a:t>
            </a:r>
            <a:br>
              <a:rPr lang="en-US" altLang="zh-CN"/>
            </a:br>
            <a:r>
              <a:rPr lang="en-US" altLang="zh-CN"/>
              <a:t>And Your Slogan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3648073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05E32D3-F97D-4444-85C3-800AAD5285EE}"/>
              </a:ext>
            </a:extLst>
          </p:cNvPr>
          <p:cNvGrpSpPr/>
          <p:nvPr/>
        </p:nvGrpSpPr>
        <p:grpSpPr>
          <a:xfrm>
            <a:off x="3351892" y="1132701"/>
            <a:ext cx="3551553" cy="1643957"/>
            <a:chOff x="3351892" y="1132701"/>
            <a:chExt cx="3551553" cy="1643957"/>
          </a:xfrm>
        </p:grpSpPr>
        <p:sp>
          <p:nvSpPr>
            <p:cNvPr id="32" name="矩形 189">
              <a:extLst>
                <a:ext uri="{FF2B5EF4-FFF2-40B4-BE49-F238E27FC236}">
                  <a16:creationId xmlns:a16="http://schemas.microsoft.com/office/drawing/2014/main" id="{FEBC6BBC-BB54-4927-B452-5451B28DDDA5}"/>
                </a:ext>
              </a:extLst>
            </p:cNvPr>
            <p:cNvSpPr/>
            <p:nvPr/>
          </p:nvSpPr>
          <p:spPr>
            <a:xfrm>
              <a:off x="3351892" y="2453493"/>
              <a:ext cx="33364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/>
            <a:p>
              <a:pPr defTabSz="914354">
                <a:lnSpc>
                  <a:spcPct val="15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  <a:hlinkClick r:id="rId4"/>
                </a:rPr>
                <a:t>www.islide.cc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矩形 190">
              <a:extLst>
                <a:ext uri="{FF2B5EF4-FFF2-40B4-BE49-F238E27FC236}">
                  <a16:creationId xmlns:a16="http://schemas.microsoft.com/office/drawing/2014/main" id="{387C4D2F-DDE4-4325-9289-797FA395D4BE}"/>
                </a:ext>
              </a:extLst>
            </p:cNvPr>
            <p:cNvSpPr/>
            <p:nvPr/>
          </p:nvSpPr>
          <p:spPr>
            <a:xfrm>
              <a:off x="3351892" y="1132701"/>
              <a:ext cx="3551553" cy="12618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t">
              <a:spAutoFit/>
            </a:bodyPr>
            <a:lstStyle/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“一键”美化神器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专业</a:t>
              </a: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素材资源下载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让</a:t>
              </a:r>
              <a:r>
                <a:rPr lang="en-US" altLang="zh-CN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设计简单起来！</a:t>
              </a: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All-in-One PowerPoint Optimization Add-in 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 Professional PowerPoint Resources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Make Presentation Design Easy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DBF86C5A-46C1-4DD7-84CF-BB20DBAF36B2}"/>
              </a:ext>
            </a:extLst>
          </p:cNvPr>
          <p:cNvGrpSpPr/>
          <p:nvPr/>
        </p:nvGrpSpPr>
        <p:grpSpPr>
          <a:xfrm>
            <a:off x="7381329" y="1128666"/>
            <a:ext cx="1980029" cy="1757843"/>
            <a:chOff x="7381329" y="1128666"/>
            <a:chExt cx="1980029" cy="1757843"/>
          </a:xfrm>
        </p:grpSpPr>
        <p:sp>
          <p:nvSpPr>
            <p:cNvPr id="34" name="矩形 211">
              <a:extLst>
                <a:ext uri="{FF2B5EF4-FFF2-40B4-BE49-F238E27FC236}">
                  <a16:creationId xmlns:a16="http://schemas.microsoft.com/office/drawing/2014/main" id="{7D7628F9-10BB-4B1A-9FD7-13B5C4904AEE}"/>
                </a:ext>
              </a:extLst>
            </p:cNvPr>
            <p:cNvSpPr/>
            <p:nvPr/>
          </p:nvSpPr>
          <p:spPr>
            <a:xfrm>
              <a:off x="7381329" y="2486399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关注官方微信公众号</a:t>
              </a:r>
              <a:b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en-US" altLang="zh-CN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Contact us at support@islide.cc</a:t>
              </a:r>
            </a:p>
          </p:txBody>
        </p:sp>
        <p:grpSp>
          <p:nvGrpSpPr>
            <p:cNvPr id="35" name="组合 212">
              <a:extLst>
                <a:ext uri="{FF2B5EF4-FFF2-40B4-BE49-F238E27FC236}">
                  <a16:creationId xmlns:a16="http://schemas.microsoft.com/office/drawing/2014/main" id="{9D4A6AFC-4EDB-4329-A490-B7F93AD11431}"/>
                </a:ext>
              </a:extLst>
            </p:cNvPr>
            <p:cNvGrpSpPr/>
            <p:nvPr/>
          </p:nvGrpSpPr>
          <p:grpSpPr>
            <a:xfrm>
              <a:off x="7692468" y="1128666"/>
              <a:ext cx="1357733" cy="1357734"/>
              <a:chOff x="4693653" y="1484781"/>
              <a:chExt cx="2329760" cy="2329758"/>
            </a:xfrm>
          </p:grpSpPr>
          <p:pic>
            <p:nvPicPr>
              <p:cNvPr id="36" name="图片 213">
                <a:extLst>
                  <a:ext uri="{FF2B5EF4-FFF2-40B4-BE49-F238E27FC236}">
                    <a16:creationId xmlns:a16="http://schemas.microsoft.com/office/drawing/2014/main" id="{942EAD01-3CC1-4412-880E-B86F17132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3653" y="1484781"/>
                <a:ext cx="2329760" cy="2329758"/>
              </a:xfrm>
              <a:prstGeom prst="rect">
                <a:avLst/>
              </a:prstGeom>
            </p:spPr>
          </p:pic>
          <p:grpSp>
            <p:nvGrpSpPr>
              <p:cNvPr id="37" name="组合 214">
                <a:extLst>
                  <a:ext uri="{FF2B5EF4-FFF2-40B4-BE49-F238E27FC236}">
                    <a16:creationId xmlns:a16="http://schemas.microsoft.com/office/drawing/2014/main" id="{D01E47ED-C402-438D-9A79-BC1163AB6CE1}"/>
                  </a:ext>
                </a:extLst>
              </p:cNvPr>
              <p:cNvGrpSpPr/>
              <p:nvPr/>
            </p:nvGrpSpPr>
            <p:grpSpPr>
              <a:xfrm>
                <a:off x="5497245" y="2228001"/>
                <a:ext cx="722580" cy="722580"/>
                <a:chOff x="5758004" y="2227152"/>
                <a:chExt cx="724278" cy="724278"/>
              </a:xfrm>
            </p:grpSpPr>
            <p:sp>
              <p:nvSpPr>
                <p:cNvPr id="38" name="圆角矩形 215">
                  <a:extLst>
                    <a:ext uri="{FF2B5EF4-FFF2-40B4-BE49-F238E27FC236}">
                      <a16:creationId xmlns:a16="http://schemas.microsoft.com/office/drawing/2014/main" id="{CEE1B0A4-0F49-4D05-B77A-DAF004479898}"/>
                    </a:ext>
                  </a:extLst>
                </p:cNvPr>
                <p:cNvSpPr/>
                <p:nvPr/>
              </p:nvSpPr>
              <p:spPr>
                <a:xfrm>
                  <a:off x="5758004" y="2227152"/>
                  <a:ext cx="724278" cy="724278"/>
                </a:xfrm>
                <a:prstGeom prst="roundRect">
                  <a:avLst>
                    <a:gd name="adj" fmla="val 70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圆角矩形 216">
                  <a:extLst>
                    <a:ext uri="{FF2B5EF4-FFF2-40B4-BE49-F238E27FC236}">
                      <a16:creationId xmlns:a16="http://schemas.microsoft.com/office/drawing/2014/main" id="{9AFDF6F6-5203-42D6-8C4C-E3737A97AB7C}"/>
                    </a:ext>
                  </a:extLst>
                </p:cNvPr>
                <p:cNvSpPr/>
                <p:nvPr/>
              </p:nvSpPr>
              <p:spPr>
                <a:xfrm>
                  <a:off x="5804041" y="2273189"/>
                  <a:ext cx="632205" cy="632205"/>
                </a:xfrm>
                <a:prstGeom prst="roundRect">
                  <a:avLst>
                    <a:gd name="adj" fmla="val 10091"/>
                  </a:avLst>
                </a:prstGeom>
                <a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C3A85DFC-ADF1-474C-BF81-0F72CD8A2D8A}"/>
              </a:ext>
            </a:extLst>
          </p:cNvPr>
          <p:cNvCxnSpPr/>
          <p:nvPr/>
        </p:nvCxnSpPr>
        <p:spPr>
          <a:xfrm>
            <a:off x="3007696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9EA76247-2E45-497B-9699-23C3E298E518}"/>
              </a:ext>
            </a:extLst>
          </p:cNvPr>
          <p:cNvCxnSpPr/>
          <p:nvPr/>
        </p:nvCxnSpPr>
        <p:spPr>
          <a:xfrm>
            <a:off x="7247640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6107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AEE448-2BE4-481F-8BFF-103FD8B8F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BB08D4A-7B93-45B8-95EC-099CB1791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0015541-4C70-408E-91B3-92A2F5036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344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00CFDB6-D6CE-4091-ACBC-74E812A2D78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80890" y="1280550"/>
            <a:ext cx="10230036" cy="4843021"/>
            <a:chOff x="980890" y="1280550"/>
            <a:chExt cx="10230036" cy="4843021"/>
          </a:xfrm>
        </p:grpSpPr>
        <p:grpSp>
          <p:nvGrpSpPr>
            <p:cNvPr id="6" name="iṣļîḋe">
              <a:extLst>
                <a:ext uri="{FF2B5EF4-FFF2-40B4-BE49-F238E27FC236}">
                  <a16:creationId xmlns:a16="http://schemas.microsoft.com/office/drawing/2014/main" id="{54DD9A6B-6304-4A5C-846E-9AC80391499B}"/>
                </a:ext>
              </a:extLst>
            </p:cNvPr>
            <p:cNvGrpSpPr/>
            <p:nvPr/>
          </p:nvGrpSpPr>
          <p:grpSpPr>
            <a:xfrm>
              <a:off x="4426881" y="1280550"/>
              <a:ext cx="3346617" cy="2531075"/>
              <a:chOff x="13195661" y="4584467"/>
              <a:chExt cx="7831858" cy="5923299"/>
            </a:xfrm>
          </p:grpSpPr>
          <p:grpSp>
            <p:nvGrpSpPr>
              <p:cNvPr id="32" name="isļïḑè">
                <a:extLst>
                  <a:ext uri="{FF2B5EF4-FFF2-40B4-BE49-F238E27FC236}">
                    <a16:creationId xmlns:a16="http://schemas.microsoft.com/office/drawing/2014/main" id="{EAA5EE3C-3B4B-4BE7-82E2-11E4BA63E3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195661" y="4584467"/>
                <a:ext cx="7831858" cy="5923299"/>
                <a:chOff x="1525" y="716"/>
                <a:chExt cx="4441" cy="3361"/>
              </a:xfrm>
            </p:grpSpPr>
            <p:sp>
              <p:nvSpPr>
                <p:cNvPr id="138" name="ïşľïďé">
                  <a:extLst>
                    <a:ext uri="{FF2B5EF4-FFF2-40B4-BE49-F238E27FC236}">
                      <a16:creationId xmlns:a16="http://schemas.microsoft.com/office/drawing/2014/main" id="{DDBD10EB-C55B-4ACD-805D-6860FFB61284}"/>
                    </a:ext>
                  </a:extLst>
                </p:cNvPr>
                <p:cNvSpPr/>
                <p:nvPr/>
              </p:nvSpPr>
              <p:spPr bwMode="auto">
                <a:xfrm>
                  <a:off x="3141" y="3116"/>
                  <a:ext cx="1210" cy="936"/>
                </a:xfrm>
                <a:custGeom>
                  <a:avLst/>
                  <a:gdLst>
                    <a:gd name="T0" fmla="*/ 4130 w 5342"/>
                    <a:gd name="T1" fmla="*/ 0 h 4133"/>
                    <a:gd name="T2" fmla="*/ 4130 w 5342"/>
                    <a:gd name="T3" fmla="*/ 0 h 4133"/>
                    <a:gd name="T4" fmla="*/ 3142 w 5342"/>
                    <a:gd name="T5" fmla="*/ 0 h 4133"/>
                    <a:gd name="T6" fmla="*/ 2199 w 5342"/>
                    <a:gd name="T7" fmla="*/ 0 h 4133"/>
                    <a:gd name="T8" fmla="*/ 1211 w 5342"/>
                    <a:gd name="T9" fmla="*/ 0 h 4133"/>
                    <a:gd name="T10" fmla="*/ 0 w 5342"/>
                    <a:gd name="T11" fmla="*/ 4132 h 4133"/>
                    <a:gd name="T12" fmla="*/ 2199 w 5342"/>
                    <a:gd name="T13" fmla="*/ 4132 h 4133"/>
                    <a:gd name="T14" fmla="*/ 3142 w 5342"/>
                    <a:gd name="T15" fmla="*/ 4132 h 4133"/>
                    <a:gd name="T16" fmla="*/ 5341 w 5342"/>
                    <a:gd name="T17" fmla="*/ 4132 h 4133"/>
                    <a:gd name="T18" fmla="*/ 4130 w 5342"/>
                    <a:gd name="T19" fmla="*/ 0 h 4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42" h="4133">
                      <a:moveTo>
                        <a:pt x="4130" y="0"/>
                      </a:moveTo>
                      <a:lnTo>
                        <a:pt x="4130" y="0"/>
                      </a:lnTo>
                      <a:cubicBezTo>
                        <a:pt x="3142" y="0"/>
                        <a:pt x="3142" y="0"/>
                        <a:pt x="3142" y="0"/>
                      </a:cubicBezTo>
                      <a:cubicBezTo>
                        <a:pt x="2199" y="0"/>
                        <a:pt x="2199" y="0"/>
                        <a:pt x="2199" y="0"/>
                      </a:cubicBezTo>
                      <a:cubicBezTo>
                        <a:pt x="1211" y="0"/>
                        <a:pt x="1211" y="0"/>
                        <a:pt x="1211" y="0"/>
                      </a:cubicBezTo>
                      <a:cubicBezTo>
                        <a:pt x="1211" y="0"/>
                        <a:pt x="1451" y="4132"/>
                        <a:pt x="0" y="4132"/>
                      </a:cubicBezTo>
                      <a:cubicBezTo>
                        <a:pt x="2199" y="4132"/>
                        <a:pt x="2199" y="4132"/>
                        <a:pt x="2199" y="4132"/>
                      </a:cubicBezTo>
                      <a:cubicBezTo>
                        <a:pt x="3142" y="4132"/>
                        <a:pt x="3142" y="4132"/>
                        <a:pt x="3142" y="4132"/>
                      </a:cubicBezTo>
                      <a:cubicBezTo>
                        <a:pt x="5341" y="4132"/>
                        <a:pt x="5341" y="4132"/>
                        <a:pt x="5341" y="4132"/>
                      </a:cubicBezTo>
                      <a:cubicBezTo>
                        <a:pt x="3890" y="4132"/>
                        <a:pt x="4130" y="0"/>
                        <a:pt x="4130" y="0"/>
                      </a:cubicBezTo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9" name="íşḻide">
                  <a:extLst>
                    <a:ext uri="{FF2B5EF4-FFF2-40B4-BE49-F238E27FC236}">
                      <a16:creationId xmlns:a16="http://schemas.microsoft.com/office/drawing/2014/main" id="{03BF1923-8A2A-4022-BE18-6A7CC77C00C4}"/>
                    </a:ext>
                  </a:extLst>
                </p:cNvPr>
                <p:cNvSpPr/>
                <p:nvPr/>
              </p:nvSpPr>
              <p:spPr bwMode="auto">
                <a:xfrm>
                  <a:off x="1525" y="716"/>
                  <a:ext cx="4441" cy="2917"/>
                </a:xfrm>
                <a:custGeom>
                  <a:avLst/>
                  <a:gdLst>
                    <a:gd name="T0" fmla="*/ 19054 w 19590"/>
                    <a:gd name="T1" fmla="*/ 0 h 12867"/>
                    <a:gd name="T2" fmla="*/ 19054 w 19590"/>
                    <a:gd name="T3" fmla="*/ 0 h 12867"/>
                    <a:gd name="T4" fmla="*/ 534 w 19590"/>
                    <a:gd name="T5" fmla="*/ 0 h 12867"/>
                    <a:gd name="T6" fmla="*/ 0 w 19590"/>
                    <a:gd name="T7" fmla="*/ 534 h 12867"/>
                    <a:gd name="T8" fmla="*/ 0 w 19590"/>
                    <a:gd name="T9" fmla="*/ 11450 h 12867"/>
                    <a:gd name="T10" fmla="*/ 0 w 19590"/>
                    <a:gd name="T11" fmla="*/ 11557 h 12867"/>
                    <a:gd name="T12" fmla="*/ 0 w 19590"/>
                    <a:gd name="T13" fmla="*/ 12403 h 12867"/>
                    <a:gd name="T14" fmla="*/ 463 w 19590"/>
                    <a:gd name="T15" fmla="*/ 12866 h 12867"/>
                    <a:gd name="T16" fmla="*/ 19126 w 19590"/>
                    <a:gd name="T17" fmla="*/ 12866 h 12867"/>
                    <a:gd name="T18" fmla="*/ 19589 w 19590"/>
                    <a:gd name="T19" fmla="*/ 12403 h 12867"/>
                    <a:gd name="T20" fmla="*/ 19589 w 19590"/>
                    <a:gd name="T21" fmla="*/ 11557 h 12867"/>
                    <a:gd name="T22" fmla="*/ 19589 w 19590"/>
                    <a:gd name="T23" fmla="*/ 11450 h 12867"/>
                    <a:gd name="T24" fmla="*/ 19589 w 19590"/>
                    <a:gd name="T25" fmla="*/ 534 h 12867"/>
                    <a:gd name="T26" fmla="*/ 19054 w 19590"/>
                    <a:gd name="T27" fmla="*/ 0 h 128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590" h="12867">
                      <a:moveTo>
                        <a:pt x="19054" y="0"/>
                      </a:moveTo>
                      <a:lnTo>
                        <a:pt x="19054" y="0"/>
                      </a:lnTo>
                      <a:cubicBezTo>
                        <a:pt x="534" y="0"/>
                        <a:pt x="534" y="0"/>
                        <a:pt x="534" y="0"/>
                      </a:cubicBezTo>
                      <a:cubicBezTo>
                        <a:pt x="240" y="0"/>
                        <a:pt x="0" y="240"/>
                        <a:pt x="0" y="534"/>
                      </a:cubicBezTo>
                      <a:cubicBezTo>
                        <a:pt x="0" y="11450"/>
                        <a:pt x="0" y="11450"/>
                        <a:pt x="0" y="11450"/>
                      </a:cubicBezTo>
                      <a:cubicBezTo>
                        <a:pt x="0" y="11557"/>
                        <a:pt x="0" y="11557"/>
                        <a:pt x="0" y="11557"/>
                      </a:cubicBezTo>
                      <a:cubicBezTo>
                        <a:pt x="0" y="12403"/>
                        <a:pt x="0" y="12403"/>
                        <a:pt x="0" y="12403"/>
                      </a:cubicBezTo>
                      <a:cubicBezTo>
                        <a:pt x="0" y="12661"/>
                        <a:pt x="205" y="12866"/>
                        <a:pt x="463" y="12866"/>
                      </a:cubicBezTo>
                      <a:cubicBezTo>
                        <a:pt x="19126" y="12866"/>
                        <a:pt x="19126" y="12866"/>
                        <a:pt x="19126" y="12866"/>
                      </a:cubicBezTo>
                      <a:cubicBezTo>
                        <a:pt x="19384" y="12866"/>
                        <a:pt x="19589" y="12661"/>
                        <a:pt x="19589" y="12403"/>
                      </a:cubicBezTo>
                      <a:cubicBezTo>
                        <a:pt x="19589" y="11557"/>
                        <a:pt x="19589" y="11557"/>
                        <a:pt x="19589" y="11557"/>
                      </a:cubicBezTo>
                      <a:cubicBezTo>
                        <a:pt x="19589" y="11450"/>
                        <a:pt x="19589" y="11450"/>
                        <a:pt x="19589" y="11450"/>
                      </a:cubicBezTo>
                      <a:cubicBezTo>
                        <a:pt x="19589" y="534"/>
                        <a:pt x="19589" y="534"/>
                        <a:pt x="19589" y="534"/>
                      </a:cubicBezTo>
                      <a:cubicBezTo>
                        <a:pt x="19589" y="240"/>
                        <a:pt x="19348" y="0"/>
                        <a:pt x="19054" y="0"/>
                      </a:cubicBezTo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0" name="íṡḷïḓe">
                  <a:extLst>
                    <a:ext uri="{FF2B5EF4-FFF2-40B4-BE49-F238E27FC236}">
                      <a16:creationId xmlns:a16="http://schemas.microsoft.com/office/drawing/2014/main" id="{2A1DA0A6-A1B4-44E5-9371-89F443DA18CC}"/>
                    </a:ext>
                  </a:extLst>
                </p:cNvPr>
                <p:cNvSpPr/>
                <p:nvPr/>
              </p:nvSpPr>
              <p:spPr bwMode="auto">
                <a:xfrm>
                  <a:off x="1669" y="855"/>
                  <a:ext cx="4155" cy="2230"/>
                </a:xfrm>
                <a:custGeom>
                  <a:avLst/>
                  <a:gdLst>
                    <a:gd name="T0" fmla="*/ 18324 w 18325"/>
                    <a:gd name="T1" fmla="*/ 9839 h 9840"/>
                    <a:gd name="T2" fmla="*/ 0 w 18325"/>
                    <a:gd name="T3" fmla="*/ 9839 h 9840"/>
                    <a:gd name="T4" fmla="*/ 0 w 18325"/>
                    <a:gd name="T5" fmla="*/ 0 h 9840"/>
                    <a:gd name="T6" fmla="*/ 18324 w 18325"/>
                    <a:gd name="T7" fmla="*/ 0 h 9840"/>
                    <a:gd name="T8" fmla="*/ 18324 w 18325"/>
                    <a:gd name="T9" fmla="*/ 9839 h 9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325" h="9840">
                      <a:moveTo>
                        <a:pt x="18324" y="9839"/>
                      </a:moveTo>
                      <a:lnTo>
                        <a:pt x="0" y="9839"/>
                      </a:lnTo>
                      <a:lnTo>
                        <a:pt x="0" y="0"/>
                      </a:lnTo>
                      <a:lnTo>
                        <a:pt x="18324" y="0"/>
                      </a:lnTo>
                      <a:lnTo>
                        <a:pt x="18324" y="9839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1" name="íşḷïḍe">
                  <a:extLst>
                    <a:ext uri="{FF2B5EF4-FFF2-40B4-BE49-F238E27FC236}">
                      <a16:creationId xmlns:a16="http://schemas.microsoft.com/office/drawing/2014/main" id="{2A449810-103C-4FC7-8A9D-2711A4234645}"/>
                    </a:ext>
                  </a:extLst>
                </p:cNvPr>
                <p:cNvSpPr/>
                <p:nvPr/>
              </p:nvSpPr>
              <p:spPr bwMode="auto">
                <a:xfrm>
                  <a:off x="1669" y="3066"/>
                  <a:ext cx="4155" cy="131"/>
                </a:xfrm>
                <a:custGeom>
                  <a:avLst/>
                  <a:gdLst>
                    <a:gd name="T0" fmla="*/ 18324 w 18325"/>
                    <a:gd name="T1" fmla="*/ 579 h 580"/>
                    <a:gd name="T2" fmla="*/ 0 w 18325"/>
                    <a:gd name="T3" fmla="*/ 579 h 580"/>
                    <a:gd name="T4" fmla="*/ 0 w 18325"/>
                    <a:gd name="T5" fmla="*/ 0 h 580"/>
                    <a:gd name="T6" fmla="*/ 18324 w 18325"/>
                    <a:gd name="T7" fmla="*/ 0 h 580"/>
                    <a:gd name="T8" fmla="*/ 18324 w 18325"/>
                    <a:gd name="T9" fmla="*/ 579 h 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325" h="580">
                      <a:moveTo>
                        <a:pt x="18324" y="579"/>
                      </a:moveTo>
                      <a:lnTo>
                        <a:pt x="0" y="579"/>
                      </a:lnTo>
                      <a:lnTo>
                        <a:pt x="0" y="0"/>
                      </a:lnTo>
                      <a:lnTo>
                        <a:pt x="18324" y="0"/>
                      </a:lnTo>
                      <a:lnTo>
                        <a:pt x="18324" y="579"/>
                      </a:lnTo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2" name="iś1iḍè">
                  <a:extLst>
                    <a:ext uri="{FF2B5EF4-FFF2-40B4-BE49-F238E27FC236}">
                      <a16:creationId xmlns:a16="http://schemas.microsoft.com/office/drawing/2014/main" id="{FDC77148-F75B-4137-8F32-15BD9EF7D54B}"/>
                    </a:ext>
                  </a:extLst>
                </p:cNvPr>
                <p:cNvSpPr/>
                <p:nvPr/>
              </p:nvSpPr>
              <p:spPr bwMode="auto">
                <a:xfrm>
                  <a:off x="3638" y="3300"/>
                  <a:ext cx="217" cy="217"/>
                </a:xfrm>
                <a:custGeom>
                  <a:avLst/>
                  <a:gdLst>
                    <a:gd name="T0" fmla="*/ 961 w 962"/>
                    <a:gd name="T1" fmla="*/ 481 h 963"/>
                    <a:gd name="T2" fmla="*/ 961 w 962"/>
                    <a:gd name="T3" fmla="*/ 481 h 963"/>
                    <a:gd name="T4" fmla="*/ 481 w 962"/>
                    <a:gd name="T5" fmla="*/ 962 h 963"/>
                    <a:gd name="T6" fmla="*/ 0 w 962"/>
                    <a:gd name="T7" fmla="*/ 481 h 963"/>
                    <a:gd name="T8" fmla="*/ 481 w 962"/>
                    <a:gd name="T9" fmla="*/ 0 h 963"/>
                    <a:gd name="T10" fmla="*/ 961 w 962"/>
                    <a:gd name="T11" fmla="*/ 481 h 9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2" h="963">
                      <a:moveTo>
                        <a:pt x="961" y="481"/>
                      </a:moveTo>
                      <a:lnTo>
                        <a:pt x="961" y="481"/>
                      </a:lnTo>
                      <a:cubicBezTo>
                        <a:pt x="961" y="748"/>
                        <a:pt x="747" y="962"/>
                        <a:pt x="481" y="962"/>
                      </a:cubicBezTo>
                      <a:cubicBezTo>
                        <a:pt x="214" y="962"/>
                        <a:pt x="0" y="748"/>
                        <a:pt x="0" y="481"/>
                      </a:cubicBezTo>
                      <a:cubicBezTo>
                        <a:pt x="0" y="214"/>
                        <a:pt x="214" y="0"/>
                        <a:pt x="481" y="0"/>
                      </a:cubicBezTo>
                      <a:cubicBezTo>
                        <a:pt x="747" y="0"/>
                        <a:pt x="961" y="214"/>
                        <a:pt x="961" y="481"/>
                      </a:cubicBezTo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3" name="ïsļiďê">
                  <a:extLst>
                    <a:ext uri="{FF2B5EF4-FFF2-40B4-BE49-F238E27FC236}">
                      <a16:creationId xmlns:a16="http://schemas.microsoft.com/office/drawing/2014/main" id="{559CCD64-D697-4656-88CD-13474608E0B5}"/>
                    </a:ext>
                  </a:extLst>
                </p:cNvPr>
                <p:cNvSpPr/>
                <p:nvPr/>
              </p:nvSpPr>
              <p:spPr bwMode="auto">
                <a:xfrm>
                  <a:off x="3129" y="4035"/>
                  <a:ext cx="1235" cy="42"/>
                </a:xfrm>
                <a:custGeom>
                  <a:avLst/>
                  <a:gdLst>
                    <a:gd name="T0" fmla="*/ 5448 w 5449"/>
                    <a:gd name="T1" fmla="*/ 187 h 188"/>
                    <a:gd name="T2" fmla="*/ 0 w 5449"/>
                    <a:gd name="T3" fmla="*/ 187 h 188"/>
                    <a:gd name="T4" fmla="*/ 0 w 5449"/>
                    <a:gd name="T5" fmla="*/ 0 h 188"/>
                    <a:gd name="T6" fmla="*/ 5448 w 5449"/>
                    <a:gd name="T7" fmla="*/ 0 h 188"/>
                    <a:gd name="T8" fmla="*/ 5448 w 5449"/>
                    <a:gd name="T9" fmla="*/ 187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49" h="188">
                      <a:moveTo>
                        <a:pt x="5448" y="187"/>
                      </a:moveTo>
                      <a:lnTo>
                        <a:pt x="0" y="187"/>
                      </a:lnTo>
                      <a:lnTo>
                        <a:pt x="0" y="0"/>
                      </a:lnTo>
                      <a:lnTo>
                        <a:pt x="5448" y="0"/>
                      </a:lnTo>
                      <a:lnTo>
                        <a:pt x="5448" y="187"/>
                      </a:ln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3" name="i$ľíḋé">
                <a:extLst>
                  <a:ext uri="{FF2B5EF4-FFF2-40B4-BE49-F238E27FC236}">
                    <a16:creationId xmlns:a16="http://schemas.microsoft.com/office/drawing/2014/main" id="{7FB37D16-633A-428B-8969-B552D541F2F4}"/>
                  </a:ext>
                </a:extLst>
              </p:cNvPr>
              <p:cNvSpPr/>
              <p:nvPr/>
            </p:nvSpPr>
            <p:spPr bwMode="auto">
              <a:xfrm>
                <a:off x="13674993" y="5382816"/>
                <a:ext cx="2235658" cy="2513039"/>
              </a:xfrm>
              <a:custGeom>
                <a:avLst/>
                <a:gdLst>
                  <a:gd name="T0" fmla="*/ 6114 w 6115"/>
                  <a:gd name="T1" fmla="*/ 6879 h 6880"/>
                  <a:gd name="T2" fmla="*/ 6114 w 6115"/>
                  <a:gd name="T3" fmla="*/ 6879 h 6880"/>
                  <a:gd name="T4" fmla="*/ 0 w 6115"/>
                  <a:gd name="T5" fmla="*/ 6879 h 6880"/>
                  <a:gd name="T6" fmla="*/ 0 w 6115"/>
                  <a:gd name="T7" fmla="*/ 640 h 6880"/>
                  <a:gd name="T8" fmla="*/ 646 w 6115"/>
                  <a:gd name="T9" fmla="*/ 0 h 6880"/>
                  <a:gd name="T10" fmla="*/ 5468 w 6115"/>
                  <a:gd name="T11" fmla="*/ 0 h 6880"/>
                  <a:gd name="T12" fmla="*/ 6114 w 6115"/>
                  <a:gd name="T13" fmla="*/ 640 h 6880"/>
                  <a:gd name="T14" fmla="*/ 6114 w 6115"/>
                  <a:gd name="T15" fmla="*/ 6879 h 6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15" h="6880">
                    <a:moveTo>
                      <a:pt x="6114" y="6879"/>
                    </a:moveTo>
                    <a:lnTo>
                      <a:pt x="6114" y="6879"/>
                    </a:lnTo>
                    <a:cubicBezTo>
                      <a:pt x="0" y="6879"/>
                      <a:pt x="0" y="6879"/>
                      <a:pt x="0" y="6879"/>
                    </a:cubicBezTo>
                    <a:cubicBezTo>
                      <a:pt x="0" y="640"/>
                      <a:pt x="0" y="640"/>
                      <a:pt x="0" y="640"/>
                    </a:cubicBezTo>
                    <a:cubicBezTo>
                      <a:pt x="0" y="285"/>
                      <a:pt x="290" y="0"/>
                      <a:pt x="646" y="0"/>
                    </a:cubicBezTo>
                    <a:cubicBezTo>
                      <a:pt x="5468" y="0"/>
                      <a:pt x="5468" y="0"/>
                      <a:pt x="5468" y="0"/>
                    </a:cubicBezTo>
                    <a:cubicBezTo>
                      <a:pt x="5824" y="0"/>
                      <a:pt x="6114" y="285"/>
                      <a:pt x="6114" y="640"/>
                    </a:cubicBezTo>
                    <a:lnTo>
                      <a:pt x="6114" y="6879"/>
                    </a:lnTo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işḻïḑe">
                <a:extLst>
                  <a:ext uri="{FF2B5EF4-FFF2-40B4-BE49-F238E27FC236}">
                    <a16:creationId xmlns:a16="http://schemas.microsoft.com/office/drawing/2014/main" id="{84ACBCC2-9257-4BEB-B3A5-4FE01BA8A12D}"/>
                  </a:ext>
                </a:extLst>
              </p:cNvPr>
              <p:cNvSpPr/>
              <p:nvPr/>
            </p:nvSpPr>
            <p:spPr bwMode="auto">
              <a:xfrm>
                <a:off x="13739515" y="5789030"/>
                <a:ext cx="2105002" cy="2032676"/>
              </a:xfrm>
              <a:custGeom>
                <a:avLst/>
                <a:gdLst>
                  <a:gd name="T0" fmla="*/ 5758 w 5759"/>
                  <a:gd name="T1" fmla="*/ 5566 h 5567"/>
                  <a:gd name="T2" fmla="*/ 0 w 5759"/>
                  <a:gd name="T3" fmla="*/ 5566 h 5567"/>
                  <a:gd name="T4" fmla="*/ 0 w 5759"/>
                  <a:gd name="T5" fmla="*/ 0 h 5567"/>
                  <a:gd name="T6" fmla="*/ 5758 w 5759"/>
                  <a:gd name="T7" fmla="*/ 0 h 5567"/>
                  <a:gd name="T8" fmla="*/ 5758 w 5759"/>
                  <a:gd name="T9" fmla="*/ 5566 h 5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9" h="5567">
                    <a:moveTo>
                      <a:pt x="5758" y="5566"/>
                    </a:moveTo>
                    <a:lnTo>
                      <a:pt x="0" y="5566"/>
                    </a:lnTo>
                    <a:lnTo>
                      <a:pt x="0" y="0"/>
                    </a:lnTo>
                    <a:lnTo>
                      <a:pt x="5758" y="0"/>
                    </a:lnTo>
                    <a:lnTo>
                      <a:pt x="5758" y="5566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išļïdè">
                <a:extLst>
                  <a:ext uri="{FF2B5EF4-FFF2-40B4-BE49-F238E27FC236}">
                    <a16:creationId xmlns:a16="http://schemas.microsoft.com/office/drawing/2014/main" id="{6FC57DB6-4811-4B65-B8BF-2284099AEBB2}"/>
                  </a:ext>
                </a:extLst>
              </p:cNvPr>
              <p:cNvSpPr/>
              <p:nvPr/>
            </p:nvSpPr>
            <p:spPr bwMode="auto">
              <a:xfrm>
                <a:off x="13894366" y="5484370"/>
                <a:ext cx="129043" cy="130568"/>
              </a:xfrm>
              <a:custGeom>
                <a:avLst/>
                <a:gdLst>
                  <a:gd name="T0" fmla="*/ 263 w 357"/>
                  <a:gd name="T1" fmla="*/ 93 h 362"/>
                  <a:gd name="T2" fmla="*/ 263 w 357"/>
                  <a:gd name="T3" fmla="*/ 93 h 362"/>
                  <a:gd name="T4" fmla="*/ 93 w 357"/>
                  <a:gd name="T5" fmla="*/ 263 h 362"/>
                  <a:gd name="T6" fmla="*/ 263 w 357"/>
                  <a:gd name="T7" fmla="*/ 93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362">
                    <a:moveTo>
                      <a:pt x="263" y="93"/>
                    </a:moveTo>
                    <a:lnTo>
                      <a:pt x="263" y="93"/>
                    </a:lnTo>
                    <a:cubicBezTo>
                      <a:pt x="356" y="219"/>
                      <a:pt x="219" y="361"/>
                      <a:pt x="93" y="263"/>
                    </a:cubicBezTo>
                    <a:cubicBezTo>
                      <a:pt x="0" y="142"/>
                      <a:pt x="137" y="0"/>
                      <a:pt x="263" y="93"/>
                    </a:cubicBezTo>
                  </a:path>
                </a:pathLst>
              </a:custGeom>
              <a:solidFill>
                <a:srgbClr val="FFD36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ïṧļíḑé">
                <a:extLst>
                  <a:ext uri="{FF2B5EF4-FFF2-40B4-BE49-F238E27FC236}">
                    <a16:creationId xmlns:a16="http://schemas.microsoft.com/office/drawing/2014/main" id="{44E1688E-35CF-4E8D-A9A8-471CC5F4E54B}"/>
                  </a:ext>
                </a:extLst>
              </p:cNvPr>
              <p:cNvSpPr/>
              <p:nvPr/>
            </p:nvSpPr>
            <p:spPr bwMode="auto">
              <a:xfrm>
                <a:off x="13789519" y="5508549"/>
                <a:ext cx="85490" cy="82209"/>
              </a:xfrm>
              <a:custGeom>
                <a:avLst/>
                <a:gdLst>
                  <a:gd name="T0" fmla="*/ 235 w 236"/>
                  <a:gd name="T1" fmla="*/ 115 h 231"/>
                  <a:gd name="T2" fmla="*/ 235 w 236"/>
                  <a:gd name="T3" fmla="*/ 115 h 231"/>
                  <a:gd name="T4" fmla="*/ 115 w 236"/>
                  <a:gd name="T5" fmla="*/ 230 h 231"/>
                  <a:gd name="T6" fmla="*/ 0 w 236"/>
                  <a:gd name="T7" fmla="*/ 115 h 231"/>
                  <a:gd name="T8" fmla="*/ 115 w 236"/>
                  <a:gd name="T9" fmla="*/ 0 h 231"/>
                  <a:gd name="T10" fmla="*/ 235 w 236"/>
                  <a:gd name="T11" fmla="*/ 115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1">
                    <a:moveTo>
                      <a:pt x="235" y="115"/>
                    </a:moveTo>
                    <a:lnTo>
                      <a:pt x="235" y="115"/>
                    </a:lnTo>
                    <a:cubicBezTo>
                      <a:pt x="235" y="180"/>
                      <a:pt x="181" y="230"/>
                      <a:pt x="115" y="230"/>
                    </a:cubicBezTo>
                    <a:cubicBezTo>
                      <a:pt x="55" y="230"/>
                      <a:pt x="0" y="180"/>
                      <a:pt x="0" y="115"/>
                    </a:cubicBezTo>
                    <a:cubicBezTo>
                      <a:pt x="0" y="49"/>
                      <a:pt x="55" y="0"/>
                      <a:pt x="115" y="0"/>
                    </a:cubicBezTo>
                    <a:cubicBezTo>
                      <a:pt x="181" y="0"/>
                      <a:pt x="235" y="49"/>
                      <a:pt x="235" y="115"/>
                    </a:cubicBezTo>
                  </a:path>
                </a:pathLst>
              </a:custGeom>
              <a:solidFill>
                <a:srgbClr val="F15544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ísľîdê">
                <a:extLst>
                  <a:ext uri="{FF2B5EF4-FFF2-40B4-BE49-F238E27FC236}">
                    <a16:creationId xmlns:a16="http://schemas.microsoft.com/office/drawing/2014/main" id="{DB9CA671-5105-40A3-9054-A771CE1F2EC4}"/>
                  </a:ext>
                </a:extLst>
              </p:cNvPr>
              <p:cNvSpPr/>
              <p:nvPr/>
            </p:nvSpPr>
            <p:spPr bwMode="auto">
              <a:xfrm>
                <a:off x="14023408" y="5484370"/>
                <a:ext cx="129043" cy="130568"/>
              </a:xfrm>
              <a:custGeom>
                <a:avLst/>
                <a:gdLst>
                  <a:gd name="T0" fmla="*/ 263 w 357"/>
                  <a:gd name="T1" fmla="*/ 93 h 362"/>
                  <a:gd name="T2" fmla="*/ 263 w 357"/>
                  <a:gd name="T3" fmla="*/ 93 h 362"/>
                  <a:gd name="T4" fmla="*/ 93 w 357"/>
                  <a:gd name="T5" fmla="*/ 263 h 362"/>
                  <a:gd name="T6" fmla="*/ 263 w 357"/>
                  <a:gd name="T7" fmla="*/ 93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362">
                    <a:moveTo>
                      <a:pt x="263" y="93"/>
                    </a:moveTo>
                    <a:lnTo>
                      <a:pt x="263" y="93"/>
                    </a:lnTo>
                    <a:cubicBezTo>
                      <a:pt x="356" y="219"/>
                      <a:pt x="219" y="361"/>
                      <a:pt x="93" y="263"/>
                    </a:cubicBezTo>
                    <a:cubicBezTo>
                      <a:pt x="0" y="142"/>
                      <a:pt x="137" y="0"/>
                      <a:pt x="263" y="93"/>
                    </a:cubicBezTo>
                  </a:path>
                </a:pathLst>
              </a:custGeom>
              <a:solidFill>
                <a:srgbClr val="61C5B8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îSļîďé">
                <a:extLst>
                  <a:ext uri="{FF2B5EF4-FFF2-40B4-BE49-F238E27FC236}">
                    <a16:creationId xmlns:a16="http://schemas.microsoft.com/office/drawing/2014/main" id="{44E4074B-3046-42C8-BF93-CA061F670A95}"/>
                  </a:ext>
                </a:extLst>
              </p:cNvPr>
              <p:cNvSpPr/>
              <p:nvPr/>
            </p:nvSpPr>
            <p:spPr bwMode="auto">
              <a:xfrm>
                <a:off x="14239554" y="5490818"/>
                <a:ext cx="1527538" cy="119285"/>
              </a:xfrm>
              <a:custGeom>
                <a:avLst/>
                <a:gdLst>
                  <a:gd name="T0" fmla="*/ 4017 w 4182"/>
                  <a:gd name="T1" fmla="*/ 329 h 330"/>
                  <a:gd name="T2" fmla="*/ 4017 w 4182"/>
                  <a:gd name="T3" fmla="*/ 329 h 330"/>
                  <a:gd name="T4" fmla="*/ 158 w 4182"/>
                  <a:gd name="T5" fmla="*/ 329 h 330"/>
                  <a:gd name="T6" fmla="*/ 0 w 4182"/>
                  <a:gd name="T7" fmla="*/ 165 h 330"/>
                  <a:gd name="T8" fmla="*/ 0 w 4182"/>
                  <a:gd name="T9" fmla="*/ 165 h 330"/>
                  <a:gd name="T10" fmla="*/ 158 w 4182"/>
                  <a:gd name="T11" fmla="*/ 0 h 330"/>
                  <a:gd name="T12" fmla="*/ 4017 w 4182"/>
                  <a:gd name="T13" fmla="*/ 0 h 330"/>
                  <a:gd name="T14" fmla="*/ 4181 w 4182"/>
                  <a:gd name="T15" fmla="*/ 165 h 330"/>
                  <a:gd name="T16" fmla="*/ 4181 w 4182"/>
                  <a:gd name="T17" fmla="*/ 165 h 330"/>
                  <a:gd name="T18" fmla="*/ 4017 w 4182"/>
                  <a:gd name="T19" fmla="*/ 329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82" h="330">
                    <a:moveTo>
                      <a:pt x="4017" y="329"/>
                    </a:moveTo>
                    <a:lnTo>
                      <a:pt x="4017" y="329"/>
                    </a:lnTo>
                    <a:cubicBezTo>
                      <a:pt x="158" y="329"/>
                      <a:pt x="158" y="329"/>
                      <a:pt x="158" y="329"/>
                    </a:cubicBezTo>
                    <a:cubicBezTo>
                      <a:pt x="71" y="329"/>
                      <a:pt x="0" y="252"/>
                      <a:pt x="0" y="165"/>
                    </a:cubicBezTo>
                    <a:lnTo>
                      <a:pt x="0" y="165"/>
                    </a:lnTo>
                    <a:cubicBezTo>
                      <a:pt x="0" y="77"/>
                      <a:pt x="71" y="0"/>
                      <a:pt x="158" y="0"/>
                    </a:cubicBezTo>
                    <a:cubicBezTo>
                      <a:pt x="4017" y="0"/>
                      <a:pt x="4017" y="0"/>
                      <a:pt x="4017" y="0"/>
                    </a:cubicBezTo>
                    <a:cubicBezTo>
                      <a:pt x="4110" y="0"/>
                      <a:pt x="4181" y="77"/>
                      <a:pt x="4181" y="165"/>
                    </a:cubicBezTo>
                    <a:lnTo>
                      <a:pt x="4181" y="165"/>
                    </a:lnTo>
                    <a:cubicBezTo>
                      <a:pt x="4181" y="252"/>
                      <a:pt x="4110" y="329"/>
                      <a:pt x="4017" y="329"/>
                    </a:cubicBezTo>
                  </a:path>
                </a:pathLst>
              </a:custGeom>
              <a:solidFill>
                <a:srgbClr val="425C6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îšḷiďè">
                <a:extLst>
                  <a:ext uri="{FF2B5EF4-FFF2-40B4-BE49-F238E27FC236}">
                    <a16:creationId xmlns:a16="http://schemas.microsoft.com/office/drawing/2014/main" id="{C9C700B3-EEF4-4F8E-B0EB-D50B2E88C500}"/>
                  </a:ext>
                </a:extLst>
              </p:cNvPr>
              <p:cNvSpPr/>
              <p:nvPr/>
            </p:nvSpPr>
            <p:spPr bwMode="auto">
              <a:xfrm>
                <a:off x="15389643" y="6312915"/>
                <a:ext cx="93556" cy="427169"/>
              </a:xfrm>
              <a:custGeom>
                <a:avLst/>
                <a:gdLst>
                  <a:gd name="T0" fmla="*/ 172 w 260"/>
                  <a:gd name="T1" fmla="*/ 1173 h 1174"/>
                  <a:gd name="T2" fmla="*/ 172 w 260"/>
                  <a:gd name="T3" fmla="*/ 1173 h 1174"/>
                  <a:gd name="T4" fmla="*/ 87 w 260"/>
                  <a:gd name="T5" fmla="*/ 1173 h 1174"/>
                  <a:gd name="T6" fmla="*/ 0 w 260"/>
                  <a:gd name="T7" fmla="*/ 1086 h 1174"/>
                  <a:gd name="T8" fmla="*/ 0 w 260"/>
                  <a:gd name="T9" fmla="*/ 87 h 1174"/>
                  <a:gd name="T10" fmla="*/ 87 w 260"/>
                  <a:gd name="T11" fmla="*/ 0 h 1174"/>
                  <a:gd name="T12" fmla="*/ 172 w 260"/>
                  <a:gd name="T13" fmla="*/ 0 h 1174"/>
                  <a:gd name="T14" fmla="*/ 259 w 260"/>
                  <a:gd name="T15" fmla="*/ 87 h 1174"/>
                  <a:gd name="T16" fmla="*/ 259 w 260"/>
                  <a:gd name="T17" fmla="*/ 1086 h 1174"/>
                  <a:gd name="T18" fmla="*/ 172 w 260"/>
                  <a:gd name="T19" fmla="*/ 1173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0" h="1174">
                    <a:moveTo>
                      <a:pt x="172" y="1173"/>
                    </a:moveTo>
                    <a:lnTo>
                      <a:pt x="172" y="1173"/>
                    </a:lnTo>
                    <a:cubicBezTo>
                      <a:pt x="87" y="1173"/>
                      <a:pt x="87" y="1173"/>
                      <a:pt x="87" y="1173"/>
                    </a:cubicBezTo>
                    <a:cubicBezTo>
                      <a:pt x="38" y="1173"/>
                      <a:pt x="0" y="1133"/>
                      <a:pt x="0" y="108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38"/>
                      <a:pt x="38" y="0"/>
                      <a:pt x="87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221" y="0"/>
                      <a:pt x="259" y="38"/>
                      <a:pt x="259" y="87"/>
                    </a:cubicBezTo>
                    <a:cubicBezTo>
                      <a:pt x="259" y="1086"/>
                      <a:pt x="259" y="1086"/>
                      <a:pt x="259" y="1086"/>
                    </a:cubicBezTo>
                    <a:cubicBezTo>
                      <a:pt x="259" y="1133"/>
                      <a:pt x="221" y="1173"/>
                      <a:pt x="172" y="1173"/>
                    </a:cubicBezTo>
                  </a:path>
                </a:pathLst>
              </a:custGeom>
              <a:solidFill>
                <a:srgbClr val="9A9090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iśḷidé">
                <a:extLst>
                  <a:ext uri="{FF2B5EF4-FFF2-40B4-BE49-F238E27FC236}">
                    <a16:creationId xmlns:a16="http://schemas.microsoft.com/office/drawing/2014/main" id="{F76B5F47-A29B-46B6-91F6-CE55BBDC89AE}"/>
                  </a:ext>
                </a:extLst>
              </p:cNvPr>
              <p:cNvSpPr/>
              <p:nvPr/>
            </p:nvSpPr>
            <p:spPr bwMode="auto">
              <a:xfrm>
                <a:off x="15238018" y="6380617"/>
                <a:ext cx="93556" cy="359466"/>
              </a:xfrm>
              <a:custGeom>
                <a:avLst/>
                <a:gdLst>
                  <a:gd name="T0" fmla="*/ 174 w 262"/>
                  <a:gd name="T1" fmla="*/ 987 h 988"/>
                  <a:gd name="T2" fmla="*/ 174 w 262"/>
                  <a:gd name="T3" fmla="*/ 987 h 988"/>
                  <a:gd name="T4" fmla="*/ 87 w 262"/>
                  <a:gd name="T5" fmla="*/ 987 h 988"/>
                  <a:gd name="T6" fmla="*/ 0 w 262"/>
                  <a:gd name="T7" fmla="*/ 900 h 988"/>
                  <a:gd name="T8" fmla="*/ 0 w 262"/>
                  <a:gd name="T9" fmla="*/ 88 h 988"/>
                  <a:gd name="T10" fmla="*/ 87 w 262"/>
                  <a:gd name="T11" fmla="*/ 0 h 988"/>
                  <a:gd name="T12" fmla="*/ 174 w 262"/>
                  <a:gd name="T13" fmla="*/ 0 h 988"/>
                  <a:gd name="T14" fmla="*/ 261 w 262"/>
                  <a:gd name="T15" fmla="*/ 88 h 988"/>
                  <a:gd name="T16" fmla="*/ 261 w 262"/>
                  <a:gd name="T17" fmla="*/ 900 h 988"/>
                  <a:gd name="T18" fmla="*/ 174 w 262"/>
                  <a:gd name="T19" fmla="*/ 987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2" h="988">
                    <a:moveTo>
                      <a:pt x="174" y="987"/>
                    </a:moveTo>
                    <a:lnTo>
                      <a:pt x="174" y="987"/>
                    </a:lnTo>
                    <a:cubicBezTo>
                      <a:pt x="87" y="987"/>
                      <a:pt x="87" y="987"/>
                      <a:pt x="87" y="987"/>
                    </a:cubicBezTo>
                    <a:cubicBezTo>
                      <a:pt x="40" y="987"/>
                      <a:pt x="0" y="947"/>
                      <a:pt x="0" y="90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39"/>
                      <a:pt x="40" y="0"/>
                      <a:pt x="87" y="0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221" y="0"/>
                      <a:pt x="261" y="39"/>
                      <a:pt x="261" y="88"/>
                    </a:cubicBezTo>
                    <a:cubicBezTo>
                      <a:pt x="261" y="900"/>
                      <a:pt x="261" y="900"/>
                      <a:pt x="261" y="900"/>
                    </a:cubicBezTo>
                    <a:cubicBezTo>
                      <a:pt x="261" y="947"/>
                      <a:pt x="221" y="987"/>
                      <a:pt x="174" y="987"/>
                    </a:cubicBezTo>
                  </a:path>
                </a:pathLst>
              </a:custGeom>
              <a:solidFill>
                <a:srgbClr val="9A9090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ïsḻiḍe">
                <a:extLst>
                  <a:ext uri="{FF2B5EF4-FFF2-40B4-BE49-F238E27FC236}">
                    <a16:creationId xmlns:a16="http://schemas.microsoft.com/office/drawing/2014/main" id="{1D1BA75C-9206-4B0C-BCF4-44A028EFE3E9}"/>
                  </a:ext>
                </a:extLst>
              </p:cNvPr>
              <p:cNvSpPr/>
              <p:nvPr/>
            </p:nvSpPr>
            <p:spPr bwMode="auto">
              <a:xfrm>
                <a:off x="15541267" y="6232317"/>
                <a:ext cx="93556" cy="507766"/>
              </a:xfrm>
              <a:custGeom>
                <a:avLst/>
                <a:gdLst>
                  <a:gd name="T0" fmla="*/ 174 w 262"/>
                  <a:gd name="T1" fmla="*/ 1394 h 1395"/>
                  <a:gd name="T2" fmla="*/ 174 w 262"/>
                  <a:gd name="T3" fmla="*/ 1394 h 1395"/>
                  <a:gd name="T4" fmla="*/ 87 w 262"/>
                  <a:gd name="T5" fmla="*/ 1394 h 1395"/>
                  <a:gd name="T6" fmla="*/ 0 w 262"/>
                  <a:gd name="T7" fmla="*/ 1307 h 1395"/>
                  <a:gd name="T8" fmla="*/ 0 w 262"/>
                  <a:gd name="T9" fmla="*/ 85 h 1395"/>
                  <a:gd name="T10" fmla="*/ 87 w 262"/>
                  <a:gd name="T11" fmla="*/ 0 h 1395"/>
                  <a:gd name="T12" fmla="*/ 174 w 262"/>
                  <a:gd name="T13" fmla="*/ 0 h 1395"/>
                  <a:gd name="T14" fmla="*/ 261 w 262"/>
                  <a:gd name="T15" fmla="*/ 85 h 1395"/>
                  <a:gd name="T16" fmla="*/ 261 w 262"/>
                  <a:gd name="T17" fmla="*/ 1307 h 1395"/>
                  <a:gd name="T18" fmla="*/ 174 w 262"/>
                  <a:gd name="T19" fmla="*/ 1394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2" h="1395">
                    <a:moveTo>
                      <a:pt x="174" y="1394"/>
                    </a:moveTo>
                    <a:lnTo>
                      <a:pt x="174" y="1394"/>
                    </a:lnTo>
                    <a:cubicBezTo>
                      <a:pt x="87" y="1394"/>
                      <a:pt x="87" y="1394"/>
                      <a:pt x="87" y="1394"/>
                    </a:cubicBezTo>
                    <a:cubicBezTo>
                      <a:pt x="40" y="1394"/>
                      <a:pt x="0" y="1354"/>
                      <a:pt x="0" y="1307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38"/>
                      <a:pt x="40" y="0"/>
                      <a:pt x="87" y="0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221" y="0"/>
                      <a:pt x="261" y="38"/>
                      <a:pt x="261" y="85"/>
                    </a:cubicBezTo>
                    <a:cubicBezTo>
                      <a:pt x="261" y="1307"/>
                      <a:pt x="261" y="1307"/>
                      <a:pt x="261" y="1307"/>
                    </a:cubicBezTo>
                    <a:cubicBezTo>
                      <a:pt x="261" y="1354"/>
                      <a:pt x="221" y="1394"/>
                      <a:pt x="174" y="1394"/>
                    </a:cubicBezTo>
                  </a:path>
                </a:pathLst>
              </a:custGeom>
              <a:solidFill>
                <a:srgbClr val="9A9090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íŝḷïďe">
                <a:extLst>
                  <a:ext uri="{FF2B5EF4-FFF2-40B4-BE49-F238E27FC236}">
                    <a16:creationId xmlns:a16="http://schemas.microsoft.com/office/drawing/2014/main" id="{1429271F-744C-47E6-ADD6-D0F12662DF3A}"/>
                  </a:ext>
                </a:extLst>
              </p:cNvPr>
              <p:cNvSpPr/>
              <p:nvPr/>
            </p:nvSpPr>
            <p:spPr bwMode="auto">
              <a:xfrm>
                <a:off x="15029937" y="5906702"/>
                <a:ext cx="508104" cy="341735"/>
              </a:xfrm>
              <a:custGeom>
                <a:avLst/>
                <a:gdLst>
                  <a:gd name="T0" fmla="*/ 1309 w 1394"/>
                  <a:gd name="T1" fmla="*/ 0 h 939"/>
                  <a:gd name="T2" fmla="*/ 1309 w 1394"/>
                  <a:gd name="T3" fmla="*/ 0 h 939"/>
                  <a:gd name="T4" fmla="*/ 86 w 1394"/>
                  <a:gd name="T5" fmla="*/ 0 h 939"/>
                  <a:gd name="T6" fmla="*/ 0 w 1394"/>
                  <a:gd name="T7" fmla="*/ 85 h 939"/>
                  <a:gd name="T8" fmla="*/ 0 w 1394"/>
                  <a:gd name="T9" fmla="*/ 533 h 939"/>
                  <a:gd name="T10" fmla="*/ 86 w 1394"/>
                  <a:gd name="T11" fmla="*/ 617 h 939"/>
                  <a:gd name="T12" fmla="*/ 952 w 1394"/>
                  <a:gd name="T13" fmla="*/ 617 h 939"/>
                  <a:gd name="T14" fmla="*/ 1121 w 1394"/>
                  <a:gd name="T15" fmla="*/ 938 h 939"/>
                  <a:gd name="T16" fmla="*/ 1121 w 1394"/>
                  <a:gd name="T17" fmla="*/ 617 h 939"/>
                  <a:gd name="T18" fmla="*/ 1309 w 1394"/>
                  <a:gd name="T19" fmla="*/ 617 h 939"/>
                  <a:gd name="T20" fmla="*/ 1393 w 1394"/>
                  <a:gd name="T21" fmla="*/ 533 h 939"/>
                  <a:gd name="T22" fmla="*/ 1393 w 1394"/>
                  <a:gd name="T23" fmla="*/ 85 h 939"/>
                  <a:gd name="T24" fmla="*/ 1309 w 1394"/>
                  <a:gd name="T25" fmla="*/ 0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4" h="939">
                    <a:moveTo>
                      <a:pt x="1309" y="0"/>
                    </a:moveTo>
                    <a:lnTo>
                      <a:pt x="1309" y="0"/>
                    </a:lnTo>
                    <a:cubicBezTo>
                      <a:pt x="86" y="0"/>
                      <a:pt x="86" y="0"/>
                      <a:pt x="86" y="0"/>
                    </a:cubicBezTo>
                    <a:cubicBezTo>
                      <a:pt x="38" y="0"/>
                      <a:pt x="0" y="38"/>
                      <a:pt x="0" y="85"/>
                    </a:cubicBezTo>
                    <a:cubicBezTo>
                      <a:pt x="0" y="533"/>
                      <a:pt x="0" y="533"/>
                      <a:pt x="0" y="533"/>
                    </a:cubicBezTo>
                    <a:cubicBezTo>
                      <a:pt x="0" y="580"/>
                      <a:pt x="38" y="617"/>
                      <a:pt x="86" y="617"/>
                    </a:cubicBezTo>
                    <a:cubicBezTo>
                      <a:pt x="952" y="617"/>
                      <a:pt x="952" y="617"/>
                      <a:pt x="952" y="617"/>
                    </a:cubicBezTo>
                    <a:cubicBezTo>
                      <a:pt x="1023" y="758"/>
                      <a:pt x="1121" y="938"/>
                      <a:pt x="1121" y="938"/>
                    </a:cubicBezTo>
                    <a:cubicBezTo>
                      <a:pt x="1121" y="617"/>
                      <a:pt x="1121" y="617"/>
                      <a:pt x="1121" y="617"/>
                    </a:cubicBezTo>
                    <a:cubicBezTo>
                      <a:pt x="1309" y="617"/>
                      <a:pt x="1309" y="617"/>
                      <a:pt x="1309" y="617"/>
                    </a:cubicBezTo>
                    <a:cubicBezTo>
                      <a:pt x="1356" y="617"/>
                      <a:pt x="1393" y="580"/>
                      <a:pt x="1393" y="533"/>
                    </a:cubicBezTo>
                    <a:cubicBezTo>
                      <a:pt x="1393" y="85"/>
                      <a:pt x="1393" y="85"/>
                      <a:pt x="1393" y="85"/>
                    </a:cubicBezTo>
                    <a:cubicBezTo>
                      <a:pt x="1393" y="38"/>
                      <a:pt x="1356" y="0"/>
                      <a:pt x="1309" y="0"/>
                    </a:cubicBez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iṥḻïḋé">
                <a:extLst>
                  <a:ext uri="{FF2B5EF4-FFF2-40B4-BE49-F238E27FC236}">
                    <a16:creationId xmlns:a16="http://schemas.microsoft.com/office/drawing/2014/main" id="{40A9623F-C9C6-4BB0-8A8C-FBB045B63712}"/>
                  </a:ext>
                </a:extLst>
              </p:cNvPr>
              <p:cNvSpPr/>
              <p:nvPr/>
            </p:nvSpPr>
            <p:spPr bwMode="auto">
              <a:xfrm>
                <a:off x="14741205" y="6630471"/>
                <a:ext cx="403257" cy="35463"/>
              </a:xfrm>
              <a:custGeom>
                <a:avLst/>
                <a:gdLst>
                  <a:gd name="T0" fmla="*/ 1056 w 1107"/>
                  <a:gd name="T1" fmla="*/ 101 h 102"/>
                  <a:gd name="T2" fmla="*/ 1056 w 1107"/>
                  <a:gd name="T3" fmla="*/ 101 h 102"/>
                  <a:gd name="T4" fmla="*/ 50 w 1107"/>
                  <a:gd name="T5" fmla="*/ 101 h 102"/>
                  <a:gd name="T6" fmla="*/ 0 w 1107"/>
                  <a:gd name="T7" fmla="*/ 50 h 102"/>
                  <a:gd name="T8" fmla="*/ 0 w 1107"/>
                  <a:gd name="T9" fmla="*/ 50 h 102"/>
                  <a:gd name="T10" fmla="*/ 50 w 1107"/>
                  <a:gd name="T11" fmla="*/ 0 h 102"/>
                  <a:gd name="T12" fmla="*/ 1056 w 1107"/>
                  <a:gd name="T13" fmla="*/ 0 h 102"/>
                  <a:gd name="T14" fmla="*/ 1106 w 1107"/>
                  <a:gd name="T15" fmla="*/ 50 h 102"/>
                  <a:gd name="T16" fmla="*/ 1106 w 1107"/>
                  <a:gd name="T17" fmla="*/ 50 h 102"/>
                  <a:gd name="T18" fmla="*/ 1056 w 1107"/>
                  <a:gd name="T19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7" h="102">
                    <a:moveTo>
                      <a:pt x="1056" y="101"/>
                    </a:moveTo>
                    <a:lnTo>
                      <a:pt x="1056" y="101"/>
                    </a:lnTo>
                    <a:cubicBezTo>
                      <a:pt x="50" y="101"/>
                      <a:pt x="50" y="101"/>
                      <a:pt x="50" y="101"/>
                    </a:cubicBezTo>
                    <a:cubicBezTo>
                      <a:pt x="22" y="101"/>
                      <a:pt x="0" y="78"/>
                      <a:pt x="0" y="50"/>
                    </a:cubicBezTo>
                    <a:lnTo>
                      <a:pt x="0" y="50"/>
                    </a:lnTo>
                    <a:cubicBezTo>
                      <a:pt x="0" y="23"/>
                      <a:pt x="22" y="0"/>
                      <a:pt x="50" y="0"/>
                    </a:cubicBezTo>
                    <a:cubicBezTo>
                      <a:pt x="1056" y="0"/>
                      <a:pt x="1056" y="0"/>
                      <a:pt x="1056" y="0"/>
                    </a:cubicBezTo>
                    <a:cubicBezTo>
                      <a:pt x="1084" y="0"/>
                      <a:pt x="1106" y="23"/>
                      <a:pt x="1106" y="50"/>
                    </a:cubicBezTo>
                    <a:lnTo>
                      <a:pt x="1106" y="50"/>
                    </a:lnTo>
                    <a:cubicBezTo>
                      <a:pt x="1106" y="78"/>
                      <a:pt x="1084" y="101"/>
                      <a:pt x="1056" y="101"/>
                    </a:cubicBezTo>
                  </a:path>
                </a:pathLst>
              </a:custGeom>
              <a:solidFill>
                <a:srgbClr val="636466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îṩḻiḋe">
                <a:extLst>
                  <a:ext uri="{FF2B5EF4-FFF2-40B4-BE49-F238E27FC236}">
                    <a16:creationId xmlns:a16="http://schemas.microsoft.com/office/drawing/2014/main" id="{B57BBE37-1D19-4CBA-A89C-C7B74E4527B5}"/>
                  </a:ext>
                </a:extLst>
              </p:cNvPr>
              <p:cNvSpPr/>
              <p:nvPr/>
            </p:nvSpPr>
            <p:spPr bwMode="auto">
              <a:xfrm>
                <a:off x="14741205" y="6704621"/>
                <a:ext cx="403257" cy="35463"/>
              </a:xfrm>
              <a:custGeom>
                <a:avLst/>
                <a:gdLst>
                  <a:gd name="T0" fmla="*/ 1056 w 1107"/>
                  <a:gd name="T1" fmla="*/ 101 h 102"/>
                  <a:gd name="T2" fmla="*/ 1056 w 1107"/>
                  <a:gd name="T3" fmla="*/ 101 h 102"/>
                  <a:gd name="T4" fmla="*/ 50 w 1107"/>
                  <a:gd name="T5" fmla="*/ 101 h 102"/>
                  <a:gd name="T6" fmla="*/ 0 w 1107"/>
                  <a:gd name="T7" fmla="*/ 51 h 102"/>
                  <a:gd name="T8" fmla="*/ 0 w 1107"/>
                  <a:gd name="T9" fmla="*/ 51 h 102"/>
                  <a:gd name="T10" fmla="*/ 50 w 1107"/>
                  <a:gd name="T11" fmla="*/ 0 h 102"/>
                  <a:gd name="T12" fmla="*/ 1056 w 1107"/>
                  <a:gd name="T13" fmla="*/ 0 h 102"/>
                  <a:gd name="T14" fmla="*/ 1106 w 1107"/>
                  <a:gd name="T15" fmla="*/ 51 h 102"/>
                  <a:gd name="T16" fmla="*/ 1106 w 1107"/>
                  <a:gd name="T17" fmla="*/ 51 h 102"/>
                  <a:gd name="T18" fmla="*/ 1056 w 1107"/>
                  <a:gd name="T19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7" h="102">
                    <a:moveTo>
                      <a:pt x="1056" y="101"/>
                    </a:moveTo>
                    <a:lnTo>
                      <a:pt x="1056" y="101"/>
                    </a:lnTo>
                    <a:cubicBezTo>
                      <a:pt x="50" y="101"/>
                      <a:pt x="50" y="101"/>
                      <a:pt x="50" y="101"/>
                    </a:cubicBezTo>
                    <a:cubicBezTo>
                      <a:pt x="22" y="101"/>
                      <a:pt x="0" y="79"/>
                      <a:pt x="0" y="51"/>
                    </a:cubicBezTo>
                    <a:lnTo>
                      <a:pt x="0" y="51"/>
                    </a:lnTo>
                    <a:cubicBezTo>
                      <a:pt x="0" y="23"/>
                      <a:pt x="22" y="0"/>
                      <a:pt x="50" y="0"/>
                    </a:cubicBezTo>
                    <a:cubicBezTo>
                      <a:pt x="1056" y="0"/>
                      <a:pt x="1056" y="0"/>
                      <a:pt x="1056" y="0"/>
                    </a:cubicBezTo>
                    <a:cubicBezTo>
                      <a:pt x="1084" y="0"/>
                      <a:pt x="1106" y="23"/>
                      <a:pt x="1106" y="51"/>
                    </a:cubicBezTo>
                    <a:lnTo>
                      <a:pt x="1106" y="51"/>
                    </a:lnTo>
                    <a:cubicBezTo>
                      <a:pt x="1106" y="79"/>
                      <a:pt x="1084" y="101"/>
                      <a:pt x="1056" y="101"/>
                    </a:cubicBezTo>
                  </a:path>
                </a:pathLst>
              </a:custGeom>
              <a:solidFill>
                <a:srgbClr val="636466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îṧḻiḋè">
                <a:extLst>
                  <a:ext uri="{FF2B5EF4-FFF2-40B4-BE49-F238E27FC236}">
                    <a16:creationId xmlns:a16="http://schemas.microsoft.com/office/drawing/2014/main" id="{BF6A78AE-4926-4DC2-9C22-6593E4595897}"/>
                  </a:ext>
                </a:extLst>
              </p:cNvPr>
              <p:cNvSpPr/>
              <p:nvPr/>
            </p:nvSpPr>
            <p:spPr bwMode="auto">
              <a:xfrm>
                <a:off x="14741205" y="6493454"/>
                <a:ext cx="403257" cy="35463"/>
              </a:xfrm>
              <a:custGeom>
                <a:avLst/>
                <a:gdLst>
                  <a:gd name="T0" fmla="*/ 1056 w 1107"/>
                  <a:gd name="T1" fmla="*/ 101 h 102"/>
                  <a:gd name="T2" fmla="*/ 1056 w 1107"/>
                  <a:gd name="T3" fmla="*/ 101 h 102"/>
                  <a:gd name="T4" fmla="*/ 50 w 1107"/>
                  <a:gd name="T5" fmla="*/ 101 h 102"/>
                  <a:gd name="T6" fmla="*/ 0 w 1107"/>
                  <a:gd name="T7" fmla="*/ 51 h 102"/>
                  <a:gd name="T8" fmla="*/ 0 w 1107"/>
                  <a:gd name="T9" fmla="*/ 51 h 102"/>
                  <a:gd name="T10" fmla="*/ 50 w 1107"/>
                  <a:gd name="T11" fmla="*/ 0 h 102"/>
                  <a:gd name="T12" fmla="*/ 1056 w 1107"/>
                  <a:gd name="T13" fmla="*/ 0 h 102"/>
                  <a:gd name="T14" fmla="*/ 1106 w 1107"/>
                  <a:gd name="T15" fmla="*/ 51 h 102"/>
                  <a:gd name="T16" fmla="*/ 1106 w 1107"/>
                  <a:gd name="T17" fmla="*/ 51 h 102"/>
                  <a:gd name="T18" fmla="*/ 1056 w 1107"/>
                  <a:gd name="T19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7" h="102">
                    <a:moveTo>
                      <a:pt x="1056" y="101"/>
                    </a:moveTo>
                    <a:lnTo>
                      <a:pt x="1056" y="101"/>
                    </a:lnTo>
                    <a:cubicBezTo>
                      <a:pt x="50" y="101"/>
                      <a:pt x="50" y="101"/>
                      <a:pt x="50" y="101"/>
                    </a:cubicBezTo>
                    <a:cubicBezTo>
                      <a:pt x="22" y="101"/>
                      <a:pt x="0" y="79"/>
                      <a:pt x="0" y="51"/>
                    </a:cubicBezTo>
                    <a:lnTo>
                      <a:pt x="0" y="51"/>
                    </a:lnTo>
                    <a:cubicBezTo>
                      <a:pt x="0" y="23"/>
                      <a:pt x="22" y="0"/>
                      <a:pt x="50" y="0"/>
                    </a:cubicBezTo>
                    <a:cubicBezTo>
                      <a:pt x="1056" y="0"/>
                      <a:pt x="1056" y="0"/>
                      <a:pt x="1056" y="0"/>
                    </a:cubicBezTo>
                    <a:cubicBezTo>
                      <a:pt x="1084" y="0"/>
                      <a:pt x="1106" y="23"/>
                      <a:pt x="1106" y="51"/>
                    </a:cubicBezTo>
                    <a:lnTo>
                      <a:pt x="1106" y="51"/>
                    </a:lnTo>
                    <a:cubicBezTo>
                      <a:pt x="1106" y="79"/>
                      <a:pt x="1084" y="101"/>
                      <a:pt x="1056" y="101"/>
                    </a:cubicBezTo>
                  </a:path>
                </a:pathLst>
              </a:custGeom>
              <a:solidFill>
                <a:srgbClr val="636466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ïṡ1ïḓe">
                <a:extLst>
                  <a:ext uri="{FF2B5EF4-FFF2-40B4-BE49-F238E27FC236}">
                    <a16:creationId xmlns:a16="http://schemas.microsoft.com/office/drawing/2014/main" id="{5F2417B3-297F-4169-9580-8AEF63F9EA72}"/>
                  </a:ext>
                </a:extLst>
              </p:cNvPr>
              <p:cNvSpPr/>
              <p:nvPr/>
            </p:nvSpPr>
            <p:spPr bwMode="auto">
              <a:xfrm>
                <a:off x="14741205" y="6567604"/>
                <a:ext cx="403257" cy="35463"/>
              </a:xfrm>
              <a:custGeom>
                <a:avLst/>
                <a:gdLst>
                  <a:gd name="T0" fmla="*/ 1056 w 1107"/>
                  <a:gd name="T1" fmla="*/ 101 h 102"/>
                  <a:gd name="T2" fmla="*/ 1056 w 1107"/>
                  <a:gd name="T3" fmla="*/ 101 h 102"/>
                  <a:gd name="T4" fmla="*/ 50 w 1107"/>
                  <a:gd name="T5" fmla="*/ 101 h 102"/>
                  <a:gd name="T6" fmla="*/ 0 w 1107"/>
                  <a:gd name="T7" fmla="*/ 51 h 102"/>
                  <a:gd name="T8" fmla="*/ 0 w 1107"/>
                  <a:gd name="T9" fmla="*/ 51 h 102"/>
                  <a:gd name="T10" fmla="*/ 50 w 1107"/>
                  <a:gd name="T11" fmla="*/ 0 h 102"/>
                  <a:gd name="T12" fmla="*/ 1056 w 1107"/>
                  <a:gd name="T13" fmla="*/ 0 h 102"/>
                  <a:gd name="T14" fmla="*/ 1106 w 1107"/>
                  <a:gd name="T15" fmla="*/ 51 h 102"/>
                  <a:gd name="T16" fmla="*/ 1106 w 1107"/>
                  <a:gd name="T17" fmla="*/ 51 h 102"/>
                  <a:gd name="T18" fmla="*/ 1056 w 1107"/>
                  <a:gd name="T19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7" h="102">
                    <a:moveTo>
                      <a:pt x="1056" y="101"/>
                    </a:moveTo>
                    <a:lnTo>
                      <a:pt x="1056" y="101"/>
                    </a:lnTo>
                    <a:cubicBezTo>
                      <a:pt x="50" y="101"/>
                      <a:pt x="50" y="101"/>
                      <a:pt x="50" y="101"/>
                    </a:cubicBezTo>
                    <a:cubicBezTo>
                      <a:pt x="22" y="101"/>
                      <a:pt x="0" y="79"/>
                      <a:pt x="0" y="51"/>
                    </a:cubicBezTo>
                    <a:lnTo>
                      <a:pt x="0" y="51"/>
                    </a:lnTo>
                    <a:cubicBezTo>
                      <a:pt x="0" y="23"/>
                      <a:pt x="22" y="0"/>
                      <a:pt x="50" y="0"/>
                    </a:cubicBezTo>
                    <a:cubicBezTo>
                      <a:pt x="1056" y="0"/>
                      <a:pt x="1056" y="0"/>
                      <a:pt x="1056" y="0"/>
                    </a:cubicBezTo>
                    <a:cubicBezTo>
                      <a:pt x="1084" y="0"/>
                      <a:pt x="1106" y="23"/>
                      <a:pt x="1106" y="51"/>
                    </a:cubicBezTo>
                    <a:lnTo>
                      <a:pt x="1106" y="51"/>
                    </a:lnTo>
                    <a:cubicBezTo>
                      <a:pt x="1106" y="79"/>
                      <a:pt x="1084" y="101"/>
                      <a:pt x="1056" y="101"/>
                    </a:cubicBezTo>
                  </a:path>
                </a:pathLst>
              </a:custGeom>
              <a:solidFill>
                <a:srgbClr val="636466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ïṥļíḋe">
                <a:extLst>
                  <a:ext uri="{FF2B5EF4-FFF2-40B4-BE49-F238E27FC236}">
                    <a16:creationId xmlns:a16="http://schemas.microsoft.com/office/drawing/2014/main" id="{42EBBCEF-E413-4B85-8CC5-25DD46261D94}"/>
                  </a:ext>
                </a:extLst>
              </p:cNvPr>
              <p:cNvSpPr/>
              <p:nvPr/>
            </p:nvSpPr>
            <p:spPr bwMode="auto">
              <a:xfrm>
                <a:off x="13947595" y="6978653"/>
                <a:ext cx="88717" cy="90270"/>
              </a:xfrm>
              <a:custGeom>
                <a:avLst/>
                <a:gdLst>
                  <a:gd name="T0" fmla="*/ 248 w 249"/>
                  <a:gd name="T1" fmla="*/ 124 h 251"/>
                  <a:gd name="T2" fmla="*/ 248 w 249"/>
                  <a:gd name="T3" fmla="*/ 124 h 251"/>
                  <a:gd name="T4" fmla="*/ 124 w 249"/>
                  <a:gd name="T5" fmla="*/ 250 h 251"/>
                  <a:gd name="T6" fmla="*/ 0 w 249"/>
                  <a:gd name="T7" fmla="*/ 124 h 251"/>
                  <a:gd name="T8" fmla="*/ 124 w 249"/>
                  <a:gd name="T9" fmla="*/ 0 h 251"/>
                  <a:gd name="T10" fmla="*/ 248 w 249"/>
                  <a:gd name="T11" fmla="*/ 12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51">
                    <a:moveTo>
                      <a:pt x="248" y="124"/>
                    </a:moveTo>
                    <a:lnTo>
                      <a:pt x="248" y="124"/>
                    </a:lnTo>
                    <a:cubicBezTo>
                      <a:pt x="248" y="194"/>
                      <a:pt x="194" y="250"/>
                      <a:pt x="124" y="250"/>
                    </a:cubicBezTo>
                    <a:cubicBezTo>
                      <a:pt x="56" y="250"/>
                      <a:pt x="0" y="194"/>
                      <a:pt x="0" y="124"/>
                    </a:cubicBezTo>
                    <a:cubicBezTo>
                      <a:pt x="0" y="56"/>
                      <a:pt x="56" y="0"/>
                      <a:pt x="124" y="0"/>
                    </a:cubicBezTo>
                    <a:cubicBezTo>
                      <a:pt x="194" y="0"/>
                      <a:pt x="248" y="56"/>
                      <a:pt x="248" y="12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ïŝḻîďè">
                <a:extLst>
                  <a:ext uri="{FF2B5EF4-FFF2-40B4-BE49-F238E27FC236}">
                    <a16:creationId xmlns:a16="http://schemas.microsoft.com/office/drawing/2014/main" id="{E8614B6B-C67B-4CCE-80D8-C51E885AD819}"/>
                  </a:ext>
                </a:extLst>
              </p:cNvPr>
              <p:cNvSpPr/>
              <p:nvPr/>
            </p:nvSpPr>
            <p:spPr bwMode="auto">
              <a:xfrm>
                <a:off x="14129867" y="6978653"/>
                <a:ext cx="88717" cy="90270"/>
              </a:xfrm>
              <a:custGeom>
                <a:avLst/>
                <a:gdLst>
                  <a:gd name="T0" fmla="*/ 247 w 248"/>
                  <a:gd name="T1" fmla="*/ 124 h 251"/>
                  <a:gd name="T2" fmla="*/ 247 w 248"/>
                  <a:gd name="T3" fmla="*/ 124 h 251"/>
                  <a:gd name="T4" fmla="*/ 124 w 248"/>
                  <a:gd name="T5" fmla="*/ 250 h 251"/>
                  <a:gd name="T6" fmla="*/ 0 w 248"/>
                  <a:gd name="T7" fmla="*/ 124 h 251"/>
                  <a:gd name="T8" fmla="*/ 124 w 248"/>
                  <a:gd name="T9" fmla="*/ 0 h 251"/>
                  <a:gd name="T10" fmla="*/ 247 w 248"/>
                  <a:gd name="T11" fmla="*/ 12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251">
                    <a:moveTo>
                      <a:pt x="247" y="124"/>
                    </a:moveTo>
                    <a:lnTo>
                      <a:pt x="247" y="124"/>
                    </a:lnTo>
                    <a:cubicBezTo>
                      <a:pt x="247" y="194"/>
                      <a:pt x="191" y="250"/>
                      <a:pt x="124" y="250"/>
                    </a:cubicBezTo>
                    <a:cubicBezTo>
                      <a:pt x="56" y="250"/>
                      <a:pt x="0" y="194"/>
                      <a:pt x="0" y="124"/>
                    </a:cubicBezTo>
                    <a:cubicBezTo>
                      <a:pt x="0" y="56"/>
                      <a:pt x="56" y="0"/>
                      <a:pt x="124" y="0"/>
                    </a:cubicBezTo>
                    <a:cubicBezTo>
                      <a:pt x="191" y="0"/>
                      <a:pt x="247" y="56"/>
                      <a:pt x="247" y="12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îsḻiḑé">
                <a:extLst>
                  <a:ext uri="{FF2B5EF4-FFF2-40B4-BE49-F238E27FC236}">
                    <a16:creationId xmlns:a16="http://schemas.microsoft.com/office/drawing/2014/main" id="{DA544476-B52D-41C4-A212-4B5ADE95B094}"/>
                  </a:ext>
                </a:extLst>
              </p:cNvPr>
              <p:cNvSpPr/>
              <p:nvPr/>
            </p:nvSpPr>
            <p:spPr bwMode="auto">
              <a:xfrm>
                <a:off x="14310526" y="6978653"/>
                <a:ext cx="90330" cy="90270"/>
              </a:xfrm>
              <a:custGeom>
                <a:avLst/>
                <a:gdLst>
                  <a:gd name="T0" fmla="*/ 249 w 250"/>
                  <a:gd name="T1" fmla="*/ 124 h 251"/>
                  <a:gd name="T2" fmla="*/ 249 w 250"/>
                  <a:gd name="T3" fmla="*/ 124 h 251"/>
                  <a:gd name="T4" fmla="*/ 123 w 250"/>
                  <a:gd name="T5" fmla="*/ 250 h 251"/>
                  <a:gd name="T6" fmla="*/ 0 w 250"/>
                  <a:gd name="T7" fmla="*/ 124 h 251"/>
                  <a:gd name="T8" fmla="*/ 123 w 250"/>
                  <a:gd name="T9" fmla="*/ 0 h 251"/>
                  <a:gd name="T10" fmla="*/ 249 w 250"/>
                  <a:gd name="T11" fmla="*/ 12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251">
                    <a:moveTo>
                      <a:pt x="249" y="124"/>
                    </a:moveTo>
                    <a:lnTo>
                      <a:pt x="249" y="124"/>
                    </a:lnTo>
                    <a:cubicBezTo>
                      <a:pt x="249" y="194"/>
                      <a:pt x="193" y="250"/>
                      <a:pt x="123" y="250"/>
                    </a:cubicBezTo>
                    <a:cubicBezTo>
                      <a:pt x="56" y="250"/>
                      <a:pt x="0" y="194"/>
                      <a:pt x="0" y="124"/>
                    </a:cubicBezTo>
                    <a:cubicBezTo>
                      <a:pt x="0" y="56"/>
                      <a:pt x="56" y="0"/>
                      <a:pt x="123" y="0"/>
                    </a:cubicBezTo>
                    <a:cubicBezTo>
                      <a:pt x="193" y="0"/>
                      <a:pt x="249" y="56"/>
                      <a:pt x="249" y="12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îṣḻîḍé">
                <a:extLst>
                  <a:ext uri="{FF2B5EF4-FFF2-40B4-BE49-F238E27FC236}">
                    <a16:creationId xmlns:a16="http://schemas.microsoft.com/office/drawing/2014/main" id="{C3806ABD-BEC4-4B9A-B438-5BA6B933ECA9}"/>
                  </a:ext>
                </a:extLst>
              </p:cNvPr>
              <p:cNvSpPr/>
              <p:nvPr/>
            </p:nvSpPr>
            <p:spPr bwMode="auto">
              <a:xfrm>
                <a:off x="14492799" y="6978653"/>
                <a:ext cx="88717" cy="90270"/>
              </a:xfrm>
              <a:custGeom>
                <a:avLst/>
                <a:gdLst>
                  <a:gd name="T0" fmla="*/ 247 w 248"/>
                  <a:gd name="T1" fmla="*/ 124 h 251"/>
                  <a:gd name="T2" fmla="*/ 247 w 248"/>
                  <a:gd name="T3" fmla="*/ 124 h 251"/>
                  <a:gd name="T4" fmla="*/ 123 w 248"/>
                  <a:gd name="T5" fmla="*/ 250 h 251"/>
                  <a:gd name="T6" fmla="*/ 0 w 248"/>
                  <a:gd name="T7" fmla="*/ 124 h 251"/>
                  <a:gd name="T8" fmla="*/ 123 w 248"/>
                  <a:gd name="T9" fmla="*/ 0 h 251"/>
                  <a:gd name="T10" fmla="*/ 247 w 248"/>
                  <a:gd name="T11" fmla="*/ 12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251">
                    <a:moveTo>
                      <a:pt x="247" y="124"/>
                    </a:moveTo>
                    <a:lnTo>
                      <a:pt x="247" y="124"/>
                    </a:lnTo>
                    <a:cubicBezTo>
                      <a:pt x="247" y="194"/>
                      <a:pt x="191" y="250"/>
                      <a:pt x="123" y="250"/>
                    </a:cubicBezTo>
                    <a:cubicBezTo>
                      <a:pt x="55" y="250"/>
                      <a:pt x="0" y="194"/>
                      <a:pt x="0" y="124"/>
                    </a:cubicBezTo>
                    <a:cubicBezTo>
                      <a:pt x="0" y="56"/>
                      <a:pt x="55" y="0"/>
                      <a:pt x="123" y="0"/>
                    </a:cubicBezTo>
                    <a:cubicBezTo>
                      <a:pt x="191" y="0"/>
                      <a:pt x="247" y="56"/>
                      <a:pt x="247" y="12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iṡļíďé">
                <a:extLst>
                  <a:ext uri="{FF2B5EF4-FFF2-40B4-BE49-F238E27FC236}">
                    <a16:creationId xmlns:a16="http://schemas.microsoft.com/office/drawing/2014/main" id="{B2BE737E-1D54-4507-BBA8-16B628C68006}"/>
                  </a:ext>
                </a:extLst>
              </p:cNvPr>
              <p:cNvSpPr/>
              <p:nvPr/>
            </p:nvSpPr>
            <p:spPr bwMode="auto">
              <a:xfrm>
                <a:off x="14673458" y="6978653"/>
                <a:ext cx="90330" cy="90270"/>
              </a:xfrm>
              <a:custGeom>
                <a:avLst/>
                <a:gdLst>
                  <a:gd name="T0" fmla="*/ 249 w 250"/>
                  <a:gd name="T1" fmla="*/ 124 h 251"/>
                  <a:gd name="T2" fmla="*/ 249 w 250"/>
                  <a:gd name="T3" fmla="*/ 124 h 251"/>
                  <a:gd name="T4" fmla="*/ 125 w 250"/>
                  <a:gd name="T5" fmla="*/ 250 h 251"/>
                  <a:gd name="T6" fmla="*/ 0 w 250"/>
                  <a:gd name="T7" fmla="*/ 124 h 251"/>
                  <a:gd name="T8" fmla="*/ 125 w 250"/>
                  <a:gd name="T9" fmla="*/ 0 h 251"/>
                  <a:gd name="T10" fmla="*/ 249 w 250"/>
                  <a:gd name="T11" fmla="*/ 12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251">
                    <a:moveTo>
                      <a:pt x="249" y="124"/>
                    </a:moveTo>
                    <a:lnTo>
                      <a:pt x="249" y="124"/>
                    </a:lnTo>
                    <a:cubicBezTo>
                      <a:pt x="249" y="194"/>
                      <a:pt x="193" y="250"/>
                      <a:pt x="125" y="250"/>
                    </a:cubicBezTo>
                    <a:cubicBezTo>
                      <a:pt x="55" y="250"/>
                      <a:pt x="0" y="194"/>
                      <a:pt x="0" y="124"/>
                    </a:cubicBezTo>
                    <a:cubicBezTo>
                      <a:pt x="0" y="56"/>
                      <a:pt x="55" y="0"/>
                      <a:pt x="125" y="0"/>
                    </a:cubicBezTo>
                    <a:cubicBezTo>
                      <a:pt x="193" y="0"/>
                      <a:pt x="249" y="56"/>
                      <a:pt x="249" y="12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iśḷïdé">
                <a:extLst>
                  <a:ext uri="{FF2B5EF4-FFF2-40B4-BE49-F238E27FC236}">
                    <a16:creationId xmlns:a16="http://schemas.microsoft.com/office/drawing/2014/main" id="{5B3B091F-4B4A-4939-BE03-C877D8507B14}"/>
                  </a:ext>
                </a:extLst>
              </p:cNvPr>
              <p:cNvSpPr/>
              <p:nvPr/>
            </p:nvSpPr>
            <p:spPr bwMode="auto">
              <a:xfrm>
                <a:off x="14855730" y="6978653"/>
                <a:ext cx="88717" cy="90270"/>
              </a:xfrm>
              <a:custGeom>
                <a:avLst/>
                <a:gdLst>
                  <a:gd name="T0" fmla="*/ 248 w 249"/>
                  <a:gd name="T1" fmla="*/ 124 h 251"/>
                  <a:gd name="T2" fmla="*/ 248 w 249"/>
                  <a:gd name="T3" fmla="*/ 124 h 251"/>
                  <a:gd name="T4" fmla="*/ 124 w 249"/>
                  <a:gd name="T5" fmla="*/ 250 h 251"/>
                  <a:gd name="T6" fmla="*/ 0 w 249"/>
                  <a:gd name="T7" fmla="*/ 124 h 251"/>
                  <a:gd name="T8" fmla="*/ 124 w 249"/>
                  <a:gd name="T9" fmla="*/ 0 h 251"/>
                  <a:gd name="T10" fmla="*/ 248 w 249"/>
                  <a:gd name="T11" fmla="*/ 12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51">
                    <a:moveTo>
                      <a:pt x="248" y="124"/>
                    </a:moveTo>
                    <a:lnTo>
                      <a:pt x="248" y="124"/>
                    </a:lnTo>
                    <a:cubicBezTo>
                      <a:pt x="248" y="194"/>
                      <a:pt x="192" y="250"/>
                      <a:pt x="124" y="250"/>
                    </a:cubicBezTo>
                    <a:cubicBezTo>
                      <a:pt x="56" y="250"/>
                      <a:pt x="0" y="194"/>
                      <a:pt x="0" y="124"/>
                    </a:cubicBezTo>
                    <a:cubicBezTo>
                      <a:pt x="0" y="56"/>
                      <a:pt x="56" y="0"/>
                      <a:pt x="124" y="0"/>
                    </a:cubicBezTo>
                    <a:cubicBezTo>
                      <a:pt x="192" y="0"/>
                      <a:pt x="248" y="56"/>
                      <a:pt x="248" y="12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ïslïḋè">
                <a:extLst>
                  <a:ext uri="{FF2B5EF4-FFF2-40B4-BE49-F238E27FC236}">
                    <a16:creationId xmlns:a16="http://schemas.microsoft.com/office/drawing/2014/main" id="{5998D7AA-3055-49FB-AAD8-93BE435D80E4}"/>
                  </a:ext>
                </a:extLst>
              </p:cNvPr>
              <p:cNvSpPr/>
              <p:nvPr/>
            </p:nvSpPr>
            <p:spPr bwMode="auto">
              <a:xfrm>
                <a:off x="15036389" y="6978653"/>
                <a:ext cx="90330" cy="90270"/>
              </a:xfrm>
              <a:custGeom>
                <a:avLst/>
                <a:gdLst>
                  <a:gd name="T0" fmla="*/ 250 w 251"/>
                  <a:gd name="T1" fmla="*/ 124 h 251"/>
                  <a:gd name="T2" fmla="*/ 250 w 251"/>
                  <a:gd name="T3" fmla="*/ 124 h 251"/>
                  <a:gd name="T4" fmla="*/ 126 w 251"/>
                  <a:gd name="T5" fmla="*/ 250 h 251"/>
                  <a:gd name="T6" fmla="*/ 0 w 251"/>
                  <a:gd name="T7" fmla="*/ 124 h 251"/>
                  <a:gd name="T8" fmla="*/ 126 w 251"/>
                  <a:gd name="T9" fmla="*/ 0 h 251"/>
                  <a:gd name="T10" fmla="*/ 250 w 251"/>
                  <a:gd name="T11" fmla="*/ 12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251">
                    <a:moveTo>
                      <a:pt x="250" y="124"/>
                    </a:moveTo>
                    <a:lnTo>
                      <a:pt x="250" y="124"/>
                    </a:lnTo>
                    <a:cubicBezTo>
                      <a:pt x="250" y="194"/>
                      <a:pt x="194" y="250"/>
                      <a:pt x="126" y="250"/>
                    </a:cubicBezTo>
                    <a:cubicBezTo>
                      <a:pt x="56" y="250"/>
                      <a:pt x="0" y="194"/>
                      <a:pt x="0" y="124"/>
                    </a:cubicBezTo>
                    <a:cubicBezTo>
                      <a:pt x="0" y="56"/>
                      <a:pt x="56" y="0"/>
                      <a:pt x="126" y="0"/>
                    </a:cubicBezTo>
                    <a:cubicBezTo>
                      <a:pt x="194" y="0"/>
                      <a:pt x="250" y="56"/>
                      <a:pt x="250" y="12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ísḻîḍe">
                <a:extLst>
                  <a:ext uri="{FF2B5EF4-FFF2-40B4-BE49-F238E27FC236}">
                    <a16:creationId xmlns:a16="http://schemas.microsoft.com/office/drawing/2014/main" id="{E97E3BAF-C4E3-4FAC-993C-8FD5EF5D0199}"/>
                  </a:ext>
                </a:extLst>
              </p:cNvPr>
              <p:cNvSpPr/>
              <p:nvPr/>
            </p:nvSpPr>
            <p:spPr bwMode="auto">
              <a:xfrm>
                <a:off x="15218662" y="6978653"/>
                <a:ext cx="88717" cy="90270"/>
              </a:xfrm>
              <a:custGeom>
                <a:avLst/>
                <a:gdLst>
                  <a:gd name="T0" fmla="*/ 248 w 249"/>
                  <a:gd name="T1" fmla="*/ 124 h 251"/>
                  <a:gd name="T2" fmla="*/ 248 w 249"/>
                  <a:gd name="T3" fmla="*/ 124 h 251"/>
                  <a:gd name="T4" fmla="*/ 124 w 249"/>
                  <a:gd name="T5" fmla="*/ 250 h 251"/>
                  <a:gd name="T6" fmla="*/ 0 w 249"/>
                  <a:gd name="T7" fmla="*/ 124 h 251"/>
                  <a:gd name="T8" fmla="*/ 124 w 249"/>
                  <a:gd name="T9" fmla="*/ 0 h 251"/>
                  <a:gd name="T10" fmla="*/ 248 w 249"/>
                  <a:gd name="T11" fmla="*/ 12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51">
                    <a:moveTo>
                      <a:pt x="248" y="124"/>
                    </a:moveTo>
                    <a:lnTo>
                      <a:pt x="248" y="124"/>
                    </a:lnTo>
                    <a:cubicBezTo>
                      <a:pt x="248" y="194"/>
                      <a:pt x="192" y="250"/>
                      <a:pt x="124" y="250"/>
                    </a:cubicBezTo>
                    <a:cubicBezTo>
                      <a:pt x="56" y="250"/>
                      <a:pt x="0" y="194"/>
                      <a:pt x="0" y="124"/>
                    </a:cubicBezTo>
                    <a:cubicBezTo>
                      <a:pt x="0" y="56"/>
                      <a:pt x="56" y="0"/>
                      <a:pt x="124" y="0"/>
                    </a:cubicBezTo>
                    <a:cubicBezTo>
                      <a:pt x="192" y="0"/>
                      <a:pt x="248" y="56"/>
                      <a:pt x="248" y="12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íŝḷíḋe">
                <a:extLst>
                  <a:ext uri="{FF2B5EF4-FFF2-40B4-BE49-F238E27FC236}">
                    <a16:creationId xmlns:a16="http://schemas.microsoft.com/office/drawing/2014/main" id="{1E18E3FD-CF0A-444B-AAA9-D130E86A5496}"/>
                  </a:ext>
                </a:extLst>
              </p:cNvPr>
              <p:cNvSpPr/>
              <p:nvPr/>
            </p:nvSpPr>
            <p:spPr bwMode="auto">
              <a:xfrm>
                <a:off x="15399321" y="6978653"/>
                <a:ext cx="88717" cy="90270"/>
              </a:xfrm>
              <a:custGeom>
                <a:avLst/>
                <a:gdLst>
                  <a:gd name="T0" fmla="*/ 248 w 249"/>
                  <a:gd name="T1" fmla="*/ 124 h 251"/>
                  <a:gd name="T2" fmla="*/ 248 w 249"/>
                  <a:gd name="T3" fmla="*/ 124 h 251"/>
                  <a:gd name="T4" fmla="*/ 124 w 249"/>
                  <a:gd name="T5" fmla="*/ 250 h 251"/>
                  <a:gd name="T6" fmla="*/ 0 w 249"/>
                  <a:gd name="T7" fmla="*/ 124 h 251"/>
                  <a:gd name="T8" fmla="*/ 124 w 249"/>
                  <a:gd name="T9" fmla="*/ 0 h 251"/>
                  <a:gd name="T10" fmla="*/ 248 w 249"/>
                  <a:gd name="T11" fmla="*/ 124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51">
                    <a:moveTo>
                      <a:pt x="248" y="124"/>
                    </a:moveTo>
                    <a:lnTo>
                      <a:pt x="248" y="124"/>
                    </a:lnTo>
                    <a:cubicBezTo>
                      <a:pt x="248" y="194"/>
                      <a:pt x="192" y="250"/>
                      <a:pt x="124" y="250"/>
                    </a:cubicBezTo>
                    <a:cubicBezTo>
                      <a:pt x="54" y="250"/>
                      <a:pt x="0" y="194"/>
                      <a:pt x="0" y="124"/>
                    </a:cubicBezTo>
                    <a:cubicBezTo>
                      <a:pt x="0" y="56"/>
                      <a:pt x="54" y="0"/>
                      <a:pt x="124" y="0"/>
                    </a:cubicBezTo>
                    <a:cubicBezTo>
                      <a:pt x="192" y="0"/>
                      <a:pt x="248" y="56"/>
                      <a:pt x="248" y="124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i$lïḋê">
                <a:extLst>
                  <a:ext uri="{FF2B5EF4-FFF2-40B4-BE49-F238E27FC236}">
                    <a16:creationId xmlns:a16="http://schemas.microsoft.com/office/drawing/2014/main" id="{880580BA-AF4C-43E3-9F1C-1E2C2D9F1415}"/>
                  </a:ext>
                </a:extLst>
              </p:cNvPr>
              <p:cNvSpPr/>
              <p:nvPr/>
            </p:nvSpPr>
            <p:spPr bwMode="auto">
              <a:xfrm>
                <a:off x="13947595" y="7162416"/>
                <a:ext cx="88717" cy="88658"/>
              </a:xfrm>
              <a:custGeom>
                <a:avLst/>
                <a:gdLst>
                  <a:gd name="T0" fmla="*/ 248 w 249"/>
                  <a:gd name="T1" fmla="*/ 124 h 249"/>
                  <a:gd name="T2" fmla="*/ 248 w 249"/>
                  <a:gd name="T3" fmla="*/ 124 h 249"/>
                  <a:gd name="T4" fmla="*/ 124 w 249"/>
                  <a:gd name="T5" fmla="*/ 248 h 249"/>
                  <a:gd name="T6" fmla="*/ 0 w 249"/>
                  <a:gd name="T7" fmla="*/ 124 h 249"/>
                  <a:gd name="T8" fmla="*/ 124 w 249"/>
                  <a:gd name="T9" fmla="*/ 0 h 249"/>
                  <a:gd name="T10" fmla="*/ 248 w 249"/>
                  <a:gd name="T11" fmla="*/ 12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49">
                    <a:moveTo>
                      <a:pt x="248" y="124"/>
                    </a:moveTo>
                    <a:lnTo>
                      <a:pt x="248" y="124"/>
                    </a:lnTo>
                    <a:cubicBezTo>
                      <a:pt x="248" y="192"/>
                      <a:pt x="194" y="248"/>
                      <a:pt x="124" y="248"/>
                    </a:cubicBezTo>
                    <a:cubicBezTo>
                      <a:pt x="56" y="248"/>
                      <a:pt x="0" y="192"/>
                      <a:pt x="0" y="124"/>
                    </a:cubicBezTo>
                    <a:cubicBezTo>
                      <a:pt x="0" y="56"/>
                      <a:pt x="56" y="0"/>
                      <a:pt x="124" y="0"/>
                    </a:cubicBezTo>
                    <a:cubicBezTo>
                      <a:pt x="194" y="0"/>
                      <a:pt x="248" y="56"/>
                      <a:pt x="248" y="124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îṩḷíḑé">
                <a:extLst>
                  <a:ext uri="{FF2B5EF4-FFF2-40B4-BE49-F238E27FC236}">
                    <a16:creationId xmlns:a16="http://schemas.microsoft.com/office/drawing/2014/main" id="{1AD8B6B4-63DF-4846-8817-FEA45B504A42}"/>
                  </a:ext>
                </a:extLst>
              </p:cNvPr>
              <p:cNvSpPr/>
              <p:nvPr/>
            </p:nvSpPr>
            <p:spPr bwMode="auto">
              <a:xfrm>
                <a:off x="14129867" y="7162416"/>
                <a:ext cx="88717" cy="88658"/>
              </a:xfrm>
              <a:custGeom>
                <a:avLst/>
                <a:gdLst>
                  <a:gd name="T0" fmla="*/ 247 w 248"/>
                  <a:gd name="T1" fmla="*/ 124 h 249"/>
                  <a:gd name="T2" fmla="*/ 247 w 248"/>
                  <a:gd name="T3" fmla="*/ 124 h 249"/>
                  <a:gd name="T4" fmla="*/ 124 w 248"/>
                  <a:gd name="T5" fmla="*/ 248 h 249"/>
                  <a:gd name="T6" fmla="*/ 0 w 248"/>
                  <a:gd name="T7" fmla="*/ 124 h 249"/>
                  <a:gd name="T8" fmla="*/ 124 w 248"/>
                  <a:gd name="T9" fmla="*/ 0 h 249"/>
                  <a:gd name="T10" fmla="*/ 247 w 248"/>
                  <a:gd name="T11" fmla="*/ 12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249">
                    <a:moveTo>
                      <a:pt x="247" y="124"/>
                    </a:moveTo>
                    <a:lnTo>
                      <a:pt x="247" y="124"/>
                    </a:lnTo>
                    <a:cubicBezTo>
                      <a:pt x="247" y="192"/>
                      <a:pt x="191" y="248"/>
                      <a:pt x="124" y="248"/>
                    </a:cubicBezTo>
                    <a:cubicBezTo>
                      <a:pt x="56" y="248"/>
                      <a:pt x="0" y="192"/>
                      <a:pt x="0" y="124"/>
                    </a:cubicBezTo>
                    <a:cubicBezTo>
                      <a:pt x="0" y="56"/>
                      <a:pt x="56" y="0"/>
                      <a:pt x="124" y="0"/>
                    </a:cubicBezTo>
                    <a:cubicBezTo>
                      <a:pt x="191" y="0"/>
                      <a:pt x="247" y="56"/>
                      <a:pt x="247" y="124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îṧ1iḋé">
                <a:extLst>
                  <a:ext uri="{FF2B5EF4-FFF2-40B4-BE49-F238E27FC236}">
                    <a16:creationId xmlns:a16="http://schemas.microsoft.com/office/drawing/2014/main" id="{4CAAC10B-0E6F-4B99-93EA-EE63DFE00F5C}"/>
                  </a:ext>
                </a:extLst>
              </p:cNvPr>
              <p:cNvSpPr/>
              <p:nvPr/>
            </p:nvSpPr>
            <p:spPr bwMode="auto">
              <a:xfrm>
                <a:off x="14310526" y="7162416"/>
                <a:ext cx="90330" cy="88658"/>
              </a:xfrm>
              <a:custGeom>
                <a:avLst/>
                <a:gdLst>
                  <a:gd name="T0" fmla="*/ 249 w 250"/>
                  <a:gd name="T1" fmla="*/ 124 h 249"/>
                  <a:gd name="T2" fmla="*/ 249 w 250"/>
                  <a:gd name="T3" fmla="*/ 124 h 249"/>
                  <a:gd name="T4" fmla="*/ 123 w 250"/>
                  <a:gd name="T5" fmla="*/ 248 h 249"/>
                  <a:gd name="T6" fmla="*/ 0 w 250"/>
                  <a:gd name="T7" fmla="*/ 124 h 249"/>
                  <a:gd name="T8" fmla="*/ 123 w 250"/>
                  <a:gd name="T9" fmla="*/ 0 h 249"/>
                  <a:gd name="T10" fmla="*/ 249 w 250"/>
                  <a:gd name="T11" fmla="*/ 12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249">
                    <a:moveTo>
                      <a:pt x="249" y="124"/>
                    </a:moveTo>
                    <a:lnTo>
                      <a:pt x="249" y="124"/>
                    </a:lnTo>
                    <a:cubicBezTo>
                      <a:pt x="249" y="192"/>
                      <a:pt x="193" y="248"/>
                      <a:pt x="123" y="248"/>
                    </a:cubicBezTo>
                    <a:cubicBezTo>
                      <a:pt x="56" y="248"/>
                      <a:pt x="0" y="192"/>
                      <a:pt x="0" y="124"/>
                    </a:cubicBezTo>
                    <a:cubicBezTo>
                      <a:pt x="0" y="56"/>
                      <a:pt x="56" y="0"/>
                      <a:pt x="123" y="0"/>
                    </a:cubicBezTo>
                    <a:cubicBezTo>
                      <a:pt x="193" y="0"/>
                      <a:pt x="249" y="56"/>
                      <a:pt x="249" y="124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íŝľíḍè">
                <a:extLst>
                  <a:ext uri="{FF2B5EF4-FFF2-40B4-BE49-F238E27FC236}">
                    <a16:creationId xmlns:a16="http://schemas.microsoft.com/office/drawing/2014/main" id="{06218DBE-3538-48EB-910F-0C0B387F1FB3}"/>
                  </a:ext>
                </a:extLst>
              </p:cNvPr>
              <p:cNvSpPr/>
              <p:nvPr/>
            </p:nvSpPr>
            <p:spPr bwMode="auto">
              <a:xfrm>
                <a:off x="14492799" y="7162416"/>
                <a:ext cx="88717" cy="88658"/>
              </a:xfrm>
              <a:custGeom>
                <a:avLst/>
                <a:gdLst>
                  <a:gd name="T0" fmla="*/ 247 w 248"/>
                  <a:gd name="T1" fmla="*/ 124 h 249"/>
                  <a:gd name="T2" fmla="*/ 247 w 248"/>
                  <a:gd name="T3" fmla="*/ 124 h 249"/>
                  <a:gd name="T4" fmla="*/ 123 w 248"/>
                  <a:gd name="T5" fmla="*/ 248 h 249"/>
                  <a:gd name="T6" fmla="*/ 0 w 248"/>
                  <a:gd name="T7" fmla="*/ 124 h 249"/>
                  <a:gd name="T8" fmla="*/ 123 w 248"/>
                  <a:gd name="T9" fmla="*/ 0 h 249"/>
                  <a:gd name="T10" fmla="*/ 247 w 248"/>
                  <a:gd name="T11" fmla="*/ 12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249">
                    <a:moveTo>
                      <a:pt x="247" y="124"/>
                    </a:moveTo>
                    <a:lnTo>
                      <a:pt x="247" y="124"/>
                    </a:lnTo>
                    <a:cubicBezTo>
                      <a:pt x="247" y="192"/>
                      <a:pt x="191" y="248"/>
                      <a:pt x="123" y="248"/>
                    </a:cubicBezTo>
                    <a:cubicBezTo>
                      <a:pt x="55" y="248"/>
                      <a:pt x="0" y="192"/>
                      <a:pt x="0" y="124"/>
                    </a:cubicBezTo>
                    <a:cubicBezTo>
                      <a:pt x="0" y="56"/>
                      <a:pt x="55" y="0"/>
                      <a:pt x="123" y="0"/>
                    </a:cubicBezTo>
                    <a:cubicBezTo>
                      <a:pt x="191" y="0"/>
                      <a:pt x="247" y="56"/>
                      <a:pt x="247" y="124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îṣḻídè">
                <a:extLst>
                  <a:ext uri="{FF2B5EF4-FFF2-40B4-BE49-F238E27FC236}">
                    <a16:creationId xmlns:a16="http://schemas.microsoft.com/office/drawing/2014/main" id="{5C1A6DDA-3543-49B0-BA46-3157B5F377DE}"/>
                  </a:ext>
                </a:extLst>
              </p:cNvPr>
              <p:cNvSpPr/>
              <p:nvPr/>
            </p:nvSpPr>
            <p:spPr bwMode="auto">
              <a:xfrm>
                <a:off x="14673458" y="7162416"/>
                <a:ext cx="90330" cy="88658"/>
              </a:xfrm>
              <a:custGeom>
                <a:avLst/>
                <a:gdLst>
                  <a:gd name="T0" fmla="*/ 249 w 250"/>
                  <a:gd name="T1" fmla="*/ 124 h 249"/>
                  <a:gd name="T2" fmla="*/ 249 w 250"/>
                  <a:gd name="T3" fmla="*/ 124 h 249"/>
                  <a:gd name="T4" fmla="*/ 125 w 250"/>
                  <a:gd name="T5" fmla="*/ 248 h 249"/>
                  <a:gd name="T6" fmla="*/ 0 w 250"/>
                  <a:gd name="T7" fmla="*/ 124 h 249"/>
                  <a:gd name="T8" fmla="*/ 125 w 250"/>
                  <a:gd name="T9" fmla="*/ 0 h 249"/>
                  <a:gd name="T10" fmla="*/ 249 w 250"/>
                  <a:gd name="T11" fmla="*/ 12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249">
                    <a:moveTo>
                      <a:pt x="249" y="124"/>
                    </a:moveTo>
                    <a:lnTo>
                      <a:pt x="249" y="124"/>
                    </a:lnTo>
                    <a:cubicBezTo>
                      <a:pt x="249" y="192"/>
                      <a:pt x="193" y="248"/>
                      <a:pt x="125" y="248"/>
                    </a:cubicBezTo>
                    <a:cubicBezTo>
                      <a:pt x="55" y="248"/>
                      <a:pt x="0" y="192"/>
                      <a:pt x="0" y="124"/>
                    </a:cubicBezTo>
                    <a:cubicBezTo>
                      <a:pt x="0" y="56"/>
                      <a:pt x="55" y="0"/>
                      <a:pt x="125" y="0"/>
                    </a:cubicBezTo>
                    <a:cubicBezTo>
                      <a:pt x="193" y="0"/>
                      <a:pt x="249" y="56"/>
                      <a:pt x="249" y="124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ïṣḻîḓê">
                <a:extLst>
                  <a:ext uri="{FF2B5EF4-FFF2-40B4-BE49-F238E27FC236}">
                    <a16:creationId xmlns:a16="http://schemas.microsoft.com/office/drawing/2014/main" id="{5360F6EF-3CFB-4059-BE80-6BC5A01540CB}"/>
                  </a:ext>
                </a:extLst>
              </p:cNvPr>
              <p:cNvSpPr/>
              <p:nvPr/>
            </p:nvSpPr>
            <p:spPr bwMode="auto">
              <a:xfrm>
                <a:off x="14855730" y="7162416"/>
                <a:ext cx="88717" cy="88658"/>
              </a:xfrm>
              <a:custGeom>
                <a:avLst/>
                <a:gdLst>
                  <a:gd name="T0" fmla="*/ 248 w 249"/>
                  <a:gd name="T1" fmla="*/ 124 h 249"/>
                  <a:gd name="T2" fmla="*/ 248 w 249"/>
                  <a:gd name="T3" fmla="*/ 124 h 249"/>
                  <a:gd name="T4" fmla="*/ 124 w 249"/>
                  <a:gd name="T5" fmla="*/ 248 h 249"/>
                  <a:gd name="T6" fmla="*/ 0 w 249"/>
                  <a:gd name="T7" fmla="*/ 124 h 249"/>
                  <a:gd name="T8" fmla="*/ 124 w 249"/>
                  <a:gd name="T9" fmla="*/ 0 h 249"/>
                  <a:gd name="T10" fmla="*/ 248 w 249"/>
                  <a:gd name="T11" fmla="*/ 12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49">
                    <a:moveTo>
                      <a:pt x="248" y="124"/>
                    </a:moveTo>
                    <a:lnTo>
                      <a:pt x="248" y="124"/>
                    </a:lnTo>
                    <a:cubicBezTo>
                      <a:pt x="248" y="192"/>
                      <a:pt x="192" y="248"/>
                      <a:pt x="124" y="248"/>
                    </a:cubicBezTo>
                    <a:cubicBezTo>
                      <a:pt x="56" y="248"/>
                      <a:pt x="0" y="192"/>
                      <a:pt x="0" y="124"/>
                    </a:cubicBezTo>
                    <a:cubicBezTo>
                      <a:pt x="0" y="56"/>
                      <a:pt x="56" y="0"/>
                      <a:pt x="124" y="0"/>
                    </a:cubicBezTo>
                    <a:cubicBezTo>
                      <a:pt x="192" y="0"/>
                      <a:pt x="248" y="56"/>
                      <a:pt x="248" y="124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îşḻíḋê">
                <a:extLst>
                  <a:ext uri="{FF2B5EF4-FFF2-40B4-BE49-F238E27FC236}">
                    <a16:creationId xmlns:a16="http://schemas.microsoft.com/office/drawing/2014/main" id="{91C6F942-87DA-468A-88C8-EE46BB033A6D}"/>
                  </a:ext>
                </a:extLst>
              </p:cNvPr>
              <p:cNvSpPr/>
              <p:nvPr/>
            </p:nvSpPr>
            <p:spPr bwMode="auto">
              <a:xfrm>
                <a:off x="15036389" y="7162416"/>
                <a:ext cx="90330" cy="88658"/>
              </a:xfrm>
              <a:custGeom>
                <a:avLst/>
                <a:gdLst>
                  <a:gd name="T0" fmla="*/ 250 w 251"/>
                  <a:gd name="T1" fmla="*/ 124 h 249"/>
                  <a:gd name="T2" fmla="*/ 250 w 251"/>
                  <a:gd name="T3" fmla="*/ 124 h 249"/>
                  <a:gd name="T4" fmla="*/ 126 w 251"/>
                  <a:gd name="T5" fmla="*/ 248 h 249"/>
                  <a:gd name="T6" fmla="*/ 0 w 251"/>
                  <a:gd name="T7" fmla="*/ 124 h 249"/>
                  <a:gd name="T8" fmla="*/ 126 w 251"/>
                  <a:gd name="T9" fmla="*/ 0 h 249"/>
                  <a:gd name="T10" fmla="*/ 250 w 251"/>
                  <a:gd name="T11" fmla="*/ 12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249">
                    <a:moveTo>
                      <a:pt x="250" y="124"/>
                    </a:moveTo>
                    <a:lnTo>
                      <a:pt x="250" y="124"/>
                    </a:lnTo>
                    <a:cubicBezTo>
                      <a:pt x="250" y="192"/>
                      <a:pt x="194" y="248"/>
                      <a:pt x="126" y="248"/>
                    </a:cubicBezTo>
                    <a:cubicBezTo>
                      <a:pt x="56" y="248"/>
                      <a:pt x="0" y="192"/>
                      <a:pt x="0" y="124"/>
                    </a:cubicBezTo>
                    <a:cubicBezTo>
                      <a:pt x="0" y="56"/>
                      <a:pt x="56" y="0"/>
                      <a:pt x="126" y="0"/>
                    </a:cubicBezTo>
                    <a:cubicBezTo>
                      <a:pt x="194" y="0"/>
                      <a:pt x="250" y="56"/>
                      <a:pt x="250" y="124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îšļíďé">
                <a:extLst>
                  <a:ext uri="{FF2B5EF4-FFF2-40B4-BE49-F238E27FC236}">
                    <a16:creationId xmlns:a16="http://schemas.microsoft.com/office/drawing/2014/main" id="{226D8AEE-439B-4299-B108-D1BF18683688}"/>
                  </a:ext>
                </a:extLst>
              </p:cNvPr>
              <p:cNvSpPr/>
              <p:nvPr/>
            </p:nvSpPr>
            <p:spPr bwMode="auto">
              <a:xfrm>
                <a:off x="15218662" y="7162416"/>
                <a:ext cx="88717" cy="88658"/>
              </a:xfrm>
              <a:custGeom>
                <a:avLst/>
                <a:gdLst>
                  <a:gd name="T0" fmla="*/ 248 w 249"/>
                  <a:gd name="T1" fmla="*/ 124 h 249"/>
                  <a:gd name="T2" fmla="*/ 248 w 249"/>
                  <a:gd name="T3" fmla="*/ 124 h 249"/>
                  <a:gd name="T4" fmla="*/ 124 w 249"/>
                  <a:gd name="T5" fmla="*/ 248 h 249"/>
                  <a:gd name="T6" fmla="*/ 0 w 249"/>
                  <a:gd name="T7" fmla="*/ 124 h 249"/>
                  <a:gd name="T8" fmla="*/ 124 w 249"/>
                  <a:gd name="T9" fmla="*/ 0 h 249"/>
                  <a:gd name="T10" fmla="*/ 248 w 249"/>
                  <a:gd name="T11" fmla="*/ 12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49">
                    <a:moveTo>
                      <a:pt x="248" y="124"/>
                    </a:moveTo>
                    <a:lnTo>
                      <a:pt x="248" y="124"/>
                    </a:lnTo>
                    <a:cubicBezTo>
                      <a:pt x="248" y="192"/>
                      <a:pt x="192" y="248"/>
                      <a:pt x="124" y="248"/>
                    </a:cubicBezTo>
                    <a:cubicBezTo>
                      <a:pt x="56" y="248"/>
                      <a:pt x="0" y="192"/>
                      <a:pt x="0" y="124"/>
                    </a:cubicBezTo>
                    <a:cubicBezTo>
                      <a:pt x="0" y="56"/>
                      <a:pt x="56" y="0"/>
                      <a:pt x="124" y="0"/>
                    </a:cubicBezTo>
                    <a:cubicBezTo>
                      <a:pt x="192" y="0"/>
                      <a:pt x="248" y="56"/>
                      <a:pt x="248" y="124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ïSļiďé">
                <a:extLst>
                  <a:ext uri="{FF2B5EF4-FFF2-40B4-BE49-F238E27FC236}">
                    <a16:creationId xmlns:a16="http://schemas.microsoft.com/office/drawing/2014/main" id="{438345B4-11A3-4517-9EA6-58552493EDCF}"/>
                  </a:ext>
                </a:extLst>
              </p:cNvPr>
              <p:cNvSpPr/>
              <p:nvPr/>
            </p:nvSpPr>
            <p:spPr bwMode="auto">
              <a:xfrm>
                <a:off x="15399321" y="7162416"/>
                <a:ext cx="88717" cy="88658"/>
              </a:xfrm>
              <a:custGeom>
                <a:avLst/>
                <a:gdLst>
                  <a:gd name="T0" fmla="*/ 248 w 249"/>
                  <a:gd name="T1" fmla="*/ 124 h 249"/>
                  <a:gd name="T2" fmla="*/ 248 w 249"/>
                  <a:gd name="T3" fmla="*/ 124 h 249"/>
                  <a:gd name="T4" fmla="*/ 124 w 249"/>
                  <a:gd name="T5" fmla="*/ 248 h 249"/>
                  <a:gd name="T6" fmla="*/ 0 w 249"/>
                  <a:gd name="T7" fmla="*/ 124 h 249"/>
                  <a:gd name="T8" fmla="*/ 124 w 249"/>
                  <a:gd name="T9" fmla="*/ 0 h 249"/>
                  <a:gd name="T10" fmla="*/ 248 w 249"/>
                  <a:gd name="T11" fmla="*/ 12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49">
                    <a:moveTo>
                      <a:pt x="248" y="124"/>
                    </a:moveTo>
                    <a:lnTo>
                      <a:pt x="248" y="124"/>
                    </a:lnTo>
                    <a:cubicBezTo>
                      <a:pt x="248" y="192"/>
                      <a:pt x="192" y="248"/>
                      <a:pt x="124" y="248"/>
                    </a:cubicBezTo>
                    <a:cubicBezTo>
                      <a:pt x="54" y="248"/>
                      <a:pt x="0" y="192"/>
                      <a:pt x="0" y="124"/>
                    </a:cubicBezTo>
                    <a:cubicBezTo>
                      <a:pt x="0" y="56"/>
                      <a:pt x="54" y="0"/>
                      <a:pt x="124" y="0"/>
                    </a:cubicBezTo>
                    <a:cubicBezTo>
                      <a:pt x="192" y="0"/>
                      <a:pt x="248" y="56"/>
                      <a:pt x="248" y="124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ïṣḷïḋé">
                <a:extLst>
                  <a:ext uri="{FF2B5EF4-FFF2-40B4-BE49-F238E27FC236}">
                    <a16:creationId xmlns:a16="http://schemas.microsoft.com/office/drawing/2014/main" id="{431815DE-AF62-464D-975D-3403B5348036}"/>
                  </a:ext>
                </a:extLst>
              </p:cNvPr>
              <p:cNvSpPr/>
              <p:nvPr/>
            </p:nvSpPr>
            <p:spPr bwMode="auto">
              <a:xfrm>
                <a:off x="13947595" y="7346179"/>
                <a:ext cx="88717" cy="88658"/>
              </a:xfrm>
              <a:custGeom>
                <a:avLst/>
                <a:gdLst>
                  <a:gd name="T0" fmla="*/ 248 w 249"/>
                  <a:gd name="T1" fmla="*/ 123 h 248"/>
                  <a:gd name="T2" fmla="*/ 248 w 249"/>
                  <a:gd name="T3" fmla="*/ 123 h 248"/>
                  <a:gd name="T4" fmla="*/ 124 w 249"/>
                  <a:gd name="T5" fmla="*/ 247 h 248"/>
                  <a:gd name="T6" fmla="*/ 0 w 249"/>
                  <a:gd name="T7" fmla="*/ 123 h 248"/>
                  <a:gd name="T8" fmla="*/ 124 w 249"/>
                  <a:gd name="T9" fmla="*/ 0 h 248"/>
                  <a:gd name="T10" fmla="*/ 248 w 249"/>
                  <a:gd name="T11" fmla="*/ 1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48">
                    <a:moveTo>
                      <a:pt x="248" y="123"/>
                    </a:moveTo>
                    <a:lnTo>
                      <a:pt x="248" y="123"/>
                    </a:lnTo>
                    <a:cubicBezTo>
                      <a:pt x="248" y="191"/>
                      <a:pt x="194" y="247"/>
                      <a:pt x="124" y="247"/>
                    </a:cubicBezTo>
                    <a:cubicBezTo>
                      <a:pt x="56" y="247"/>
                      <a:pt x="0" y="191"/>
                      <a:pt x="0" y="123"/>
                    </a:cubicBezTo>
                    <a:cubicBezTo>
                      <a:pt x="0" y="53"/>
                      <a:pt x="56" y="0"/>
                      <a:pt x="124" y="0"/>
                    </a:cubicBezTo>
                    <a:cubicBezTo>
                      <a:pt x="194" y="0"/>
                      <a:pt x="248" y="53"/>
                      <a:pt x="248" y="12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ïsľíḑê">
                <a:extLst>
                  <a:ext uri="{FF2B5EF4-FFF2-40B4-BE49-F238E27FC236}">
                    <a16:creationId xmlns:a16="http://schemas.microsoft.com/office/drawing/2014/main" id="{607E6872-EE46-4358-99F0-7B663EBBC5DB}"/>
                  </a:ext>
                </a:extLst>
              </p:cNvPr>
              <p:cNvSpPr/>
              <p:nvPr/>
            </p:nvSpPr>
            <p:spPr bwMode="auto">
              <a:xfrm>
                <a:off x="14129867" y="7346179"/>
                <a:ext cx="88717" cy="88658"/>
              </a:xfrm>
              <a:custGeom>
                <a:avLst/>
                <a:gdLst>
                  <a:gd name="T0" fmla="*/ 247 w 248"/>
                  <a:gd name="T1" fmla="*/ 123 h 248"/>
                  <a:gd name="T2" fmla="*/ 247 w 248"/>
                  <a:gd name="T3" fmla="*/ 123 h 248"/>
                  <a:gd name="T4" fmla="*/ 124 w 248"/>
                  <a:gd name="T5" fmla="*/ 247 h 248"/>
                  <a:gd name="T6" fmla="*/ 0 w 248"/>
                  <a:gd name="T7" fmla="*/ 123 h 248"/>
                  <a:gd name="T8" fmla="*/ 124 w 248"/>
                  <a:gd name="T9" fmla="*/ 0 h 248"/>
                  <a:gd name="T10" fmla="*/ 247 w 248"/>
                  <a:gd name="T11" fmla="*/ 1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248">
                    <a:moveTo>
                      <a:pt x="247" y="123"/>
                    </a:moveTo>
                    <a:lnTo>
                      <a:pt x="247" y="123"/>
                    </a:lnTo>
                    <a:cubicBezTo>
                      <a:pt x="247" y="191"/>
                      <a:pt x="191" y="247"/>
                      <a:pt x="124" y="247"/>
                    </a:cubicBezTo>
                    <a:cubicBezTo>
                      <a:pt x="56" y="247"/>
                      <a:pt x="0" y="191"/>
                      <a:pt x="0" y="123"/>
                    </a:cubicBezTo>
                    <a:cubicBezTo>
                      <a:pt x="0" y="53"/>
                      <a:pt x="56" y="0"/>
                      <a:pt x="124" y="0"/>
                    </a:cubicBezTo>
                    <a:cubicBezTo>
                      <a:pt x="191" y="0"/>
                      <a:pt x="247" y="53"/>
                      <a:pt x="247" y="12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îs1íḓe">
                <a:extLst>
                  <a:ext uri="{FF2B5EF4-FFF2-40B4-BE49-F238E27FC236}">
                    <a16:creationId xmlns:a16="http://schemas.microsoft.com/office/drawing/2014/main" id="{3A87DD92-3D5A-471C-864C-013F49BB77D8}"/>
                  </a:ext>
                </a:extLst>
              </p:cNvPr>
              <p:cNvSpPr/>
              <p:nvPr/>
            </p:nvSpPr>
            <p:spPr bwMode="auto">
              <a:xfrm>
                <a:off x="14310526" y="7346179"/>
                <a:ext cx="90330" cy="88658"/>
              </a:xfrm>
              <a:custGeom>
                <a:avLst/>
                <a:gdLst>
                  <a:gd name="T0" fmla="*/ 249 w 250"/>
                  <a:gd name="T1" fmla="*/ 123 h 248"/>
                  <a:gd name="T2" fmla="*/ 249 w 250"/>
                  <a:gd name="T3" fmla="*/ 123 h 248"/>
                  <a:gd name="T4" fmla="*/ 123 w 250"/>
                  <a:gd name="T5" fmla="*/ 247 h 248"/>
                  <a:gd name="T6" fmla="*/ 0 w 250"/>
                  <a:gd name="T7" fmla="*/ 123 h 248"/>
                  <a:gd name="T8" fmla="*/ 123 w 250"/>
                  <a:gd name="T9" fmla="*/ 0 h 248"/>
                  <a:gd name="T10" fmla="*/ 249 w 250"/>
                  <a:gd name="T11" fmla="*/ 1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248">
                    <a:moveTo>
                      <a:pt x="249" y="123"/>
                    </a:moveTo>
                    <a:lnTo>
                      <a:pt x="249" y="123"/>
                    </a:lnTo>
                    <a:cubicBezTo>
                      <a:pt x="249" y="191"/>
                      <a:pt x="193" y="247"/>
                      <a:pt x="123" y="247"/>
                    </a:cubicBezTo>
                    <a:cubicBezTo>
                      <a:pt x="56" y="247"/>
                      <a:pt x="0" y="191"/>
                      <a:pt x="0" y="123"/>
                    </a:cubicBezTo>
                    <a:cubicBezTo>
                      <a:pt x="0" y="53"/>
                      <a:pt x="56" y="0"/>
                      <a:pt x="123" y="0"/>
                    </a:cubicBezTo>
                    <a:cubicBezTo>
                      <a:pt x="193" y="0"/>
                      <a:pt x="249" y="53"/>
                      <a:pt x="249" y="12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îsľîḓé">
                <a:extLst>
                  <a:ext uri="{FF2B5EF4-FFF2-40B4-BE49-F238E27FC236}">
                    <a16:creationId xmlns:a16="http://schemas.microsoft.com/office/drawing/2014/main" id="{CDBBC5A7-114E-45D1-AF99-A4FE8DCCC1E1}"/>
                  </a:ext>
                </a:extLst>
              </p:cNvPr>
              <p:cNvSpPr/>
              <p:nvPr/>
            </p:nvSpPr>
            <p:spPr bwMode="auto">
              <a:xfrm>
                <a:off x="14492799" y="7346179"/>
                <a:ext cx="88717" cy="88658"/>
              </a:xfrm>
              <a:custGeom>
                <a:avLst/>
                <a:gdLst>
                  <a:gd name="T0" fmla="*/ 247 w 248"/>
                  <a:gd name="T1" fmla="*/ 123 h 248"/>
                  <a:gd name="T2" fmla="*/ 247 w 248"/>
                  <a:gd name="T3" fmla="*/ 123 h 248"/>
                  <a:gd name="T4" fmla="*/ 123 w 248"/>
                  <a:gd name="T5" fmla="*/ 247 h 248"/>
                  <a:gd name="T6" fmla="*/ 0 w 248"/>
                  <a:gd name="T7" fmla="*/ 123 h 248"/>
                  <a:gd name="T8" fmla="*/ 123 w 248"/>
                  <a:gd name="T9" fmla="*/ 0 h 248"/>
                  <a:gd name="T10" fmla="*/ 247 w 248"/>
                  <a:gd name="T11" fmla="*/ 1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248">
                    <a:moveTo>
                      <a:pt x="247" y="123"/>
                    </a:moveTo>
                    <a:lnTo>
                      <a:pt x="247" y="123"/>
                    </a:lnTo>
                    <a:cubicBezTo>
                      <a:pt x="247" y="191"/>
                      <a:pt x="191" y="247"/>
                      <a:pt x="123" y="247"/>
                    </a:cubicBezTo>
                    <a:cubicBezTo>
                      <a:pt x="55" y="247"/>
                      <a:pt x="0" y="191"/>
                      <a:pt x="0" y="123"/>
                    </a:cubicBezTo>
                    <a:cubicBezTo>
                      <a:pt x="0" y="53"/>
                      <a:pt x="55" y="0"/>
                      <a:pt x="123" y="0"/>
                    </a:cubicBezTo>
                    <a:cubicBezTo>
                      <a:pt x="191" y="0"/>
                      <a:pt x="247" y="53"/>
                      <a:pt x="247" y="12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îṡļiḑe">
                <a:extLst>
                  <a:ext uri="{FF2B5EF4-FFF2-40B4-BE49-F238E27FC236}">
                    <a16:creationId xmlns:a16="http://schemas.microsoft.com/office/drawing/2014/main" id="{D0242793-53C3-420E-B4DE-3341113D3F84}"/>
                  </a:ext>
                </a:extLst>
              </p:cNvPr>
              <p:cNvSpPr/>
              <p:nvPr/>
            </p:nvSpPr>
            <p:spPr bwMode="auto">
              <a:xfrm>
                <a:off x="14673458" y="7346179"/>
                <a:ext cx="90330" cy="88658"/>
              </a:xfrm>
              <a:custGeom>
                <a:avLst/>
                <a:gdLst>
                  <a:gd name="T0" fmla="*/ 249 w 250"/>
                  <a:gd name="T1" fmla="*/ 123 h 248"/>
                  <a:gd name="T2" fmla="*/ 249 w 250"/>
                  <a:gd name="T3" fmla="*/ 123 h 248"/>
                  <a:gd name="T4" fmla="*/ 125 w 250"/>
                  <a:gd name="T5" fmla="*/ 247 h 248"/>
                  <a:gd name="T6" fmla="*/ 0 w 250"/>
                  <a:gd name="T7" fmla="*/ 123 h 248"/>
                  <a:gd name="T8" fmla="*/ 125 w 250"/>
                  <a:gd name="T9" fmla="*/ 0 h 248"/>
                  <a:gd name="T10" fmla="*/ 249 w 250"/>
                  <a:gd name="T11" fmla="*/ 1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248">
                    <a:moveTo>
                      <a:pt x="249" y="123"/>
                    </a:moveTo>
                    <a:lnTo>
                      <a:pt x="249" y="123"/>
                    </a:lnTo>
                    <a:cubicBezTo>
                      <a:pt x="249" y="191"/>
                      <a:pt x="193" y="247"/>
                      <a:pt x="125" y="247"/>
                    </a:cubicBezTo>
                    <a:cubicBezTo>
                      <a:pt x="55" y="247"/>
                      <a:pt x="0" y="191"/>
                      <a:pt x="0" y="123"/>
                    </a:cubicBezTo>
                    <a:cubicBezTo>
                      <a:pt x="0" y="53"/>
                      <a:pt x="55" y="0"/>
                      <a:pt x="125" y="0"/>
                    </a:cubicBezTo>
                    <a:cubicBezTo>
                      <a:pt x="193" y="0"/>
                      <a:pt x="249" y="53"/>
                      <a:pt x="249" y="12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ïŝḷíḓe">
                <a:extLst>
                  <a:ext uri="{FF2B5EF4-FFF2-40B4-BE49-F238E27FC236}">
                    <a16:creationId xmlns:a16="http://schemas.microsoft.com/office/drawing/2014/main" id="{DF8CF98E-759B-4642-8C2C-C9759862E33F}"/>
                  </a:ext>
                </a:extLst>
              </p:cNvPr>
              <p:cNvSpPr/>
              <p:nvPr/>
            </p:nvSpPr>
            <p:spPr bwMode="auto">
              <a:xfrm>
                <a:off x="14855730" y="7346179"/>
                <a:ext cx="88717" cy="88658"/>
              </a:xfrm>
              <a:custGeom>
                <a:avLst/>
                <a:gdLst>
                  <a:gd name="T0" fmla="*/ 248 w 249"/>
                  <a:gd name="T1" fmla="*/ 123 h 248"/>
                  <a:gd name="T2" fmla="*/ 248 w 249"/>
                  <a:gd name="T3" fmla="*/ 123 h 248"/>
                  <a:gd name="T4" fmla="*/ 124 w 249"/>
                  <a:gd name="T5" fmla="*/ 247 h 248"/>
                  <a:gd name="T6" fmla="*/ 0 w 249"/>
                  <a:gd name="T7" fmla="*/ 123 h 248"/>
                  <a:gd name="T8" fmla="*/ 124 w 249"/>
                  <a:gd name="T9" fmla="*/ 0 h 248"/>
                  <a:gd name="T10" fmla="*/ 248 w 249"/>
                  <a:gd name="T11" fmla="*/ 1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48">
                    <a:moveTo>
                      <a:pt x="248" y="123"/>
                    </a:moveTo>
                    <a:lnTo>
                      <a:pt x="248" y="123"/>
                    </a:lnTo>
                    <a:cubicBezTo>
                      <a:pt x="248" y="191"/>
                      <a:pt x="192" y="247"/>
                      <a:pt x="124" y="247"/>
                    </a:cubicBezTo>
                    <a:cubicBezTo>
                      <a:pt x="56" y="247"/>
                      <a:pt x="0" y="191"/>
                      <a:pt x="0" y="123"/>
                    </a:cubicBezTo>
                    <a:cubicBezTo>
                      <a:pt x="0" y="53"/>
                      <a:pt x="56" y="0"/>
                      <a:pt x="124" y="0"/>
                    </a:cubicBezTo>
                    <a:cubicBezTo>
                      <a:pt x="192" y="0"/>
                      <a:pt x="248" y="53"/>
                      <a:pt x="248" y="12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iṥḷiḍe">
                <a:extLst>
                  <a:ext uri="{FF2B5EF4-FFF2-40B4-BE49-F238E27FC236}">
                    <a16:creationId xmlns:a16="http://schemas.microsoft.com/office/drawing/2014/main" id="{4EEB27A5-A193-4FC8-B9F5-17154DF72B0D}"/>
                  </a:ext>
                </a:extLst>
              </p:cNvPr>
              <p:cNvSpPr/>
              <p:nvPr/>
            </p:nvSpPr>
            <p:spPr bwMode="auto">
              <a:xfrm>
                <a:off x="15036389" y="7346179"/>
                <a:ext cx="90330" cy="88658"/>
              </a:xfrm>
              <a:custGeom>
                <a:avLst/>
                <a:gdLst>
                  <a:gd name="T0" fmla="*/ 250 w 251"/>
                  <a:gd name="T1" fmla="*/ 123 h 248"/>
                  <a:gd name="T2" fmla="*/ 250 w 251"/>
                  <a:gd name="T3" fmla="*/ 123 h 248"/>
                  <a:gd name="T4" fmla="*/ 126 w 251"/>
                  <a:gd name="T5" fmla="*/ 247 h 248"/>
                  <a:gd name="T6" fmla="*/ 0 w 251"/>
                  <a:gd name="T7" fmla="*/ 123 h 248"/>
                  <a:gd name="T8" fmla="*/ 126 w 251"/>
                  <a:gd name="T9" fmla="*/ 0 h 248"/>
                  <a:gd name="T10" fmla="*/ 250 w 251"/>
                  <a:gd name="T11" fmla="*/ 1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248">
                    <a:moveTo>
                      <a:pt x="250" y="123"/>
                    </a:moveTo>
                    <a:lnTo>
                      <a:pt x="250" y="123"/>
                    </a:lnTo>
                    <a:cubicBezTo>
                      <a:pt x="250" y="191"/>
                      <a:pt x="194" y="247"/>
                      <a:pt x="126" y="247"/>
                    </a:cubicBezTo>
                    <a:cubicBezTo>
                      <a:pt x="56" y="247"/>
                      <a:pt x="0" y="191"/>
                      <a:pt x="0" y="123"/>
                    </a:cubicBezTo>
                    <a:cubicBezTo>
                      <a:pt x="0" y="53"/>
                      <a:pt x="56" y="0"/>
                      <a:pt x="126" y="0"/>
                    </a:cubicBezTo>
                    <a:cubicBezTo>
                      <a:pt x="194" y="0"/>
                      <a:pt x="250" y="53"/>
                      <a:pt x="250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íśľîḓê">
                <a:extLst>
                  <a:ext uri="{FF2B5EF4-FFF2-40B4-BE49-F238E27FC236}">
                    <a16:creationId xmlns:a16="http://schemas.microsoft.com/office/drawing/2014/main" id="{0DC63F58-F385-4FE8-A6A8-0080DC0430D6}"/>
                  </a:ext>
                </a:extLst>
              </p:cNvPr>
              <p:cNvSpPr/>
              <p:nvPr/>
            </p:nvSpPr>
            <p:spPr bwMode="auto">
              <a:xfrm>
                <a:off x="15218662" y="7346179"/>
                <a:ext cx="88717" cy="88658"/>
              </a:xfrm>
              <a:custGeom>
                <a:avLst/>
                <a:gdLst>
                  <a:gd name="T0" fmla="*/ 248 w 249"/>
                  <a:gd name="T1" fmla="*/ 123 h 248"/>
                  <a:gd name="T2" fmla="*/ 248 w 249"/>
                  <a:gd name="T3" fmla="*/ 123 h 248"/>
                  <a:gd name="T4" fmla="*/ 124 w 249"/>
                  <a:gd name="T5" fmla="*/ 247 h 248"/>
                  <a:gd name="T6" fmla="*/ 0 w 249"/>
                  <a:gd name="T7" fmla="*/ 123 h 248"/>
                  <a:gd name="T8" fmla="*/ 124 w 249"/>
                  <a:gd name="T9" fmla="*/ 0 h 248"/>
                  <a:gd name="T10" fmla="*/ 248 w 249"/>
                  <a:gd name="T11" fmla="*/ 1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48">
                    <a:moveTo>
                      <a:pt x="248" y="123"/>
                    </a:moveTo>
                    <a:lnTo>
                      <a:pt x="248" y="123"/>
                    </a:lnTo>
                    <a:cubicBezTo>
                      <a:pt x="248" y="191"/>
                      <a:pt x="192" y="247"/>
                      <a:pt x="124" y="247"/>
                    </a:cubicBezTo>
                    <a:cubicBezTo>
                      <a:pt x="56" y="247"/>
                      <a:pt x="0" y="191"/>
                      <a:pt x="0" y="123"/>
                    </a:cubicBezTo>
                    <a:cubicBezTo>
                      <a:pt x="0" y="53"/>
                      <a:pt x="56" y="0"/>
                      <a:pt x="124" y="0"/>
                    </a:cubicBezTo>
                    <a:cubicBezTo>
                      <a:pt x="192" y="0"/>
                      <a:pt x="248" y="53"/>
                      <a:pt x="248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îṥlíḑê">
                <a:extLst>
                  <a:ext uri="{FF2B5EF4-FFF2-40B4-BE49-F238E27FC236}">
                    <a16:creationId xmlns:a16="http://schemas.microsoft.com/office/drawing/2014/main" id="{FB35BA03-A871-4242-BF16-26DA84DDEAD1}"/>
                  </a:ext>
                </a:extLst>
              </p:cNvPr>
              <p:cNvSpPr/>
              <p:nvPr/>
            </p:nvSpPr>
            <p:spPr bwMode="auto">
              <a:xfrm>
                <a:off x="15399321" y="7346179"/>
                <a:ext cx="88717" cy="88658"/>
              </a:xfrm>
              <a:custGeom>
                <a:avLst/>
                <a:gdLst>
                  <a:gd name="T0" fmla="*/ 248 w 249"/>
                  <a:gd name="T1" fmla="*/ 123 h 248"/>
                  <a:gd name="T2" fmla="*/ 248 w 249"/>
                  <a:gd name="T3" fmla="*/ 123 h 248"/>
                  <a:gd name="T4" fmla="*/ 124 w 249"/>
                  <a:gd name="T5" fmla="*/ 247 h 248"/>
                  <a:gd name="T6" fmla="*/ 0 w 249"/>
                  <a:gd name="T7" fmla="*/ 123 h 248"/>
                  <a:gd name="T8" fmla="*/ 124 w 249"/>
                  <a:gd name="T9" fmla="*/ 0 h 248"/>
                  <a:gd name="T10" fmla="*/ 248 w 249"/>
                  <a:gd name="T11" fmla="*/ 12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48">
                    <a:moveTo>
                      <a:pt x="248" y="123"/>
                    </a:moveTo>
                    <a:lnTo>
                      <a:pt x="248" y="123"/>
                    </a:lnTo>
                    <a:cubicBezTo>
                      <a:pt x="248" y="191"/>
                      <a:pt x="192" y="247"/>
                      <a:pt x="124" y="247"/>
                    </a:cubicBezTo>
                    <a:cubicBezTo>
                      <a:pt x="54" y="247"/>
                      <a:pt x="0" y="191"/>
                      <a:pt x="0" y="123"/>
                    </a:cubicBezTo>
                    <a:cubicBezTo>
                      <a:pt x="0" y="53"/>
                      <a:pt x="54" y="0"/>
                      <a:pt x="124" y="0"/>
                    </a:cubicBezTo>
                    <a:cubicBezTo>
                      <a:pt x="192" y="0"/>
                      <a:pt x="248" y="53"/>
                      <a:pt x="248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iśḻiḋê">
                <a:extLst>
                  <a:ext uri="{FF2B5EF4-FFF2-40B4-BE49-F238E27FC236}">
                    <a16:creationId xmlns:a16="http://schemas.microsoft.com/office/drawing/2014/main" id="{3BFFCC8C-E745-457E-98C2-673925794B0D}"/>
                  </a:ext>
                </a:extLst>
              </p:cNvPr>
              <p:cNvSpPr/>
              <p:nvPr/>
            </p:nvSpPr>
            <p:spPr bwMode="auto">
              <a:xfrm>
                <a:off x="13947595" y="7529942"/>
                <a:ext cx="88717" cy="90270"/>
              </a:xfrm>
              <a:custGeom>
                <a:avLst/>
                <a:gdLst>
                  <a:gd name="T0" fmla="*/ 248 w 249"/>
                  <a:gd name="T1" fmla="*/ 123 h 250"/>
                  <a:gd name="T2" fmla="*/ 248 w 249"/>
                  <a:gd name="T3" fmla="*/ 123 h 250"/>
                  <a:gd name="T4" fmla="*/ 124 w 249"/>
                  <a:gd name="T5" fmla="*/ 249 h 250"/>
                  <a:gd name="T6" fmla="*/ 0 w 249"/>
                  <a:gd name="T7" fmla="*/ 123 h 250"/>
                  <a:gd name="T8" fmla="*/ 124 w 249"/>
                  <a:gd name="T9" fmla="*/ 0 h 250"/>
                  <a:gd name="T10" fmla="*/ 248 w 249"/>
                  <a:gd name="T11" fmla="*/ 1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50">
                    <a:moveTo>
                      <a:pt x="248" y="123"/>
                    </a:moveTo>
                    <a:lnTo>
                      <a:pt x="248" y="123"/>
                    </a:lnTo>
                    <a:cubicBezTo>
                      <a:pt x="248" y="193"/>
                      <a:pt x="194" y="249"/>
                      <a:pt x="124" y="249"/>
                    </a:cubicBezTo>
                    <a:cubicBezTo>
                      <a:pt x="56" y="249"/>
                      <a:pt x="0" y="193"/>
                      <a:pt x="0" y="123"/>
                    </a:cubicBezTo>
                    <a:cubicBezTo>
                      <a:pt x="0" y="55"/>
                      <a:pt x="56" y="0"/>
                      <a:pt x="124" y="0"/>
                    </a:cubicBezTo>
                    <a:cubicBezTo>
                      <a:pt x="194" y="0"/>
                      <a:pt x="248" y="55"/>
                      <a:pt x="248" y="12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iŝļíḓê">
                <a:extLst>
                  <a:ext uri="{FF2B5EF4-FFF2-40B4-BE49-F238E27FC236}">
                    <a16:creationId xmlns:a16="http://schemas.microsoft.com/office/drawing/2014/main" id="{D896A5E9-B2A4-4B02-A413-BDC9B66230BC}"/>
                  </a:ext>
                </a:extLst>
              </p:cNvPr>
              <p:cNvSpPr/>
              <p:nvPr/>
            </p:nvSpPr>
            <p:spPr bwMode="auto">
              <a:xfrm>
                <a:off x="14129867" y="7529942"/>
                <a:ext cx="88717" cy="90270"/>
              </a:xfrm>
              <a:custGeom>
                <a:avLst/>
                <a:gdLst>
                  <a:gd name="T0" fmla="*/ 247 w 248"/>
                  <a:gd name="T1" fmla="*/ 123 h 250"/>
                  <a:gd name="T2" fmla="*/ 247 w 248"/>
                  <a:gd name="T3" fmla="*/ 123 h 250"/>
                  <a:gd name="T4" fmla="*/ 124 w 248"/>
                  <a:gd name="T5" fmla="*/ 249 h 250"/>
                  <a:gd name="T6" fmla="*/ 0 w 248"/>
                  <a:gd name="T7" fmla="*/ 123 h 250"/>
                  <a:gd name="T8" fmla="*/ 124 w 248"/>
                  <a:gd name="T9" fmla="*/ 0 h 250"/>
                  <a:gd name="T10" fmla="*/ 247 w 248"/>
                  <a:gd name="T11" fmla="*/ 1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250">
                    <a:moveTo>
                      <a:pt x="247" y="123"/>
                    </a:moveTo>
                    <a:lnTo>
                      <a:pt x="247" y="123"/>
                    </a:lnTo>
                    <a:cubicBezTo>
                      <a:pt x="247" y="193"/>
                      <a:pt x="191" y="249"/>
                      <a:pt x="124" y="249"/>
                    </a:cubicBezTo>
                    <a:cubicBezTo>
                      <a:pt x="56" y="249"/>
                      <a:pt x="0" y="193"/>
                      <a:pt x="0" y="123"/>
                    </a:cubicBezTo>
                    <a:cubicBezTo>
                      <a:pt x="0" y="55"/>
                      <a:pt x="56" y="0"/>
                      <a:pt x="124" y="0"/>
                    </a:cubicBezTo>
                    <a:cubicBezTo>
                      <a:pt x="191" y="0"/>
                      <a:pt x="247" y="55"/>
                      <a:pt x="247" y="12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i$ľiḋe">
                <a:extLst>
                  <a:ext uri="{FF2B5EF4-FFF2-40B4-BE49-F238E27FC236}">
                    <a16:creationId xmlns:a16="http://schemas.microsoft.com/office/drawing/2014/main" id="{7F5F78EB-F7F5-465D-A323-2A3C24B4619D}"/>
                  </a:ext>
                </a:extLst>
              </p:cNvPr>
              <p:cNvSpPr/>
              <p:nvPr/>
            </p:nvSpPr>
            <p:spPr bwMode="auto">
              <a:xfrm>
                <a:off x="14310526" y="7529942"/>
                <a:ext cx="90330" cy="90270"/>
              </a:xfrm>
              <a:custGeom>
                <a:avLst/>
                <a:gdLst>
                  <a:gd name="T0" fmla="*/ 249 w 250"/>
                  <a:gd name="T1" fmla="*/ 123 h 250"/>
                  <a:gd name="T2" fmla="*/ 249 w 250"/>
                  <a:gd name="T3" fmla="*/ 123 h 250"/>
                  <a:gd name="T4" fmla="*/ 123 w 250"/>
                  <a:gd name="T5" fmla="*/ 249 h 250"/>
                  <a:gd name="T6" fmla="*/ 0 w 250"/>
                  <a:gd name="T7" fmla="*/ 123 h 250"/>
                  <a:gd name="T8" fmla="*/ 123 w 250"/>
                  <a:gd name="T9" fmla="*/ 0 h 250"/>
                  <a:gd name="T10" fmla="*/ 249 w 250"/>
                  <a:gd name="T11" fmla="*/ 1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250">
                    <a:moveTo>
                      <a:pt x="249" y="123"/>
                    </a:moveTo>
                    <a:lnTo>
                      <a:pt x="249" y="123"/>
                    </a:lnTo>
                    <a:cubicBezTo>
                      <a:pt x="249" y="193"/>
                      <a:pt x="193" y="249"/>
                      <a:pt x="123" y="249"/>
                    </a:cubicBezTo>
                    <a:cubicBezTo>
                      <a:pt x="56" y="249"/>
                      <a:pt x="0" y="193"/>
                      <a:pt x="0" y="123"/>
                    </a:cubicBezTo>
                    <a:cubicBezTo>
                      <a:pt x="0" y="55"/>
                      <a:pt x="56" y="0"/>
                      <a:pt x="123" y="0"/>
                    </a:cubicBezTo>
                    <a:cubicBezTo>
                      <a:pt x="193" y="0"/>
                      <a:pt x="249" y="55"/>
                      <a:pt x="249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îṩḷídè">
                <a:extLst>
                  <a:ext uri="{FF2B5EF4-FFF2-40B4-BE49-F238E27FC236}">
                    <a16:creationId xmlns:a16="http://schemas.microsoft.com/office/drawing/2014/main" id="{BE1C1E44-5DE8-49BA-927F-28993571EEA0}"/>
                  </a:ext>
                </a:extLst>
              </p:cNvPr>
              <p:cNvSpPr/>
              <p:nvPr/>
            </p:nvSpPr>
            <p:spPr bwMode="auto">
              <a:xfrm>
                <a:off x="14492799" y="7529942"/>
                <a:ext cx="88717" cy="90270"/>
              </a:xfrm>
              <a:custGeom>
                <a:avLst/>
                <a:gdLst>
                  <a:gd name="T0" fmla="*/ 247 w 248"/>
                  <a:gd name="T1" fmla="*/ 123 h 250"/>
                  <a:gd name="T2" fmla="*/ 247 w 248"/>
                  <a:gd name="T3" fmla="*/ 123 h 250"/>
                  <a:gd name="T4" fmla="*/ 123 w 248"/>
                  <a:gd name="T5" fmla="*/ 249 h 250"/>
                  <a:gd name="T6" fmla="*/ 0 w 248"/>
                  <a:gd name="T7" fmla="*/ 123 h 250"/>
                  <a:gd name="T8" fmla="*/ 123 w 248"/>
                  <a:gd name="T9" fmla="*/ 0 h 250"/>
                  <a:gd name="T10" fmla="*/ 247 w 248"/>
                  <a:gd name="T11" fmla="*/ 1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250">
                    <a:moveTo>
                      <a:pt x="247" y="123"/>
                    </a:moveTo>
                    <a:lnTo>
                      <a:pt x="247" y="123"/>
                    </a:lnTo>
                    <a:cubicBezTo>
                      <a:pt x="247" y="193"/>
                      <a:pt x="191" y="249"/>
                      <a:pt x="123" y="249"/>
                    </a:cubicBezTo>
                    <a:cubicBezTo>
                      <a:pt x="55" y="249"/>
                      <a:pt x="0" y="193"/>
                      <a:pt x="0" y="123"/>
                    </a:cubicBezTo>
                    <a:cubicBezTo>
                      <a:pt x="0" y="55"/>
                      <a:pt x="55" y="0"/>
                      <a:pt x="123" y="0"/>
                    </a:cubicBezTo>
                    <a:cubicBezTo>
                      <a:pt x="191" y="0"/>
                      <a:pt x="247" y="55"/>
                      <a:pt x="247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isļîḓê">
                <a:extLst>
                  <a:ext uri="{FF2B5EF4-FFF2-40B4-BE49-F238E27FC236}">
                    <a16:creationId xmlns:a16="http://schemas.microsoft.com/office/drawing/2014/main" id="{D5FD2AFA-8D11-4262-A242-48DD307BD3BE}"/>
                  </a:ext>
                </a:extLst>
              </p:cNvPr>
              <p:cNvSpPr/>
              <p:nvPr/>
            </p:nvSpPr>
            <p:spPr bwMode="auto">
              <a:xfrm>
                <a:off x="14673458" y="7529942"/>
                <a:ext cx="90330" cy="90270"/>
              </a:xfrm>
              <a:custGeom>
                <a:avLst/>
                <a:gdLst>
                  <a:gd name="T0" fmla="*/ 249 w 250"/>
                  <a:gd name="T1" fmla="*/ 123 h 250"/>
                  <a:gd name="T2" fmla="*/ 249 w 250"/>
                  <a:gd name="T3" fmla="*/ 123 h 250"/>
                  <a:gd name="T4" fmla="*/ 125 w 250"/>
                  <a:gd name="T5" fmla="*/ 249 h 250"/>
                  <a:gd name="T6" fmla="*/ 0 w 250"/>
                  <a:gd name="T7" fmla="*/ 123 h 250"/>
                  <a:gd name="T8" fmla="*/ 125 w 250"/>
                  <a:gd name="T9" fmla="*/ 0 h 250"/>
                  <a:gd name="T10" fmla="*/ 249 w 250"/>
                  <a:gd name="T11" fmla="*/ 1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250">
                    <a:moveTo>
                      <a:pt x="249" y="123"/>
                    </a:moveTo>
                    <a:lnTo>
                      <a:pt x="249" y="123"/>
                    </a:lnTo>
                    <a:cubicBezTo>
                      <a:pt x="249" y="193"/>
                      <a:pt x="193" y="249"/>
                      <a:pt x="125" y="249"/>
                    </a:cubicBezTo>
                    <a:cubicBezTo>
                      <a:pt x="55" y="249"/>
                      <a:pt x="0" y="193"/>
                      <a:pt x="0" y="123"/>
                    </a:cubicBezTo>
                    <a:cubicBezTo>
                      <a:pt x="0" y="55"/>
                      <a:pt x="55" y="0"/>
                      <a:pt x="125" y="0"/>
                    </a:cubicBezTo>
                    <a:cubicBezTo>
                      <a:pt x="193" y="0"/>
                      <a:pt x="249" y="55"/>
                      <a:pt x="249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ïṩ1ïḋè">
                <a:extLst>
                  <a:ext uri="{FF2B5EF4-FFF2-40B4-BE49-F238E27FC236}">
                    <a16:creationId xmlns:a16="http://schemas.microsoft.com/office/drawing/2014/main" id="{884D5D5D-1864-4DFC-8ECD-1866D90F397C}"/>
                  </a:ext>
                </a:extLst>
              </p:cNvPr>
              <p:cNvSpPr/>
              <p:nvPr/>
            </p:nvSpPr>
            <p:spPr bwMode="auto">
              <a:xfrm>
                <a:off x="14855730" y="7529942"/>
                <a:ext cx="88717" cy="90270"/>
              </a:xfrm>
              <a:custGeom>
                <a:avLst/>
                <a:gdLst>
                  <a:gd name="T0" fmla="*/ 248 w 249"/>
                  <a:gd name="T1" fmla="*/ 123 h 250"/>
                  <a:gd name="T2" fmla="*/ 248 w 249"/>
                  <a:gd name="T3" fmla="*/ 123 h 250"/>
                  <a:gd name="T4" fmla="*/ 124 w 249"/>
                  <a:gd name="T5" fmla="*/ 249 h 250"/>
                  <a:gd name="T6" fmla="*/ 0 w 249"/>
                  <a:gd name="T7" fmla="*/ 123 h 250"/>
                  <a:gd name="T8" fmla="*/ 124 w 249"/>
                  <a:gd name="T9" fmla="*/ 0 h 250"/>
                  <a:gd name="T10" fmla="*/ 248 w 249"/>
                  <a:gd name="T11" fmla="*/ 1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50">
                    <a:moveTo>
                      <a:pt x="248" y="123"/>
                    </a:moveTo>
                    <a:lnTo>
                      <a:pt x="248" y="123"/>
                    </a:lnTo>
                    <a:cubicBezTo>
                      <a:pt x="248" y="193"/>
                      <a:pt x="192" y="249"/>
                      <a:pt x="124" y="249"/>
                    </a:cubicBezTo>
                    <a:cubicBezTo>
                      <a:pt x="56" y="249"/>
                      <a:pt x="0" y="193"/>
                      <a:pt x="0" y="123"/>
                    </a:cubicBezTo>
                    <a:cubicBezTo>
                      <a:pt x="0" y="55"/>
                      <a:pt x="56" y="0"/>
                      <a:pt x="124" y="0"/>
                    </a:cubicBezTo>
                    <a:cubicBezTo>
                      <a:pt x="192" y="0"/>
                      <a:pt x="248" y="55"/>
                      <a:pt x="248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išlîḋé">
                <a:extLst>
                  <a:ext uri="{FF2B5EF4-FFF2-40B4-BE49-F238E27FC236}">
                    <a16:creationId xmlns:a16="http://schemas.microsoft.com/office/drawing/2014/main" id="{50B3ED7B-B6CB-4BF7-B2CD-554419A969D1}"/>
                  </a:ext>
                </a:extLst>
              </p:cNvPr>
              <p:cNvSpPr/>
              <p:nvPr/>
            </p:nvSpPr>
            <p:spPr bwMode="auto">
              <a:xfrm>
                <a:off x="15036389" y="7529942"/>
                <a:ext cx="90330" cy="90270"/>
              </a:xfrm>
              <a:custGeom>
                <a:avLst/>
                <a:gdLst>
                  <a:gd name="T0" fmla="*/ 250 w 251"/>
                  <a:gd name="T1" fmla="*/ 123 h 250"/>
                  <a:gd name="T2" fmla="*/ 250 w 251"/>
                  <a:gd name="T3" fmla="*/ 123 h 250"/>
                  <a:gd name="T4" fmla="*/ 126 w 251"/>
                  <a:gd name="T5" fmla="*/ 249 h 250"/>
                  <a:gd name="T6" fmla="*/ 0 w 251"/>
                  <a:gd name="T7" fmla="*/ 123 h 250"/>
                  <a:gd name="T8" fmla="*/ 126 w 251"/>
                  <a:gd name="T9" fmla="*/ 0 h 250"/>
                  <a:gd name="T10" fmla="*/ 250 w 251"/>
                  <a:gd name="T11" fmla="*/ 1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250">
                    <a:moveTo>
                      <a:pt x="250" y="123"/>
                    </a:moveTo>
                    <a:lnTo>
                      <a:pt x="250" y="123"/>
                    </a:lnTo>
                    <a:cubicBezTo>
                      <a:pt x="250" y="193"/>
                      <a:pt x="194" y="249"/>
                      <a:pt x="126" y="249"/>
                    </a:cubicBezTo>
                    <a:cubicBezTo>
                      <a:pt x="56" y="249"/>
                      <a:pt x="0" y="193"/>
                      <a:pt x="0" y="123"/>
                    </a:cubicBezTo>
                    <a:cubicBezTo>
                      <a:pt x="0" y="55"/>
                      <a:pt x="56" y="0"/>
                      <a:pt x="126" y="0"/>
                    </a:cubicBezTo>
                    <a:cubicBezTo>
                      <a:pt x="194" y="0"/>
                      <a:pt x="250" y="55"/>
                      <a:pt x="250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î$ļîḍé">
                <a:extLst>
                  <a:ext uri="{FF2B5EF4-FFF2-40B4-BE49-F238E27FC236}">
                    <a16:creationId xmlns:a16="http://schemas.microsoft.com/office/drawing/2014/main" id="{A7592070-F302-41E3-B512-6E795448634B}"/>
                  </a:ext>
                </a:extLst>
              </p:cNvPr>
              <p:cNvSpPr/>
              <p:nvPr/>
            </p:nvSpPr>
            <p:spPr bwMode="auto">
              <a:xfrm>
                <a:off x="15218662" y="7529942"/>
                <a:ext cx="88717" cy="90270"/>
              </a:xfrm>
              <a:custGeom>
                <a:avLst/>
                <a:gdLst>
                  <a:gd name="T0" fmla="*/ 248 w 249"/>
                  <a:gd name="T1" fmla="*/ 123 h 250"/>
                  <a:gd name="T2" fmla="*/ 248 w 249"/>
                  <a:gd name="T3" fmla="*/ 123 h 250"/>
                  <a:gd name="T4" fmla="*/ 124 w 249"/>
                  <a:gd name="T5" fmla="*/ 249 h 250"/>
                  <a:gd name="T6" fmla="*/ 0 w 249"/>
                  <a:gd name="T7" fmla="*/ 123 h 250"/>
                  <a:gd name="T8" fmla="*/ 124 w 249"/>
                  <a:gd name="T9" fmla="*/ 0 h 250"/>
                  <a:gd name="T10" fmla="*/ 248 w 249"/>
                  <a:gd name="T11" fmla="*/ 1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50">
                    <a:moveTo>
                      <a:pt x="248" y="123"/>
                    </a:moveTo>
                    <a:lnTo>
                      <a:pt x="248" y="123"/>
                    </a:lnTo>
                    <a:cubicBezTo>
                      <a:pt x="248" y="193"/>
                      <a:pt x="192" y="249"/>
                      <a:pt x="124" y="249"/>
                    </a:cubicBezTo>
                    <a:cubicBezTo>
                      <a:pt x="56" y="249"/>
                      <a:pt x="0" y="193"/>
                      <a:pt x="0" y="123"/>
                    </a:cubicBezTo>
                    <a:cubicBezTo>
                      <a:pt x="0" y="55"/>
                      <a:pt x="56" y="0"/>
                      <a:pt x="124" y="0"/>
                    </a:cubicBezTo>
                    <a:cubicBezTo>
                      <a:pt x="192" y="0"/>
                      <a:pt x="248" y="55"/>
                      <a:pt x="248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îṥliḓe">
                <a:extLst>
                  <a:ext uri="{FF2B5EF4-FFF2-40B4-BE49-F238E27FC236}">
                    <a16:creationId xmlns:a16="http://schemas.microsoft.com/office/drawing/2014/main" id="{1DCDEF86-695C-4F5B-AE47-B17301814D7C}"/>
                  </a:ext>
                </a:extLst>
              </p:cNvPr>
              <p:cNvSpPr/>
              <p:nvPr/>
            </p:nvSpPr>
            <p:spPr bwMode="auto">
              <a:xfrm>
                <a:off x="15399321" y="7529942"/>
                <a:ext cx="88717" cy="90270"/>
              </a:xfrm>
              <a:custGeom>
                <a:avLst/>
                <a:gdLst>
                  <a:gd name="T0" fmla="*/ 248 w 249"/>
                  <a:gd name="T1" fmla="*/ 123 h 250"/>
                  <a:gd name="T2" fmla="*/ 248 w 249"/>
                  <a:gd name="T3" fmla="*/ 123 h 250"/>
                  <a:gd name="T4" fmla="*/ 124 w 249"/>
                  <a:gd name="T5" fmla="*/ 249 h 250"/>
                  <a:gd name="T6" fmla="*/ 0 w 249"/>
                  <a:gd name="T7" fmla="*/ 123 h 250"/>
                  <a:gd name="T8" fmla="*/ 124 w 249"/>
                  <a:gd name="T9" fmla="*/ 0 h 250"/>
                  <a:gd name="T10" fmla="*/ 248 w 249"/>
                  <a:gd name="T11" fmla="*/ 12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250">
                    <a:moveTo>
                      <a:pt x="248" y="123"/>
                    </a:moveTo>
                    <a:lnTo>
                      <a:pt x="248" y="123"/>
                    </a:lnTo>
                    <a:cubicBezTo>
                      <a:pt x="248" y="193"/>
                      <a:pt x="192" y="249"/>
                      <a:pt x="124" y="249"/>
                    </a:cubicBezTo>
                    <a:cubicBezTo>
                      <a:pt x="54" y="249"/>
                      <a:pt x="0" y="193"/>
                      <a:pt x="0" y="123"/>
                    </a:cubicBezTo>
                    <a:cubicBezTo>
                      <a:pt x="0" y="55"/>
                      <a:pt x="54" y="0"/>
                      <a:pt x="124" y="0"/>
                    </a:cubicBezTo>
                    <a:cubicBezTo>
                      <a:pt x="192" y="0"/>
                      <a:pt x="248" y="55"/>
                      <a:pt x="248" y="123"/>
                    </a:cubicBezTo>
                  </a:path>
                </a:pathLst>
              </a:custGeom>
              <a:solidFill>
                <a:srgbClr val="CFCFC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83" name="íṩḻíḓê">
                <a:extLst>
                  <a:ext uri="{FF2B5EF4-FFF2-40B4-BE49-F238E27FC236}">
                    <a16:creationId xmlns:a16="http://schemas.microsoft.com/office/drawing/2014/main" id="{23A388FE-046C-4199-B19A-043732F835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5339" y="5996972"/>
                <a:ext cx="564559" cy="564185"/>
                <a:chOff x="1901" y="1550"/>
                <a:chExt cx="350" cy="350"/>
              </a:xfrm>
            </p:grpSpPr>
            <p:sp>
              <p:nvSpPr>
                <p:cNvPr id="134" name="išlíďe">
                  <a:extLst>
                    <a:ext uri="{FF2B5EF4-FFF2-40B4-BE49-F238E27FC236}">
                      <a16:creationId xmlns:a16="http://schemas.microsoft.com/office/drawing/2014/main" id="{4B9AD3E3-0BA8-4B72-8DE0-020056FCBDF5}"/>
                    </a:ext>
                  </a:extLst>
                </p:cNvPr>
                <p:cNvSpPr/>
                <p:nvPr/>
              </p:nvSpPr>
              <p:spPr bwMode="auto">
                <a:xfrm>
                  <a:off x="1901" y="1550"/>
                  <a:ext cx="350" cy="350"/>
                </a:xfrm>
                <a:custGeom>
                  <a:avLst/>
                  <a:gdLst>
                    <a:gd name="T0" fmla="*/ 800 w 1546"/>
                    <a:gd name="T1" fmla="*/ 0 h 1546"/>
                    <a:gd name="T2" fmla="*/ 972 w 1546"/>
                    <a:gd name="T3" fmla="*/ 26 h 1546"/>
                    <a:gd name="T4" fmla="*/ 1545 w 1546"/>
                    <a:gd name="T5" fmla="*/ 744 h 1546"/>
                    <a:gd name="T6" fmla="*/ 1545 w 1546"/>
                    <a:gd name="T7" fmla="*/ 803 h 1546"/>
                    <a:gd name="T8" fmla="*/ 1519 w 1546"/>
                    <a:gd name="T9" fmla="*/ 972 h 1546"/>
                    <a:gd name="T10" fmla="*/ 801 w 1546"/>
                    <a:gd name="T11" fmla="*/ 1545 h 1546"/>
                    <a:gd name="T12" fmla="*/ 742 w 1546"/>
                    <a:gd name="T13" fmla="*/ 1545 h 1546"/>
                    <a:gd name="T14" fmla="*/ 573 w 1546"/>
                    <a:gd name="T15" fmla="*/ 1519 h 1546"/>
                    <a:gd name="T16" fmla="*/ 0 w 1546"/>
                    <a:gd name="T17" fmla="*/ 802 h 1546"/>
                    <a:gd name="T18" fmla="*/ 0 w 1546"/>
                    <a:gd name="T19" fmla="*/ 742 h 1546"/>
                    <a:gd name="T20" fmla="*/ 26 w 1546"/>
                    <a:gd name="T21" fmla="*/ 573 h 1546"/>
                    <a:gd name="T22" fmla="*/ 745 w 1546"/>
                    <a:gd name="T23" fmla="*/ 0 h 1546"/>
                    <a:gd name="T24" fmla="*/ 800 w 1546"/>
                    <a:gd name="T25" fmla="*/ 0 h 1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46" h="1546">
                      <a:moveTo>
                        <a:pt x="800" y="0"/>
                      </a:moveTo>
                      <a:cubicBezTo>
                        <a:pt x="857" y="2"/>
                        <a:pt x="915" y="11"/>
                        <a:pt x="972" y="26"/>
                      </a:cubicBezTo>
                      <a:cubicBezTo>
                        <a:pt x="1308" y="116"/>
                        <a:pt x="1533" y="413"/>
                        <a:pt x="1545" y="744"/>
                      </a:cubicBezTo>
                      <a:lnTo>
                        <a:pt x="1545" y="803"/>
                      </a:lnTo>
                      <a:cubicBezTo>
                        <a:pt x="1543" y="859"/>
                        <a:pt x="1534" y="916"/>
                        <a:pt x="1519" y="972"/>
                      </a:cubicBezTo>
                      <a:cubicBezTo>
                        <a:pt x="1429" y="1308"/>
                        <a:pt x="1132" y="1533"/>
                        <a:pt x="801" y="1545"/>
                      </a:cubicBezTo>
                      <a:lnTo>
                        <a:pt x="742" y="1545"/>
                      </a:lnTo>
                      <a:cubicBezTo>
                        <a:pt x="686" y="1543"/>
                        <a:pt x="629" y="1534"/>
                        <a:pt x="573" y="1519"/>
                      </a:cubicBezTo>
                      <a:cubicBezTo>
                        <a:pt x="237" y="1429"/>
                        <a:pt x="12" y="1132"/>
                        <a:pt x="0" y="802"/>
                      </a:cubicBezTo>
                      <a:lnTo>
                        <a:pt x="0" y="742"/>
                      </a:lnTo>
                      <a:cubicBezTo>
                        <a:pt x="2" y="686"/>
                        <a:pt x="11" y="629"/>
                        <a:pt x="26" y="573"/>
                      </a:cubicBezTo>
                      <a:cubicBezTo>
                        <a:pt x="116" y="236"/>
                        <a:pt x="414" y="11"/>
                        <a:pt x="745" y="0"/>
                      </a:cubicBezTo>
                      <a:lnTo>
                        <a:pt x="800" y="0"/>
                      </a:ln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5" name="íś1îḍe">
                  <a:extLst>
                    <a:ext uri="{FF2B5EF4-FFF2-40B4-BE49-F238E27FC236}">
                      <a16:creationId xmlns:a16="http://schemas.microsoft.com/office/drawing/2014/main" id="{D6759363-1919-4E73-B9EE-BBD0A7099C62}"/>
                    </a:ext>
                  </a:extLst>
                </p:cNvPr>
                <p:cNvSpPr/>
                <p:nvPr/>
              </p:nvSpPr>
              <p:spPr bwMode="auto">
                <a:xfrm>
                  <a:off x="2075" y="1649"/>
                  <a:ext cx="175" cy="131"/>
                </a:xfrm>
                <a:custGeom>
                  <a:avLst/>
                  <a:gdLst>
                    <a:gd name="T0" fmla="*/ 707 w 777"/>
                    <a:gd name="T1" fmla="*/ 16 h 580"/>
                    <a:gd name="T2" fmla="*/ 734 w 777"/>
                    <a:gd name="T3" fmla="*/ 85 h 580"/>
                    <a:gd name="T4" fmla="*/ 755 w 777"/>
                    <a:gd name="T5" fmla="*/ 157 h 580"/>
                    <a:gd name="T6" fmla="*/ 769 w 777"/>
                    <a:gd name="T7" fmla="*/ 231 h 580"/>
                    <a:gd name="T8" fmla="*/ 776 w 777"/>
                    <a:gd name="T9" fmla="*/ 306 h 580"/>
                    <a:gd name="T10" fmla="*/ 775 w 777"/>
                    <a:gd name="T11" fmla="*/ 383 h 580"/>
                    <a:gd name="T12" fmla="*/ 767 w 777"/>
                    <a:gd name="T13" fmla="*/ 460 h 580"/>
                    <a:gd name="T14" fmla="*/ 750 w 777"/>
                    <a:gd name="T15" fmla="*/ 537 h 580"/>
                    <a:gd name="T16" fmla="*/ 737 w 777"/>
                    <a:gd name="T17" fmla="*/ 579 h 580"/>
                    <a:gd name="T18" fmla="*/ 0 w 777"/>
                    <a:gd name="T19" fmla="*/ 326 h 580"/>
                    <a:gd name="T20" fmla="*/ 698 w 777"/>
                    <a:gd name="T21" fmla="*/ 0 h 580"/>
                    <a:gd name="T22" fmla="*/ 707 w 777"/>
                    <a:gd name="T23" fmla="*/ 16 h 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77" h="580">
                      <a:moveTo>
                        <a:pt x="707" y="16"/>
                      </a:moveTo>
                      <a:lnTo>
                        <a:pt x="734" y="85"/>
                      </a:lnTo>
                      <a:lnTo>
                        <a:pt x="755" y="157"/>
                      </a:lnTo>
                      <a:lnTo>
                        <a:pt x="769" y="231"/>
                      </a:lnTo>
                      <a:lnTo>
                        <a:pt x="776" y="306"/>
                      </a:lnTo>
                      <a:lnTo>
                        <a:pt x="775" y="383"/>
                      </a:lnTo>
                      <a:lnTo>
                        <a:pt x="767" y="460"/>
                      </a:lnTo>
                      <a:lnTo>
                        <a:pt x="750" y="537"/>
                      </a:lnTo>
                      <a:lnTo>
                        <a:pt x="737" y="579"/>
                      </a:lnTo>
                      <a:lnTo>
                        <a:pt x="0" y="326"/>
                      </a:lnTo>
                      <a:lnTo>
                        <a:pt x="698" y="0"/>
                      </a:lnTo>
                      <a:lnTo>
                        <a:pt x="707" y="16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6" name="îṡ1ïďè">
                  <a:extLst>
                    <a:ext uri="{FF2B5EF4-FFF2-40B4-BE49-F238E27FC236}">
                      <a16:creationId xmlns:a16="http://schemas.microsoft.com/office/drawing/2014/main" id="{293D7135-F287-4786-9F2F-C02D5F9C2BA2}"/>
                    </a:ext>
                  </a:extLst>
                </p:cNvPr>
                <p:cNvSpPr/>
                <p:nvPr/>
              </p:nvSpPr>
              <p:spPr bwMode="auto">
                <a:xfrm>
                  <a:off x="1968" y="1550"/>
                  <a:ext cx="206" cy="174"/>
                </a:xfrm>
                <a:custGeom>
                  <a:avLst/>
                  <a:gdLst>
                    <a:gd name="T0" fmla="*/ 26 w 912"/>
                    <a:gd name="T1" fmla="*/ 143 h 773"/>
                    <a:gd name="T2" fmla="*/ 89 w 912"/>
                    <a:gd name="T3" fmla="*/ 103 h 773"/>
                    <a:gd name="T4" fmla="*/ 154 w 912"/>
                    <a:gd name="T5" fmla="*/ 69 h 773"/>
                    <a:gd name="T6" fmla="*/ 223 w 912"/>
                    <a:gd name="T7" fmla="*/ 42 h 773"/>
                    <a:gd name="T8" fmla="*/ 295 w 912"/>
                    <a:gd name="T9" fmla="*/ 21 h 773"/>
                    <a:gd name="T10" fmla="*/ 369 w 912"/>
                    <a:gd name="T11" fmla="*/ 7 h 773"/>
                    <a:gd name="T12" fmla="*/ 444 w 912"/>
                    <a:gd name="T13" fmla="*/ 0 h 773"/>
                    <a:gd name="T14" fmla="*/ 521 w 912"/>
                    <a:gd name="T15" fmla="*/ 1 h 773"/>
                    <a:gd name="T16" fmla="*/ 598 w 912"/>
                    <a:gd name="T17" fmla="*/ 9 h 773"/>
                    <a:gd name="T18" fmla="*/ 675 w 912"/>
                    <a:gd name="T19" fmla="*/ 26 h 773"/>
                    <a:gd name="T20" fmla="*/ 751 w 912"/>
                    <a:gd name="T21" fmla="*/ 50 h 773"/>
                    <a:gd name="T22" fmla="*/ 822 w 912"/>
                    <a:gd name="T23" fmla="*/ 81 h 773"/>
                    <a:gd name="T24" fmla="*/ 888 w 912"/>
                    <a:gd name="T25" fmla="*/ 119 h 773"/>
                    <a:gd name="T26" fmla="*/ 911 w 912"/>
                    <a:gd name="T27" fmla="*/ 135 h 773"/>
                    <a:gd name="T28" fmla="*/ 476 w 912"/>
                    <a:gd name="T29" fmla="*/ 772 h 773"/>
                    <a:gd name="T30" fmla="*/ 0 w 912"/>
                    <a:gd name="T31" fmla="*/ 164 h 773"/>
                    <a:gd name="T32" fmla="*/ 26 w 912"/>
                    <a:gd name="T33" fmla="*/ 143 h 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12" h="773">
                      <a:moveTo>
                        <a:pt x="26" y="143"/>
                      </a:moveTo>
                      <a:lnTo>
                        <a:pt x="89" y="103"/>
                      </a:lnTo>
                      <a:lnTo>
                        <a:pt x="154" y="69"/>
                      </a:lnTo>
                      <a:lnTo>
                        <a:pt x="223" y="42"/>
                      </a:lnTo>
                      <a:lnTo>
                        <a:pt x="295" y="21"/>
                      </a:lnTo>
                      <a:lnTo>
                        <a:pt x="369" y="7"/>
                      </a:lnTo>
                      <a:lnTo>
                        <a:pt x="444" y="0"/>
                      </a:lnTo>
                      <a:lnTo>
                        <a:pt x="521" y="1"/>
                      </a:lnTo>
                      <a:lnTo>
                        <a:pt x="598" y="9"/>
                      </a:lnTo>
                      <a:lnTo>
                        <a:pt x="675" y="26"/>
                      </a:lnTo>
                      <a:lnTo>
                        <a:pt x="751" y="50"/>
                      </a:lnTo>
                      <a:lnTo>
                        <a:pt x="822" y="81"/>
                      </a:lnTo>
                      <a:lnTo>
                        <a:pt x="888" y="119"/>
                      </a:lnTo>
                      <a:lnTo>
                        <a:pt x="911" y="135"/>
                      </a:lnTo>
                      <a:lnTo>
                        <a:pt x="476" y="772"/>
                      </a:lnTo>
                      <a:lnTo>
                        <a:pt x="0" y="164"/>
                      </a:lnTo>
                      <a:lnTo>
                        <a:pt x="26" y="143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7" name="ïṧlïḓê">
                  <a:extLst>
                    <a:ext uri="{FF2B5EF4-FFF2-40B4-BE49-F238E27FC236}">
                      <a16:creationId xmlns:a16="http://schemas.microsoft.com/office/drawing/2014/main" id="{183100C7-16F5-4D78-96F9-BD97BDD80892}"/>
                    </a:ext>
                  </a:extLst>
                </p:cNvPr>
                <p:cNvSpPr/>
                <p:nvPr/>
              </p:nvSpPr>
              <p:spPr bwMode="auto">
                <a:xfrm>
                  <a:off x="2076" y="1581"/>
                  <a:ext cx="174" cy="199"/>
                </a:xfrm>
                <a:custGeom>
                  <a:avLst/>
                  <a:gdLst>
                    <a:gd name="T0" fmla="*/ 474 w 773"/>
                    <a:gd name="T1" fmla="*/ 27 h 883"/>
                    <a:gd name="T2" fmla="*/ 531 w 773"/>
                    <a:gd name="T3" fmla="*/ 76 h 883"/>
                    <a:gd name="T4" fmla="*/ 583 w 773"/>
                    <a:gd name="T5" fmla="*/ 130 h 883"/>
                    <a:gd name="T6" fmla="*/ 629 w 773"/>
                    <a:gd name="T7" fmla="*/ 188 h 883"/>
                    <a:gd name="T8" fmla="*/ 669 w 773"/>
                    <a:gd name="T9" fmla="*/ 251 h 883"/>
                    <a:gd name="T10" fmla="*/ 703 w 773"/>
                    <a:gd name="T11" fmla="*/ 316 h 883"/>
                    <a:gd name="T12" fmla="*/ 730 w 773"/>
                    <a:gd name="T13" fmla="*/ 385 h 883"/>
                    <a:gd name="T14" fmla="*/ 751 w 773"/>
                    <a:gd name="T15" fmla="*/ 457 h 883"/>
                    <a:gd name="T16" fmla="*/ 765 w 773"/>
                    <a:gd name="T17" fmla="*/ 531 h 883"/>
                    <a:gd name="T18" fmla="*/ 772 w 773"/>
                    <a:gd name="T19" fmla="*/ 606 h 883"/>
                    <a:gd name="T20" fmla="*/ 771 w 773"/>
                    <a:gd name="T21" fmla="*/ 683 h 883"/>
                    <a:gd name="T22" fmla="*/ 763 w 773"/>
                    <a:gd name="T23" fmla="*/ 760 h 883"/>
                    <a:gd name="T24" fmla="*/ 746 w 773"/>
                    <a:gd name="T25" fmla="*/ 837 h 883"/>
                    <a:gd name="T26" fmla="*/ 732 w 773"/>
                    <a:gd name="T27" fmla="*/ 882 h 883"/>
                    <a:gd name="T28" fmla="*/ 0 w 773"/>
                    <a:gd name="T29" fmla="*/ 637 h 883"/>
                    <a:gd name="T30" fmla="*/ 435 w 773"/>
                    <a:gd name="T31" fmla="*/ 0 h 883"/>
                    <a:gd name="T32" fmla="*/ 474 w 773"/>
                    <a:gd name="T33" fmla="*/ 27 h 8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73" h="883">
                      <a:moveTo>
                        <a:pt x="474" y="27"/>
                      </a:moveTo>
                      <a:lnTo>
                        <a:pt x="531" y="76"/>
                      </a:lnTo>
                      <a:lnTo>
                        <a:pt x="583" y="130"/>
                      </a:lnTo>
                      <a:lnTo>
                        <a:pt x="629" y="188"/>
                      </a:lnTo>
                      <a:lnTo>
                        <a:pt x="669" y="251"/>
                      </a:lnTo>
                      <a:lnTo>
                        <a:pt x="703" y="316"/>
                      </a:lnTo>
                      <a:lnTo>
                        <a:pt x="730" y="385"/>
                      </a:lnTo>
                      <a:lnTo>
                        <a:pt x="751" y="457"/>
                      </a:lnTo>
                      <a:lnTo>
                        <a:pt x="765" y="531"/>
                      </a:lnTo>
                      <a:lnTo>
                        <a:pt x="772" y="606"/>
                      </a:lnTo>
                      <a:lnTo>
                        <a:pt x="771" y="683"/>
                      </a:lnTo>
                      <a:lnTo>
                        <a:pt x="763" y="760"/>
                      </a:lnTo>
                      <a:lnTo>
                        <a:pt x="746" y="837"/>
                      </a:lnTo>
                      <a:lnTo>
                        <a:pt x="732" y="882"/>
                      </a:lnTo>
                      <a:lnTo>
                        <a:pt x="0" y="637"/>
                      </a:lnTo>
                      <a:lnTo>
                        <a:pt x="435" y="0"/>
                      </a:lnTo>
                      <a:lnTo>
                        <a:pt x="474" y="27"/>
                      </a:ln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84" name="ïśḷîḍè">
                <a:extLst>
                  <a:ext uri="{FF2B5EF4-FFF2-40B4-BE49-F238E27FC236}">
                    <a16:creationId xmlns:a16="http://schemas.microsoft.com/office/drawing/2014/main" id="{1007B1A1-26EC-40A8-9A0A-B208B317C193}"/>
                  </a:ext>
                </a:extLst>
              </p:cNvPr>
              <p:cNvGrpSpPr/>
              <p:nvPr/>
            </p:nvGrpSpPr>
            <p:grpSpPr>
              <a:xfrm>
                <a:off x="16172176" y="5510336"/>
                <a:ext cx="1800139" cy="2024617"/>
                <a:chOff x="16474102" y="5572741"/>
                <a:chExt cx="1800139" cy="2024617"/>
              </a:xfrm>
            </p:grpSpPr>
            <p:sp>
              <p:nvSpPr>
                <p:cNvPr id="109" name="ïŝḷiḋe">
                  <a:extLst>
                    <a:ext uri="{FF2B5EF4-FFF2-40B4-BE49-F238E27FC236}">
                      <a16:creationId xmlns:a16="http://schemas.microsoft.com/office/drawing/2014/main" id="{D59B5F74-2523-4C64-88E0-DD174A73DF3A}"/>
                    </a:ext>
                  </a:extLst>
                </p:cNvPr>
                <p:cNvSpPr/>
                <p:nvPr/>
              </p:nvSpPr>
              <p:spPr bwMode="auto">
                <a:xfrm>
                  <a:off x="16474102" y="5572741"/>
                  <a:ext cx="1800139" cy="2024617"/>
                </a:xfrm>
                <a:custGeom>
                  <a:avLst/>
                  <a:gdLst>
                    <a:gd name="T0" fmla="*/ 4925 w 4926"/>
                    <a:gd name="T1" fmla="*/ 5543 h 5544"/>
                    <a:gd name="T2" fmla="*/ 4925 w 4926"/>
                    <a:gd name="T3" fmla="*/ 5543 h 5544"/>
                    <a:gd name="T4" fmla="*/ 0 w 4926"/>
                    <a:gd name="T5" fmla="*/ 5543 h 5544"/>
                    <a:gd name="T6" fmla="*/ 0 w 4926"/>
                    <a:gd name="T7" fmla="*/ 646 h 5544"/>
                    <a:gd name="T8" fmla="*/ 646 w 4926"/>
                    <a:gd name="T9" fmla="*/ 0 h 5544"/>
                    <a:gd name="T10" fmla="*/ 4279 w 4926"/>
                    <a:gd name="T11" fmla="*/ 0 h 5544"/>
                    <a:gd name="T12" fmla="*/ 4925 w 4926"/>
                    <a:gd name="T13" fmla="*/ 646 h 5544"/>
                    <a:gd name="T14" fmla="*/ 4925 w 4926"/>
                    <a:gd name="T15" fmla="*/ 5543 h 5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26" h="5544">
                      <a:moveTo>
                        <a:pt x="4925" y="5543"/>
                      </a:moveTo>
                      <a:lnTo>
                        <a:pt x="4925" y="5543"/>
                      </a:lnTo>
                      <a:cubicBezTo>
                        <a:pt x="0" y="5543"/>
                        <a:pt x="0" y="5543"/>
                        <a:pt x="0" y="5543"/>
                      </a:cubicBezTo>
                      <a:cubicBezTo>
                        <a:pt x="0" y="646"/>
                        <a:pt x="0" y="646"/>
                        <a:pt x="0" y="646"/>
                      </a:cubicBezTo>
                      <a:cubicBezTo>
                        <a:pt x="0" y="290"/>
                        <a:pt x="290" y="0"/>
                        <a:pt x="646" y="0"/>
                      </a:cubicBezTo>
                      <a:cubicBezTo>
                        <a:pt x="4279" y="0"/>
                        <a:pt x="4279" y="0"/>
                        <a:pt x="4279" y="0"/>
                      </a:cubicBezTo>
                      <a:cubicBezTo>
                        <a:pt x="4635" y="0"/>
                        <a:pt x="4925" y="290"/>
                        <a:pt x="4925" y="646"/>
                      </a:cubicBezTo>
                      <a:lnTo>
                        <a:pt x="4925" y="5543"/>
                      </a:lnTo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0" name="îṣḷiḑè">
                  <a:extLst>
                    <a:ext uri="{FF2B5EF4-FFF2-40B4-BE49-F238E27FC236}">
                      <a16:creationId xmlns:a16="http://schemas.microsoft.com/office/drawing/2014/main" id="{213A3812-83FC-4DC7-94CA-212B4EC59012}"/>
                    </a:ext>
                  </a:extLst>
                </p:cNvPr>
                <p:cNvSpPr/>
                <p:nvPr/>
              </p:nvSpPr>
              <p:spPr bwMode="auto">
                <a:xfrm>
                  <a:off x="16525719" y="5901579"/>
                  <a:ext cx="1696906" cy="1637748"/>
                </a:xfrm>
                <a:custGeom>
                  <a:avLst/>
                  <a:gdLst>
                    <a:gd name="T0" fmla="*/ 4641 w 4642"/>
                    <a:gd name="T1" fmla="*/ 4482 h 4483"/>
                    <a:gd name="T2" fmla="*/ 0 w 4642"/>
                    <a:gd name="T3" fmla="*/ 4482 h 4483"/>
                    <a:gd name="T4" fmla="*/ 0 w 4642"/>
                    <a:gd name="T5" fmla="*/ 0 h 4483"/>
                    <a:gd name="T6" fmla="*/ 4641 w 4642"/>
                    <a:gd name="T7" fmla="*/ 0 h 4483"/>
                    <a:gd name="T8" fmla="*/ 4641 w 4642"/>
                    <a:gd name="T9" fmla="*/ 4482 h 4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42" h="4483">
                      <a:moveTo>
                        <a:pt x="4641" y="4482"/>
                      </a:moveTo>
                      <a:lnTo>
                        <a:pt x="0" y="4482"/>
                      </a:lnTo>
                      <a:lnTo>
                        <a:pt x="0" y="0"/>
                      </a:lnTo>
                      <a:lnTo>
                        <a:pt x="4641" y="0"/>
                      </a:lnTo>
                      <a:lnTo>
                        <a:pt x="4641" y="4482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1" name="íṧḻiḍê">
                  <a:extLst>
                    <a:ext uri="{FF2B5EF4-FFF2-40B4-BE49-F238E27FC236}">
                      <a16:creationId xmlns:a16="http://schemas.microsoft.com/office/drawing/2014/main" id="{44423F31-7715-40B0-80FE-0D960A613659}"/>
                    </a:ext>
                  </a:extLst>
                </p:cNvPr>
                <p:cNvSpPr/>
                <p:nvPr/>
              </p:nvSpPr>
              <p:spPr bwMode="auto">
                <a:xfrm>
                  <a:off x="16651536" y="5656562"/>
                  <a:ext cx="103234" cy="103165"/>
                </a:xfrm>
                <a:custGeom>
                  <a:avLst/>
                  <a:gdLst>
                    <a:gd name="T0" fmla="*/ 208 w 286"/>
                    <a:gd name="T1" fmla="*/ 71 h 285"/>
                    <a:gd name="T2" fmla="*/ 208 w 286"/>
                    <a:gd name="T3" fmla="*/ 71 h 285"/>
                    <a:gd name="T4" fmla="*/ 71 w 286"/>
                    <a:gd name="T5" fmla="*/ 208 h 285"/>
                    <a:gd name="T6" fmla="*/ 208 w 286"/>
                    <a:gd name="T7" fmla="*/ 71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6" h="285">
                      <a:moveTo>
                        <a:pt x="208" y="71"/>
                      </a:moveTo>
                      <a:lnTo>
                        <a:pt x="208" y="71"/>
                      </a:lnTo>
                      <a:cubicBezTo>
                        <a:pt x="285" y="175"/>
                        <a:pt x="175" y="284"/>
                        <a:pt x="71" y="208"/>
                      </a:cubicBezTo>
                      <a:cubicBezTo>
                        <a:pt x="0" y="109"/>
                        <a:pt x="110" y="0"/>
                        <a:pt x="208" y="71"/>
                      </a:cubicBezTo>
                    </a:path>
                  </a:pathLst>
                </a:custGeom>
                <a:solidFill>
                  <a:srgbClr val="FFD36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2" name="îşḷíḓê">
                  <a:extLst>
                    <a:ext uri="{FF2B5EF4-FFF2-40B4-BE49-F238E27FC236}">
                      <a16:creationId xmlns:a16="http://schemas.microsoft.com/office/drawing/2014/main" id="{306D6F9C-4698-4407-8A42-20AA284EF6A0}"/>
                    </a:ext>
                  </a:extLst>
                </p:cNvPr>
                <p:cNvSpPr/>
                <p:nvPr/>
              </p:nvSpPr>
              <p:spPr bwMode="auto">
                <a:xfrm>
                  <a:off x="16566044" y="5674293"/>
                  <a:ext cx="66134" cy="66090"/>
                </a:xfrm>
                <a:custGeom>
                  <a:avLst/>
                  <a:gdLst>
                    <a:gd name="T0" fmla="*/ 186 w 187"/>
                    <a:gd name="T1" fmla="*/ 93 h 187"/>
                    <a:gd name="T2" fmla="*/ 186 w 187"/>
                    <a:gd name="T3" fmla="*/ 93 h 187"/>
                    <a:gd name="T4" fmla="*/ 93 w 187"/>
                    <a:gd name="T5" fmla="*/ 186 h 187"/>
                    <a:gd name="T6" fmla="*/ 0 w 187"/>
                    <a:gd name="T7" fmla="*/ 93 h 187"/>
                    <a:gd name="T8" fmla="*/ 93 w 187"/>
                    <a:gd name="T9" fmla="*/ 0 h 187"/>
                    <a:gd name="T10" fmla="*/ 186 w 187"/>
                    <a:gd name="T11" fmla="*/ 93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7" h="187">
                      <a:moveTo>
                        <a:pt x="186" y="93"/>
                      </a:moveTo>
                      <a:lnTo>
                        <a:pt x="186" y="93"/>
                      </a:lnTo>
                      <a:cubicBezTo>
                        <a:pt x="186" y="142"/>
                        <a:pt x="147" y="186"/>
                        <a:pt x="93" y="186"/>
                      </a:cubicBezTo>
                      <a:cubicBezTo>
                        <a:pt x="44" y="186"/>
                        <a:pt x="0" y="142"/>
                        <a:pt x="0" y="93"/>
                      </a:cubicBezTo>
                      <a:cubicBezTo>
                        <a:pt x="0" y="44"/>
                        <a:pt x="44" y="0"/>
                        <a:pt x="93" y="0"/>
                      </a:cubicBezTo>
                      <a:cubicBezTo>
                        <a:pt x="147" y="0"/>
                        <a:pt x="186" y="44"/>
                        <a:pt x="186" y="93"/>
                      </a:cubicBezTo>
                    </a:path>
                  </a:pathLst>
                </a:custGeom>
                <a:solidFill>
                  <a:srgbClr val="F1554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3" name="íṣḷïḋê">
                  <a:extLst>
                    <a:ext uri="{FF2B5EF4-FFF2-40B4-BE49-F238E27FC236}">
                      <a16:creationId xmlns:a16="http://schemas.microsoft.com/office/drawing/2014/main" id="{EC201FFE-8818-4519-AC88-60FB6566B9C1}"/>
                    </a:ext>
                  </a:extLst>
                </p:cNvPr>
                <p:cNvSpPr/>
                <p:nvPr/>
              </p:nvSpPr>
              <p:spPr bwMode="auto">
                <a:xfrm>
                  <a:off x="16754769" y="5656562"/>
                  <a:ext cx="104847" cy="103165"/>
                </a:xfrm>
                <a:custGeom>
                  <a:avLst/>
                  <a:gdLst>
                    <a:gd name="T0" fmla="*/ 214 w 291"/>
                    <a:gd name="T1" fmla="*/ 71 h 285"/>
                    <a:gd name="T2" fmla="*/ 214 w 291"/>
                    <a:gd name="T3" fmla="*/ 71 h 285"/>
                    <a:gd name="T4" fmla="*/ 77 w 291"/>
                    <a:gd name="T5" fmla="*/ 208 h 285"/>
                    <a:gd name="T6" fmla="*/ 214 w 291"/>
                    <a:gd name="T7" fmla="*/ 71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1" h="285">
                      <a:moveTo>
                        <a:pt x="214" y="71"/>
                      </a:moveTo>
                      <a:lnTo>
                        <a:pt x="214" y="71"/>
                      </a:lnTo>
                      <a:cubicBezTo>
                        <a:pt x="290" y="175"/>
                        <a:pt x="175" y="284"/>
                        <a:pt x="77" y="208"/>
                      </a:cubicBezTo>
                      <a:cubicBezTo>
                        <a:pt x="0" y="109"/>
                        <a:pt x="115" y="0"/>
                        <a:pt x="214" y="71"/>
                      </a:cubicBezTo>
                    </a:path>
                  </a:pathLst>
                </a:custGeom>
                <a:solidFill>
                  <a:srgbClr val="61C5B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4" name="ï$1íḑe">
                  <a:extLst>
                    <a:ext uri="{FF2B5EF4-FFF2-40B4-BE49-F238E27FC236}">
                      <a16:creationId xmlns:a16="http://schemas.microsoft.com/office/drawing/2014/main" id="{33E796A6-AF6F-42AC-8F4C-85AC28494FA3}"/>
                    </a:ext>
                  </a:extLst>
                </p:cNvPr>
                <p:cNvSpPr/>
                <p:nvPr/>
              </p:nvSpPr>
              <p:spPr bwMode="auto">
                <a:xfrm>
                  <a:off x="16928977" y="5661398"/>
                  <a:ext cx="1230741" cy="95105"/>
                </a:xfrm>
                <a:custGeom>
                  <a:avLst/>
                  <a:gdLst>
                    <a:gd name="T0" fmla="*/ 3240 w 3367"/>
                    <a:gd name="T1" fmla="*/ 262 h 263"/>
                    <a:gd name="T2" fmla="*/ 3240 w 3367"/>
                    <a:gd name="T3" fmla="*/ 262 h 263"/>
                    <a:gd name="T4" fmla="*/ 132 w 3367"/>
                    <a:gd name="T5" fmla="*/ 262 h 263"/>
                    <a:gd name="T6" fmla="*/ 0 w 3367"/>
                    <a:gd name="T7" fmla="*/ 131 h 263"/>
                    <a:gd name="T8" fmla="*/ 0 w 3367"/>
                    <a:gd name="T9" fmla="*/ 131 h 263"/>
                    <a:gd name="T10" fmla="*/ 132 w 3367"/>
                    <a:gd name="T11" fmla="*/ 0 h 263"/>
                    <a:gd name="T12" fmla="*/ 3240 w 3367"/>
                    <a:gd name="T13" fmla="*/ 0 h 263"/>
                    <a:gd name="T14" fmla="*/ 3366 w 3367"/>
                    <a:gd name="T15" fmla="*/ 131 h 263"/>
                    <a:gd name="T16" fmla="*/ 3366 w 3367"/>
                    <a:gd name="T17" fmla="*/ 131 h 263"/>
                    <a:gd name="T18" fmla="*/ 3240 w 3367"/>
                    <a:gd name="T19" fmla="*/ 262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367" h="263">
                      <a:moveTo>
                        <a:pt x="3240" y="262"/>
                      </a:moveTo>
                      <a:lnTo>
                        <a:pt x="3240" y="262"/>
                      </a:lnTo>
                      <a:cubicBezTo>
                        <a:pt x="132" y="262"/>
                        <a:pt x="132" y="262"/>
                        <a:pt x="132" y="262"/>
                      </a:cubicBezTo>
                      <a:cubicBezTo>
                        <a:pt x="61" y="262"/>
                        <a:pt x="0" y="202"/>
                        <a:pt x="0" y="131"/>
                      </a:cubicBezTo>
                      <a:lnTo>
                        <a:pt x="0" y="131"/>
                      </a:lnTo>
                      <a:cubicBezTo>
                        <a:pt x="0" y="60"/>
                        <a:pt x="61" y="0"/>
                        <a:pt x="132" y="0"/>
                      </a:cubicBezTo>
                      <a:cubicBezTo>
                        <a:pt x="3240" y="0"/>
                        <a:pt x="3240" y="0"/>
                        <a:pt x="3240" y="0"/>
                      </a:cubicBezTo>
                      <a:cubicBezTo>
                        <a:pt x="3311" y="0"/>
                        <a:pt x="3366" y="60"/>
                        <a:pt x="3366" y="131"/>
                      </a:cubicBezTo>
                      <a:lnTo>
                        <a:pt x="3366" y="131"/>
                      </a:lnTo>
                      <a:cubicBezTo>
                        <a:pt x="3366" y="202"/>
                        <a:pt x="3311" y="262"/>
                        <a:pt x="3240" y="262"/>
                      </a:cubicBezTo>
                    </a:path>
                  </a:pathLst>
                </a:custGeom>
                <a:solidFill>
                  <a:srgbClr val="425C6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5" name="íś1ïďê">
                  <a:extLst>
                    <a:ext uri="{FF2B5EF4-FFF2-40B4-BE49-F238E27FC236}">
                      <a16:creationId xmlns:a16="http://schemas.microsoft.com/office/drawing/2014/main" id="{6F310A9E-647B-46FA-946A-DC177C80B91B}"/>
                    </a:ext>
                  </a:extLst>
                </p:cNvPr>
                <p:cNvSpPr/>
                <p:nvPr/>
              </p:nvSpPr>
              <p:spPr bwMode="auto">
                <a:xfrm>
                  <a:off x="16940267" y="6340032"/>
                  <a:ext cx="309701" cy="309495"/>
                </a:xfrm>
                <a:custGeom>
                  <a:avLst/>
                  <a:gdLst>
                    <a:gd name="T0" fmla="*/ 723 w 845"/>
                    <a:gd name="T1" fmla="*/ 146 h 848"/>
                    <a:gd name="T2" fmla="*/ 723 w 845"/>
                    <a:gd name="T3" fmla="*/ 146 h 848"/>
                    <a:gd name="T4" fmla="*/ 644 w 845"/>
                    <a:gd name="T5" fmla="*/ 195 h 848"/>
                    <a:gd name="T6" fmla="*/ 571 w 845"/>
                    <a:gd name="T7" fmla="*/ 143 h 848"/>
                    <a:gd name="T8" fmla="*/ 592 w 845"/>
                    <a:gd name="T9" fmla="*/ 51 h 848"/>
                    <a:gd name="T10" fmla="*/ 582 w 845"/>
                    <a:gd name="T11" fmla="*/ 32 h 848"/>
                    <a:gd name="T12" fmla="*/ 457 w 845"/>
                    <a:gd name="T13" fmla="*/ 2 h 848"/>
                    <a:gd name="T14" fmla="*/ 438 w 845"/>
                    <a:gd name="T15" fmla="*/ 13 h 848"/>
                    <a:gd name="T16" fmla="*/ 417 w 845"/>
                    <a:gd name="T17" fmla="*/ 105 h 848"/>
                    <a:gd name="T18" fmla="*/ 327 w 845"/>
                    <a:gd name="T19" fmla="*/ 119 h 848"/>
                    <a:gd name="T20" fmla="*/ 279 w 845"/>
                    <a:gd name="T21" fmla="*/ 40 h 848"/>
                    <a:gd name="T22" fmla="*/ 257 w 845"/>
                    <a:gd name="T23" fmla="*/ 35 h 848"/>
                    <a:gd name="T24" fmla="*/ 149 w 845"/>
                    <a:gd name="T25" fmla="*/ 103 h 848"/>
                    <a:gd name="T26" fmla="*/ 143 w 845"/>
                    <a:gd name="T27" fmla="*/ 124 h 848"/>
                    <a:gd name="T28" fmla="*/ 192 w 845"/>
                    <a:gd name="T29" fmla="*/ 203 h 848"/>
                    <a:gd name="T30" fmla="*/ 141 w 845"/>
                    <a:gd name="T31" fmla="*/ 276 h 848"/>
                    <a:gd name="T32" fmla="*/ 49 w 845"/>
                    <a:gd name="T33" fmla="*/ 254 h 848"/>
                    <a:gd name="T34" fmla="*/ 30 w 845"/>
                    <a:gd name="T35" fmla="*/ 265 h 848"/>
                    <a:gd name="T36" fmla="*/ 0 w 845"/>
                    <a:gd name="T37" fmla="*/ 390 h 848"/>
                    <a:gd name="T38" fmla="*/ 14 w 845"/>
                    <a:gd name="T39" fmla="*/ 409 h 848"/>
                    <a:gd name="T40" fmla="*/ 103 w 845"/>
                    <a:gd name="T41" fmla="*/ 430 h 848"/>
                    <a:gd name="T42" fmla="*/ 116 w 845"/>
                    <a:gd name="T43" fmla="*/ 519 h 848"/>
                    <a:gd name="T44" fmla="*/ 38 w 845"/>
                    <a:gd name="T45" fmla="*/ 568 h 848"/>
                    <a:gd name="T46" fmla="*/ 33 w 845"/>
                    <a:gd name="T47" fmla="*/ 590 h 848"/>
                    <a:gd name="T48" fmla="*/ 100 w 845"/>
                    <a:gd name="T49" fmla="*/ 698 h 848"/>
                    <a:gd name="T50" fmla="*/ 122 w 845"/>
                    <a:gd name="T51" fmla="*/ 704 h 848"/>
                    <a:gd name="T52" fmla="*/ 200 w 845"/>
                    <a:gd name="T53" fmla="*/ 655 h 848"/>
                    <a:gd name="T54" fmla="*/ 273 w 845"/>
                    <a:gd name="T55" fmla="*/ 706 h 848"/>
                    <a:gd name="T56" fmla="*/ 252 w 845"/>
                    <a:gd name="T57" fmla="*/ 798 h 848"/>
                    <a:gd name="T58" fmla="*/ 262 w 845"/>
                    <a:gd name="T59" fmla="*/ 817 h 848"/>
                    <a:gd name="T60" fmla="*/ 387 w 845"/>
                    <a:gd name="T61" fmla="*/ 847 h 848"/>
                    <a:gd name="T62" fmla="*/ 406 w 845"/>
                    <a:gd name="T63" fmla="*/ 833 h 848"/>
                    <a:gd name="T64" fmla="*/ 428 w 845"/>
                    <a:gd name="T65" fmla="*/ 744 h 848"/>
                    <a:gd name="T66" fmla="*/ 517 w 845"/>
                    <a:gd name="T67" fmla="*/ 730 h 848"/>
                    <a:gd name="T68" fmla="*/ 566 w 845"/>
                    <a:gd name="T69" fmla="*/ 809 h 848"/>
                    <a:gd name="T70" fmla="*/ 587 w 845"/>
                    <a:gd name="T71" fmla="*/ 814 h 848"/>
                    <a:gd name="T72" fmla="*/ 695 w 845"/>
                    <a:gd name="T73" fmla="*/ 747 h 848"/>
                    <a:gd name="T74" fmla="*/ 701 w 845"/>
                    <a:gd name="T75" fmla="*/ 725 h 848"/>
                    <a:gd name="T76" fmla="*/ 652 w 845"/>
                    <a:gd name="T77" fmla="*/ 646 h 848"/>
                    <a:gd name="T78" fmla="*/ 704 w 845"/>
                    <a:gd name="T79" fmla="*/ 573 h 848"/>
                    <a:gd name="T80" fmla="*/ 796 w 845"/>
                    <a:gd name="T81" fmla="*/ 595 h 848"/>
                    <a:gd name="T82" fmla="*/ 814 w 845"/>
                    <a:gd name="T83" fmla="*/ 584 h 848"/>
                    <a:gd name="T84" fmla="*/ 844 w 845"/>
                    <a:gd name="T85" fmla="*/ 460 h 848"/>
                    <a:gd name="T86" fmla="*/ 831 w 845"/>
                    <a:gd name="T87" fmla="*/ 441 h 848"/>
                    <a:gd name="T88" fmla="*/ 742 w 845"/>
                    <a:gd name="T89" fmla="*/ 419 h 848"/>
                    <a:gd name="T90" fmla="*/ 728 w 845"/>
                    <a:gd name="T91" fmla="*/ 330 h 848"/>
                    <a:gd name="T92" fmla="*/ 806 w 845"/>
                    <a:gd name="T93" fmla="*/ 281 h 848"/>
                    <a:gd name="T94" fmla="*/ 812 w 845"/>
                    <a:gd name="T95" fmla="*/ 260 h 848"/>
                    <a:gd name="T96" fmla="*/ 744 w 845"/>
                    <a:gd name="T97" fmla="*/ 152 h 848"/>
                    <a:gd name="T98" fmla="*/ 723 w 845"/>
                    <a:gd name="T99" fmla="*/ 146 h 848"/>
                    <a:gd name="T100" fmla="*/ 525 w 845"/>
                    <a:gd name="T101" fmla="*/ 590 h 848"/>
                    <a:gd name="T102" fmla="*/ 525 w 845"/>
                    <a:gd name="T103" fmla="*/ 590 h 848"/>
                    <a:gd name="T104" fmla="*/ 257 w 845"/>
                    <a:gd name="T105" fmla="*/ 525 h 848"/>
                    <a:gd name="T106" fmla="*/ 319 w 845"/>
                    <a:gd name="T107" fmla="*/ 260 h 848"/>
                    <a:gd name="T108" fmla="*/ 587 w 845"/>
                    <a:gd name="T109" fmla="*/ 322 h 848"/>
                    <a:gd name="T110" fmla="*/ 525 w 845"/>
                    <a:gd name="T111" fmla="*/ 590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45" h="848">
                      <a:moveTo>
                        <a:pt x="723" y="146"/>
                      </a:moveTo>
                      <a:lnTo>
                        <a:pt x="723" y="146"/>
                      </a:lnTo>
                      <a:cubicBezTo>
                        <a:pt x="644" y="195"/>
                        <a:pt x="644" y="195"/>
                        <a:pt x="644" y="195"/>
                      </a:cubicBezTo>
                      <a:cubicBezTo>
                        <a:pt x="622" y="173"/>
                        <a:pt x="598" y="157"/>
                        <a:pt x="571" y="143"/>
                      </a:cubicBezTo>
                      <a:cubicBezTo>
                        <a:pt x="592" y="51"/>
                        <a:pt x="592" y="51"/>
                        <a:pt x="592" y="51"/>
                      </a:cubicBezTo>
                      <a:cubicBezTo>
                        <a:pt x="595" y="43"/>
                        <a:pt x="590" y="35"/>
                        <a:pt x="582" y="32"/>
                      </a:cubicBezTo>
                      <a:cubicBezTo>
                        <a:pt x="457" y="2"/>
                        <a:pt x="457" y="2"/>
                        <a:pt x="457" y="2"/>
                      </a:cubicBezTo>
                      <a:cubicBezTo>
                        <a:pt x="449" y="0"/>
                        <a:pt x="441" y="5"/>
                        <a:pt x="438" y="13"/>
                      </a:cubicBezTo>
                      <a:cubicBezTo>
                        <a:pt x="417" y="105"/>
                        <a:pt x="417" y="105"/>
                        <a:pt x="417" y="105"/>
                      </a:cubicBezTo>
                      <a:cubicBezTo>
                        <a:pt x="387" y="105"/>
                        <a:pt x="357" y="111"/>
                        <a:pt x="327" y="119"/>
                      </a:cubicBezTo>
                      <a:cubicBezTo>
                        <a:pt x="279" y="40"/>
                        <a:pt x="279" y="40"/>
                        <a:pt x="279" y="40"/>
                      </a:cubicBezTo>
                      <a:cubicBezTo>
                        <a:pt x="273" y="32"/>
                        <a:pt x="265" y="30"/>
                        <a:pt x="257" y="35"/>
                      </a:cubicBezTo>
                      <a:cubicBezTo>
                        <a:pt x="149" y="103"/>
                        <a:pt x="149" y="103"/>
                        <a:pt x="149" y="103"/>
                      </a:cubicBezTo>
                      <a:cubicBezTo>
                        <a:pt x="141" y="105"/>
                        <a:pt x="138" y="116"/>
                        <a:pt x="143" y="124"/>
                      </a:cubicBezTo>
                      <a:cubicBezTo>
                        <a:pt x="192" y="203"/>
                        <a:pt x="192" y="203"/>
                        <a:pt x="192" y="203"/>
                      </a:cubicBezTo>
                      <a:cubicBezTo>
                        <a:pt x="170" y="225"/>
                        <a:pt x="154" y="249"/>
                        <a:pt x="141" y="276"/>
                      </a:cubicBezTo>
                      <a:cubicBezTo>
                        <a:pt x="49" y="254"/>
                        <a:pt x="49" y="254"/>
                        <a:pt x="49" y="254"/>
                      </a:cubicBezTo>
                      <a:cubicBezTo>
                        <a:pt x="40" y="252"/>
                        <a:pt x="33" y="257"/>
                        <a:pt x="30" y="265"/>
                      </a:cubicBezTo>
                      <a:cubicBezTo>
                        <a:pt x="0" y="390"/>
                        <a:pt x="0" y="390"/>
                        <a:pt x="0" y="390"/>
                      </a:cubicBezTo>
                      <a:cubicBezTo>
                        <a:pt x="0" y="398"/>
                        <a:pt x="5" y="406"/>
                        <a:pt x="14" y="409"/>
                      </a:cubicBezTo>
                      <a:cubicBezTo>
                        <a:pt x="103" y="430"/>
                        <a:pt x="103" y="430"/>
                        <a:pt x="103" y="430"/>
                      </a:cubicBezTo>
                      <a:cubicBezTo>
                        <a:pt x="103" y="460"/>
                        <a:pt x="108" y="489"/>
                        <a:pt x="116" y="519"/>
                      </a:cubicBezTo>
                      <a:cubicBezTo>
                        <a:pt x="38" y="568"/>
                        <a:pt x="38" y="568"/>
                        <a:pt x="38" y="568"/>
                      </a:cubicBezTo>
                      <a:cubicBezTo>
                        <a:pt x="30" y="573"/>
                        <a:pt x="27" y="582"/>
                        <a:pt x="33" y="590"/>
                      </a:cubicBezTo>
                      <a:cubicBezTo>
                        <a:pt x="100" y="698"/>
                        <a:pt x="100" y="698"/>
                        <a:pt x="100" y="698"/>
                      </a:cubicBezTo>
                      <a:cubicBezTo>
                        <a:pt x="105" y="706"/>
                        <a:pt x="114" y="709"/>
                        <a:pt x="122" y="704"/>
                      </a:cubicBezTo>
                      <a:cubicBezTo>
                        <a:pt x="200" y="655"/>
                        <a:pt x="200" y="655"/>
                        <a:pt x="200" y="655"/>
                      </a:cubicBezTo>
                      <a:cubicBezTo>
                        <a:pt x="222" y="676"/>
                        <a:pt x="246" y="693"/>
                        <a:pt x="273" y="706"/>
                      </a:cubicBezTo>
                      <a:cubicBezTo>
                        <a:pt x="252" y="798"/>
                        <a:pt x="252" y="798"/>
                        <a:pt x="252" y="798"/>
                      </a:cubicBezTo>
                      <a:cubicBezTo>
                        <a:pt x="249" y="806"/>
                        <a:pt x="254" y="814"/>
                        <a:pt x="262" y="817"/>
                      </a:cubicBezTo>
                      <a:cubicBezTo>
                        <a:pt x="387" y="847"/>
                        <a:pt x="387" y="847"/>
                        <a:pt x="387" y="847"/>
                      </a:cubicBezTo>
                      <a:cubicBezTo>
                        <a:pt x="395" y="847"/>
                        <a:pt x="403" y="842"/>
                        <a:pt x="406" y="833"/>
                      </a:cubicBezTo>
                      <a:cubicBezTo>
                        <a:pt x="428" y="744"/>
                        <a:pt x="428" y="744"/>
                        <a:pt x="428" y="744"/>
                      </a:cubicBezTo>
                      <a:cubicBezTo>
                        <a:pt x="457" y="744"/>
                        <a:pt x="487" y="739"/>
                        <a:pt x="517" y="730"/>
                      </a:cubicBezTo>
                      <a:cubicBezTo>
                        <a:pt x="566" y="809"/>
                        <a:pt x="566" y="809"/>
                        <a:pt x="566" y="809"/>
                      </a:cubicBezTo>
                      <a:cubicBezTo>
                        <a:pt x="571" y="817"/>
                        <a:pt x="579" y="817"/>
                        <a:pt x="587" y="814"/>
                      </a:cubicBezTo>
                      <a:cubicBezTo>
                        <a:pt x="695" y="747"/>
                        <a:pt x="695" y="747"/>
                        <a:pt x="695" y="747"/>
                      </a:cubicBezTo>
                      <a:cubicBezTo>
                        <a:pt x="704" y="741"/>
                        <a:pt x="706" y="733"/>
                        <a:pt x="701" y="725"/>
                      </a:cubicBezTo>
                      <a:cubicBezTo>
                        <a:pt x="652" y="646"/>
                        <a:pt x="652" y="646"/>
                        <a:pt x="652" y="646"/>
                      </a:cubicBezTo>
                      <a:cubicBezTo>
                        <a:pt x="674" y="625"/>
                        <a:pt x="690" y="601"/>
                        <a:pt x="704" y="573"/>
                      </a:cubicBezTo>
                      <a:cubicBezTo>
                        <a:pt x="796" y="595"/>
                        <a:pt x="796" y="595"/>
                        <a:pt x="796" y="595"/>
                      </a:cubicBezTo>
                      <a:cubicBezTo>
                        <a:pt x="803" y="598"/>
                        <a:pt x="812" y="592"/>
                        <a:pt x="814" y="584"/>
                      </a:cubicBezTo>
                      <a:cubicBezTo>
                        <a:pt x="844" y="460"/>
                        <a:pt x="844" y="460"/>
                        <a:pt x="844" y="460"/>
                      </a:cubicBezTo>
                      <a:cubicBezTo>
                        <a:pt x="844" y="452"/>
                        <a:pt x="841" y="441"/>
                        <a:pt x="831" y="441"/>
                      </a:cubicBezTo>
                      <a:cubicBezTo>
                        <a:pt x="742" y="419"/>
                        <a:pt x="742" y="419"/>
                        <a:pt x="742" y="419"/>
                      </a:cubicBezTo>
                      <a:cubicBezTo>
                        <a:pt x="742" y="390"/>
                        <a:pt x="736" y="360"/>
                        <a:pt x="728" y="330"/>
                      </a:cubicBezTo>
                      <a:cubicBezTo>
                        <a:pt x="806" y="281"/>
                        <a:pt x="806" y="281"/>
                        <a:pt x="806" y="281"/>
                      </a:cubicBezTo>
                      <a:cubicBezTo>
                        <a:pt x="814" y="276"/>
                        <a:pt x="817" y="268"/>
                        <a:pt x="812" y="260"/>
                      </a:cubicBezTo>
                      <a:cubicBezTo>
                        <a:pt x="744" y="152"/>
                        <a:pt x="744" y="152"/>
                        <a:pt x="744" y="152"/>
                      </a:cubicBezTo>
                      <a:cubicBezTo>
                        <a:pt x="739" y="143"/>
                        <a:pt x="730" y="141"/>
                        <a:pt x="723" y="146"/>
                      </a:cubicBezTo>
                      <a:close/>
                      <a:moveTo>
                        <a:pt x="525" y="590"/>
                      </a:moveTo>
                      <a:lnTo>
                        <a:pt x="525" y="590"/>
                      </a:lnTo>
                      <a:cubicBezTo>
                        <a:pt x="433" y="646"/>
                        <a:pt x="314" y="617"/>
                        <a:pt x="257" y="525"/>
                      </a:cubicBezTo>
                      <a:cubicBezTo>
                        <a:pt x="200" y="435"/>
                        <a:pt x="230" y="316"/>
                        <a:pt x="319" y="260"/>
                      </a:cubicBezTo>
                      <a:cubicBezTo>
                        <a:pt x="411" y="203"/>
                        <a:pt x="530" y="232"/>
                        <a:pt x="587" y="322"/>
                      </a:cubicBezTo>
                      <a:cubicBezTo>
                        <a:pt x="644" y="414"/>
                        <a:pt x="614" y="533"/>
                        <a:pt x="525" y="590"/>
                      </a:cubicBezTo>
                      <a:close/>
                    </a:path>
                  </a:pathLst>
                </a:custGeom>
                <a:solidFill>
                  <a:srgbClr val="334A5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6" name="íŝḷîḑe">
                  <a:extLst>
                    <a:ext uri="{FF2B5EF4-FFF2-40B4-BE49-F238E27FC236}">
                      <a16:creationId xmlns:a16="http://schemas.microsoft.com/office/drawing/2014/main" id="{C994CD58-986B-437A-B889-3F04B039F988}"/>
                    </a:ext>
                  </a:extLst>
                </p:cNvPr>
                <p:cNvSpPr/>
                <p:nvPr/>
              </p:nvSpPr>
              <p:spPr bwMode="auto">
                <a:xfrm>
                  <a:off x="16940267" y="6340032"/>
                  <a:ext cx="309701" cy="309495"/>
                </a:xfrm>
                <a:custGeom>
                  <a:avLst/>
                  <a:gdLst>
                    <a:gd name="T0" fmla="*/ 723 w 845"/>
                    <a:gd name="T1" fmla="*/ 146 h 848"/>
                    <a:gd name="T2" fmla="*/ 723 w 845"/>
                    <a:gd name="T3" fmla="*/ 146 h 848"/>
                    <a:gd name="T4" fmla="*/ 644 w 845"/>
                    <a:gd name="T5" fmla="*/ 195 h 848"/>
                    <a:gd name="T6" fmla="*/ 571 w 845"/>
                    <a:gd name="T7" fmla="*/ 143 h 848"/>
                    <a:gd name="T8" fmla="*/ 592 w 845"/>
                    <a:gd name="T9" fmla="*/ 51 h 848"/>
                    <a:gd name="T10" fmla="*/ 582 w 845"/>
                    <a:gd name="T11" fmla="*/ 32 h 848"/>
                    <a:gd name="T12" fmla="*/ 457 w 845"/>
                    <a:gd name="T13" fmla="*/ 2 h 848"/>
                    <a:gd name="T14" fmla="*/ 438 w 845"/>
                    <a:gd name="T15" fmla="*/ 13 h 848"/>
                    <a:gd name="T16" fmla="*/ 417 w 845"/>
                    <a:gd name="T17" fmla="*/ 105 h 848"/>
                    <a:gd name="T18" fmla="*/ 327 w 845"/>
                    <a:gd name="T19" fmla="*/ 119 h 848"/>
                    <a:gd name="T20" fmla="*/ 279 w 845"/>
                    <a:gd name="T21" fmla="*/ 40 h 848"/>
                    <a:gd name="T22" fmla="*/ 257 w 845"/>
                    <a:gd name="T23" fmla="*/ 35 h 848"/>
                    <a:gd name="T24" fmla="*/ 149 w 845"/>
                    <a:gd name="T25" fmla="*/ 103 h 848"/>
                    <a:gd name="T26" fmla="*/ 143 w 845"/>
                    <a:gd name="T27" fmla="*/ 124 h 848"/>
                    <a:gd name="T28" fmla="*/ 192 w 845"/>
                    <a:gd name="T29" fmla="*/ 203 h 848"/>
                    <a:gd name="T30" fmla="*/ 141 w 845"/>
                    <a:gd name="T31" fmla="*/ 276 h 848"/>
                    <a:gd name="T32" fmla="*/ 49 w 845"/>
                    <a:gd name="T33" fmla="*/ 254 h 848"/>
                    <a:gd name="T34" fmla="*/ 30 w 845"/>
                    <a:gd name="T35" fmla="*/ 265 h 848"/>
                    <a:gd name="T36" fmla="*/ 0 w 845"/>
                    <a:gd name="T37" fmla="*/ 390 h 848"/>
                    <a:gd name="T38" fmla="*/ 14 w 845"/>
                    <a:gd name="T39" fmla="*/ 409 h 848"/>
                    <a:gd name="T40" fmla="*/ 103 w 845"/>
                    <a:gd name="T41" fmla="*/ 430 h 848"/>
                    <a:gd name="T42" fmla="*/ 116 w 845"/>
                    <a:gd name="T43" fmla="*/ 519 h 848"/>
                    <a:gd name="T44" fmla="*/ 38 w 845"/>
                    <a:gd name="T45" fmla="*/ 568 h 848"/>
                    <a:gd name="T46" fmla="*/ 33 w 845"/>
                    <a:gd name="T47" fmla="*/ 590 h 848"/>
                    <a:gd name="T48" fmla="*/ 100 w 845"/>
                    <a:gd name="T49" fmla="*/ 698 h 848"/>
                    <a:gd name="T50" fmla="*/ 122 w 845"/>
                    <a:gd name="T51" fmla="*/ 704 h 848"/>
                    <a:gd name="T52" fmla="*/ 200 w 845"/>
                    <a:gd name="T53" fmla="*/ 655 h 848"/>
                    <a:gd name="T54" fmla="*/ 273 w 845"/>
                    <a:gd name="T55" fmla="*/ 706 h 848"/>
                    <a:gd name="T56" fmla="*/ 252 w 845"/>
                    <a:gd name="T57" fmla="*/ 798 h 848"/>
                    <a:gd name="T58" fmla="*/ 262 w 845"/>
                    <a:gd name="T59" fmla="*/ 817 h 848"/>
                    <a:gd name="T60" fmla="*/ 387 w 845"/>
                    <a:gd name="T61" fmla="*/ 847 h 848"/>
                    <a:gd name="T62" fmla="*/ 406 w 845"/>
                    <a:gd name="T63" fmla="*/ 833 h 848"/>
                    <a:gd name="T64" fmla="*/ 428 w 845"/>
                    <a:gd name="T65" fmla="*/ 744 h 848"/>
                    <a:gd name="T66" fmla="*/ 517 w 845"/>
                    <a:gd name="T67" fmla="*/ 730 h 848"/>
                    <a:gd name="T68" fmla="*/ 566 w 845"/>
                    <a:gd name="T69" fmla="*/ 809 h 848"/>
                    <a:gd name="T70" fmla="*/ 587 w 845"/>
                    <a:gd name="T71" fmla="*/ 814 h 848"/>
                    <a:gd name="T72" fmla="*/ 695 w 845"/>
                    <a:gd name="T73" fmla="*/ 747 h 848"/>
                    <a:gd name="T74" fmla="*/ 701 w 845"/>
                    <a:gd name="T75" fmla="*/ 725 h 848"/>
                    <a:gd name="T76" fmla="*/ 652 w 845"/>
                    <a:gd name="T77" fmla="*/ 646 h 848"/>
                    <a:gd name="T78" fmla="*/ 704 w 845"/>
                    <a:gd name="T79" fmla="*/ 573 h 848"/>
                    <a:gd name="T80" fmla="*/ 796 w 845"/>
                    <a:gd name="T81" fmla="*/ 595 h 848"/>
                    <a:gd name="T82" fmla="*/ 814 w 845"/>
                    <a:gd name="T83" fmla="*/ 584 h 848"/>
                    <a:gd name="T84" fmla="*/ 844 w 845"/>
                    <a:gd name="T85" fmla="*/ 460 h 848"/>
                    <a:gd name="T86" fmla="*/ 831 w 845"/>
                    <a:gd name="T87" fmla="*/ 441 h 848"/>
                    <a:gd name="T88" fmla="*/ 742 w 845"/>
                    <a:gd name="T89" fmla="*/ 419 h 848"/>
                    <a:gd name="T90" fmla="*/ 728 w 845"/>
                    <a:gd name="T91" fmla="*/ 330 h 848"/>
                    <a:gd name="T92" fmla="*/ 806 w 845"/>
                    <a:gd name="T93" fmla="*/ 281 h 848"/>
                    <a:gd name="T94" fmla="*/ 812 w 845"/>
                    <a:gd name="T95" fmla="*/ 260 h 848"/>
                    <a:gd name="T96" fmla="*/ 744 w 845"/>
                    <a:gd name="T97" fmla="*/ 152 h 848"/>
                    <a:gd name="T98" fmla="*/ 723 w 845"/>
                    <a:gd name="T99" fmla="*/ 146 h 848"/>
                    <a:gd name="T100" fmla="*/ 525 w 845"/>
                    <a:gd name="T101" fmla="*/ 590 h 848"/>
                    <a:gd name="T102" fmla="*/ 525 w 845"/>
                    <a:gd name="T103" fmla="*/ 590 h 848"/>
                    <a:gd name="T104" fmla="*/ 257 w 845"/>
                    <a:gd name="T105" fmla="*/ 525 h 848"/>
                    <a:gd name="T106" fmla="*/ 319 w 845"/>
                    <a:gd name="T107" fmla="*/ 260 h 848"/>
                    <a:gd name="T108" fmla="*/ 587 w 845"/>
                    <a:gd name="T109" fmla="*/ 322 h 848"/>
                    <a:gd name="T110" fmla="*/ 525 w 845"/>
                    <a:gd name="T111" fmla="*/ 590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45" h="848">
                      <a:moveTo>
                        <a:pt x="723" y="146"/>
                      </a:moveTo>
                      <a:lnTo>
                        <a:pt x="723" y="146"/>
                      </a:lnTo>
                      <a:cubicBezTo>
                        <a:pt x="644" y="195"/>
                        <a:pt x="644" y="195"/>
                        <a:pt x="644" y="195"/>
                      </a:cubicBezTo>
                      <a:cubicBezTo>
                        <a:pt x="622" y="173"/>
                        <a:pt x="598" y="157"/>
                        <a:pt x="571" y="143"/>
                      </a:cubicBezTo>
                      <a:cubicBezTo>
                        <a:pt x="592" y="51"/>
                        <a:pt x="592" y="51"/>
                        <a:pt x="592" y="51"/>
                      </a:cubicBezTo>
                      <a:cubicBezTo>
                        <a:pt x="595" y="43"/>
                        <a:pt x="590" y="35"/>
                        <a:pt x="582" y="32"/>
                      </a:cubicBezTo>
                      <a:cubicBezTo>
                        <a:pt x="457" y="2"/>
                        <a:pt x="457" y="2"/>
                        <a:pt x="457" y="2"/>
                      </a:cubicBezTo>
                      <a:cubicBezTo>
                        <a:pt x="449" y="0"/>
                        <a:pt x="441" y="5"/>
                        <a:pt x="438" y="13"/>
                      </a:cubicBezTo>
                      <a:cubicBezTo>
                        <a:pt x="417" y="105"/>
                        <a:pt x="417" y="105"/>
                        <a:pt x="417" y="105"/>
                      </a:cubicBezTo>
                      <a:cubicBezTo>
                        <a:pt x="387" y="105"/>
                        <a:pt x="357" y="111"/>
                        <a:pt x="327" y="119"/>
                      </a:cubicBezTo>
                      <a:cubicBezTo>
                        <a:pt x="279" y="40"/>
                        <a:pt x="279" y="40"/>
                        <a:pt x="279" y="40"/>
                      </a:cubicBezTo>
                      <a:cubicBezTo>
                        <a:pt x="273" y="32"/>
                        <a:pt x="265" y="30"/>
                        <a:pt x="257" y="35"/>
                      </a:cubicBezTo>
                      <a:cubicBezTo>
                        <a:pt x="149" y="103"/>
                        <a:pt x="149" y="103"/>
                        <a:pt x="149" y="103"/>
                      </a:cubicBezTo>
                      <a:cubicBezTo>
                        <a:pt x="141" y="105"/>
                        <a:pt x="138" y="116"/>
                        <a:pt x="143" y="124"/>
                      </a:cubicBezTo>
                      <a:cubicBezTo>
                        <a:pt x="192" y="203"/>
                        <a:pt x="192" y="203"/>
                        <a:pt x="192" y="203"/>
                      </a:cubicBezTo>
                      <a:cubicBezTo>
                        <a:pt x="170" y="225"/>
                        <a:pt x="154" y="249"/>
                        <a:pt x="141" y="276"/>
                      </a:cubicBezTo>
                      <a:cubicBezTo>
                        <a:pt x="49" y="254"/>
                        <a:pt x="49" y="254"/>
                        <a:pt x="49" y="254"/>
                      </a:cubicBezTo>
                      <a:cubicBezTo>
                        <a:pt x="40" y="252"/>
                        <a:pt x="33" y="257"/>
                        <a:pt x="30" y="265"/>
                      </a:cubicBezTo>
                      <a:cubicBezTo>
                        <a:pt x="0" y="390"/>
                        <a:pt x="0" y="390"/>
                        <a:pt x="0" y="390"/>
                      </a:cubicBezTo>
                      <a:cubicBezTo>
                        <a:pt x="0" y="398"/>
                        <a:pt x="5" y="406"/>
                        <a:pt x="14" y="409"/>
                      </a:cubicBezTo>
                      <a:cubicBezTo>
                        <a:pt x="103" y="430"/>
                        <a:pt x="103" y="430"/>
                        <a:pt x="103" y="430"/>
                      </a:cubicBezTo>
                      <a:cubicBezTo>
                        <a:pt x="103" y="460"/>
                        <a:pt x="108" y="489"/>
                        <a:pt x="116" y="519"/>
                      </a:cubicBezTo>
                      <a:cubicBezTo>
                        <a:pt x="38" y="568"/>
                        <a:pt x="38" y="568"/>
                        <a:pt x="38" y="568"/>
                      </a:cubicBezTo>
                      <a:cubicBezTo>
                        <a:pt x="30" y="573"/>
                        <a:pt x="27" y="582"/>
                        <a:pt x="33" y="590"/>
                      </a:cubicBezTo>
                      <a:cubicBezTo>
                        <a:pt x="100" y="698"/>
                        <a:pt x="100" y="698"/>
                        <a:pt x="100" y="698"/>
                      </a:cubicBezTo>
                      <a:cubicBezTo>
                        <a:pt x="105" y="706"/>
                        <a:pt x="114" y="709"/>
                        <a:pt x="122" y="704"/>
                      </a:cubicBezTo>
                      <a:cubicBezTo>
                        <a:pt x="200" y="655"/>
                        <a:pt x="200" y="655"/>
                        <a:pt x="200" y="655"/>
                      </a:cubicBezTo>
                      <a:cubicBezTo>
                        <a:pt x="222" y="676"/>
                        <a:pt x="246" y="693"/>
                        <a:pt x="273" y="706"/>
                      </a:cubicBezTo>
                      <a:cubicBezTo>
                        <a:pt x="252" y="798"/>
                        <a:pt x="252" y="798"/>
                        <a:pt x="252" y="798"/>
                      </a:cubicBezTo>
                      <a:cubicBezTo>
                        <a:pt x="249" y="806"/>
                        <a:pt x="254" y="814"/>
                        <a:pt x="262" y="817"/>
                      </a:cubicBezTo>
                      <a:cubicBezTo>
                        <a:pt x="387" y="847"/>
                        <a:pt x="387" y="847"/>
                        <a:pt x="387" y="847"/>
                      </a:cubicBezTo>
                      <a:cubicBezTo>
                        <a:pt x="395" y="847"/>
                        <a:pt x="403" y="842"/>
                        <a:pt x="406" y="833"/>
                      </a:cubicBezTo>
                      <a:cubicBezTo>
                        <a:pt x="428" y="744"/>
                        <a:pt x="428" y="744"/>
                        <a:pt x="428" y="744"/>
                      </a:cubicBezTo>
                      <a:cubicBezTo>
                        <a:pt x="457" y="744"/>
                        <a:pt x="487" y="739"/>
                        <a:pt x="517" y="730"/>
                      </a:cubicBezTo>
                      <a:cubicBezTo>
                        <a:pt x="566" y="809"/>
                        <a:pt x="566" y="809"/>
                        <a:pt x="566" y="809"/>
                      </a:cubicBezTo>
                      <a:cubicBezTo>
                        <a:pt x="571" y="817"/>
                        <a:pt x="579" y="817"/>
                        <a:pt x="587" y="814"/>
                      </a:cubicBezTo>
                      <a:cubicBezTo>
                        <a:pt x="695" y="747"/>
                        <a:pt x="695" y="747"/>
                        <a:pt x="695" y="747"/>
                      </a:cubicBezTo>
                      <a:cubicBezTo>
                        <a:pt x="704" y="741"/>
                        <a:pt x="706" y="733"/>
                        <a:pt x="701" y="725"/>
                      </a:cubicBezTo>
                      <a:cubicBezTo>
                        <a:pt x="652" y="646"/>
                        <a:pt x="652" y="646"/>
                        <a:pt x="652" y="646"/>
                      </a:cubicBezTo>
                      <a:cubicBezTo>
                        <a:pt x="674" y="625"/>
                        <a:pt x="690" y="601"/>
                        <a:pt x="704" y="573"/>
                      </a:cubicBezTo>
                      <a:cubicBezTo>
                        <a:pt x="796" y="595"/>
                        <a:pt x="796" y="595"/>
                        <a:pt x="796" y="595"/>
                      </a:cubicBezTo>
                      <a:cubicBezTo>
                        <a:pt x="803" y="598"/>
                        <a:pt x="812" y="592"/>
                        <a:pt x="814" y="584"/>
                      </a:cubicBezTo>
                      <a:cubicBezTo>
                        <a:pt x="844" y="460"/>
                        <a:pt x="844" y="460"/>
                        <a:pt x="844" y="460"/>
                      </a:cubicBezTo>
                      <a:cubicBezTo>
                        <a:pt x="844" y="452"/>
                        <a:pt x="841" y="441"/>
                        <a:pt x="831" y="441"/>
                      </a:cubicBezTo>
                      <a:cubicBezTo>
                        <a:pt x="742" y="419"/>
                        <a:pt x="742" y="419"/>
                        <a:pt x="742" y="419"/>
                      </a:cubicBezTo>
                      <a:cubicBezTo>
                        <a:pt x="742" y="390"/>
                        <a:pt x="736" y="360"/>
                        <a:pt x="728" y="330"/>
                      </a:cubicBezTo>
                      <a:cubicBezTo>
                        <a:pt x="806" y="281"/>
                        <a:pt x="806" y="281"/>
                        <a:pt x="806" y="281"/>
                      </a:cubicBezTo>
                      <a:cubicBezTo>
                        <a:pt x="814" y="276"/>
                        <a:pt x="817" y="268"/>
                        <a:pt x="812" y="260"/>
                      </a:cubicBezTo>
                      <a:cubicBezTo>
                        <a:pt x="744" y="152"/>
                        <a:pt x="744" y="152"/>
                        <a:pt x="744" y="152"/>
                      </a:cubicBezTo>
                      <a:cubicBezTo>
                        <a:pt x="739" y="143"/>
                        <a:pt x="730" y="141"/>
                        <a:pt x="723" y="146"/>
                      </a:cubicBezTo>
                      <a:close/>
                      <a:moveTo>
                        <a:pt x="525" y="590"/>
                      </a:moveTo>
                      <a:lnTo>
                        <a:pt x="525" y="590"/>
                      </a:lnTo>
                      <a:cubicBezTo>
                        <a:pt x="433" y="646"/>
                        <a:pt x="314" y="617"/>
                        <a:pt x="257" y="525"/>
                      </a:cubicBezTo>
                      <a:cubicBezTo>
                        <a:pt x="200" y="435"/>
                        <a:pt x="230" y="316"/>
                        <a:pt x="319" y="260"/>
                      </a:cubicBezTo>
                      <a:cubicBezTo>
                        <a:pt x="411" y="203"/>
                        <a:pt x="530" y="232"/>
                        <a:pt x="587" y="322"/>
                      </a:cubicBezTo>
                      <a:cubicBezTo>
                        <a:pt x="644" y="414"/>
                        <a:pt x="614" y="533"/>
                        <a:pt x="525" y="59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7" name="íŝľíḍê">
                  <a:extLst>
                    <a:ext uri="{FF2B5EF4-FFF2-40B4-BE49-F238E27FC236}">
                      <a16:creationId xmlns:a16="http://schemas.microsoft.com/office/drawing/2014/main" id="{7C1EA962-F8F3-450B-8074-393517A7B64C}"/>
                    </a:ext>
                  </a:extLst>
                </p:cNvPr>
                <p:cNvSpPr/>
                <p:nvPr/>
              </p:nvSpPr>
              <p:spPr bwMode="auto">
                <a:xfrm>
                  <a:off x="17046728" y="6133702"/>
                  <a:ext cx="177433" cy="177315"/>
                </a:xfrm>
                <a:custGeom>
                  <a:avLst/>
                  <a:gdLst>
                    <a:gd name="T0" fmla="*/ 414 w 485"/>
                    <a:gd name="T1" fmla="*/ 84 h 485"/>
                    <a:gd name="T2" fmla="*/ 414 w 485"/>
                    <a:gd name="T3" fmla="*/ 84 h 485"/>
                    <a:gd name="T4" fmla="*/ 368 w 485"/>
                    <a:gd name="T5" fmla="*/ 111 h 485"/>
                    <a:gd name="T6" fmla="*/ 327 w 485"/>
                    <a:gd name="T7" fmla="*/ 81 h 485"/>
                    <a:gd name="T8" fmla="*/ 340 w 485"/>
                    <a:gd name="T9" fmla="*/ 30 h 485"/>
                    <a:gd name="T10" fmla="*/ 332 w 485"/>
                    <a:gd name="T11" fmla="*/ 19 h 485"/>
                    <a:gd name="T12" fmla="*/ 262 w 485"/>
                    <a:gd name="T13" fmla="*/ 0 h 485"/>
                    <a:gd name="T14" fmla="*/ 251 w 485"/>
                    <a:gd name="T15" fmla="*/ 8 h 485"/>
                    <a:gd name="T16" fmla="*/ 237 w 485"/>
                    <a:gd name="T17" fmla="*/ 60 h 485"/>
                    <a:gd name="T18" fmla="*/ 189 w 485"/>
                    <a:gd name="T19" fmla="*/ 68 h 485"/>
                    <a:gd name="T20" fmla="*/ 159 w 485"/>
                    <a:gd name="T21" fmla="*/ 22 h 485"/>
                    <a:gd name="T22" fmla="*/ 148 w 485"/>
                    <a:gd name="T23" fmla="*/ 19 h 485"/>
                    <a:gd name="T24" fmla="*/ 86 w 485"/>
                    <a:gd name="T25" fmla="*/ 57 h 485"/>
                    <a:gd name="T26" fmla="*/ 83 w 485"/>
                    <a:gd name="T27" fmla="*/ 70 h 485"/>
                    <a:gd name="T28" fmla="*/ 110 w 485"/>
                    <a:gd name="T29" fmla="*/ 116 h 485"/>
                    <a:gd name="T30" fmla="*/ 81 w 485"/>
                    <a:gd name="T31" fmla="*/ 157 h 485"/>
                    <a:gd name="T32" fmla="*/ 29 w 485"/>
                    <a:gd name="T33" fmla="*/ 144 h 485"/>
                    <a:gd name="T34" fmla="*/ 19 w 485"/>
                    <a:gd name="T35" fmla="*/ 151 h 485"/>
                    <a:gd name="T36" fmla="*/ 2 w 485"/>
                    <a:gd name="T37" fmla="*/ 222 h 485"/>
                    <a:gd name="T38" fmla="*/ 8 w 485"/>
                    <a:gd name="T39" fmla="*/ 233 h 485"/>
                    <a:gd name="T40" fmla="*/ 59 w 485"/>
                    <a:gd name="T41" fmla="*/ 246 h 485"/>
                    <a:gd name="T42" fmla="*/ 67 w 485"/>
                    <a:gd name="T43" fmla="*/ 295 h 485"/>
                    <a:gd name="T44" fmla="*/ 21 w 485"/>
                    <a:gd name="T45" fmla="*/ 325 h 485"/>
                    <a:gd name="T46" fmla="*/ 19 w 485"/>
                    <a:gd name="T47" fmla="*/ 336 h 485"/>
                    <a:gd name="T48" fmla="*/ 59 w 485"/>
                    <a:gd name="T49" fmla="*/ 398 h 485"/>
                    <a:gd name="T50" fmla="*/ 70 w 485"/>
                    <a:gd name="T51" fmla="*/ 401 h 485"/>
                    <a:gd name="T52" fmla="*/ 116 w 485"/>
                    <a:gd name="T53" fmla="*/ 373 h 485"/>
                    <a:gd name="T54" fmla="*/ 157 w 485"/>
                    <a:gd name="T55" fmla="*/ 403 h 485"/>
                    <a:gd name="T56" fmla="*/ 146 w 485"/>
                    <a:gd name="T57" fmla="*/ 455 h 485"/>
                    <a:gd name="T58" fmla="*/ 151 w 485"/>
                    <a:gd name="T59" fmla="*/ 465 h 485"/>
                    <a:gd name="T60" fmla="*/ 221 w 485"/>
                    <a:gd name="T61" fmla="*/ 482 h 485"/>
                    <a:gd name="T62" fmla="*/ 232 w 485"/>
                    <a:gd name="T63" fmla="*/ 476 h 485"/>
                    <a:gd name="T64" fmla="*/ 246 w 485"/>
                    <a:gd name="T65" fmla="*/ 425 h 485"/>
                    <a:gd name="T66" fmla="*/ 297 w 485"/>
                    <a:gd name="T67" fmla="*/ 417 h 485"/>
                    <a:gd name="T68" fmla="*/ 324 w 485"/>
                    <a:gd name="T69" fmla="*/ 463 h 485"/>
                    <a:gd name="T70" fmla="*/ 335 w 485"/>
                    <a:gd name="T71" fmla="*/ 465 h 485"/>
                    <a:gd name="T72" fmla="*/ 397 w 485"/>
                    <a:gd name="T73" fmla="*/ 428 h 485"/>
                    <a:gd name="T74" fmla="*/ 400 w 485"/>
                    <a:gd name="T75" fmla="*/ 414 h 485"/>
                    <a:gd name="T76" fmla="*/ 373 w 485"/>
                    <a:gd name="T77" fmla="*/ 368 h 485"/>
                    <a:gd name="T78" fmla="*/ 403 w 485"/>
                    <a:gd name="T79" fmla="*/ 327 h 485"/>
                    <a:gd name="T80" fmla="*/ 454 w 485"/>
                    <a:gd name="T81" fmla="*/ 338 h 485"/>
                    <a:gd name="T82" fmla="*/ 465 w 485"/>
                    <a:gd name="T83" fmla="*/ 333 h 485"/>
                    <a:gd name="T84" fmla="*/ 484 w 485"/>
                    <a:gd name="T85" fmla="*/ 263 h 485"/>
                    <a:gd name="T86" fmla="*/ 476 w 485"/>
                    <a:gd name="T87" fmla="*/ 252 h 485"/>
                    <a:gd name="T88" fmla="*/ 424 w 485"/>
                    <a:gd name="T89" fmla="*/ 238 h 485"/>
                    <a:gd name="T90" fmla="*/ 416 w 485"/>
                    <a:gd name="T91" fmla="*/ 189 h 485"/>
                    <a:gd name="T92" fmla="*/ 462 w 485"/>
                    <a:gd name="T93" fmla="*/ 160 h 485"/>
                    <a:gd name="T94" fmla="*/ 465 w 485"/>
                    <a:gd name="T95" fmla="*/ 149 h 485"/>
                    <a:gd name="T96" fmla="*/ 427 w 485"/>
                    <a:gd name="T97" fmla="*/ 87 h 485"/>
                    <a:gd name="T98" fmla="*/ 414 w 485"/>
                    <a:gd name="T99" fmla="*/ 84 h 485"/>
                    <a:gd name="T100" fmla="*/ 300 w 485"/>
                    <a:gd name="T101" fmla="*/ 336 h 485"/>
                    <a:gd name="T102" fmla="*/ 300 w 485"/>
                    <a:gd name="T103" fmla="*/ 336 h 485"/>
                    <a:gd name="T104" fmla="*/ 148 w 485"/>
                    <a:gd name="T105" fmla="*/ 300 h 485"/>
                    <a:gd name="T106" fmla="*/ 183 w 485"/>
                    <a:gd name="T107" fmla="*/ 149 h 485"/>
                    <a:gd name="T108" fmla="*/ 335 w 485"/>
                    <a:gd name="T109" fmla="*/ 184 h 485"/>
                    <a:gd name="T110" fmla="*/ 300 w 485"/>
                    <a:gd name="T111" fmla="*/ 336 h 4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5" h="485">
                      <a:moveTo>
                        <a:pt x="414" y="84"/>
                      </a:moveTo>
                      <a:lnTo>
                        <a:pt x="414" y="84"/>
                      </a:lnTo>
                      <a:cubicBezTo>
                        <a:pt x="368" y="111"/>
                        <a:pt x="368" y="111"/>
                        <a:pt x="368" y="111"/>
                      </a:cubicBezTo>
                      <a:cubicBezTo>
                        <a:pt x="357" y="97"/>
                        <a:pt x="343" y="89"/>
                        <a:pt x="327" y="81"/>
                      </a:cubicBezTo>
                      <a:cubicBezTo>
                        <a:pt x="340" y="30"/>
                        <a:pt x="340" y="30"/>
                        <a:pt x="340" y="30"/>
                      </a:cubicBezTo>
                      <a:cubicBezTo>
                        <a:pt x="340" y="24"/>
                        <a:pt x="338" y="19"/>
                        <a:pt x="332" y="19"/>
                      </a:cubicBezTo>
                      <a:cubicBezTo>
                        <a:pt x="262" y="0"/>
                        <a:pt x="262" y="0"/>
                        <a:pt x="262" y="0"/>
                      </a:cubicBezTo>
                      <a:cubicBezTo>
                        <a:pt x="256" y="0"/>
                        <a:pt x="251" y="3"/>
                        <a:pt x="251" y="8"/>
                      </a:cubicBezTo>
                      <a:cubicBezTo>
                        <a:pt x="237" y="60"/>
                        <a:pt x="237" y="60"/>
                        <a:pt x="237" y="60"/>
                      </a:cubicBezTo>
                      <a:cubicBezTo>
                        <a:pt x="221" y="60"/>
                        <a:pt x="205" y="62"/>
                        <a:pt x="189" y="68"/>
                      </a:cubicBezTo>
                      <a:cubicBezTo>
                        <a:pt x="159" y="22"/>
                        <a:pt x="159" y="22"/>
                        <a:pt x="159" y="22"/>
                      </a:cubicBezTo>
                      <a:cubicBezTo>
                        <a:pt x="157" y="19"/>
                        <a:pt x="151" y="16"/>
                        <a:pt x="148" y="19"/>
                      </a:cubicBezTo>
                      <a:cubicBezTo>
                        <a:pt x="86" y="57"/>
                        <a:pt x="86" y="57"/>
                        <a:pt x="86" y="57"/>
                      </a:cubicBezTo>
                      <a:cubicBezTo>
                        <a:pt x="81" y="60"/>
                        <a:pt x="81" y="65"/>
                        <a:pt x="83" y="70"/>
                      </a:cubicBezTo>
                      <a:cubicBezTo>
                        <a:pt x="110" y="116"/>
                        <a:pt x="110" y="116"/>
                        <a:pt x="110" y="116"/>
                      </a:cubicBezTo>
                      <a:cubicBezTo>
                        <a:pt x="99" y="127"/>
                        <a:pt x="89" y="144"/>
                        <a:pt x="81" y="157"/>
                      </a:cubicBezTo>
                      <a:cubicBezTo>
                        <a:pt x="29" y="144"/>
                        <a:pt x="29" y="144"/>
                        <a:pt x="29" y="144"/>
                      </a:cubicBezTo>
                      <a:cubicBezTo>
                        <a:pt x="24" y="144"/>
                        <a:pt x="19" y="146"/>
                        <a:pt x="19" y="151"/>
                      </a:cubicBezTo>
                      <a:cubicBezTo>
                        <a:pt x="2" y="222"/>
                        <a:pt x="2" y="222"/>
                        <a:pt x="2" y="222"/>
                      </a:cubicBezTo>
                      <a:cubicBezTo>
                        <a:pt x="0" y="227"/>
                        <a:pt x="2" y="233"/>
                        <a:pt x="8" y="233"/>
                      </a:cubicBezTo>
                      <a:cubicBezTo>
                        <a:pt x="59" y="246"/>
                        <a:pt x="59" y="246"/>
                        <a:pt x="59" y="246"/>
                      </a:cubicBezTo>
                      <a:cubicBezTo>
                        <a:pt x="59" y="263"/>
                        <a:pt x="62" y="279"/>
                        <a:pt x="67" y="295"/>
                      </a:cubicBezTo>
                      <a:cubicBezTo>
                        <a:pt x="21" y="325"/>
                        <a:pt x="21" y="325"/>
                        <a:pt x="21" y="325"/>
                      </a:cubicBezTo>
                      <a:cubicBezTo>
                        <a:pt x="19" y="327"/>
                        <a:pt x="16" y="333"/>
                        <a:pt x="19" y="336"/>
                      </a:cubicBezTo>
                      <a:cubicBezTo>
                        <a:pt x="59" y="398"/>
                        <a:pt x="59" y="398"/>
                        <a:pt x="59" y="398"/>
                      </a:cubicBezTo>
                      <a:cubicBezTo>
                        <a:pt x="59" y="403"/>
                        <a:pt x="64" y="403"/>
                        <a:pt x="70" y="401"/>
                      </a:cubicBezTo>
                      <a:cubicBezTo>
                        <a:pt x="116" y="373"/>
                        <a:pt x="116" y="373"/>
                        <a:pt x="116" y="373"/>
                      </a:cubicBezTo>
                      <a:cubicBezTo>
                        <a:pt x="127" y="384"/>
                        <a:pt x="143" y="395"/>
                        <a:pt x="157" y="403"/>
                      </a:cubicBezTo>
                      <a:cubicBezTo>
                        <a:pt x="146" y="455"/>
                        <a:pt x="146" y="455"/>
                        <a:pt x="146" y="455"/>
                      </a:cubicBezTo>
                      <a:cubicBezTo>
                        <a:pt x="143" y="460"/>
                        <a:pt x="146" y="465"/>
                        <a:pt x="151" y="465"/>
                      </a:cubicBezTo>
                      <a:cubicBezTo>
                        <a:pt x="221" y="482"/>
                        <a:pt x="221" y="482"/>
                        <a:pt x="221" y="482"/>
                      </a:cubicBezTo>
                      <a:cubicBezTo>
                        <a:pt x="227" y="484"/>
                        <a:pt x="232" y="482"/>
                        <a:pt x="232" y="476"/>
                      </a:cubicBezTo>
                      <a:cubicBezTo>
                        <a:pt x="246" y="425"/>
                        <a:pt x="246" y="425"/>
                        <a:pt x="246" y="425"/>
                      </a:cubicBezTo>
                      <a:cubicBezTo>
                        <a:pt x="262" y="425"/>
                        <a:pt x="278" y="422"/>
                        <a:pt x="297" y="417"/>
                      </a:cubicBezTo>
                      <a:cubicBezTo>
                        <a:pt x="324" y="463"/>
                        <a:pt x="324" y="463"/>
                        <a:pt x="324" y="463"/>
                      </a:cubicBezTo>
                      <a:cubicBezTo>
                        <a:pt x="327" y="465"/>
                        <a:pt x="332" y="468"/>
                        <a:pt x="335" y="465"/>
                      </a:cubicBezTo>
                      <a:cubicBezTo>
                        <a:pt x="397" y="428"/>
                        <a:pt x="397" y="428"/>
                        <a:pt x="397" y="428"/>
                      </a:cubicBezTo>
                      <a:cubicBezTo>
                        <a:pt x="403" y="425"/>
                        <a:pt x="403" y="420"/>
                        <a:pt x="400" y="414"/>
                      </a:cubicBezTo>
                      <a:cubicBezTo>
                        <a:pt x="373" y="368"/>
                        <a:pt x="373" y="368"/>
                        <a:pt x="373" y="368"/>
                      </a:cubicBezTo>
                      <a:cubicBezTo>
                        <a:pt x="386" y="357"/>
                        <a:pt x="394" y="341"/>
                        <a:pt x="403" y="327"/>
                      </a:cubicBezTo>
                      <a:cubicBezTo>
                        <a:pt x="454" y="338"/>
                        <a:pt x="454" y="338"/>
                        <a:pt x="454" y="338"/>
                      </a:cubicBezTo>
                      <a:cubicBezTo>
                        <a:pt x="459" y="341"/>
                        <a:pt x="465" y="338"/>
                        <a:pt x="465" y="333"/>
                      </a:cubicBezTo>
                      <a:cubicBezTo>
                        <a:pt x="484" y="263"/>
                        <a:pt x="484" y="263"/>
                        <a:pt x="484" y="263"/>
                      </a:cubicBezTo>
                      <a:cubicBezTo>
                        <a:pt x="484" y="257"/>
                        <a:pt x="481" y="252"/>
                        <a:pt x="476" y="252"/>
                      </a:cubicBezTo>
                      <a:cubicBezTo>
                        <a:pt x="424" y="238"/>
                        <a:pt x="424" y="238"/>
                        <a:pt x="424" y="238"/>
                      </a:cubicBezTo>
                      <a:cubicBezTo>
                        <a:pt x="424" y="222"/>
                        <a:pt x="422" y="205"/>
                        <a:pt x="416" y="189"/>
                      </a:cubicBezTo>
                      <a:cubicBezTo>
                        <a:pt x="462" y="160"/>
                        <a:pt x="462" y="160"/>
                        <a:pt x="462" y="160"/>
                      </a:cubicBezTo>
                      <a:cubicBezTo>
                        <a:pt x="465" y="157"/>
                        <a:pt x="468" y="151"/>
                        <a:pt x="465" y="149"/>
                      </a:cubicBezTo>
                      <a:cubicBezTo>
                        <a:pt x="427" y="87"/>
                        <a:pt x="427" y="87"/>
                        <a:pt x="427" y="87"/>
                      </a:cubicBezTo>
                      <a:cubicBezTo>
                        <a:pt x="424" y="81"/>
                        <a:pt x="419" y="81"/>
                        <a:pt x="414" y="84"/>
                      </a:cubicBezTo>
                      <a:close/>
                      <a:moveTo>
                        <a:pt x="300" y="336"/>
                      </a:moveTo>
                      <a:lnTo>
                        <a:pt x="300" y="336"/>
                      </a:lnTo>
                      <a:cubicBezTo>
                        <a:pt x="248" y="368"/>
                        <a:pt x="181" y="352"/>
                        <a:pt x="148" y="300"/>
                      </a:cubicBezTo>
                      <a:cubicBezTo>
                        <a:pt x="116" y="249"/>
                        <a:pt x="132" y="179"/>
                        <a:pt x="183" y="149"/>
                      </a:cubicBezTo>
                      <a:cubicBezTo>
                        <a:pt x="235" y="116"/>
                        <a:pt x="305" y="132"/>
                        <a:pt x="335" y="184"/>
                      </a:cubicBezTo>
                      <a:cubicBezTo>
                        <a:pt x="368" y="235"/>
                        <a:pt x="351" y="303"/>
                        <a:pt x="300" y="33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8" name="iṩḻîḑé">
                  <a:extLst>
                    <a:ext uri="{FF2B5EF4-FFF2-40B4-BE49-F238E27FC236}">
                      <a16:creationId xmlns:a16="http://schemas.microsoft.com/office/drawing/2014/main" id="{80E548DC-44A9-42D1-9174-B4BB6EB09FE4}"/>
                    </a:ext>
                  </a:extLst>
                </p:cNvPr>
                <p:cNvSpPr/>
                <p:nvPr/>
              </p:nvSpPr>
              <p:spPr bwMode="auto">
                <a:xfrm>
                  <a:off x="16778964" y="6141761"/>
                  <a:ext cx="245181" cy="245017"/>
                </a:xfrm>
                <a:custGeom>
                  <a:avLst/>
                  <a:gdLst>
                    <a:gd name="T0" fmla="*/ 571 w 669"/>
                    <a:gd name="T1" fmla="*/ 113 h 669"/>
                    <a:gd name="T2" fmla="*/ 571 w 669"/>
                    <a:gd name="T3" fmla="*/ 113 h 669"/>
                    <a:gd name="T4" fmla="*/ 509 w 669"/>
                    <a:gd name="T5" fmla="*/ 151 h 669"/>
                    <a:gd name="T6" fmla="*/ 452 w 669"/>
                    <a:gd name="T7" fmla="*/ 110 h 669"/>
                    <a:gd name="T8" fmla="*/ 468 w 669"/>
                    <a:gd name="T9" fmla="*/ 38 h 669"/>
                    <a:gd name="T10" fmla="*/ 460 w 669"/>
                    <a:gd name="T11" fmla="*/ 24 h 669"/>
                    <a:gd name="T12" fmla="*/ 362 w 669"/>
                    <a:gd name="T13" fmla="*/ 0 h 669"/>
                    <a:gd name="T14" fmla="*/ 346 w 669"/>
                    <a:gd name="T15" fmla="*/ 10 h 669"/>
                    <a:gd name="T16" fmla="*/ 330 w 669"/>
                    <a:gd name="T17" fmla="*/ 81 h 669"/>
                    <a:gd name="T18" fmla="*/ 260 w 669"/>
                    <a:gd name="T19" fmla="*/ 92 h 669"/>
                    <a:gd name="T20" fmla="*/ 222 w 669"/>
                    <a:gd name="T21" fmla="*/ 29 h 669"/>
                    <a:gd name="T22" fmla="*/ 203 w 669"/>
                    <a:gd name="T23" fmla="*/ 27 h 669"/>
                    <a:gd name="T24" fmla="*/ 119 w 669"/>
                    <a:gd name="T25" fmla="*/ 78 h 669"/>
                    <a:gd name="T26" fmla="*/ 113 w 669"/>
                    <a:gd name="T27" fmla="*/ 94 h 669"/>
                    <a:gd name="T28" fmla="*/ 151 w 669"/>
                    <a:gd name="T29" fmla="*/ 159 h 669"/>
                    <a:gd name="T30" fmla="*/ 111 w 669"/>
                    <a:gd name="T31" fmla="*/ 216 h 669"/>
                    <a:gd name="T32" fmla="*/ 41 w 669"/>
                    <a:gd name="T33" fmla="*/ 197 h 669"/>
                    <a:gd name="T34" fmla="*/ 24 w 669"/>
                    <a:gd name="T35" fmla="*/ 208 h 669"/>
                    <a:gd name="T36" fmla="*/ 3 w 669"/>
                    <a:gd name="T37" fmla="*/ 305 h 669"/>
                    <a:gd name="T38" fmla="*/ 11 w 669"/>
                    <a:gd name="T39" fmla="*/ 322 h 669"/>
                    <a:gd name="T40" fmla="*/ 81 w 669"/>
                    <a:gd name="T41" fmla="*/ 338 h 669"/>
                    <a:gd name="T42" fmla="*/ 95 w 669"/>
                    <a:gd name="T43" fmla="*/ 408 h 669"/>
                    <a:gd name="T44" fmla="*/ 30 w 669"/>
                    <a:gd name="T45" fmla="*/ 446 h 669"/>
                    <a:gd name="T46" fmla="*/ 27 w 669"/>
                    <a:gd name="T47" fmla="*/ 462 h 669"/>
                    <a:gd name="T48" fmla="*/ 78 w 669"/>
                    <a:gd name="T49" fmla="*/ 549 h 669"/>
                    <a:gd name="T50" fmla="*/ 97 w 669"/>
                    <a:gd name="T51" fmla="*/ 554 h 669"/>
                    <a:gd name="T52" fmla="*/ 160 w 669"/>
                    <a:gd name="T53" fmla="*/ 514 h 669"/>
                    <a:gd name="T54" fmla="*/ 216 w 669"/>
                    <a:gd name="T55" fmla="*/ 557 h 669"/>
                    <a:gd name="T56" fmla="*/ 200 w 669"/>
                    <a:gd name="T57" fmla="*/ 627 h 669"/>
                    <a:gd name="T58" fmla="*/ 208 w 669"/>
                    <a:gd name="T59" fmla="*/ 644 h 669"/>
                    <a:gd name="T60" fmla="*/ 306 w 669"/>
                    <a:gd name="T61" fmla="*/ 665 h 669"/>
                    <a:gd name="T62" fmla="*/ 322 w 669"/>
                    <a:gd name="T63" fmla="*/ 657 h 669"/>
                    <a:gd name="T64" fmla="*/ 338 w 669"/>
                    <a:gd name="T65" fmla="*/ 584 h 669"/>
                    <a:gd name="T66" fmla="*/ 408 w 669"/>
                    <a:gd name="T67" fmla="*/ 573 h 669"/>
                    <a:gd name="T68" fmla="*/ 446 w 669"/>
                    <a:gd name="T69" fmla="*/ 636 h 669"/>
                    <a:gd name="T70" fmla="*/ 465 w 669"/>
                    <a:gd name="T71" fmla="*/ 641 h 669"/>
                    <a:gd name="T72" fmla="*/ 549 w 669"/>
                    <a:gd name="T73" fmla="*/ 587 h 669"/>
                    <a:gd name="T74" fmla="*/ 555 w 669"/>
                    <a:gd name="T75" fmla="*/ 571 h 669"/>
                    <a:gd name="T76" fmla="*/ 517 w 669"/>
                    <a:gd name="T77" fmla="*/ 508 h 669"/>
                    <a:gd name="T78" fmla="*/ 557 w 669"/>
                    <a:gd name="T79" fmla="*/ 452 h 669"/>
                    <a:gd name="T80" fmla="*/ 628 w 669"/>
                    <a:gd name="T81" fmla="*/ 468 h 669"/>
                    <a:gd name="T82" fmla="*/ 644 w 669"/>
                    <a:gd name="T83" fmla="*/ 460 h 669"/>
                    <a:gd name="T84" fmla="*/ 668 w 669"/>
                    <a:gd name="T85" fmla="*/ 360 h 669"/>
                    <a:gd name="T86" fmla="*/ 657 w 669"/>
                    <a:gd name="T87" fmla="*/ 346 h 669"/>
                    <a:gd name="T88" fmla="*/ 587 w 669"/>
                    <a:gd name="T89" fmla="*/ 330 h 669"/>
                    <a:gd name="T90" fmla="*/ 574 w 669"/>
                    <a:gd name="T91" fmla="*/ 260 h 669"/>
                    <a:gd name="T92" fmla="*/ 638 w 669"/>
                    <a:gd name="T93" fmla="*/ 219 h 669"/>
                    <a:gd name="T94" fmla="*/ 641 w 669"/>
                    <a:gd name="T95" fmla="*/ 203 h 669"/>
                    <a:gd name="T96" fmla="*/ 590 w 669"/>
                    <a:gd name="T97" fmla="*/ 116 h 669"/>
                    <a:gd name="T98" fmla="*/ 571 w 669"/>
                    <a:gd name="T99" fmla="*/ 113 h 669"/>
                    <a:gd name="T100" fmla="*/ 414 w 669"/>
                    <a:gd name="T101" fmla="*/ 462 h 669"/>
                    <a:gd name="T102" fmla="*/ 414 w 669"/>
                    <a:gd name="T103" fmla="*/ 462 h 669"/>
                    <a:gd name="T104" fmla="*/ 203 w 669"/>
                    <a:gd name="T105" fmla="*/ 414 h 669"/>
                    <a:gd name="T106" fmla="*/ 254 w 669"/>
                    <a:gd name="T107" fmla="*/ 203 h 669"/>
                    <a:gd name="T108" fmla="*/ 465 w 669"/>
                    <a:gd name="T109" fmla="*/ 254 h 669"/>
                    <a:gd name="T110" fmla="*/ 414 w 669"/>
                    <a:gd name="T111" fmla="*/ 462 h 6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669" h="669">
                      <a:moveTo>
                        <a:pt x="571" y="113"/>
                      </a:moveTo>
                      <a:lnTo>
                        <a:pt x="571" y="113"/>
                      </a:lnTo>
                      <a:cubicBezTo>
                        <a:pt x="509" y="151"/>
                        <a:pt x="509" y="151"/>
                        <a:pt x="509" y="151"/>
                      </a:cubicBezTo>
                      <a:cubicBezTo>
                        <a:pt x="492" y="135"/>
                        <a:pt x="474" y="122"/>
                        <a:pt x="452" y="110"/>
                      </a:cubicBezTo>
                      <a:cubicBezTo>
                        <a:pt x="468" y="38"/>
                        <a:pt x="468" y="38"/>
                        <a:pt x="468" y="38"/>
                      </a:cubicBezTo>
                      <a:cubicBezTo>
                        <a:pt x="471" y="32"/>
                        <a:pt x="465" y="24"/>
                        <a:pt x="460" y="24"/>
                      </a:cubicBezTo>
                      <a:cubicBezTo>
                        <a:pt x="362" y="0"/>
                        <a:pt x="362" y="0"/>
                        <a:pt x="362" y="0"/>
                      </a:cubicBezTo>
                      <a:cubicBezTo>
                        <a:pt x="354" y="0"/>
                        <a:pt x="349" y="2"/>
                        <a:pt x="346" y="10"/>
                      </a:cubicBezTo>
                      <a:cubicBezTo>
                        <a:pt x="330" y="81"/>
                        <a:pt x="330" y="81"/>
                        <a:pt x="330" y="81"/>
                      </a:cubicBezTo>
                      <a:cubicBezTo>
                        <a:pt x="306" y="81"/>
                        <a:pt x="281" y="86"/>
                        <a:pt x="260" y="92"/>
                      </a:cubicBezTo>
                      <a:cubicBezTo>
                        <a:pt x="222" y="29"/>
                        <a:pt x="222" y="29"/>
                        <a:pt x="222" y="29"/>
                      </a:cubicBezTo>
                      <a:cubicBezTo>
                        <a:pt x="216" y="24"/>
                        <a:pt x="211" y="21"/>
                        <a:pt x="203" y="27"/>
                      </a:cubicBezTo>
                      <a:cubicBezTo>
                        <a:pt x="119" y="78"/>
                        <a:pt x="119" y="78"/>
                        <a:pt x="119" y="78"/>
                      </a:cubicBezTo>
                      <a:cubicBezTo>
                        <a:pt x="113" y="81"/>
                        <a:pt x="111" y="89"/>
                        <a:pt x="113" y="94"/>
                      </a:cubicBezTo>
                      <a:cubicBezTo>
                        <a:pt x="151" y="159"/>
                        <a:pt x="151" y="159"/>
                        <a:pt x="151" y="159"/>
                      </a:cubicBezTo>
                      <a:cubicBezTo>
                        <a:pt x="135" y="176"/>
                        <a:pt x="122" y="194"/>
                        <a:pt x="111" y="216"/>
                      </a:cubicBezTo>
                      <a:cubicBezTo>
                        <a:pt x="41" y="197"/>
                        <a:pt x="41" y="197"/>
                        <a:pt x="41" y="197"/>
                      </a:cubicBezTo>
                      <a:cubicBezTo>
                        <a:pt x="32" y="197"/>
                        <a:pt x="27" y="200"/>
                        <a:pt x="24" y="208"/>
                      </a:cubicBezTo>
                      <a:cubicBezTo>
                        <a:pt x="3" y="305"/>
                        <a:pt x="3" y="305"/>
                        <a:pt x="3" y="305"/>
                      </a:cubicBezTo>
                      <a:cubicBezTo>
                        <a:pt x="0" y="314"/>
                        <a:pt x="3" y="319"/>
                        <a:pt x="11" y="322"/>
                      </a:cubicBezTo>
                      <a:cubicBezTo>
                        <a:pt x="81" y="338"/>
                        <a:pt x="81" y="338"/>
                        <a:pt x="81" y="338"/>
                      </a:cubicBezTo>
                      <a:cubicBezTo>
                        <a:pt x="84" y="362"/>
                        <a:pt x="86" y="384"/>
                        <a:pt x="95" y="408"/>
                      </a:cubicBezTo>
                      <a:cubicBezTo>
                        <a:pt x="30" y="446"/>
                        <a:pt x="30" y="446"/>
                        <a:pt x="30" y="446"/>
                      </a:cubicBezTo>
                      <a:cubicBezTo>
                        <a:pt x="24" y="449"/>
                        <a:pt x="24" y="457"/>
                        <a:pt x="27" y="462"/>
                      </a:cubicBezTo>
                      <a:cubicBezTo>
                        <a:pt x="78" y="549"/>
                        <a:pt x="78" y="549"/>
                        <a:pt x="78" y="549"/>
                      </a:cubicBezTo>
                      <a:cubicBezTo>
                        <a:pt x="84" y="554"/>
                        <a:pt x="92" y="557"/>
                        <a:pt x="97" y="554"/>
                      </a:cubicBezTo>
                      <a:cubicBezTo>
                        <a:pt x="160" y="514"/>
                        <a:pt x="160" y="514"/>
                        <a:pt x="160" y="514"/>
                      </a:cubicBezTo>
                      <a:cubicBezTo>
                        <a:pt x="176" y="530"/>
                        <a:pt x="195" y="546"/>
                        <a:pt x="216" y="557"/>
                      </a:cubicBezTo>
                      <a:cubicBezTo>
                        <a:pt x="200" y="627"/>
                        <a:pt x="200" y="627"/>
                        <a:pt x="200" y="627"/>
                      </a:cubicBezTo>
                      <a:cubicBezTo>
                        <a:pt x="197" y="636"/>
                        <a:pt x="203" y="641"/>
                        <a:pt x="208" y="644"/>
                      </a:cubicBezTo>
                      <a:cubicBezTo>
                        <a:pt x="306" y="665"/>
                        <a:pt x="306" y="665"/>
                        <a:pt x="306" y="665"/>
                      </a:cubicBezTo>
                      <a:cubicBezTo>
                        <a:pt x="314" y="668"/>
                        <a:pt x="319" y="663"/>
                        <a:pt x="322" y="657"/>
                      </a:cubicBezTo>
                      <a:cubicBezTo>
                        <a:pt x="338" y="584"/>
                        <a:pt x="338" y="584"/>
                        <a:pt x="338" y="584"/>
                      </a:cubicBezTo>
                      <a:cubicBezTo>
                        <a:pt x="362" y="584"/>
                        <a:pt x="387" y="581"/>
                        <a:pt x="408" y="573"/>
                      </a:cubicBezTo>
                      <a:cubicBezTo>
                        <a:pt x="446" y="636"/>
                        <a:pt x="446" y="636"/>
                        <a:pt x="446" y="636"/>
                      </a:cubicBezTo>
                      <a:cubicBezTo>
                        <a:pt x="452" y="644"/>
                        <a:pt x="457" y="644"/>
                        <a:pt x="465" y="641"/>
                      </a:cubicBezTo>
                      <a:cubicBezTo>
                        <a:pt x="549" y="587"/>
                        <a:pt x="549" y="587"/>
                        <a:pt x="549" y="587"/>
                      </a:cubicBezTo>
                      <a:cubicBezTo>
                        <a:pt x="555" y="584"/>
                        <a:pt x="557" y="576"/>
                        <a:pt x="555" y="571"/>
                      </a:cubicBezTo>
                      <a:cubicBezTo>
                        <a:pt x="517" y="508"/>
                        <a:pt x="517" y="508"/>
                        <a:pt x="517" y="508"/>
                      </a:cubicBezTo>
                      <a:cubicBezTo>
                        <a:pt x="533" y="489"/>
                        <a:pt x="546" y="471"/>
                        <a:pt x="557" y="452"/>
                      </a:cubicBezTo>
                      <a:cubicBezTo>
                        <a:pt x="628" y="468"/>
                        <a:pt x="628" y="468"/>
                        <a:pt x="628" y="468"/>
                      </a:cubicBezTo>
                      <a:cubicBezTo>
                        <a:pt x="636" y="468"/>
                        <a:pt x="641" y="465"/>
                        <a:pt x="644" y="460"/>
                      </a:cubicBezTo>
                      <a:cubicBezTo>
                        <a:pt x="668" y="360"/>
                        <a:pt x="668" y="360"/>
                        <a:pt x="668" y="360"/>
                      </a:cubicBezTo>
                      <a:cubicBezTo>
                        <a:pt x="668" y="354"/>
                        <a:pt x="666" y="346"/>
                        <a:pt x="657" y="346"/>
                      </a:cubicBezTo>
                      <a:cubicBezTo>
                        <a:pt x="587" y="330"/>
                        <a:pt x="587" y="330"/>
                        <a:pt x="587" y="330"/>
                      </a:cubicBezTo>
                      <a:cubicBezTo>
                        <a:pt x="584" y="305"/>
                        <a:pt x="582" y="281"/>
                        <a:pt x="574" y="260"/>
                      </a:cubicBezTo>
                      <a:cubicBezTo>
                        <a:pt x="638" y="219"/>
                        <a:pt x="638" y="219"/>
                        <a:pt x="638" y="219"/>
                      </a:cubicBezTo>
                      <a:cubicBezTo>
                        <a:pt x="644" y="216"/>
                        <a:pt x="644" y="208"/>
                        <a:pt x="641" y="203"/>
                      </a:cubicBezTo>
                      <a:cubicBezTo>
                        <a:pt x="590" y="116"/>
                        <a:pt x="590" y="116"/>
                        <a:pt x="590" y="116"/>
                      </a:cubicBezTo>
                      <a:cubicBezTo>
                        <a:pt x="584" y="110"/>
                        <a:pt x="579" y="110"/>
                        <a:pt x="571" y="113"/>
                      </a:cubicBezTo>
                      <a:close/>
                      <a:moveTo>
                        <a:pt x="414" y="462"/>
                      </a:moveTo>
                      <a:lnTo>
                        <a:pt x="414" y="462"/>
                      </a:lnTo>
                      <a:cubicBezTo>
                        <a:pt x="343" y="508"/>
                        <a:pt x="249" y="484"/>
                        <a:pt x="203" y="414"/>
                      </a:cubicBezTo>
                      <a:cubicBezTo>
                        <a:pt x="160" y="341"/>
                        <a:pt x="181" y="246"/>
                        <a:pt x="254" y="203"/>
                      </a:cubicBezTo>
                      <a:cubicBezTo>
                        <a:pt x="324" y="159"/>
                        <a:pt x="419" y="181"/>
                        <a:pt x="465" y="254"/>
                      </a:cubicBezTo>
                      <a:cubicBezTo>
                        <a:pt x="509" y="324"/>
                        <a:pt x="487" y="419"/>
                        <a:pt x="414" y="46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19" name="íṧľïḋè">
                  <a:extLst>
                    <a:ext uri="{FF2B5EF4-FFF2-40B4-BE49-F238E27FC236}">
                      <a16:creationId xmlns:a16="http://schemas.microsoft.com/office/drawing/2014/main" id="{355CC490-094E-457C-B6FB-C478A6D63E87}"/>
                    </a:ext>
                  </a:extLst>
                </p:cNvPr>
                <p:cNvSpPr/>
                <p:nvPr/>
              </p:nvSpPr>
              <p:spPr bwMode="auto">
                <a:xfrm>
                  <a:off x="17382237" y="6193344"/>
                  <a:ext cx="685538" cy="182152"/>
                </a:xfrm>
                <a:custGeom>
                  <a:avLst/>
                  <a:gdLst>
                    <a:gd name="T0" fmla="*/ 546 w 1873"/>
                    <a:gd name="T1" fmla="*/ 498 h 499"/>
                    <a:gd name="T2" fmla="*/ 546 w 1873"/>
                    <a:gd name="T3" fmla="*/ 498 h 499"/>
                    <a:gd name="T4" fmla="*/ 214 w 1873"/>
                    <a:gd name="T5" fmla="*/ 216 h 499"/>
                    <a:gd name="T6" fmla="*/ 8 w 1873"/>
                    <a:gd name="T7" fmla="*/ 446 h 499"/>
                    <a:gd name="T8" fmla="*/ 0 w 1873"/>
                    <a:gd name="T9" fmla="*/ 435 h 499"/>
                    <a:gd name="T10" fmla="*/ 208 w 1873"/>
                    <a:gd name="T11" fmla="*/ 203 h 499"/>
                    <a:gd name="T12" fmla="*/ 214 w 1873"/>
                    <a:gd name="T13" fmla="*/ 197 h 499"/>
                    <a:gd name="T14" fmla="*/ 544 w 1873"/>
                    <a:gd name="T15" fmla="*/ 476 h 499"/>
                    <a:gd name="T16" fmla="*/ 733 w 1873"/>
                    <a:gd name="T17" fmla="*/ 268 h 499"/>
                    <a:gd name="T18" fmla="*/ 844 w 1873"/>
                    <a:gd name="T19" fmla="*/ 362 h 499"/>
                    <a:gd name="T20" fmla="*/ 1139 w 1873"/>
                    <a:gd name="T21" fmla="*/ 78 h 499"/>
                    <a:gd name="T22" fmla="*/ 1531 w 1873"/>
                    <a:gd name="T23" fmla="*/ 365 h 499"/>
                    <a:gd name="T24" fmla="*/ 1862 w 1873"/>
                    <a:gd name="T25" fmla="*/ 0 h 499"/>
                    <a:gd name="T26" fmla="*/ 1872 w 1873"/>
                    <a:gd name="T27" fmla="*/ 8 h 499"/>
                    <a:gd name="T28" fmla="*/ 1531 w 1873"/>
                    <a:gd name="T29" fmla="*/ 387 h 499"/>
                    <a:gd name="T30" fmla="*/ 1139 w 1873"/>
                    <a:gd name="T31" fmla="*/ 116 h 499"/>
                    <a:gd name="T32" fmla="*/ 844 w 1873"/>
                    <a:gd name="T33" fmla="*/ 381 h 499"/>
                    <a:gd name="T34" fmla="*/ 733 w 1873"/>
                    <a:gd name="T35" fmla="*/ 289 h 499"/>
                    <a:gd name="T36" fmla="*/ 546 w 1873"/>
                    <a:gd name="T37" fmla="*/ 498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73" h="499">
                      <a:moveTo>
                        <a:pt x="546" y="498"/>
                      </a:moveTo>
                      <a:lnTo>
                        <a:pt x="546" y="498"/>
                      </a:lnTo>
                      <a:cubicBezTo>
                        <a:pt x="214" y="216"/>
                        <a:pt x="214" y="216"/>
                        <a:pt x="214" y="216"/>
                      </a:cubicBezTo>
                      <a:cubicBezTo>
                        <a:pt x="181" y="257"/>
                        <a:pt x="19" y="438"/>
                        <a:pt x="8" y="446"/>
                      </a:cubicBezTo>
                      <a:cubicBezTo>
                        <a:pt x="0" y="435"/>
                        <a:pt x="0" y="435"/>
                        <a:pt x="0" y="435"/>
                      </a:cubicBezTo>
                      <a:cubicBezTo>
                        <a:pt x="8" y="427"/>
                        <a:pt x="130" y="292"/>
                        <a:pt x="208" y="203"/>
                      </a:cubicBezTo>
                      <a:cubicBezTo>
                        <a:pt x="214" y="197"/>
                        <a:pt x="214" y="197"/>
                        <a:pt x="214" y="197"/>
                      </a:cubicBezTo>
                      <a:cubicBezTo>
                        <a:pt x="544" y="476"/>
                        <a:pt x="544" y="476"/>
                        <a:pt x="544" y="476"/>
                      </a:cubicBezTo>
                      <a:cubicBezTo>
                        <a:pt x="733" y="268"/>
                        <a:pt x="733" y="268"/>
                        <a:pt x="733" y="268"/>
                      </a:cubicBezTo>
                      <a:cubicBezTo>
                        <a:pt x="844" y="362"/>
                        <a:pt x="844" y="362"/>
                        <a:pt x="844" y="362"/>
                      </a:cubicBezTo>
                      <a:cubicBezTo>
                        <a:pt x="1139" y="78"/>
                        <a:pt x="1139" y="78"/>
                        <a:pt x="1139" y="78"/>
                      </a:cubicBezTo>
                      <a:cubicBezTo>
                        <a:pt x="1531" y="365"/>
                        <a:pt x="1531" y="365"/>
                        <a:pt x="1531" y="365"/>
                      </a:cubicBezTo>
                      <a:cubicBezTo>
                        <a:pt x="1862" y="0"/>
                        <a:pt x="1862" y="0"/>
                        <a:pt x="1862" y="0"/>
                      </a:cubicBezTo>
                      <a:cubicBezTo>
                        <a:pt x="1872" y="8"/>
                        <a:pt x="1872" y="8"/>
                        <a:pt x="1872" y="8"/>
                      </a:cubicBezTo>
                      <a:cubicBezTo>
                        <a:pt x="1531" y="387"/>
                        <a:pt x="1531" y="387"/>
                        <a:pt x="1531" y="387"/>
                      </a:cubicBezTo>
                      <a:cubicBezTo>
                        <a:pt x="1139" y="116"/>
                        <a:pt x="1139" y="116"/>
                        <a:pt x="1139" y="116"/>
                      </a:cubicBezTo>
                      <a:cubicBezTo>
                        <a:pt x="844" y="381"/>
                        <a:pt x="844" y="381"/>
                        <a:pt x="844" y="381"/>
                      </a:cubicBezTo>
                      <a:cubicBezTo>
                        <a:pt x="733" y="289"/>
                        <a:pt x="733" y="289"/>
                        <a:pt x="733" y="289"/>
                      </a:cubicBezTo>
                      <a:lnTo>
                        <a:pt x="546" y="498"/>
                      </a:ln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0" name="íşlïḓe">
                  <a:extLst>
                    <a:ext uri="{FF2B5EF4-FFF2-40B4-BE49-F238E27FC236}">
                      <a16:creationId xmlns:a16="http://schemas.microsoft.com/office/drawing/2014/main" id="{0FE05148-21F9-41B8-861E-64D073EE39AC}"/>
                    </a:ext>
                  </a:extLst>
                </p:cNvPr>
                <p:cNvSpPr/>
                <p:nvPr/>
              </p:nvSpPr>
              <p:spPr bwMode="auto">
                <a:xfrm>
                  <a:off x="17372559" y="6343256"/>
                  <a:ext cx="20969" cy="20956"/>
                </a:xfrm>
                <a:custGeom>
                  <a:avLst/>
                  <a:gdLst>
                    <a:gd name="T0" fmla="*/ 57 w 58"/>
                    <a:gd name="T1" fmla="*/ 27 h 58"/>
                    <a:gd name="T2" fmla="*/ 57 w 58"/>
                    <a:gd name="T3" fmla="*/ 27 h 58"/>
                    <a:gd name="T4" fmla="*/ 30 w 58"/>
                    <a:gd name="T5" fmla="*/ 57 h 58"/>
                    <a:gd name="T6" fmla="*/ 0 w 58"/>
                    <a:gd name="T7" fmla="*/ 30 h 58"/>
                    <a:gd name="T8" fmla="*/ 28 w 58"/>
                    <a:gd name="T9" fmla="*/ 0 h 58"/>
                    <a:gd name="T10" fmla="*/ 57 w 58"/>
                    <a:gd name="T11" fmla="*/ 27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8" h="58">
                      <a:moveTo>
                        <a:pt x="57" y="27"/>
                      </a:moveTo>
                      <a:lnTo>
                        <a:pt x="57" y="27"/>
                      </a:lnTo>
                      <a:cubicBezTo>
                        <a:pt x="57" y="41"/>
                        <a:pt x="47" y="54"/>
                        <a:pt x="30" y="57"/>
                      </a:cubicBezTo>
                      <a:cubicBezTo>
                        <a:pt x="14" y="57"/>
                        <a:pt x="0" y="46"/>
                        <a:pt x="0" y="30"/>
                      </a:cubicBezTo>
                      <a:cubicBezTo>
                        <a:pt x="0" y="16"/>
                        <a:pt x="11" y="3"/>
                        <a:pt x="28" y="0"/>
                      </a:cubicBezTo>
                      <a:cubicBezTo>
                        <a:pt x="44" y="0"/>
                        <a:pt x="57" y="11"/>
                        <a:pt x="57" y="27"/>
                      </a:cubicBezTo>
                    </a:path>
                  </a:pathLst>
                </a:custGeom>
                <a:solidFill>
                  <a:srgbClr val="41414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1" name="ïṧ1ïďe">
                  <a:extLst>
                    <a:ext uri="{FF2B5EF4-FFF2-40B4-BE49-F238E27FC236}">
                      <a16:creationId xmlns:a16="http://schemas.microsoft.com/office/drawing/2014/main" id="{CF106D60-1C19-4CC5-AB26-A705A1ACCDBE}"/>
                    </a:ext>
                  </a:extLst>
                </p:cNvPr>
                <p:cNvSpPr/>
                <p:nvPr/>
              </p:nvSpPr>
              <p:spPr bwMode="auto">
                <a:xfrm>
                  <a:off x="17448372" y="6259434"/>
                  <a:ext cx="22583" cy="20956"/>
                </a:xfrm>
                <a:custGeom>
                  <a:avLst/>
                  <a:gdLst>
                    <a:gd name="T0" fmla="*/ 60 w 61"/>
                    <a:gd name="T1" fmla="*/ 27 h 58"/>
                    <a:gd name="T2" fmla="*/ 60 w 61"/>
                    <a:gd name="T3" fmla="*/ 27 h 58"/>
                    <a:gd name="T4" fmla="*/ 33 w 61"/>
                    <a:gd name="T5" fmla="*/ 57 h 58"/>
                    <a:gd name="T6" fmla="*/ 3 w 61"/>
                    <a:gd name="T7" fmla="*/ 30 h 58"/>
                    <a:gd name="T8" fmla="*/ 27 w 61"/>
                    <a:gd name="T9" fmla="*/ 0 h 58"/>
                    <a:gd name="T10" fmla="*/ 60 w 61"/>
                    <a:gd name="T11" fmla="*/ 27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1" h="58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0" y="43"/>
                        <a:pt x="49" y="57"/>
                        <a:pt x="33" y="57"/>
                      </a:cubicBezTo>
                      <a:cubicBezTo>
                        <a:pt x="16" y="57"/>
                        <a:pt x="3" y="46"/>
                        <a:pt x="3" y="30"/>
                      </a:cubicBezTo>
                      <a:cubicBezTo>
                        <a:pt x="0" y="16"/>
                        <a:pt x="14" y="3"/>
                        <a:pt x="27" y="0"/>
                      </a:cubicBezTo>
                      <a:cubicBezTo>
                        <a:pt x="43" y="0"/>
                        <a:pt x="57" y="11"/>
                        <a:pt x="60" y="27"/>
                      </a:cubicBezTo>
                    </a:path>
                  </a:pathLst>
                </a:custGeom>
                <a:solidFill>
                  <a:srgbClr val="41414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2" name="iṧ1îḑé">
                  <a:extLst>
                    <a:ext uri="{FF2B5EF4-FFF2-40B4-BE49-F238E27FC236}">
                      <a16:creationId xmlns:a16="http://schemas.microsoft.com/office/drawing/2014/main" id="{81610BF7-2BE8-43E1-A039-0595E54FD3A1}"/>
                    </a:ext>
                  </a:extLst>
                </p:cNvPr>
                <p:cNvSpPr/>
                <p:nvPr/>
              </p:nvSpPr>
              <p:spPr bwMode="auto">
                <a:xfrm>
                  <a:off x="17567736" y="6357763"/>
                  <a:ext cx="22583" cy="22567"/>
                </a:xfrm>
                <a:custGeom>
                  <a:avLst/>
                  <a:gdLst>
                    <a:gd name="T0" fmla="*/ 59 w 60"/>
                    <a:gd name="T1" fmla="*/ 26 h 60"/>
                    <a:gd name="T2" fmla="*/ 59 w 60"/>
                    <a:gd name="T3" fmla="*/ 26 h 60"/>
                    <a:gd name="T4" fmla="*/ 32 w 60"/>
                    <a:gd name="T5" fmla="*/ 56 h 60"/>
                    <a:gd name="T6" fmla="*/ 3 w 60"/>
                    <a:gd name="T7" fmla="*/ 32 h 60"/>
                    <a:gd name="T8" fmla="*/ 30 w 60"/>
                    <a:gd name="T9" fmla="*/ 2 h 60"/>
                    <a:gd name="T10" fmla="*/ 59 w 60"/>
                    <a:gd name="T11" fmla="*/ 2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0" h="60">
                      <a:moveTo>
                        <a:pt x="59" y="26"/>
                      </a:moveTo>
                      <a:lnTo>
                        <a:pt x="59" y="26"/>
                      </a:lnTo>
                      <a:cubicBezTo>
                        <a:pt x="59" y="43"/>
                        <a:pt x="49" y="56"/>
                        <a:pt x="32" y="56"/>
                      </a:cubicBezTo>
                      <a:cubicBezTo>
                        <a:pt x="16" y="59"/>
                        <a:pt x="3" y="46"/>
                        <a:pt x="3" y="32"/>
                      </a:cubicBezTo>
                      <a:cubicBezTo>
                        <a:pt x="0" y="16"/>
                        <a:pt x="13" y="2"/>
                        <a:pt x="30" y="2"/>
                      </a:cubicBezTo>
                      <a:cubicBezTo>
                        <a:pt x="43" y="0"/>
                        <a:pt x="59" y="13"/>
                        <a:pt x="59" y="26"/>
                      </a:cubicBezTo>
                    </a:path>
                  </a:pathLst>
                </a:custGeom>
                <a:solidFill>
                  <a:srgbClr val="41414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3" name="îṩḻiḋe">
                  <a:extLst>
                    <a:ext uri="{FF2B5EF4-FFF2-40B4-BE49-F238E27FC236}">
                      <a16:creationId xmlns:a16="http://schemas.microsoft.com/office/drawing/2014/main" id="{CA7B12B6-2039-402C-8412-E72992552F04}"/>
                    </a:ext>
                  </a:extLst>
                </p:cNvPr>
                <p:cNvSpPr/>
                <p:nvPr/>
              </p:nvSpPr>
              <p:spPr bwMode="auto">
                <a:xfrm>
                  <a:off x="17637096" y="6282001"/>
                  <a:ext cx="22583" cy="22567"/>
                </a:xfrm>
                <a:custGeom>
                  <a:avLst/>
                  <a:gdLst>
                    <a:gd name="T0" fmla="*/ 57 w 61"/>
                    <a:gd name="T1" fmla="*/ 27 h 61"/>
                    <a:gd name="T2" fmla="*/ 57 w 61"/>
                    <a:gd name="T3" fmla="*/ 27 h 61"/>
                    <a:gd name="T4" fmla="*/ 33 w 61"/>
                    <a:gd name="T5" fmla="*/ 57 h 61"/>
                    <a:gd name="T6" fmla="*/ 0 w 61"/>
                    <a:gd name="T7" fmla="*/ 33 h 61"/>
                    <a:gd name="T8" fmla="*/ 27 w 61"/>
                    <a:gd name="T9" fmla="*/ 3 h 61"/>
                    <a:gd name="T10" fmla="*/ 57 w 61"/>
                    <a:gd name="T11" fmla="*/ 2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1" h="61">
                      <a:moveTo>
                        <a:pt x="57" y="27"/>
                      </a:moveTo>
                      <a:lnTo>
                        <a:pt x="57" y="27"/>
                      </a:lnTo>
                      <a:cubicBezTo>
                        <a:pt x="60" y="43"/>
                        <a:pt x="46" y="57"/>
                        <a:pt x="33" y="57"/>
                      </a:cubicBezTo>
                      <a:cubicBezTo>
                        <a:pt x="17" y="60"/>
                        <a:pt x="3" y="46"/>
                        <a:pt x="0" y="33"/>
                      </a:cubicBezTo>
                      <a:cubicBezTo>
                        <a:pt x="0" y="17"/>
                        <a:pt x="11" y="3"/>
                        <a:pt x="27" y="3"/>
                      </a:cubicBezTo>
                      <a:cubicBezTo>
                        <a:pt x="43" y="0"/>
                        <a:pt x="57" y="11"/>
                        <a:pt x="57" y="27"/>
                      </a:cubicBezTo>
                    </a:path>
                  </a:pathLst>
                </a:custGeom>
                <a:solidFill>
                  <a:srgbClr val="41414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4" name="íŝḷíḍe">
                  <a:extLst>
                    <a:ext uri="{FF2B5EF4-FFF2-40B4-BE49-F238E27FC236}">
                      <a16:creationId xmlns:a16="http://schemas.microsoft.com/office/drawing/2014/main" id="{F06631EB-5F4F-4E9F-93F8-9E33AF06DBBC}"/>
                    </a:ext>
                  </a:extLst>
                </p:cNvPr>
                <p:cNvSpPr/>
                <p:nvPr/>
              </p:nvSpPr>
              <p:spPr bwMode="auto">
                <a:xfrm>
                  <a:off x="17679034" y="6312628"/>
                  <a:ext cx="22583" cy="20956"/>
                </a:xfrm>
                <a:custGeom>
                  <a:avLst/>
                  <a:gdLst>
                    <a:gd name="T0" fmla="*/ 60 w 61"/>
                    <a:gd name="T1" fmla="*/ 27 h 58"/>
                    <a:gd name="T2" fmla="*/ 60 w 61"/>
                    <a:gd name="T3" fmla="*/ 27 h 58"/>
                    <a:gd name="T4" fmla="*/ 33 w 61"/>
                    <a:gd name="T5" fmla="*/ 57 h 58"/>
                    <a:gd name="T6" fmla="*/ 3 w 61"/>
                    <a:gd name="T7" fmla="*/ 30 h 58"/>
                    <a:gd name="T8" fmla="*/ 30 w 61"/>
                    <a:gd name="T9" fmla="*/ 0 h 58"/>
                    <a:gd name="T10" fmla="*/ 60 w 61"/>
                    <a:gd name="T11" fmla="*/ 27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1" h="58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0" y="41"/>
                        <a:pt x="49" y="54"/>
                        <a:pt x="33" y="57"/>
                      </a:cubicBezTo>
                      <a:cubicBezTo>
                        <a:pt x="17" y="57"/>
                        <a:pt x="3" y="46"/>
                        <a:pt x="3" y="30"/>
                      </a:cubicBezTo>
                      <a:cubicBezTo>
                        <a:pt x="0" y="13"/>
                        <a:pt x="14" y="3"/>
                        <a:pt x="30" y="0"/>
                      </a:cubicBezTo>
                      <a:cubicBezTo>
                        <a:pt x="47" y="0"/>
                        <a:pt x="60" y="11"/>
                        <a:pt x="60" y="27"/>
                      </a:cubicBezTo>
                    </a:path>
                  </a:pathLst>
                </a:custGeom>
                <a:solidFill>
                  <a:srgbClr val="41414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5" name="íŝľíḍé">
                  <a:extLst>
                    <a:ext uri="{FF2B5EF4-FFF2-40B4-BE49-F238E27FC236}">
                      <a16:creationId xmlns:a16="http://schemas.microsoft.com/office/drawing/2014/main" id="{9CBF705F-FE7D-4619-A70A-90C204444891}"/>
                    </a:ext>
                  </a:extLst>
                </p:cNvPr>
                <p:cNvSpPr/>
                <p:nvPr/>
              </p:nvSpPr>
              <p:spPr bwMode="auto">
                <a:xfrm>
                  <a:off x="17787107" y="6215911"/>
                  <a:ext cx="22583" cy="20956"/>
                </a:xfrm>
                <a:custGeom>
                  <a:avLst/>
                  <a:gdLst>
                    <a:gd name="T0" fmla="*/ 60 w 61"/>
                    <a:gd name="T1" fmla="*/ 27 h 58"/>
                    <a:gd name="T2" fmla="*/ 60 w 61"/>
                    <a:gd name="T3" fmla="*/ 27 h 58"/>
                    <a:gd name="T4" fmla="*/ 33 w 61"/>
                    <a:gd name="T5" fmla="*/ 57 h 58"/>
                    <a:gd name="T6" fmla="*/ 3 w 61"/>
                    <a:gd name="T7" fmla="*/ 30 h 58"/>
                    <a:gd name="T8" fmla="*/ 30 w 61"/>
                    <a:gd name="T9" fmla="*/ 0 h 58"/>
                    <a:gd name="T10" fmla="*/ 60 w 61"/>
                    <a:gd name="T11" fmla="*/ 27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1" h="58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0" y="41"/>
                        <a:pt x="49" y="54"/>
                        <a:pt x="33" y="57"/>
                      </a:cubicBezTo>
                      <a:cubicBezTo>
                        <a:pt x="17" y="57"/>
                        <a:pt x="3" y="46"/>
                        <a:pt x="3" y="30"/>
                      </a:cubicBezTo>
                      <a:cubicBezTo>
                        <a:pt x="0" y="13"/>
                        <a:pt x="14" y="0"/>
                        <a:pt x="30" y="0"/>
                      </a:cubicBezTo>
                      <a:cubicBezTo>
                        <a:pt x="44" y="0"/>
                        <a:pt x="58" y="11"/>
                        <a:pt x="60" y="27"/>
                      </a:cubicBezTo>
                    </a:path>
                  </a:pathLst>
                </a:custGeom>
                <a:solidFill>
                  <a:srgbClr val="41414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6" name="ïṣḻíḑé">
                  <a:extLst>
                    <a:ext uri="{FF2B5EF4-FFF2-40B4-BE49-F238E27FC236}">
                      <a16:creationId xmlns:a16="http://schemas.microsoft.com/office/drawing/2014/main" id="{DFC5D0C0-50A3-4E7A-8EE5-DD7E52ED64F6}"/>
                    </a:ext>
                  </a:extLst>
                </p:cNvPr>
                <p:cNvSpPr/>
                <p:nvPr/>
              </p:nvSpPr>
              <p:spPr bwMode="auto">
                <a:xfrm>
                  <a:off x="18053256" y="6182060"/>
                  <a:ext cx="20969" cy="20956"/>
                </a:xfrm>
                <a:custGeom>
                  <a:avLst/>
                  <a:gdLst>
                    <a:gd name="T0" fmla="*/ 57 w 58"/>
                    <a:gd name="T1" fmla="*/ 28 h 58"/>
                    <a:gd name="T2" fmla="*/ 57 w 58"/>
                    <a:gd name="T3" fmla="*/ 28 h 58"/>
                    <a:gd name="T4" fmla="*/ 30 w 58"/>
                    <a:gd name="T5" fmla="*/ 57 h 58"/>
                    <a:gd name="T6" fmla="*/ 0 w 58"/>
                    <a:gd name="T7" fmla="*/ 30 h 58"/>
                    <a:gd name="T8" fmla="*/ 27 w 58"/>
                    <a:gd name="T9" fmla="*/ 0 h 58"/>
                    <a:gd name="T10" fmla="*/ 57 w 58"/>
                    <a:gd name="T11" fmla="*/ 2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8" h="58">
                      <a:moveTo>
                        <a:pt x="57" y="28"/>
                      </a:moveTo>
                      <a:lnTo>
                        <a:pt x="57" y="28"/>
                      </a:lnTo>
                      <a:cubicBezTo>
                        <a:pt x="57" y="44"/>
                        <a:pt x="46" y="55"/>
                        <a:pt x="30" y="57"/>
                      </a:cubicBezTo>
                      <a:cubicBezTo>
                        <a:pt x="13" y="57"/>
                        <a:pt x="0" y="47"/>
                        <a:pt x="0" y="30"/>
                      </a:cubicBezTo>
                      <a:cubicBezTo>
                        <a:pt x="0" y="17"/>
                        <a:pt x="11" y="3"/>
                        <a:pt x="27" y="0"/>
                      </a:cubicBezTo>
                      <a:cubicBezTo>
                        <a:pt x="43" y="0"/>
                        <a:pt x="57" y="12"/>
                        <a:pt x="57" y="28"/>
                      </a:cubicBezTo>
                    </a:path>
                  </a:pathLst>
                </a:custGeom>
                <a:solidFill>
                  <a:srgbClr val="41414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7" name="ï$ļïḑê">
                  <a:extLst>
                    <a:ext uri="{FF2B5EF4-FFF2-40B4-BE49-F238E27FC236}">
                      <a16:creationId xmlns:a16="http://schemas.microsoft.com/office/drawing/2014/main" id="{79FF5129-7682-4D8D-8CD1-6D409F621D65}"/>
                    </a:ext>
                  </a:extLst>
                </p:cNvPr>
                <p:cNvSpPr/>
                <p:nvPr/>
              </p:nvSpPr>
              <p:spPr bwMode="auto">
                <a:xfrm>
                  <a:off x="17929054" y="6315852"/>
                  <a:ext cx="22583" cy="22567"/>
                </a:xfrm>
                <a:custGeom>
                  <a:avLst/>
                  <a:gdLst>
                    <a:gd name="T0" fmla="*/ 60 w 61"/>
                    <a:gd name="T1" fmla="*/ 27 h 61"/>
                    <a:gd name="T2" fmla="*/ 60 w 61"/>
                    <a:gd name="T3" fmla="*/ 27 h 61"/>
                    <a:gd name="T4" fmla="*/ 33 w 61"/>
                    <a:gd name="T5" fmla="*/ 57 h 61"/>
                    <a:gd name="T6" fmla="*/ 0 w 61"/>
                    <a:gd name="T7" fmla="*/ 33 h 61"/>
                    <a:gd name="T8" fmla="*/ 27 w 61"/>
                    <a:gd name="T9" fmla="*/ 3 h 61"/>
                    <a:gd name="T10" fmla="*/ 60 w 61"/>
                    <a:gd name="T11" fmla="*/ 2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1" h="61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0" y="44"/>
                        <a:pt x="49" y="57"/>
                        <a:pt x="33" y="57"/>
                      </a:cubicBezTo>
                      <a:cubicBezTo>
                        <a:pt x="17" y="60"/>
                        <a:pt x="3" y="49"/>
                        <a:pt x="0" y="33"/>
                      </a:cubicBezTo>
                      <a:cubicBezTo>
                        <a:pt x="0" y="16"/>
                        <a:pt x="11" y="3"/>
                        <a:pt x="27" y="3"/>
                      </a:cubicBezTo>
                      <a:cubicBezTo>
                        <a:pt x="43" y="0"/>
                        <a:pt x="57" y="14"/>
                        <a:pt x="60" y="27"/>
                      </a:cubicBezTo>
                    </a:path>
                  </a:pathLst>
                </a:custGeom>
                <a:solidFill>
                  <a:srgbClr val="41414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8" name="îšlïḋé">
                  <a:extLst>
                    <a:ext uri="{FF2B5EF4-FFF2-40B4-BE49-F238E27FC236}">
                      <a16:creationId xmlns:a16="http://schemas.microsoft.com/office/drawing/2014/main" id="{839CA7E7-6E56-4154-8CEE-EFF0DB89DB8D}"/>
                    </a:ext>
                  </a:extLst>
                </p:cNvPr>
                <p:cNvSpPr/>
                <p:nvPr/>
              </p:nvSpPr>
              <p:spPr bwMode="auto">
                <a:xfrm>
                  <a:off x="17379011" y="6381942"/>
                  <a:ext cx="693602" cy="290153"/>
                </a:xfrm>
                <a:custGeom>
                  <a:avLst/>
                  <a:gdLst>
                    <a:gd name="T0" fmla="*/ 0 w 1895"/>
                    <a:gd name="T1" fmla="*/ 549 h 793"/>
                    <a:gd name="T2" fmla="*/ 273 w 1895"/>
                    <a:gd name="T3" fmla="*/ 473 h 793"/>
                    <a:gd name="T4" fmla="*/ 438 w 1895"/>
                    <a:gd name="T5" fmla="*/ 397 h 793"/>
                    <a:gd name="T6" fmla="*/ 717 w 1895"/>
                    <a:gd name="T7" fmla="*/ 543 h 793"/>
                    <a:gd name="T8" fmla="*/ 874 w 1895"/>
                    <a:gd name="T9" fmla="*/ 305 h 793"/>
                    <a:gd name="T10" fmla="*/ 1128 w 1895"/>
                    <a:gd name="T11" fmla="*/ 332 h 793"/>
                    <a:gd name="T12" fmla="*/ 1293 w 1895"/>
                    <a:gd name="T13" fmla="*/ 108 h 793"/>
                    <a:gd name="T14" fmla="*/ 1561 w 1895"/>
                    <a:gd name="T15" fmla="*/ 167 h 793"/>
                    <a:gd name="T16" fmla="*/ 1894 w 1895"/>
                    <a:gd name="T17" fmla="*/ 0 h 793"/>
                    <a:gd name="T18" fmla="*/ 1894 w 1895"/>
                    <a:gd name="T19" fmla="*/ 792 h 793"/>
                    <a:gd name="T20" fmla="*/ 5 w 1895"/>
                    <a:gd name="T21" fmla="*/ 792 h 793"/>
                    <a:gd name="T22" fmla="*/ 0 w 1895"/>
                    <a:gd name="T23" fmla="*/ 549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95" h="793">
                      <a:moveTo>
                        <a:pt x="0" y="549"/>
                      </a:moveTo>
                      <a:lnTo>
                        <a:pt x="273" y="473"/>
                      </a:lnTo>
                      <a:lnTo>
                        <a:pt x="438" y="397"/>
                      </a:lnTo>
                      <a:lnTo>
                        <a:pt x="717" y="543"/>
                      </a:lnTo>
                      <a:lnTo>
                        <a:pt x="874" y="305"/>
                      </a:lnTo>
                      <a:lnTo>
                        <a:pt x="1128" y="332"/>
                      </a:lnTo>
                      <a:lnTo>
                        <a:pt x="1293" y="108"/>
                      </a:lnTo>
                      <a:lnTo>
                        <a:pt x="1561" y="167"/>
                      </a:lnTo>
                      <a:lnTo>
                        <a:pt x="1894" y="0"/>
                      </a:lnTo>
                      <a:lnTo>
                        <a:pt x="1894" y="792"/>
                      </a:lnTo>
                      <a:lnTo>
                        <a:pt x="5" y="792"/>
                      </a:lnTo>
                      <a:lnTo>
                        <a:pt x="0" y="549"/>
                      </a:ln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9" name="îsļiḍe">
                  <a:extLst>
                    <a:ext uri="{FF2B5EF4-FFF2-40B4-BE49-F238E27FC236}">
                      <a16:creationId xmlns:a16="http://schemas.microsoft.com/office/drawing/2014/main" id="{CBD6225A-3B84-43BB-B82D-B3DE49E563CB}"/>
                    </a:ext>
                  </a:extLst>
                </p:cNvPr>
                <p:cNvSpPr/>
                <p:nvPr/>
              </p:nvSpPr>
              <p:spPr bwMode="auto">
                <a:xfrm>
                  <a:off x="16778965" y="6970306"/>
                  <a:ext cx="712958" cy="19344"/>
                </a:xfrm>
                <a:custGeom>
                  <a:avLst/>
                  <a:gdLst>
                    <a:gd name="T0" fmla="*/ 1918 w 1947"/>
                    <a:gd name="T1" fmla="*/ 54 h 55"/>
                    <a:gd name="T2" fmla="*/ 1918 w 1947"/>
                    <a:gd name="T3" fmla="*/ 54 h 55"/>
                    <a:gd name="T4" fmla="*/ 30 w 1947"/>
                    <a:gd name="T5" fmla="*/ 54 h 55"/>
                    <a:gd name="T6" fmla="*/ 0 w 1947"/>
                    <a:gd name="T7" fmla="*/ 27 h 55"/>
                    <a:gd name="T8" fmla="*/ 0 w 1947"/>
                    <a:gd name="T9" fmla="*/ 27 h 55"/>
                    <a:gd name="T10" fmla="*/ 30 w 1947"/>
                    <a:gd name="T11" fmla="*/ 0 h 55"/>
                    <a:gd name="T12" fmla="*/ 1918 w 1947"/>
                    <a:gd name="T13" fmla="*/ 0 h 55"/>
                    <a:gd name="T14" fmla="*/ 1946 w 1947"/>
                    <a:gd name="T15" fmla="*/ 27 h 55"/>
                    <a:gd name="T16" fmla="*/ 1946 w 1947"/>
                    <a:gd name="T17" fmla="*/ 27 h 55"/>
                    <a:gd name="T18" fmla="*/ 1918 w 1947"/>
                    <a:gd name="T19" fmla="*/ 54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47" h="55">
                      <a:moveTo>
                        <a:pt x="1918" y="54"/>
                      </a:moveTo>
                      <a:lnTo>
                        <a:pt x="1918" y="54"/>
                      </a:lnTo>
                      <a:cubicBezTo>
                        <a:pt x="30" y="54"/>
                        <a:pt x="30" y="54"/>
                        <a:pt x="30" y="54"/>
                      </a:cubicBezTo>
                      <a:cubicBezTo>
                        <a:pt x="13" y="54"/>
                        <a:pt x="0" y="40"/>
                        <a:pt x="0" y="27"/>
                      </a:cubicBezTo>
                      <a:lnTo>
                        <a:pt x="0" y="27"/>
                      </a:lnTo>
                      <a:cubicBezTo>
                        <a:pt x="0" y="10"/>
                        <a:pt x="13" y="0"/>
                        <a:pt x="30" y="0"/>
                      </a:cubicBezTo>
                      <a:cubicBezTo>
                        <a:pt x="1918" y="0"/>
                        <a:pt x="1918" y="0"/>
                        <a:pt x="1918" y="0"/>
                      </a:cubicBezTo>
                      <a:cubicBezTo>
                        <a:pt x="1932" y="0"/>
                        <a:pt x="1946" y="10"/>
                        <a:pt x="1946" y="27"/>
                      </a:cubicBezTo>
                      <a:lnTo>
                        <a:pt x="1946" y="27"/>
                      </a:lnTo>
                      <a:cubicBezTo>
                        <a:pt x="1946" y="40"/>
                        <a:pt x="1932" y="54"/>
                        <a:pt x="1918" y="54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0" name="íṡľïḍe">
                  <a:extLst>
                    <a:ext uri="{FF2B5EF4-FFF2-40B4-BE49-F238E27FC236}">
                      <a16:creationId xmlns:a16="http://schemas.microsoft.com/office/drawing/2014/main" id="{1D796729-7FEF-4B88-8382-F57D0630630A}"/>
                    </a:ext>
                  </a:extLst>
                </p:cNvPr>
                <p:cNvSpPr/>
                <p:nvPr/>
              </p:nvSpPr>
              <p:spPr bwMode="auto">
                <a:xfrm>
                  <a:off x="16778965" y="7010606"/>
                  <a:ext cx="712958" cy="19344"/>
                </a:xfrm>
                <a:custGeom>
                  <a:avLst/>
                  <a:gdLst>
                    <a:gd name="T0" fmla="*/ 1918 w 1947"/>
                    <a:gd name="T1" fmla="*/ 54 h 55"/>
                    <a:gd name="T2" fmla="*/ 1918 w 1947"/>
                    <a:gd name="T3" fmla="*/ 54 h 55"/>
                    <a:gd name="T4" fmla="*/ 30 w 1947"/>
                    <a:gd name="T5" fmla="*/ 54 h 55"/>
                    <a:gd name="T6" fmla="*/ 0 w 1947"/>
                    <a:gd name="T7" fmla="*/ 27 h 55"/>
                    <a:gd name="T8" fmla="*/ 0 w 1947"/>
                    <a:gd name="T9" fmla="*/ 27 h 55"/>
                    <a:gd name="T10" fmla="*/ 30 w 1947"/>
                    <a:gd name="T11" fmla="*/ 0 h 55"/>
                    <a:gd name="T12" fmla="*/ 1918 w 1947"/>
                    <a:gd name="T13" fmla="*/ 0 h 55"/>
                    <a:gd name="T14" fmla="*/ 1946 w 1947"/>
                    <a:gd name="T15" fmla="*/ 27 h 55"/>
                    <a:gd name="T16" fmla="*/ 1946 w 1947"/>
                    <a:gd name="T17" fmla="*/ 27 h 55"/>
                    <a:gd name="T18" fmla="*/ 1918 w 1947"/>
                    <a:gd name="T19" fmla="*/ 54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47" h="55">
                      <a:moveTo>
                        <a:pt x="1918" y="54"/>
                      </a:moveTo>
                      <a:lnTo>
                        <a:pt x="1918" y="54"/>
                      </a:lnTo>
                      <a:cubicBezTo>
                        <a:pt x="30" y="54"/>
                        <a:pt x="30" y="54"/>
                        <a:pt x="30" y="54"/>
                      </a:cubicBezTo>
                      <a:cubicBezTo>
                        <a:pt x="13" y="54"/>
                        <a:pt x="0" y="40"/>
                        <a:pt x="0" y="27"/>
                      </a:cubicBezTo>
                      <a:lnTo>
                        <a:pt x="0" y="27"/>
                      </a:lnTo>
                      <a:cubicBezTo>
                        <a:pt x="0" y="10"/>
                        <a:pt x="13" y="0"/>
                        <a:pt x="30" y="0"/>
                      </a:cubicBezTo>
                      <a:cubicBezTo>
                        <a:pt x="1918" y="0"/>
                        <a:pt x="1918" y="0"/>
                        <a:pt x="1918" y="0"/>
                      </a:cubicBezTo>
                      <a:cubicBezTo>
                        <a:pt x="1932" y="0"/>
                        <a:pt x="1946" y="10"/>
                        <a:pt x="1946" y="27"/>
                      </a:cubicBezTo>
                      <a:lnTo>
                        <a:pt x="1946" y="27"/>
                      </a:lnTo>
                      <a:cubicBezTo>
                        <a:pt x="1946" y="40"/>
                        <a:pt x="1932" y="54"/>
                        <a:pt x="1918" y="54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1" name="îṧľíḓê">
                  <a:extLst>
                    <a:ext uri="{FF2B5EF4-FFF2-40B4-BE49-F238E27FC236}">
                      <a16:creationId xmlns:a16="http://schemas.microsoft.com/office/drawing/2014/main" id="{163195A6-15EB-4102-9620-95C0D52FF48F}"/>
                    </a:ext>
                  </a:extLst>
                </p:cNvPr>
                <p:cNvSpPr/>
                <p:nvPr/>
              </p:nvSpPr>
              <p:spPr bwMode="auto">
                <a:xfrm>
                  <a:off x="16778965" y="7116995"/>
                  <a:ext cx="712958" cy="20956"/>
                </a:xfrm>
                <a:custGeom>
                  <a:avLst/>
                  <a:gdLst>
                    <a:gd name="T0" fmla="*/ 1918 w 1947"/>
                    <a:gd name="T1" fmla="*/ 57 h 58"/>
                    <a:gd name="T2" fmla="*/ 1918 w 1947"/>
                    <a:gd name="T3" fmla="*/ 57 h 58"/>
                    <a:gd name="T4" fmla="*/ 30 w 1947"/>
                    <a:gd name="T5" fmla="*/ 57 h 58"/>
                    <a:gd name="T6" fmla="*/ 0 w 1947"/>
                    <a:gd name="T7" fmla="*/ 27 h 58"/>
                    <a:gd name="T8" fmla="*/ 0 w 1947"/>
                    <a:gd name="T9" fmla="*/ 27 h 58"/>
                    <a:gd name="T10" fmla="*/ 30 w 1947"/>
                    <a:gd name="T11" fmla="*/ 0 h 58"/>
                    <a:gd name="T12" fmla="*/ 1918 w 1947"/>
                    <a:gd name="T13" fmla="*/ 0 h 58"/>
                    <a:gd name="T14" fmla="*/ 1946 w 1947"/>
                    <a:gd name="T15" fmla="*/ 27 h 58"/>
                    <a:gd name="T16" fmla="*/ 1946 w 1947"/>
                    <a:gd name="T17" fmla="*/ 27 h 58"/>
                    <a:gd name="T18" fmla="*/ 1918 w 1947"/>
                    <a:gd name="T19" fmla="*/ 57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47" h="58">
                      <a:moveTo>
                        <a:pt x="1918" y="57"/>
                      </a:moveTo>
                      <a:lnTo>
                        <a:pt x="1918" y="57"/>
                      </a:ln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13" y="57"/>
                        <a:pt x="0" y="43"/>
                        <a:pt x="0" y="27"/>
                      </a:cubicBezTo>
                      <a:lnTo>
                        <a:pt x="0" y="27"/>
                      </a:lnTo>
                      <a:cubicBezTo>
                        <a:pt x="0" y="14"/>
                        <a:pt x="13" y="0"/>
                        <a:pt x="30" y="0"/>
                      </a:cubicBezTo>
                      <a:cubicBezTo>
                        <a:pt x="1918" y="0"/>
                        <a:pt x="1918" y="0"/>
                        <a:pt x="1918" y="0"/>
                      </a:cubicBezTo>
                      <a:cubicBezTo>
                        <a:pt x="1932" y="0"/>
                        <a:pt x="1946" y="14"/>
                        <a:pt x="1946" y="27"/>
                      </a:cubicBezTo>
                      <a:lnTo>
                        <a:pt x="1946" y="27"/>
                      </a:lnTo>
                      <a:cubicBezTo>
                        <a:pt x="1946" y="43"/>
                        <a:pt x="1932" y="57"/>
                        <a:pt x="1918" y="57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2" name="îsḻiḍe">
                  <a:extLst>
                    <a:ext uri="{FF2B5EF4-FFF2-40B4-BE49-F238E27FC236}">
                      <a16:creationId xmlns:a16="http://schemas.microsoft.com/office/drawing/2014/main" id="{35E95B83-6D9B-43AC-AB0B-EE41D9BBF987}"/>
                    </a:ext>
                  </a:extLst>
                </p:cNvPr>
                <p:cNvSpPr/>
                <p:nvPr/>
              </p:nvSpPr>
              <p:spPr bwMode="auto">
                <a:xfrm>
                  <a:off x="16778965" y="7157292"/>
                  <a:ext cx="712958" cy="19344"/>
                </a:xfrm>
                <a:custGeom>
                  <a:avLst/>
                  <a:gdLst>
                    <a:gd name="T0" fmla="*/ 1918 w 1947"/>
                    <a:gd name="T1" fmla="*/ 54 h 55"/>
                    <a:gd name="T2" fmla="*/ 1918 w 1947"/>
                    <a:gd name="T3" fmla="*/ 54 h 55"/>
                    <a:gd name="T4" fmla="*/ 30 w 1947"/>
                    <a:gd name="T5" fmla="*/ 54 h 55"/>
                    <a:gd name="T6" fmla="*/ 0 w 1947"/>
                    <a:gd name="T7" fmla="*/ 27 h 55"/>
                    <a:gd name="T8" fmla="*/ 0 w 1947"/>
                    <a:gd name="T9" fmla="*/ 27 h 55"/>
                    <a:gd name="T10" fmla="*/ 30 w 1947"/>
                    <a:gd name="T11" fmla="*/ 0 h 55"/>
                    <a:gd name="T12" fmla="*/ 1918 w 1947"/>
                    <a:gd name="T13" fmla="*/ 0 h 55"/>
                    <a:gd name="T14" fmla="*/ 1946 w 1947"/>
                    <a:gd name="T15" fmla="*/ 27 h 55"/>
                    <a:gd name="T16" fmla="*/ 1946 w 1947"/>
                    <a:gd name="T17" fmla="*/ 27 h 55"/>
                    <a:gd name="T18" fmla="*/ 1918 w 1947"/>
                    <a:gd name="T19" fmla="*/ 54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47" h="55">
                      <a:moveTo>
                        <a:pt x="1918" y="54"/>
                      </a:moveTo>
                      <a:lnTo>
                        <a:pt x="1918" y="54"/>
                      </a:lnTo>
                      <a:cubicBezTo>
                        <a:pt x="30" y="54"/>
                        <a:pt x="30" y="54"/>
                        <a:pt x="30" y="54"/>
                      </a:cubicBezTo>
                      <a:cubicBezTo>
                        <a:pt x="13" y="54"/>
                        <a:pt x="0" y="43"/>
                        <a:pt x="0" y="27"/>
                      </a:cubicBezTo>
                      <a:lnTo>
                        <a:pt x="0" y="27"/>
                      </a:lnTo>
                      <a:cubicBezTo>
                        <a:pt x="0" y="14"/>
                        <a:pt x="13" y="0"/>
                        <a:pt x="30" y="0"/>
                      </a:cubicBezTo>
                      <a:cubicBezTo>
                        <a:pt x="1918" y="0"/>
                        <a:pt x="1918" y="0"/>
                        <a:pt x="1918" y="0"/>
                      </a:cubicBezTo>
                      <a:cubicBezTo>
                        <a:pt x="1932" y="0"/>
                        <a:pt x="1946" y="14"/>
                        <a:pt x="1946" y="27"/>
                      </a:cubicBezTo>
                      <a:lnTo>
                        <a:pt x="1946" y="27"/>
                      </a:lnTo>
                      <a:cubicBezTo>
                        <a:pt x="1946" y="43"/>
                        <a:pt x="1932" y="54"/>
                        <a:pt x="1918" y="54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3" name="îṣlïďé">
                  <a:extLst>
                    <a:ext uri="{FF2B5EF4-FFF2-40B4-BE49-F238E27FC236}">
                      <a16:creationId xmlns:a16="http://schemas.microsoft.com/office/drawing/2014/main" id="{1CA78CD4-938B-4C6C-97DE-8D45F1178C61}"/>
                    </a:ext>
                  </a:extLst>
                </p:cNvPr>
                <p:cNvSpPr/>
                <p:nvPr/>
              </p:nvSpPr>
              <p:spPr bwMode="auto">
                <a:xfrm>
                  <a:off x="17650000" y="6947739"/>
                  <a:ext cx="422613" cy="306272"/>
                </a:xfrm>
                <a:custGeom>
                  <a:avLst/>
                  <a:gdLst>
                    <a:gd name="T0" fmla="*/ 887 w 1156"/>
                    <a:gd name="T1" fmla="*/ 839 h 840"/>
                    <a:gd name="T2" fmla="*/ 887 w 1156"/>
                    <a:gd name="T3" fmla="*/ 839 h 840"/>
                    <a:gd name="T4" fmla="*/ 270 w 1156"/>
                    <a:gd name="T5" fmla="*/ 839 h 840"/>
                    <a:gd name="T6" fmla="*/ 0 w 1156"/>
                    <a:gd name="T7" fmla="*/ 571 h 840"/>
                    <a:gd name="T8" fmla="*/ 0 w 1156"/>
                    <a:gd name="T9" fmla="*/ 268 h 840"/>
                    <a:gd name="T10" fmla="*/ 270 w 1156"/>
                    <a:gd name="T11" fmla="*/ 0 h 840"/>
                    <a:gd name="T12" fmla="*/ 887 w 1156"/>
                    <a:gd name="T13" fmla="*/ 0 h 840"/>
                    <a:gd name="T14" fmla="*/ 1155 w 1156"/>
                    <a:gd name="T15" fmla="*/ 268 h 840"/>
                    <a:gd name="T16" fmla="*/ 1155 w 1156"/>
                    <a:gd name="T17" fmla="*/ 571 h 840"/>
                    <a:gd name="T18" fmla="*/ 887 w 1156"/>
                    <a:gd name="T19" fmla="*/ 839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56" h="840">
                      <a:moveTo>
                        <a:pt x="887" y="839"/>
                      </a:moveTo>
                      <a:lnTo>
                        <a:pt x="887" y="839"/>
                      </a:lnTo>
                      <a:cubicBezTo>
                        <a:pt x="270" y="839"/>
                        <a:pt x="270" y="839"/>
                        <a:pt x="270" y="839"/>
                      </a:cubicBezTo>
                      <a:cubicBezTo>
                        <a:pt x="121" y="839"/>
                        <a:pt x="0" y="717"/>
                        <a:pt x="0" y="571"/>
                      </a:cubicBezTo>
                      <a:cubicBezTo>
                        <a:pt x="0" y="268"/>
                        <a:pt x="0" y="268"/>
                        <a:pt x="0" y="268"/>
                      </a:cubicBezTo>
                      <a:cubicBezTo>
                        <a:pt x="0" y="122"/>
                        <a:pt x="121" y="0"/>
                        <a:pt x="270" y="0"/>
                      </a:cubicBezTo>
                      <a:cubicBezTo>
                        <a:pt x="887" y="0"/>
                        <a:pt x="887" y="0"/>
                        <a:pt x="887" y="0"/>
                      </a:cubicBezTo>
                      <a:cubicBezTo>
                        <a:pt x="1036" y="0"/>
                        <a:pt x="1155" y="122"/>
                        <a:pt x="1155" y="268"/>
                      </a:cubicBezTo>
                      <a:cubicBezTo>
                        <a:pt x="1155" y="571"/>
                        <a:pt x="1155" y="571"/>
                        <a:pt x="1155" y="571"/>
                      </a:cubicBezTo>
                      <a:cubicBezTo>
                        <a:pt x="1155" y="717"/>
                        <a:pt x="1036" y="839"/>
                        <a:pt x="887" y="839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85" name="ïṩľîḓe">
                <a:extLst>
                  <a:ext uri="{FF2B5EF4-FFF2-40B4-BE49-F238E27FC236}">
                    <a16:creationId xmlns:a16="http://schemas.microsoft.com/office/drawing/2014/main" id="{A4EAA97F-9D19-492E-90FC-187405428E7F}"/>
                  </a:ext>
                </a:extLst>
              </p:cNvPr>
              <p:cNvSpPr/>
              <p:nvPr/>
            </p:nvSpPr>
            <p:spPr bwMode="auto">
              <a:xfrm>
                <a:off x="18290574" y="5411255"/>
                <a:ext cx="2234044" cy="2513040"/>
              </a:xfrm>
              <a:custGeom>
                <a:avLst/>
                <a:gdLst>
                  <a:gd name="T0" fmla="*/ 6109 w 6110"/>
                  <a:gd name="T1" fmla="*/ 6879 h 6880"/>
                  <a:gd name="T2" fmla="*/ 6109 w 6110"/>
                  <a:gd name="T3" fmla="*/ 6879 h 6880"/>
                  <a:gd name="T4" fmla="*/ 0 w 6110"/>
                  <a:gd name="T5" fmla="*/ 6879 h 6880"/>
                  <a:gd name="T6" fmla="*/ 0 w 6110"/>
                  <a:gd name="T7" fmla="*/ 640 h 6880"/>
                  <a:gd name="T8" fmla="*/ 641 w 6110"/>
                  <a:gd name="T9" fmla="*/ 0 h 6880"/>
                  <a:gd name="T10" fmla="*/ 5463 w 6110"/>
                  <a:gd name="T11" fmla="*/ 0 h 6880"/>
                  <a:gd name="T12" fmla="*/ 6109 w 6110"/>
                  <a:gd name="T13" fmla="*/ 640 h 6880"/>
                  <a:gd name="T14" fmla="*/ 6109 w 6110"/>
                  <a:gd name="T15" fmla="*/ 6879 h 6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10" h="6880">
                    <a:moveTo>
                      <a:pt x="6109" y="6879"/>
                    </a:moveTo>
                    <a:lnTo>
                      <a:pt x="6109" y="6879"/>
                    </a:lnTo>
                    <a:cubicBezTo>
                      <a:pt x="0" y="6879"/>
                      <a:pt x="0" y="6879"/>
                      <a:pt x="0" y="6879"/>
                    </a:cubicBezTo>
                    <a:cubicBezTo>
                      <a:pt x="0" y="640"/>
                      <a:pt x="0" y="640"/>
                      <a:pt x="0" y="640"/>
                    </a:cubicBezTo>
                    <a:cubicBezTo>
                      <a:pt x="0" y="284"/>
                      <a:pt x="285" y="0"/>
                      <a:pt x="641" y="0"/>
                    </a:cubicBezTo>
                    <a:cubicBezTo>
                      <a:pt x="5463" y="0"/>
                      <a:pt x="5463" y="0"/>
                      <a:pt x="5463" y="0"/>
                    </a:cubicBezTo>
                    <a:cubicBezTo>
                      <a:pt x="5819" y="0"/>
                      <a:pt x="6109" y="284"/>
                      <a:pt x="6109" y="640"/>
                    </a:cubicBezTo>
                    <a:lnTo>
                      <a:pt x="6109" y="6879"/>
                    </a:lnTo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iŝlïde">
                <a:extLst>
                  <a:ext uri="{FF2B5EF4-FFF2-40B4-BE49-F238E27FC236}">
                    <a16:creationId xmlns:a16="http://schemas.microsoft.com/office/drawing/2014/main" id="{41A2EFC6-CCA9-4929-9F10-273AD7984AE0}"/>
                  </a:ext>
                </a:extLst>
              </p:cNvPr>
              <p:cNvSpPr/>
              <p:nvPr/>
            </p:nvSpPr>
            <p:spPr bwMode="auto">
              <a:xfrm>
                <a:off x="18355095" y="5817468"/>
                <a:ext cx="2105002" cy="2032676"/>
              </a:xfrm>
              <a:custGeom>
                <a:avLst/>
                <a:gdLst>
                  <a:gd name="T0" fmla="*/ 5758 w 5759"/>
                  <a:gd name="T1" fmla="*/ 5565 h 5566"/>
                  <a:gd name="T2" fmla="*/ 0 w 5759"/>
                  <a:gd name="T3" fmla="*/ 5565 h 5566"/>
                  <a:gd name="T4" fmla="*/ 0 w 5759"/>
                  <a:gd name="T5" fmla="*/ 0 h 5566"/>
                  <a:gd name="T6" fmla="*/ 5758 w 5759"/>
                  <a:gd name="T7" fmla="*/ 0 h 5566"/>
                  <a:gd name="T8" fmla="*/ 5758 w 5759"/>
                  <a:gd name="T9" fmla="*/ 5565 h 5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9" h="5566">
                    <a:moveTo>
                      <a:pt x="5758" y="5565"/>
                    </a:moveTo>
                    <a:lnTo>
                      <a:pt x="0" y="5565"/>
                    </a:lnTo>
                    <a:lnTo>
                      <a:pt x="0" y="0"/>
                    </a:lnTo>
                    <a:lnTo>
                      <a:pt x="5758" y="0"/>
                    </a:lnTo>
                    <a:lnTo>
                      <a:pt x="5758" y="556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išḷídé">
                <a:extLst>
                  <a:ext uri="{FF2B5EF4-FFF2-40B4-BE49-F238E27FC236}">
                    <a16:creationId xmlns:a16="http://schemas.microsoft.com/office/drawing/2014/main" id="{B5082989-3E59-4DD8-B921-2B6C7D635918}"/>
                  </a:ext>
                </a:extLst>
              </p:cNvPr>
              <p:cNvSpPr/>
              <p:nvPr/>
            </p:nvSpPr>
            <p:spPr bwMode="auto">
              <a:xfrm>
                <a:off x="18508333" y="5512809"/>
                <a:ext cx="130655" cy="130568"/>
              </a:xfrm>
              <a:custGeom>
                <a:avLst/>
                <a:gdLst>
                  <a:gd name="T0" fmla="*/ 263 w 362"/>
                  <a:gd name="T1" fmla="*/ 98 h 362"/>
                  <a:gd name="T2" fmla="*/ 263 w 362"/>
                  <a:gd name="T3" fmla="*/ 98 h 362"/>
                  <a:gd name="T4" fmla="*/ 93 w 362"/>
                  <a:gd name="T5" fmla="*/ 268 h 362"/>
                  <a:gd name="T6" fmla="*/ 263 w 362"/>
                  <a:gd name="T7" fmla="*/ 98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" h="362">
                    <a:moveTo>
                      <a:pt x="263" y="98"/>
                    </a:moveTo>
                    <a:lnTo>
                      <a:pt x="263" y="98"/>
                    </a:lnTo>
                    <a:cubicBezTo>
                      <a:pt x="361" y="219"/>
                      <a:pt x="219" y="361"/>
                      <a:pt x="93" y="268"/>
                    </a:cubicBezTo>
                    <a:cubicBezTo>
                      <a:pt x="0" y="142"/>
                      <a:pt x="142" y="0"/>
                      <a:pt x="263" y="98"/>
                    </a:cubicBezTo>
                  </a:path>
                </a:pathLst>
              </a:custGeom>
              <a:solidFill>
                <a:srgbClr val="FFD36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ís1íḍe">
                <a:extLst>
                  <a:ext uri="{FF2B5EF4-FFF2-40B4-BE49-F238E27FC236}">
                    <a16:creationId xmlns:a16="http://schemas.microsoft.com/office/drawing/2014/main" id="{9F2C1E2B-9408-4D41-B221-A37F36BB390B}"/>
                  </a:ext>
                </a:extLst>
              </p:cNvPr>
              <p:cNvSpPr/>
              <p:nvPr/>
            </p:nvSpPr>
            <p:spPr bwMode="auto">
              <a:xfrm>
                <a:off x="18405099" y="5536988"/>
                <a:ext cx="82264" cy="82209"/>
              </a:xfrm>
              <a:custGeom>
                <a:avLst/>
                <a:gdLst>
                  <a:gd name="T0" fmla="*/ 230 w 231"/>
                  <a:gd name="T1" fmla="*/ 114 h 230"/>
                  <a:gd name="T2" fmla="*/ 230 w 231"/>
                  <a:gd name="T3" fmla="*/ 114 h 230"/>
                  <a:gd name="T4" fmla="*/ 115 w 231"/>
                  <a:gd name="T5" fmla="*/ 229 h 230"/>
                  <a:gd name="T6" fmla="*/ 0 w 231"/>
                  <a:gd name="T7" fmla="*/ 114 h 230"/>
                  <a:gd name="T8" fmla="*/ 115 w 231"/>
                  <a:gd name="T9" fmla="*/ 0 h 230"/>
                  <a:gd name="T10" fmla="*/ 230 w 231"/>
                  <a:gd name="T11" fmla="*/ 11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" h="230">
                    <a:moveTo>
                      <a:pt x="230" y="114"/>
                    </a:moveTo>
                    <a:lnTo>
                      <a:pt x="230" y="114"/>
                    </a:lnTo>
                    <a:cubicBezTo>
                      <a:pt x="230" y="180"/>
                      <a:pt x="175" y="229"/>
                      <a:pt x="115" y="229"/>
                    </a:cubicBezTo>
                    <a:cubicBezTo>
                      <a:pt x="50" y="229"/>
                      <a:pt x="0" y="180"/>
                      <a:pt x="0" y="114"/>
                    </a:cubicBezTo>
                    <a:cubicBezTo>
                      <a:pt x="0" y="49"/>
                      <a:pt x="50" y="0"/>
                      <a:pt x="115" y="0"/>
                    </a:cubicBezTo>
                    <a:cubicBezTo>
                      <a:pt x="175" y="0"/>
                      <a:pt x="230" y="49"/>
                      <a:pt x="230" y="114"/>
                    </a:cubicBezTo>
                  </a:path>
                </a:pathLst>
              </a:custGeom>
              <a:solidFill>
                <a:srgbClr val="F15544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ïṡḷîḍê">
                <a:extLst>
                  <a:ext uri="{FF2B5EF4-FFF2-40B4-BE49-F238E27FC236}">
                    <a16:creationId xmlns:a16="http://schemas.microsoft.com/office/drawing/2014/main" id="{674EBA31-4AC3-47EC-A397-D55C5A99E7CC}"/>
                  </a:ext>
                </a:extLst>
              </p:cNvPr>
              <p:cNvSpPr/>
              <p:nvPr/>
            </p:nvSpPr>
            <p:spPr bwMode="auto">
              <a:xfrm>
                <a:off x="18637375" y="5512809"/>
                <a:ext cx="130655" cy="130568"/>
              </a:xfrm>
              <a:custGeom>
                <a:avLst/>
                <a:gdLst>
                  <a:gd name="T0" fmla="*/ 263 w 363"/>
                  <a:gd name="T1" fmla="*/ 98 h 362"/>
                  <a:gd name="T2" fmla="*/ 263 w 363"/>
                  <a:gd name="T3" fmla="*/ 98 h 362"/>
                  <a:gd name="T4" fmla="*/ 93 w 363"/>
                  <a:gd name="T5" fmla="*/ 268 h 362"/>
                  <a:gd name="T6" fmla="*/ 263 w 363"/>
                  <a:gd name="T7" fmla="*/ 98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362">
                    <a:moveTo>
                      <a:pt x="263" y="98"/>
                    </a:moveTo>
                    <a:lnTo>
                      <a:pt x="263" y="98"/>
                    </a:lnTo>
                    <a:cubicBezTo>
                      <a:pt x="362" y="219"/>
                      <a:pt x="219" y="361"/>
                      <a:pt x="93" y="268"/>
                    </a:cubicBezTo>
                    <a:cubicBezTo>
                      <a:pt x="0" y="142"/>
                      <a:pt x="143" y="0"/>
                      <a:pt x="263" y="98"/>
                    </a:cubicBezTo>
                  </a:path>
                </a:pathLst>
              </a:custGeom>
              <a:solidFill>
                <a:srgbClr val="61C5B8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ïṩľïdê">
                <a:extLst>
                  <a:ext uri="{FF2B5EF4-FFF2-40B4-BE49-F238E27FC236}">
                    <a16:creationId xmlns:a16="http://schemas.microsoft.com/office/drawing/2014/main" id="{EA11E767-D833-49E0-A259-763BC77AF815}"/>
                  </a:ext>
                </a:extLst>
              </p:cNvPr>
              <p:cNvSpPr/>
              <p:nvPr/>
            </p:nvSpPr>
            <p:spPr bwMode="auto">
              <a:xfrm>
                <a:off x="18853521" y="5519256"/>
                <a:ext cx="1529151" cy="119285"/>
              </a:xfrm>
              <a:custGeom>
                <a:avLst/>
                <a:gdLst>
                  <a:gd name="T0" fmla="*/ 4023 w 4183"/>
                  <a:gd name="T1" fmla="*/ 329 h 330"/>
                  <a:gd name="T2" fmla="*/ 4023 w 4183"/>
                  <a:gd name="T3" fmla="*/ 329 h 330"/>
                  <a:gd name="T4" fmla="*/ 165 w 4183"/>
                  <a:gd name="T5" fmla="*/ 329 h 330"/>
                  <a:gd name="T6" fmla="*/ 0 w 4183"/>
                  <a:gd name="T7" fmla="*/ 164 h 330"/>
                  <a:gd name="T8" fmla="*/ 0 w 4183"/>
                  <a:gd name="T9" fmla="*/ 164 h 330"/>
                  <a:gd name="T10" fmla="*/ 165 w 4183"/>
                  <a:gd name="T11" fmla="*/ 0 h 330"/>
                  <a:gd name="T12" fmla="*/ 4023 w 4183"/>
                  <a:gd name="T13" fmla="*/ 0 h 330"/>
                  <a:gd name="T14" fmla="*/ 4182 w 4183"/>
                  <a:gd name="T15" fmla="*/ 164 h 330"/>
                  <a:gd name="T16" fmla="*/ 4182 w 4183"/>
                  <a:gd name="T17" fmla="*/ 164 h 330"/>
                  <a:gd name="T18" fmla="*/ 4023 w 4183"/>
                  <a:gd name="T19" fmla="*/ 329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83" h="330">
                    <a:moveTo>
                      <a:pt x="4023" y="329"/>
                    </a:moveTo>
                    <a:lnTo>
                      <a:pt x="4023" y="329"/>
                    </a:lnTo>
                    <a:cubicBezTo>
                      <a:pt x="165" y="329"/>
                      <a:pt x="165" y="329"/>
                      <a:pt x="165" y="329"/>
                    </a:cubicBezTo>
                    <a:cubicBezTo>
                      <a:pt x="71" y="329"/>
                      <a:pt x="0" y="252"/>
                      <a:pt x="0" y="164"/>
                    </a:cubicBezTo>
                    <a:lnTo>
                      <a:pt x="0" y="164"/>
                    </a:lnTo>
                    <a:cubicBezTo>
                      <a:pt x="0" y="77"/>
                      <a:pt x="71" y="0"/>
                      <a:pt x="165" y="0"/>
                    </a:cubicBezTo>
                    <a:cubicBezTo>
                      <a:pt x="4023" y="0"/>
                      <a:pt x="4023" y="0"/>
                      <a:pt x="4023" y="0"/>
                    </a:cubicBezTo>
                    <a:cubicBezTo>
                      <a:pt x="4111" y="0"/>
                      <a:pt x="4182" y="77"/>
                      <a:pt x="4182" y="164"/>
                    </a:cubicBezTo>
                    <a:lnTo>
                      <a:pt x="4182" y="164"/>
                    </a:lnTo>
                    <a:cubicBezTo>
                      <a:pt x="4182" y="252"/>
                      <a:pt x="4111" y="329"/>
                      <a:pt x="4023" y="329"/>
                    </a:cubicBezTo>
                  </a:path>
                </a:pathLst>
              </a:custGeom>
              <a:solidFill>
                <a:srgbClr val="425C6E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91" name="îṧlîďé">
                <a:extLst>
                  <a:ext uri="{FF2B5EF4-FFF2-40B4-BE49-F238E27FC236}">
                    <a16:creationId xmlns:a16="http://schemas.microsoft.com/office/drawing/2014/main" id="{BE638B84-0D7D-4F6A-BAC1-912F2C04CF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90613" y="6049593"/>
                <a:ext cx="1650131" cy="1420135"/>
                <a:chOff x="4964" y="1601"/>
                <a:chExt cx="1023" cy="881"/>
              </a:xfrm>
            </p:grpSpPr>
            <p:sp>
              <p:nvSpPr>
                <p:cNvPr id="92" name="îş1iḍe">
                  <a:extLst>
                    <a:ext uri="{FF2B5EF4-FFF2-40B4-BE49-F238E27FC236}">
                      <a16:creationId xmlns:a16="http://schemas.microsoft.com/office/drawing/2014/main" id="{EC9AF1AB-5B0F-43D7-BE2A-67D405ACCAC7}"/>
                    </a:ext>
                  </a:extLst>
                </p:cNvPr>
                <p:cNvSpPr/>
                <p:nvPr/>
              </p:nvSpPr>
              <p:spPr bwMode="auto">
                <a:xfrm>
                  <a:off x="5146" y="2266"/>
                  <a:ext cx="64" cy="215"/>
                </a:xfrm>
                <a:custGeom>
                  <a:avLst/>
                  <a:gdLst>
                    <a:gd name="T0" fmla="*/ 285 w 286"/>
                    <a:gd name="T1" fmla="*/ 112 h 954"/>
                    <a:gd name="T2" fmla="*/ 285 w 286"/>
                    <a:gd name="T3" fmla="*/ 112 h 954"/>
                    <a:gd name="T4" fmla="*/ 285 w 286"/>
                    <a:gd name="T5" fmla="*/ 840 h 954"/>
                    <a:gd name="T6" fmla="*/ 174 w 286"/>
                    <a:gd name="T7" fmla="*/ 953 h 954"/>
                    <a:gd name="T8" fmla="*/ 112 w 286"/>
                    <a:gd name="T9" fmla="*/ 953 h 954"/>
                    <a:gd name="T10" fmla="*/ 0 w 286"/>
                    <a:gd name="T11" fmla="*/ 840 h 954"/>
                    <a:gd name="T12" fmla="*/ 0 w 286"/>
                    <a:gd name="T13" fmla="*/ 112 h 954"/>
                    <a:gd name="T14" fmla="*/ 112 w 286"/>
                    <a:gd name="T15" fmla="*/ 0 h 954"/>
                    <a:gd name="T16" fmla="*/ 174 w 286"/>
                    <a:gd name="T17" fmla="*/ 0 h 954"/>
                    <a:gd name="T18" fmla="*/ 285 w 286"/>
                    <a:gd name="T19" fmla="*/ 112 h 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6" h="954">
                      <a:moveTo>
                        <a:pt x="285" y="112"/>
                      </a:moveTo>
                      <a:lnTo>
                        <a:pt x="285" y="112"/>
                      </a:lnTo>
                      <a:cubicBezTo>
                        <a:pt x="285" y="840"/>
                        <a:pt x="285" y="840"/>
                        <a:pt x="285" y="840"/>
                      </a:cubicBezTo>
                      <a:cubicBezTo>
                        <a:pt x="285" y="902"/>
                        <a:pt x="236" y="953"/>
                        <a:pt x="174" y="953"/>
                      </a:cubicBezTo>
                      <a:cubicBezTo>
                        <a:pt x="112" y="953"/>
                        <a:pt x="112" y="953"/>
                        <a:pt x="112" y="953"/>
                      </a:cubicBezTo>
                      <a:cubicBezTo>
                        <a:pt x="49" y="953"/>
                        <a:pt x="0" y="902"/>
                        <a:pt x="0" y="840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52"/>
                        <a:pt x="49" y="0"/>
                        <a:pt x="112" y="0"/>
                      </a:cubicBezTo>
                      <a:cubicBezTo>
                        <a:pt x="174" y="0"/>
                        <a:pt x="174" y="0"/>
                        <a:pt x="174" y="0"/>
                      </a:cubicBezTo>
                      <a:cubicBezTo>
                        <a:pt x="236" y="0"/>
                        <a:pt x="285" y="52"/>
                        <a:pt x="285" y="112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3" name="îṣ1ïdè">
                  <a:extLst>
                    <a:ext uri="{FF2B5EF4-FFF2-40B4-BE49-F238E27FC236}">
                      <a16:creationId xmlns:a16="http://schemas.microsoft.com/office/drawing/2014/main" id="{F9357930-095B-4201-A866-8AF318E4D3C4}"/>
                    </a:ext>
                  </a:extLst>
                </p:cNvPr>
                <p:cNvSpPr/>
                <p:nvPr/>
              </p:nvSpPr>
              <p:spPr bwMode="auto">
                <a:xfrm>
                  <a:off x="5245" y="2137"/>
                  <a:ext cx="64" cy="345"/>
                </a:xfrm>
                <a:custGeom>
                  <a:avLst/>
                  <a:gdLst>
                    <a:gd name="T0" fmla="*/ 287 w 288"/>
                    <a:gd name="T1" fmla="*/ 113 h 1525"/>
                    <a:gd name="T2" fmla="*/ 287 w 288"/>
                    <a:gd name="T3" fmla="*/ 113 h 1525"/>
                    <a:gd name="T4" fmla="*/ 287 w 288"/>
                    <a:gd name="T5" fmla="*/ 1411 h 1525"/>
                    <a:gd name="T6" fmla="*/ 173 w 288"/>
                    <a:gd name="T7" fmla="*/ 1524 h 1525"/>
                    <a:gd name="T8" fmla="*/ 113 w 288"/>
                    <a:gd name="T9" fmla="*/ 1524 h 1525"/>
                    <a:gd name="T10" fmla="*/ 0 w 288"/>
                    <a:gd name="T11" fmla="*/ 1411 h 1525"/>
                    <a:gd name="T12" fmla="*/ 0 w 288"/>
                    <a:gd name="T13" fmla="*/ 113 h 1525"/>
                    <a:gd name="T14" fmla="*/ 113 w 288"/>
                    <a:gd name="T15" fmla="*/ 0 h 1525"/>
                    <a:gd name="T16" fmla="*/ 173 w 288"/>
                    <a:gd name="T17" fmla="*/ 0 h 1525"/>
                    <a:gd name="T18" fmla="*/ 287 w 288"/>
                    <a:gd name="T19" fmla="*/ 113 h 1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8" h="1525">
                      <a:moveTo>
                        <a:pt x="287" y="113"/>
                      </a:moveTo>
                      <a:lnTo>
                        <a:pt x="287" y="113"/>
                      </a:lnTo>
                      <a:cubicBezTo>
                        <a:pt x="287" y="1411"/>
                        <a:pt x="287" y="1411"/>
                        <a:pt x="287" y="1411"/>
                      </a:cubicBezTo>
                      <a:cubicBezTo>
                        <a:pt x="287" y="1473"/>
                        <a:pt x="236" y="1524"/>
                        <a:pt x="173" y="1524"/>
                      </a:cubicBezTo>
                      <a:cubicBezTo>
                        <a:pt x="113" y="1524"/>
                        <a:pt x="113" y="1524"/>
                        <a:pt x="113" y="1524"/>
                      </a:cubicBezTo>
                      <a:cubicBezTo>
                        <a:pt x="51" y="1524"/>
                        <a:pt x="0" y="1473"/>
                        <a:pt x="0" y="1411"/>
                      </a:cubicBezTo>
                      <a:cubicBezTo>
                        <a:pt x="0" y="113"/>
                        <a:pt x="0" y="113"/>
                        <a:pt x="0" y="113"/>
                      </a:cubicBezTo>
                      <a:cubicBezTo>
                        <a:pt x="0" y="51"/>
                        <a:pt x="51" y="0"/>
                        <a:pt x="113" y="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236" y="0"/>
                        <a:pt x="287" y="51"/>
                        <a:pt x="287" y="113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4" name="íśļíḑê">
                  <a:extLst>
                    <a:ext uri="{FF2B5EF4-FFF2-40B4-BE49-F238E27FC236}">
                      <a16:creationId xmlns:a16="http://schemas.microsoft.com/office/drawing/2014/main" id="{F8B6BA37-C27A-43B4-8F71-83F5DF511E5B}"/>
                    </a:ext>
                  </a:extLst>
                </p:cNvPr>
                <p:cNvSpPr/>
                <p:nvPr/>
              </p:nvSpPr>
              <p:spPr bwMode="auto">
                <a:xfrm>
                  <a:off x="5344" y="2216"/>
                  <a:ext cx="64" cy="266"/>
                </a:xfrm>
                <a:custGeom>
                  <a:avLst/>
                  <a:gdLst>
                    <a:gd name="T0" fmla="*/ 287 w 288"/>
                    <a:gd name="T1" fmla="*/ 114 h 1176"/>
                    <a:gd name="T2" fmla="*/ 287 w 288"/>
                    <a:gd name="T3" fmla="*/ 114 h 1176"/>
                    <a:gd name="T4" fmla="*/ 287 w 288"/>
                    <a:gd name="T5" fmla="*/ 1062 h 1176"/>
                    <a:gd name="T6" fmla="*/ 174 w 288"/>
                    <a:gd name="T7" fmla="*/ 1175 h 1176"/>
                    <a:gd name="T8" fmla="*/ 114 w 288"/>
                    <a:gd name="T9" fmla="*/ 1175 h 1176"/>
                    <a:gd name="T10" fmla="*/ 0 w 288"/>
                    <a:gd name="T11" fmla="*/ 1062 h 1176"/>
                    <a:gd name="T12" fmla="*/ 0 w 288"/>
                    <a:gd name="T13" fmla="*/ 114 h 1176"/>
                    <a:gd name="T14" fmla="*/ 114 w 288"/>
                    <a:gd name="T15" fmla="*/ 0 h 1176"/>
                    <a:gd name="T16" fmla="*/ 174 w 288"/>
                    <a:gd name="T17" fmla="*/ 0 h 1176"/>
                    <a:gd name="T18" fmla="*/ 287 w 288"/>
                    <a:gd name="T19" fmla="*/ 114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8" h="1176">
                      <a:moveTo>
                        <a:pt x="287" y="114"/>
                      </a:moveTo>
                      <a:lnTo>
                        <a:pt x="287" y="114"/>
                      </a:lnTo>
                      <a:cubicBezTo>
                        <a:pt x="287" y="1062"/>
                        <a:pt x="287" y="1062"/>
                        <a:pt x="287" y="1062"/>
                      </a:cubicBezTo>
                      <a:cubicBezTo>
                        <a:pt x="287" y="1124"/>
                        <a:pt x="236" y="1175"/>
                        <a:pt x="174" y="1175"/>
                      </a:cubicBezTo>
                      <a:cubicBezTo>
                        <a:pt x="114" y="1175"/>
                        <a:pt x="114" y="1175"/>
                        <a:pt x="114" y="1175"/>
                      </a:cubicBezTo>
                      <a:cubicBezTo>
                        <a:pt x="51" y="1175"/>
                        <a:pt x="0" y="1124"/>
                        <a:pt x="0" y="1062"/>
                      </a:cubicBezTo>
                      <a:cubicBezTo>
                        <a:pt x="0" y="114"/>
                        <a:pt x="0" y="114"/>
                        <a:pt x="0" y="114"/>
                      </a:cubicBezTo>
                      <a:cubicBezTo>
                        <a:pt x="0" y="51"/>
                        <a:pt x="51" y="0"/>
                        <a:pt x="114" y="0"/>
                      </a:cubicBezTo>
                      <a:cubicBezTo>
                        <a:pt x="174" y="0"/>
                        <a:pt x="174" y="0"/>
                        <a:pt x="174" y="0"/>
                      </a:cubicBezTo>
                      <a:cubicBezTo>
                        <a:pt x="236" y="0"/>
                        <a:pt x="287" y="51"/>
                        <a:pt x="287" y="114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5" name="íṩ1íďè">
                  <a:extLst>
                    <a:ext uri="{FF2B5EF4-FFF2-40B4-BE49-F238E27FC236}">
                      <a16:creationId xmlns:a16="http://schemas.microsoft.com/office/drawing/2014/main" id="{8208A311-9C90-4653-AAD9-EE5FCE89E512}"/>
                    </a:ext>
                  </a:extLst>
                </p:cNvPr>
                <p:cNvSpPr/>
                <p:nvPr/>
              </p:nvSpPr>
              <p:spPr bwMode="auto">
                <a:xfrm>
                  <a:off x="5444" y="2098"/>
                  <a:ext cx="64" cy="384"/>
                </a:xfrm>
                <a:custGeom>
                  <a:avLst/>
                  <a:gdLst>
                    <a:gd name="T0" fmla="*/ 285 w 286"/>
                    <a:gd name="T1" fmla="*/ 112 h 1697"/>
                    <a:gd name="T2" fmla="*/ 285 w 286"/>
                    <a:gd name="T3" fmla="*/ 112 h 1697"/>
                    <a:gd name="T4" fmla="*/ 285 w 286"/>
                    <a:gd name="T5" fmla="*/ 1583 h 1697"/>
                    <a:gd name="T6" fmla="*/ 173 w 286"/>
                    <a:gd name="T7" fmla="*/ 1696 h 1697"/>
                    <a:gd name="T8" fmla="*/ 111 w 286"/>
                    <a:gd name="T9" fmla="*/ 1696 h 1697"/>
                    <a:gd name="T10" fmla="*/ 0 w 286"/>
                    <a:gd name="T11" fmla="*/ 1583 h 1697"/>
                    <a:gd name="T12" fmla="*/ 0 w 286"/>
                    <a:gd name="T13" fmla="*/ 112 h 1697"/>
                    <a:gd name="T14" fmla="*/ 111 w 286"/>
                    <a:gd name="T15" fmla="*/ 0 h 1697"/>
                    <a:gd name="T16" fmla="*/ 173 w 286"/>
                    <a:gd name="T17" fmla="*/ 0 h 1697"/>
                    <a:gd name="T18" fmla="*/ 285 w 286"/>
                    <a:gd name="T19" fmla="*/ 112 h 16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6" h="1697">
                      <a:moveTo>
                        <a:pt x="285" y="112"/>
                      </a:moveTo>
                      <a:lnTo>
                        <a:pt x="285" y="112"/>
                      </a:lnTo>
                      <a:cubicBezTo>
                        <a:pt x="285" y="1583"/>
                        <a:pt x="285" y="1583"/>
                        <a:pt x="285" y="1583"/>
                      </a:cubicBezTo>
                      <a:cubicBezTo>
                        <a:pt x="285" y="1645"/>
                        <a:pt x="233" y="1696"/>
                        <a:pt x="173" y="1696"/>
                      </a:cubicBezTo>
                      <a:cubicBezTo>
                        <a:pt x="111" y="1696"/>
                        <a:pt x="111" y="1696"/>
                        <a:pt x="111" y="1696"/>
                      </a:cubicBezTo>
                      <a:cubicBezTo>
                        <a:pt x="49" y="1696"/>
                        <a:pt x="0" y="1645"/>
                        <a:pt x="0" y="1583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49"/>
                        <a:pt x="49" y="0"/>
                        <a:pt x="111" y="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233" y="0"/>
                        <a:pt x="285" y="49"/>
                        <a:pt x="285" y="112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6" name="íṡlídé">
                  <a:extLst>
                    <a:ext uri="{FF2B5EF4-FFF2-40B4-BE49-F238E27FC236}">
                      <a16:creationId xmlns:a16="http://schemas.microsoft.com/office/drawing/2014/main" id="{35C1BD71-726B-4A80-842D-520EB80FF72B}"/>
                    </a:ext>
                  </a:extLst>
                </p:cNvPr>
                <p:cNvSpPr/>
                <p:nvPr/>
              </p:nvSpPr>
              <p:spPr bwMode="auto">
                <a:xfrm>
                  <a:off x="5543" y="2135"/>
                  <a:ext cx="64" cy="346"/>
                </a:xfrm>
                <a:custGeom>
                  <a:avLst/>
                  <a:gdLst>
                    <a:gd name="T0" fmla="*/ 287 w 288"/>
                    <a:gd name="T1" fmla="*/ 113 h 1532"/>
                    <a:gd name="T2" fmla="*/ 287 w 288"/>
                    <a:gd name="T3" fmla="*/ 113 h 1532"/>
                    <a:gd name="T4" fmla="*/ 287 w 288"/>
                    <a:gd name="T5" fmla="*/ 1418 h 1532"/>
                    <a:gd name="T6" fmla="*/ 173 w 288"/>
                    <a:gd name="T7" fmla="*/ 1531 h 1532"/>
                    <a:gd name="T8" fmla="*/ 113 w 288"/>
                    <a:gd name="T9" fmla="*/ 1531 h 1532"/>
                    <a:gd name="T10" fmla="*/ 0 w 288"/>
                    <a:gd name="T11" fmla="*/ 1418 h 1532"/>
                    <a:gd name="T12" fmla="*/ 0 w 288"/>
                    <a:gd name="T13" fmla="*/ 113 h 1532"/>
                    <a:gd name="T14" fmla="*/ 113 w 288"/>
                    <a:gd name="T15" fmla="*/ 0 h 1532"/>
                    <a:gd name="T16" fmla="*/ 173 w 288"/>
                    <a:gd name="T17" fmla="*/ 0 h 1532"/>
                    <a:gd name="T18" fmla="*/ 287 w 288"/>
                    <a:gd name="T19" fmla="*/ 113 h 1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8" h="1532">
                      <a:moveTo>
                        <a:pt x="287" y="113"/>
                      </a:moveTo>
                      <a:lnTo>
                        <a:pt x="287" y="113"/>
                      </a:lnTo>
                      <a:cubicBezTo>
                        <a:pt x="287" y="1418"/>
                        <a:pt x="287" y="1418"/>
                        <a:pt x="287" y="1418"/>
                      </a:cubicBezTo>
                      <a:cubicBezTo>
                        <a:pt x="287" y="1480"/>
                        <a:pt x="236" y="1531"/>
                        <a:pt x="173" y="1531"/>
                      </a:cubicBezTo>
                      <a:cubicBezTo>
                        <a:pt x="113" y="1531"/>
                        <a:pt x="113" y="1531"/>
                        <a:pt x="113" y="1531"/>
                      </a:cubicBezTo>
                      <a:cubicBezTo>
                        <a:pt x="51" y="1531"/>
                        <a:pt x="0" y="1480"/>
                        <a:pt x="0" y="1418"/>
                      </a:cubicBezTo>
                      <a:cubicBezTo>
                        <a:pt x="0" y="113"/>
                        <a:pt x="0" y="113"/>
                        <a:pt x="0" y="113"/>
                      </a:cubicBezTo>
                      <a:cubicBezTo>
                        <a:pt x="0" y="51"/>
                        <a:pt x="51" y="0"/>
                        <a:pt x="113" y="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236" y="0"/>
                        <a:pt x="287" y="51"/>
                        <a:pt x="287" y="113"/>
                      </a:cubicBezTo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7" name="îṩḷïḑe">
                  <a:extLst>
                    <a:ext uri="{FF2B5EF4-FFF2-40B4-BE49-F238E27FC236}">
                      <a16:creationId xmlns:a16="http://schemas.microsoft.com/office/drawing/2014/main" id="{1095A73A-44BE-4CB9-AC1C-EB7905C7C156}"/>
                    </a:ext>
                  </a:extLst>
                </p:cNvPr>
                <p:cNvSpPr/>
                <p:nvPr/>
              </p:nvSpPr>
              <p:spPr bwMode="auto">
                <a:xfrm>
                  <a:off x="5642" y="2023"/>
                  <a:ext cx="65" cy="458"/>
                </a:xfrm>
                <a:custGeom>
                  <a:avLst/>
                  <a:gdLst>
                    <a:gd name="T0" fmla="*/ 288 w 289"/>
                    <a:gd name="T1" fmla="*/ 113 h 2024"/>
                    <a:gd name="T2" fmla="*/ 288 w 289"/>
                    <a:gd name="T3" fmla="*/ 113 h 2024"/>
                    <a:gd name="T4" fmla="*/ 288 w 289"/>
                    <a:gd name="T5" fmla="*/ 1910 h 2024"/>
                    <a:gd name="T6" fmla="*/ 174 w 289"/>
                    <a:gd name="T7" fmla="*/ 2023 h 2024"/>
                    <a:gd name="T8" fmla="*/ 112 w 289"/>
                    <a:gd name="T9" fmla="*/ 2023 h 2024"/>
                    <a:gd name="T10" fmla="*/ 0 w 289"/>
                    <a:gd name="T11" fmla="*/ 1910 h 2024"/>
                    <a:gd name="T12" fmla="*/ 0 w 289"/>
                    <a:gd name="T13" fmla="*/ 113 h 2024"/>
                    <a:gd name="T14" fmla="*/ 112 w 289"/>
                    <a:gd name="T15" fmla="*/ 0 h 2024"/>
                    <a:gd name="T16" fmla="*/ 174 w 289"/>
                    <a:gd name="T17" fmla="*/ 0 h 2024"/>
                    <a:gd name="T18" fmla="*/ 288 w 289"/>
                    <a:gd name="T19" fmla="*/ 113 h 20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9" h="2024">
                      <a:moveTo>
                        <a:pt x="288" y="113"/>
                      </a:moveTo>
                      <a:lnTo>
                        <a:pt x="288" y="113"/>
                      </a:lnTo>
                      <a:cubicBezTo>
                        <a:pt x="288" y="1910"/>
                        <a:pt x="288" y="1910"/>
                        <a:pt x="288" y="1910"/>
                      </a:cubicBezTo>
                      <a:cubicBezTo>
                        <a:pt x="288" y="1972"/>
                        <a:pt x="236" y="2023"/>
                        <a:pt x="174" y="2023"/>
                      </a:cubicBezTo>
                      <a:cubicBezTo>
                        <a:pt x="112" y="2023"/>
                        <a:pt x="112" y="2023"/>
                        <a:pt x="112" y="2023"/>
                      </a:cubicBezTo>
                      <a:cubicBezTo>
                        <a:pt x="52" y="2023"/>
                        <a:pt x="0" y="1972"/>
                        <a:pt x="0" y="1910"/>
                      </a:cubicBezTo>
                      <a:cubicBezTo>
                        <a:pt x="0" y="113"/>
                        <a:pt x="0" y="113"/>
                        <a:pt x="0" y="113"/>
                      </a:cubicBezTo>
                      <a:cubicBezTo>
                        <a:pt x="0" y="51"/>
                        <a:pt x="52" y="0"/>
                        <a:pt x="112" y="0"/>
                      </a:cubicBezTo>
                      <a:cubicBezTo>
                        <a:pt x="174" y="0"/>
                        <a:pt x="174" y="0"/>
                        <a:pt x="174" y="0"/>
                      </a:cubicBezTo>
                      <a:cubicBezTo>
                        <a:pt x="236" y="0"/>
                        <a:pt x="288" y="51"/>
                        <a:pt x="288" y="113"/>
                      </a:cubicBezTo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8" name="î$ḷïḓé">
                  <a:extLst>
                    <a:ext uri="{FF2B5EF4-FFF2-40B4-BE49-F238E27FC236}">
                      <a16:creationId xmlns:a16="http://schemas.microsoft.com/office/drawing/2014/main" id="{2EEEDF47-27FE-4C51-A736-F16D0F34CD85}"/>
                    </a:ext>
                  </a:extLst>
                </p:cNvPr>
                <p:cNvSpPr/>
                <p:nvPr/>
              </p:nvSpPr>
              <p:spPr bwMode="auto">
                <a:xfrm>
                  <a:off x="5741" y="1984"/>
                  <a:ext cx="64" cy="497"/>
                </a:xfrm>
                <a:custGeom>
                  <a:avLst/>
                  <a:gdLst>
                    <a:gd name="T0" fmla="*/ 287 w 288"/>
                    <a:gd name="T1" fmla="*/ 112 h 2196"/>
                    <a:gd name="T2" fmla="*/ 287 w 288"/>
                    <a:gd name="T3" fmla="*/ 112 h 2196"/>
                    <a:gd name="T4" fmla="*/ 287 w 288"/>
                    <a:gd name="T5" fmla="*/ 2082 h 2196"/>
                    <a:gd name="T6" fmla="*/ 173 w 288"/>
                    <a:gd name="T7" fmla="*/ 2195 h 2196"/>
                    <a:gd name="T8" fmla="*/ 113 w 288"/>
                    <a:gd name="T9" fmla="*/ 2195 h 2196"/>
                    <a:gd name="T10" fmla="*/ 0 w 288"/>
                    <a:gd name="T11" fmla="*/ 2082 h 2196"/>
                    <a:gd name="T12" fmla="*/ 0 w 288"/>
                    <a:gd name="T13" fmla="*/ 112 h 2196"/>
                    <a:gd name="T14" fmla="*/ 113 w 288"/>
                    <a:gd name="T15" fmla="*/ 0 h 2196"/>
                    <a:gd name="T16" fmla="*/ 173 w 288"/>
                    <a:gd name="T17" fmla="*/ 0 h 2196"/>
                    <a:gd name="T18" fmla="*/ 287 w 288"/>
                    <a:gd name="T19" fmla="*/ 112 h 2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8" h="2196">
                      <a:moveTo>
                        <a:pt x="287" y="112"/>
                      </a:moveTo>
                      <a:lnTo>
                        <a:pt x="287" y="112"/>
                      </a:lnTo>
                      <a:cubicBezTo>
                        <a:pt x="287" y="2082"/>
                        <a:pt x="287" y="2082"/>
                        <a:pt x="287" y="2082"/>
                      </a:cubicBezTo>
                      <a:cubicBezTo>
                        <a:pt x="287" y="2144"/>
                        <a:pt x="236" y="2195"/>
                        <a:pt x="173" y="2195"/>
                      </a:cubicBezTo>
                      <a:cubicBezTo>
                        <a:pt x="113" y="2195"/>
                        <a:pt x="113" y="2195"/>
                        <a:pt x="113" y="2195"/>
                      </a:cubicBezTo>
                      <a:cubicBezTo>
                        <a:pt x="51" y="2195"/>
                        <a:pt x="0" y="2144"/>
                        <a:pt x="0" y="2082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52"/>
                        <a:pt x="51" y="0"/>
                        <a:pt x="113" y="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236" y="0"/>
                        <a:pt x="287" y="52"/>
                        <a:pt x="287" y="112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9" name="išľíḋe">
                  <a:extLst>
                    <a:ext uri="{FF2B5EF4-FFF2-40B4-BE49-F238E27FC236}">
                      <a16:creationId xmlns:a16="http://schemas.microsoft.com/office/drawing/2014/main" id="{FFE6710D-154D-45A9-8064-2A15012DE0ED}"/>
                    </a:ext>
                  </a:extLst>
                </p:cNvPr>
                <p:cNvSpPr/>
                <p:nvPr/>
              </p:nvSpPr>
              <p:spPr bwMode="auto">
                <a:xfrm>
                  <a:off x="4984" y="1623"/>
                  <a:ext cx="169" cy="169"/>
                </a:xfrm>
                <a:custGeom>
                  <a:avLst/>
                  <a:gdLst>
                    <a:gd name="T0" fmla="*/ 750 w 751"/>
                    <a:gd name="T1" fmla="*/ 374 h 751"/>
                    <a:gd name="T2" fmla="*/ 750 w 751"/>
                    <a:gd name="T3" fmla="*/ 374 h 751"/>
                    <a:gd name="T4" fmla="*/ 374 w 751"/>
                    <a:gd name="T5" fmla="*/ 750 h 751"/>
                    <a:gd name="T6" fmla="*/ 0 w 751"/>
                    <a:gd name="T7" fmla="*/ 374 h 751"/>
                    <a:gd name="T8" fmla="*/ 374 w 751"/>
                    <a:gd name="T9" fmla="*/ 0 h 751"/>
                    <a:gd name="T10" fmla="*/ 750 w 751"/>
                    <a:gd name="T11" fmla="*/ 374 h 7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51" h="751">
                      <a:moveTo>
                        <a:pt x="750" y="374"/>
                      </a:moveTo>
                      <a:lnTo>
                        <a:pt x="750" y="374"/>
                      </a:lnTo>
                      <a:cubicBezTo>
                        <a:pt x="750" y="581"/>
                        <a:pt x="581" y="750"/>
                        <a:pt x="374" y="750"/>
                      </a:cubicBezTo>
                      <a:cubicBezTo>
                        <a:pt x="167" y="750"/>
                        <a:pt x="0" y="581"/>
                        <a:pt x="0" y="374"/>
                      </a:cubicBezTo>
                      <a:cubicBezTo>
                        <a:pt x="0" y="167"/>
                        <a:pt x="167" y="0"/>
                        <a:pt x="374" y="0"/>
                      </a:cubicBezTo>
                      <a:cubicBezTo>
                        <a:pt x="581" y="0"/>
                        <a:pt x="750" y="167"/>
                        <a:pt x="750" y="374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0" name="íṡḻîḋé">
                  <a:extLst>
                    <a:ext uri="{FF2B5EF4-FFF2-40B4-BE49-F238E27FC236}">
                      <a16:creationId xmlns:a16="http://schemas.microsoft.com/office/drawing/2014/main" id="{D68EF43B-595F-4F19-B898-504676E86CC9}"/>
                    </a:ext>
                  </a:extLst>
                </p:cNvPr>
                <p:cNvSpPr/>
                <p:nvPr/>
              </p:nvSpPr>
              <p:spPr bwMode="auto">
                <a:xfrm>
                  <a:off x="4964" y="1601"/>
                  <a:ext cx="209" cy="209"/>
                </a:xfrm>
                <a:custGeom>
                  <a:avLst/>
                  <a:gdLst>
                    <a:gd name="T0" fmla="*/ 463 w 925"/>
                    <a:gd name="T1" fmla="*/ 505 h 927"/>
                    <a:gd name="T2" fmla="*/ 463 w 925"/>
                    <a:gd name="T3" fmla="*/ 505 h 927"/>
                    <a:gd name="T4" fmla="*/ 463 w 925"/>
                    <a:gd name="T5" fmla="*/ 0 h 927"/>
                    <a:gd name="T6" fmla="*/ 0 w 925"/>
                    <a:gd name="T7" fmla="*/ 463 h 927"/>
                    <a:gd name="T8" fmla="*/ 463 w 925"/>
                    <a:gd name="T9" fmla="*/ 926 h 927"/>
                    <a:gd name="T10" fmla="*/ 924 w 925"/>
                    <a:gd name="T11" fmla="*/ 505 h 927"/>
                    <a:gd name="T12" fmla="*/ 463 w 925"/>
                    <a:gd name="T13" fmla="*/ 505 h 9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25" h="927">
                      <a:moveTo>
                        <a:pt x="463" y="505"/>
                      </a:moveTo>
                      <a:lnTo>
                        <a:pt x="463" y="505"/>
                      </a:lnTo>
                      <a:cubicBezTo>
                        <a:pt x="463" y="0"/>
                        <a:pt x="463" y="0"/>
                        <a:pt x="463" y="0"/>
                      </a:cubicBezTo>
                      <a:cubicBezTo>
                        <a:pt x="207" y="0"/>
                        <a:pt x="0" y="207"/>
                        <a:pt x="0" y="463"/>
                      </a:cubicBezTo>
                      <a:cubicBezTo>
                        <a:pt x="0" y="719"/>
                        <a:pt x="207" y="926"/>
                        <a:pt x="463" y="926"/>
                      </a:cubicBezTo>
                      <a:cubicBezTo>
                        <a:pt x="704" y="926"/>
                        <a:pt x="902" y="741"/>
                        <a:pt x="924" y="505"/>
                      </a:cubicBezTo>
                      <a:lnTo>
                        <a:pt x="463" y="505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1" name="ïṩḻîḓe">
                  <a:extLst>
                    <a:ext uri="{FF2B5EF4-FFF2-40B4-BE49-F238E27FC236}">
                      <a16:creationId xmlns:a16="http://schemas.microsoft.com/office/drawing/2014/main" id="{713950AE-49F6-4C8C-AB0F-D8DD98553E16}"/>
                    </a:ext>
                  </a:extLst>
                </p:cNvPr>
                <p:cNvSpPr/>
                <p:nvPr/>
              </p:nvSpPr>
              <p:spPr bwMode="auto">
                <a:xfrm>
                  <a:off x="5262" y="1623"/>
                  <a:ext cx="169" cy="169"/>
                </a:xfrm>
                <a:custGeom>
                  <a:avLst/>
                  <a:gdLst>
                    <a:gd name="T0" fmla="*/ 748 w 749"/>
                    <a:gd name="T1" fmla="*/ 374 h 751"/>
                    <a:gd name="T2" fmla="*/ 748 w 749"/>
                    <a:gd name="T3" fmla="*/ 374 h 751"/>
                    <a:gd name="T4" fmla="*/ 374 w 749"/>
                    <a:gd name="T5" fmla="*/ 750 h 751"/>
                    <a:gd name="T6" fmla="*/ 0 w 749"/>
                    <a:gd name="T7" fmla="*/ 374 h 751"/>
                    <a:gd name="T8" fmla="*/ 374 w 749"/>
                    <a:gd name="T9" fmla="*/ 0 h 751"/>
                    <a:gd name="T10" fmla="*/ 748 w 749"/>
                    <a:gd name="T11" fmla="*/ 374 h 7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9" h="751">
                      <a:moveTo>
                        <a:pt x="748" y="374"/>
                      </a:moveTo>
                      <a:lnTo>
                        <a:pt x="748" y="374"/>
                      </a:lnTo>
                      <a:cubicBezTo>
                        <a:pt x="748" y="581"/>
                        <a:pt x="581" y="750"/>
                        <a:pt x="374" y="750"/>
                      </a:cubicBezTo>
                      <a:cubicBezTo>
                        <a:pt x="167" y="750"/>
                        <a:pt x="0" y="581"/>
                        <a:pt x="0" y="374"/>
                      </a:cubicBezTo>
                      <a:cubicBezTo>
                        <a:pt x="0" y="167"/>
                        <a:pt x="167" y="0"/>
                        <a:pt x="374" y="0"/>
                      </a:cubicBezTo>
                      <a:cubicBezTo>
                        <a:pt x="581" y="0"/>
                        <a:pt x="748" y="167"/>
                        <a:pt x="748" y="374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2" name="ï$ļîdé">
                  <a:extLst>
                    <a:ext uri="{FF2B5EF4-FFF2-40B4-BE49-F238E27FC236}">
                      <a16:creationId xmlns:a16="http://schemas.microsoft.com/office/drawing/2014/main" id="{DAB02B54-A8AA-4962-BA40-F04B3811D368}"/>
                    </a:ext>
                  </a:extLst>
                </p:cNvPr>
                <p:cNvSpPr/>
                <p:nvPr/>
              </p:nvSpPr>
              <p:spPr bwMode="auto">
                <a:xfrm>
                  <a:off x="5242" y="1601"/>
                  <a:ext cx="104" cy="209"/>
                </a:xfrm>
                <a:custGeom>
                  <a:avLst/>
                  <a:gdLst>
                    <a:gd name="T0" fmla="*/ 462 w 463"/>
                    <a:gd name="T1" fmla="*/ 0 h 927"/>
                    <a:gd name="T2" fmla="*/ 462 w 463"/>
                    <a:gd name="T3" fmla="*/ 0 h 927"/>
                    <a:gd name="T4" fmla="*/ 0 w 463"/>
                    <a:gd name="T5" fmla="*/ 463 h 927"/>
                    <a:gd name="T6" fmla="*/ 462 w 463"/>
                    <a:gd name="T7" fmla="*/ 926 h 927"/>
                    <a:gd name="T8" fmla="*/ 462 w 463"/>
                    <a:gd name="T9" fmla="*/ 0 h 9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3" h="927">
                      <a:moveTo>
                        <a:pt x="462" y="0"/>
                      </a:moveTo>
                      <a:lnTo>
                        <a:pt x="462" y="0"/>
                      </a:lnTo>
                      <a:cubicBezTo>
                        <a:pt x="207" y="0"/>
                        <a:pt x="0" y="207"/>
                        <a:pt x="0" y="463"/>
                      </a:cubicBezTo>
                      <a:cubicBezTo>
                        <a:pt x="0" y="719"/>
                        <a:pt x="207" y="926"/>
                        <a:pt x="462" y="926"/>
                      </a:cubicBezTo>
                      <a:lnTo>
                        <a:pt x="462" y="0"/>
                      </a:ln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3" name="îṥḷíďè">
                  <a:extLst>
                    <a:ext uri="{FF2B5EF4-FFF2-40B4-BE49-F238E27FC236}">
                      <a16:creationId xmlns:a16="http://schemas.microsoft.com/office/drawing/2014/main" id="{5F1B1B54-58D1-48ED-B0F0-9F9DD037AF1D}"/>
                    </a:ext>
                  </a:extLst>
                </p:cNvPr>
                <p:cNvSpPr/>
                <p:nvPr/>
              </p:nvSpPr>
              <p:spPr bwMode="auto">
                <a:xfrm>
                  <a:off x="5540" y="1623"/>
                  <a:ext cx="169" cy="169"/>
                </a:xfrm>
                <a:custGeom>
                  <a:avLst/>
                  <a:gdLst>
                    <a:gd name="T0" fmla="*/ 748 w 749"/>
                    <a:gd name="T1" fmla="*/ 374 h 751"/>
                    <a:gd name="T2" fmla="*/ 748 w 749"/>
                    <a:gd name="T3" fmla="*/ 374 h 751"/>
                    <a:gd name="T4" fmla="*/ 374 w 749"/>
                    <a:gd name="T5" fmla="*/ 750 h 751"/>
                    <a:gd name="T6" fmla="*/ 0 w 749"/>
                    <a:gd name="T7" fmla="*/ 374 h 751"/>
                    <a:gd name="T8" fmla="*/ 374 w 749"/>
                    <a:gd name="T9" fmla="*/ 0 h 751"/>
                    <a:gd name="T10" fmla="*/ 748 w 749"/>
                    <a:gd name="T11" fmla="*/ 374 h 7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9" h="751">
                      <a:moveTo>
                        <a:pt x="748" y="374"/>
                      </a:moveTo>
                      <a:lnTo>
                        <a:pt x="748" y="374"/>
                      </a:lnTo>
                      <a:cubicBezTo>
                        <a:pt x="748" y="581"/>
                        <a:pt x="581" y="750"/>
                        <a:pt x="374" y="750"/>
                      </a:cubicBezTo>
                      <a:cubicBezTo>
                        <a:pt x="167" y="750"/>
                        <a:pt x="0" y="581"/>
                        <a:pt x="0" y="374"/>
                      </a:cubicBezTo>
                      <a:cubicBezTo>
                        <a:pt x="0" y="167"/>
                        <a:pt x="167" y="0"/>
                        <a:pt x="374" y="0"/>
                      </a:cubicBezTo>
                      <a:cubicBezTo>
                        <a:pt x="581" y="0"/>
                        <a:pt x="748" y="167"/>
                        <a:pt x="748" y="374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4" name="iṥḷíḋe">
                  <a:extLst>
                    <a:ext uri="{FF2B5EF4-FFF2-40B4-BE49-F238E27FC236}">
                      <a16:creationId xmlns:a16="http://schemas.microsoft.com/office/drawing/2014/main" id="{883B35EC-7E6E-4246-8EF8-DD43E185D6BD}"/>
                    </a:ext>
                  </a:extLst>
                </p:cNvPr>
                <p:cNvSpPr/>
                <p:nvPr/>
              </p:nvSpPr>
              <p:spPr bwMode="auto">
                <a:xfrm>
                  <a:off x="5520" y="1601"/>
                  <a:ext cx="104" cy="178"/>
                </a:xfrm>
                <a:custGeom>
                  <a:avLst/>
                  <a:gdLst>
                    <a:gd name="T0" fmla="*/ 135 w 464"/>
                    <a:gd name="T1" fmla="*/ 790 h 791"/>
                    <a:gd name="T2" fmla="*/ 135 w 464"/>
                    <a:gd name="T3" fmla="*/ 790 h 791"/>
                    <a:gd name="T4" fmla="*/ 463 w 464"/>
                    <a:gd name="T5" fmla="*/ 463 h 791"/>
                    <a:gd name="T6" fmla="*/ 463 w 464"/>
                    <a:gd name="T7" fmla="*/ 0 h 791"/>
                    <a:gd name="T8" fmla="*/ 0 w 464"/>
                    <a:gd name="T9" fmla="*/ 463 h 791"/>
                    <a:gd name="T10" fmla="*/ 135 w 464"/>
                    <a:gd name="T11" fmla="*/ 790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4" h="791">
                      <a:moveTo>
                        <a:pt x="135" y="790"/>
                      </a:moveTo>
                      <a:lnTo>
                        <a:pt x="135" y="790"/>
                      </a:lnTo>
                      <a:cubicBezTo>
                        <a:pt x="463" y="463"/>
                        <a:pt x="463" y="463"/>
                        <a:pt x="463" y="463"/>
                      </a:cubicBezTo>
                      <a:cubicBezTo>
                        <a:pt x="463" y="0"/>
                        <a:pt x="463" y="0"/>
                        <a:pt x="463" y="0"/>
                      </a:cubicBezTo>
                      <a:cubicBezTo>
                        <a:pt x="209" y="0"/>
                        <a:pt x="0" y="207"/>
                        <a:pt x="0" y="463"/>
                      </a:cubicBezTo>
                      <a:cubicBezTo>
                        <a:pt x="0" y="592"/>
                        <a:pt x="53" y="708"/>
                        <a:pt x="135" y="790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5" name="iS1iḋé">
                  <a:extLst>
                    <a:ext uri="{FF2B5EF4-FFF2-40B4-BE49-F238E27FC236}">
                      <a16:creationId xmlns:a16="http://schemas.microsoft.com/office/drawing/2014/main" id="{8BE3B644-F82D-4122-BADE-230FD1E90086}"/>
                    </a:ext>
                  </a:extLst>
                </p:cNvPr>
                <p:cNvSpPr/>
                <p:nvPr/>
              </p:nvSpPr>
              <p:spPr bwMode="auto">
                <a:xfrm>
                  <a:off x="5818" y="1623"/>
                  <a:ext cx="169" cy="169"/>
                </a:xfrm>
                <a:custGeom>
                  <a:avLst/>
                  <a:gdLst>
                    <a:gd name="T0" fmla="*/ 750 w 751"/>
                    <a:gd name="T1" fmla="*/ 374 h 751"/>
                    <a:gd name="T2" fmla="*/ 750 w 751"/>
                    <a:gd name="T3" fmla="*/ 374 h 751"/>
                    <a:gd name="T4" fmla="*/ 376 w 751"/>
                    <a:gd name="T5" fmla="*/ 750 h 751"/>
                    <a:gd name="T6" fmla="*/ 0 w 751"/>
                    <a:gd name="T7" fmla="*/ 374 h 751"/>
                    <a:gd name="T8" fmla="*/ 376 w 751"/>
                    <a:gd name="T9" fmla="*/ 0 h 751"/>
                    <a:gd name="T10" fmla="*/ 750 w 751"/>
                    <a:gd name="T11" fmla="*/ 374 h 7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51" h="751">
                      <a:moveTo>
                        <a:pt x="750" y="374"/>
                      </a:moveTo>
                      <a:lnTo>
                        <a:pt x="750" y="374"/>
                      </a:lnTo>
                      <a:cubicBezTo>
                        <a:pt x="750" y="581"/>
                        <a:pt x="583" y="750"/>
                        <a:pt x="376" y="750"/>
                      </a:cubicBezTo>
                      <a:cubicBezTo>
                        <a:pt x="169" y="750"/>
                        <a:pt x="0" y="581"/>
                        <a:pt x="0" y="374"/>
                      </a:cubicBezTo>
                      <a:cubicBezTo>
                        <a:pt x="0" y="167"/>
                        <a:pt x="169" y="0"/>
                        <a:pt x="376" y="0"/>
                      </a:cubicBezTo>
                      <a:cubicBezTo>
                        <a:pt x="583" y="0"/>
                        <a:pt x="750" y="167"/>
                        <a:pt x="750" y="374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6" name="îs1iďe">
                  <a:extLst>
                    <a:ext uri="{FF2B5EF4-FFF2-40B4-BE49-F238E27FC236}">
                      <a16:creationId xmlns:a16="http://schemas.microsoft.com/office/drawing/2014/main" id="{6A7BAE90-D297-430A-8E3D-20CD5CB26479}"/>
                    </a:ext>
                  </a:extLst>
                </p:cNvPr>
                <p:cNvSpPr/>
                <p:nvPr/>
              </p:nvSpPr>
              <p:spPr bwMode="auto">
                <a:xfrm>
                  <a:off x="5829" y="1601"/>
                  <a:ext cx="73" cy="104"/>
                </a:xfrm>
                <a:custGeom>
                  <a:avLst/>
                  <a:gdLst>
                    <a:gd name="T0" fmla="*/ 327 w 328"/>
                    <a:gd name="T1" fmla="*/ 0 h 464"/>
                    <a:gd name="T2" fmla="*/ 327 w 328"/>
                    <a:gd name="T3" fmla="*/ 0 h 464"/>
                    <a:gd name="T4" fmla="*/ 0 w 328"/>
                    <a:gd name="T5" fmla="*/ 135 h 464"/>
                    <a:gd name="T6" fmla="*/ 327 w 328"/>
                    <a:gd name="T7" fmla="*/ 463 h 464"/>
                    <a:gd name="T8" fmla="*/ 327 w 328"/>
                    <a:gd name="T9" fmla="*/ 0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8" h="464">
                      <a:moveTo>
                        <a:pt x="327" y="0"/>
                      </a:moveTo>
                      <a:lnTo>
                        <a:pt x="327" y="0"/>
                      </a:lnTo>
                      <a:cubicBezTo>
                        <a:pt x="200" y="0"/>
                        <a:pt x="84" y="53"/>
                        <a:pt x="0" y="135"/>
                      </a:cubicBezTo>
                      <a:cubicBezTo>
                        <a:pt x="327" y="463"/>
                        <a:pt x="327" y="463"/>
                        <a:pt x="327" y="463"/>
                      </a:cubicBezTo>
                      <a:lnTo>
                        <a:pt x="327" y="0"/>
                      </a:ln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7" name="isľîdé">
                  <a:extLst>
                    <a:ext uri="{FF2B5EF4-FFF2-40B4-BE49-F238E27FC236}">
                      <a16:creationId xmlns:a16="http://schemas.microsoft.com/office/drawing/2014/main" id="{9D6F6D8C-096E-4D1C-A45E-ECA1B3BD67AC}"/>
                    </a:ext>
                  </a:extLst>
                </p:cNvPr>
                <p:cNvSpPr/>
                <p:nvPr/>
              </p:nvSpPr>
              <p:spPr bwMode="auto">
                <a:xfrm>
                  <a:off x="4974" y="1921"/>
                  <a:ext cx="532" cy="14"/>
                </a:xfrm>
                <a:custGeom>
                  <a:avLst/>
                  <a:gdLst>
                    <a:gd name="T0" fmla="*/ 2317 w 2351"/>
                    <a:gd name="T1" fmla="*/ 67 h 68"/>
                    <a:gd name="T2" fmla="*/ 2317 w 2351"/>
                    <a:gd name="T3" fmla="*/ 67 h 68"/>
                    <a:gd name="T4" fmla="*/ 33 w 2351"/>
                    <a:gd name="T5" fmla="*/ 67 h 68"/>
                    <a:gd name="T6" fmla="*/ 0 w 2351"/>
                    <a:gd name="T7" fmla="*/ 33 h 68"/>
                    <a:gd name="T8" fmla="*/ 0 w 2351"/>
                    <a:gd name="T9" fmla="*/ 33 h 68"/>
                    <a:gd name="T10" fmla="*/ 33 w 2351"/>
                    <a:gd name="T11" fmla="*/ 0 h 68"/>
                    <a:gd name="T12" fmla="*/ 2317 w 2351"/>
                    <a:gd name="T13" fmla="*/ 0 h 68"/>
                    <a:gd name="T14" fmla="*/ 2350 w 2351"/>
                    <a:gd name="T15" fmla="*/ 33 h 68"/>
                    <a:gd name="T16" fmla="*/ 2350 w 2351"/>
                    <a:gd name="T17" fmla="*/ 33 h 68"/>
                    <a:gd name="T18" fmla="*/ 2317 w 2351"/>
                    <a:gd name="T1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51" h="68">
                      <a:moveTo>
                        <a:pt x="2317" y="67"/>
                      </a:moveTo>
                      <a:lnTo>
                        <a:pt x="2317" y="67"/>
                      </a:lnTo>
                      <a:cubicBezTo>
                        <a:pt x="33" y="67"/>
                        <a:pt x="33" y="67"/>
                        <a:pt x="33" y="67"/>
                      </a:cubicBezTo>
                      <a:cubicBezTo>
                        <a:pt x="13" y="67"/>
                        <a:pt x="0" y="51"/>
                        <a:pt x="0" y="33"/>
                      </a:cubicBezTo>
                      <a:lnTo>
                        <a:pt x="0" y="33"/>
                      </a:lnTo>
                      <a:cubicBezTo>
                        <a:pt x="0" y="16"/>
                        <a:pt x="13" y="0"/>
                        <a:pt x="33" y="0"/>
                      </a:cubicBezTo>
                      <a:cubicBezTo>
                        <a:pt x="2317" y="0"/>
                        <a:pt x="2317" y="0"/>
                        <a:pt x="2317" y="0"/>
                      </a:cubicBezTo>
                      <a:cubicBezTo>
                        <a:pt x="2337" y="0"/>
                        <a:pt x="2350" y="16"/>
                        <a:pt x="2350" y="33"/>
                      </a:cubicBezTo>
                      <a:lnTo>
                        <a:pt x="2350" y="33"/>
                      </a:lnTo>
                      <a:cubicBezTo>
                        <a:pt x="2350" y="51"/>
                        <a:pt x="2337" y="67"/>
                        <a:pt x="2317" y="67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8" name="iṩḷïḓê">
                  <a:extLst>
                    <a:ext uri="{FF2B5EF4-FFF2-40B4-BE49-F238E27FC236}">
                      <a16:creationId xmlns:a16="http://schemas.microsoft.com/office/drawing/2014/main" id="{71717781-91E9-4AEE-B993-AE4E949A6075}"/>
                    </a:ext>
                  </a:extLst>
                </p:cNvPr>
                <p:cNvSpPr/>
                <p:nvPr/>
              </p:nvSpPr>
              <p:spPr bwMode="auto">
                <a:xfrm>
                  <a:off x="4974" y="1951"/>
                  <a:ext cx="532" cy="14"/>
                </a:xfrm>
                <a:custGeom>
                  <a:avLst/>
                  <a:gdLst>
                    <a:gd name="T0" fmla="*/ 2317 w 2351"/>
                    <a:gd name="T1" fmla="*/ 67 h 68"/>
                    <a:gd name="T2" fmla="*/ 2317 w 2351"/>
                    <a:gd name="T3" fmla="*/ 67 h 68"/>
                    <a:gd name="T4" fmla="*/ 33 w 2351"/>
                    <a:gd name="T5" fmla="*/ 67 h 68"/>
                    <a:gd name="T6" fmla="*/ 0 w 2351"/>
                    <a:gd name="T7" fmla="*/ 34 h 68"/>
                    <a:gd name="T8" fmla="*/ 0 w 2351"/>
                    <a:gd name="T9" fmla="*/ 34 h 68"/>
                    <a:gd name="T10" fmla="*/ 33 w 2351"/>
                    <a:gd name="T11" fmla="*/ 0 h 68"/>
                    <a:gd name="T12" fmla="*/ 2317 w 2351"/>
                    <a:gd name="T13" fmla="*/ 0 h 68"/>
                    <a:gd name="T14" fmla="*/ 2350 w 2351"/>
                    <a:gd name="T15" fmla="*/ 34 h 68"/>
                    <a:gd name="T16" fmla="*/ 2350 w 2351"/>
                    <a:gd name="T17" fmla="*/ 34 h 68"/>
                    <a:gd name="T18" fmla="*/ 2317 w 2351"/>
                    <a:gd name="T1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51" h="68">
                      <a:moveTo>
                        <a:pt x="2317" y="67"/>
                      </a:moveTo>
                      <a:lnTo>
                        <a:pt x="2317" y="67"/>
                      </a:lnTo>
                      <a:cubicBezTo>
                        <a:pt x="33" y="67"/>
                        <a:pt x="33" y="67"/>
                        <a:pt x="33" y="67"/>
                      </a:cubicBezTo>
                      <a:cubicBezTo>
                        <a:pt x="13" y="67"/>
                        <a:pt x="0" y="52"/>
                        <a:pt x="0" y="34"/>
                      </a:cubicBezTo>
                      <a:lnTo>
                        <a:pt x="0" y="34"/>
                      </a:lnTo>
                      <a:cubicBezTo>
                        <a:pt x="0" y="16"/>
                        <a:pt x="13" y="0"/>
                        <a:pt x="33" y="0"/>
                      </a:cubicBezTo>
                      <a:cubicBezTo>
                        <a:pt x="2317" y="0"/>
                        <a:pt x="2317" y="0"/>
                        <a:pt x="2317" y="0"/>
                      </a:cubicBezTo>
                      <a:cubicBezTo>
                        <a:pt x="2337" y="0"/>
                        <a:pt x="2350" y="16"/>
                        <a:pt x="2350" y="34"/>
                      </a:cubicBezTo>
                      <a:lnTo>
                        <a:pt x="2350" y="34"/>
                      </a:lnTo>
                      <a:cubicBezTo>
                        <a:pt x="2350" y="52"/>
                        <a:pt x="2337" y="67"/>
                        <a:pt x="2317" y="67"/>
                      </a:cubicBezTo>
                    </a:path>
                  </a:pathLst>
                </a:custGeom>
                <a:solidFill>
                  <a:srgbClr val="CFCF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7" name="îşļîḍê">
              <a:extLst>
                <a:ext uri="{FF2B5EF4-FFF2-40B4-BE49-F238E27FC236}">
                  <a16:creationId xmlns:a16="http://schemas.microsoft.com/office/drawing/2014/main" id="{2C8E633D-17E1-4EF9-B9E6-59F17B9BC6EB}"/>
                </a:ext>
              </a:extLst>
            </p:cNvPr>
            <p:cNvSpPr/>
            <p:nvPr/>
          </p:nvSpPr>
          <p:spPr bwMode="auto">
            <a:xfrm>
              <a:off x="987230" y="3838106"/>
              <a:ext cx="10223696" cy="668450"/>
            </a:xfrm>
            <a:custGeom>
              <a:avLst/>
              <a:gdLst>
                <a:gd name="T0" fmla="*/ 1479 w 1500"/>
                <a:gd name="T1" fmla="*/ 0 h 95"/>
                <a:gd name="T2" fmla="*/ 21 w 1500"/>
                <a:gd name="T3" fmla="*/ 0 h 95"/>
                <a:gd name="T4" fmla="*/ 0 w 1500"/>
                <a:gd name="T5" fmla="*/ 21 h 95"/>
                <a:gd name="T6" fmla="*/ 0 w 1500"/>
                <a:gd name="T7" fmla="*/ 74 h 95"/>
                <a:gd name="T8" fmla="*/ 21 w 1500"/>
                <a:gd name="T9" fmla="*/ 95 h 95"/>
                <a:gd name="T10" fmla="*/ 1479 w 1500"/>
                <a:gd name="T11" fmla="*/ 95 h 95"/>
                <a:gd name="T12" fmla="*/ 1500 w 1500"/>
                <a:gd name="T13" fmla="*/ 74 h 95"/>
                <a:gd name="T14" fmla="*/ 1500 w 1500"/>
                <a:gd name="T15" fmla="*/ 21 h 95"/>
                <a:gd name="T16" fmla="*/ 1479 w 1500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0" h="95">
                  <a:moveTo>
                    <a:pt x="147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6"/>
                    <a:pt x="9" y="95"/>
                    <a:pt x="21" y="95"/>
                  </a:cubicBezTo>
                  <a:cubicBezTo>
                    <a:pt x="1479" y="95"/>
                    <a:pt x="1479" y="95"/>
                    <a:pt x="1479" y="95"/>
                  </a:cubicBezTo>
                  <a:cubicBezTo>
                    <a:pt x="1491" y="95"/>
                    <a:pt x="1500" y="86"/>
                    <a:pt x="1500" y="74"/>
                  </a:cubicBezTo>
                  <a:cubicBezTo>
                    <a:pt x="1500" y="21"/>
                    <a:pt x="1500" y="21"/>
                    <a:pt x="1500" y="21"/>
                  </a:cubicBezTo>
                  <a:cubicBezTo>
                    <a:pt x="1500" y="9"/>
                    <a:pt x="1491" y="0"/>
                    <a:pt x="147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8" name="iṥḻîḓe">
              <a:extLst>
                <a:ext uri="{FF2B5EF4-FFF2-40B4-BE49-F238E27FC236}">
                  <a16:creationId xmlns:a16="http://schemas.microsoft.com/office/drawing/2014/main" id="{37B19EF6-E2E8-419E-BABB-C4772D44C012}"/>
                </a:ext>
              </a:extLst>
            </p:cNvPr>
            <p:cNvGrpSpPr/>
            <p:nvPr/>
          </p:nvGrpSpPr>
          <p:grpSpPr>
            <a:xfrm>
              <a:off x="1712265" y="4207401"/>
              <a:ext cx="764860" cy="765060"/>
              <a:chOff x="1848613" y="4207401"/>
              <a:chExt cx="764860" cy="765060"/>
            </a:xfrm>
          </p:grpSpPr>
          <p:sp>
            <p:nvSpPr>
              <p:cNvPr id="30" name="ïṩ1ïḍé">
                <a:extLst>
                  <a:ext uri="{FF2B5EF4-FFF2-40B4-BE49-F238E27FC236}">
                    <a16:creationId xmlns:a16="http://schemas.microsoft.com/office/drawing/2014/main" id="{51C9E545-C1A8-40CD-86BA-CB5CD6932428}"/>
                  </a:ext>
                </a:extLst>
              </p:cNvPr>
              <p:cNvSpPr/>
              <p:nvPr/>
            </p:nvSpPr>
            <p:spPr bwMode="auto">
              <a:xfrm>
                <a:off x="1848613" y="4207401"/>
                <a:ext cx="764860" cy="765060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ïṧ1ïďe">
                <a:extLst>
                  <a:ext uri="{FF2B5EF4-FFF2-40B4-BE49-F238E27FC236}">
                    <a16:creationId xmlns:a16="http://schemas.microsoft.com/office/drawing/2014/main" id="{9B28BECD-70D8-45B1-8C89-4D6DF8468A76}"/>
                  </a:ext>
                </a:extLst>
              </p:cNvPr>
              <p:cNvSpPr/>
              <p:nvPr/>
            </p:nvSpPr>
            <p:spPr bwMode="auto">
              <a:xfrm>
                <a:off x="2094696" y="4412861"/>
                <a:ext cx="272695" cy="354873"/>
              </a:xfrm>
              <a:custGeom>
                <a:avLst/>
                <a:gdLst>
                  <a:gd name="T0" fmla="*/ 115 w 320"/>
                  <a:gd name="T1" fmla="*/ 62 h 417"/>
                  <a:gd name="T2" fmla="*/ 115 w 320"/>
                  <a:gd name="T3" fmla="*/ 62 h 417"/>
                  <a:gd name="T4" fmla="*/ 62 w 320"/>
                  <a:gd name="T5" fmla="*/ 0 h 417"/>
                  <a:gd name="T6" fmla="*/ 0 w 320"/>
                  <a:gd name="T7" fmla="*/ 62 h 417"/>
                  <a:gd name="T8" fmla="*/ 36 w 320"/>
                  <a:gd name="T9" fmla="*/ 115 h 417"/>
                  <a:gd name="T10" fmla="*/ 36 w 320"/>
                  <a:gd name="T11" fmla="*/ 301 h 417"/>
                  <a:gd name="T12" fmla="*/ 0 w 320"/>
                  <a:gd name="T13" fmla="*/ 354 h 417"/>
                  <a:gd name="T14" fmla="*/ 62 w 320"/>
                  <a:gd name="T15" fmla="*/ 416 h 417"/>
                  <a:gd name="T16" fmla="*/ 115 w 320"/>
                  <a:gd name="T17" fmla="*/ 354 h 417"/>
                  <a:gd name="T18" fmla="*/ 80 w 320"/>
                  <a:gd name="T19" fmla="*/ 301 h 417"/>
                  <a:gd name="T20" fmla="*/ 80 w 320"/>
                  <a:gd name="T21" fmla="*/ 115 h 417"/>
                  <a:gd name="T22" fmla="*/ 115 w 320"/>
                  <a:gd name="T23" fmla="*/ 62 h 417"/>
                  <a:gd name="T24" fmla="*/ 98 w 320"/>
                  <a:gd name="T25" fmla="*/ 354 h 417"/>
                  <a:gd name="T26" fmla="*/ 98 w 320"/>
                  <a:gd name="T27" fmla="*/ 354 h 417"/>
                  <a:gd name="T28" fmla="*/ 62 w 320"/>
                  <a:gd name="T29" fmla="*/ 390 h 417"/>
                  <a:gd name="T30" fmla="*/ 27 w 320"/>
                  <a:gd name="T31" fmla="*/ 354 h 417"/>
                  <a:gd name="T32" fmla="*/ 62 w 320"/>
                  <a:gd name="T33" fmla="*/ 319 h 417"/>
                  <a:gd name="T34" fmla="*/ 98 w 320"/>
                  <a:gd name="T35" fmla="*/ 354 h 417"/>
                  <a:gd name="T36" fmla="*/ 62 w 320"/>
                  <a:gd name="T37" fmla="*/ 88 h 417"/>
                  <a:gd name="T38" fmla="*/ 62 w 320"/>
                  <a:gd name="T39" fmla="*/ 88 h 417"/>
                  <a:gd name="T40" fmla="*/ 27 w 320"/>
                  <a:gd name="T41" fmla="*/ 62 h 417"/>
                  <a:gd name="T42" fmla="*/ 62 w 320"/>
                  <a:gd name="T43" fmla="*/ 27 h 417"/>
                  <a:gd name="T44" fmla="*/ 98 w 320"/>
                  <a:gd name="T45" fmla="*/ 62 h 417"/>
                  <a:gd name="T46" fmla="*/ 62 w 320"/>
                  <a:gd name="T47" fmla="*/ 88 h 417"/>
                  <a:gd name="T48" fmla="*/ 284 w 320"/>
                  <a:gd name="T49" fmla="*/ 301 h 417"/>
                  <a:gd name="T50" fmla="*/ 284 w 320"/>
                  <a:gd name="T51" fmla="*/ 301 h 417"/>
                  <a:gd name="T52" fmla="*/ 284 w 320"/>
                  <a:gd name="T53" fmla="*/ 115 h 417"/>
                  <a:gd name="T54" fmla="*/ 319 w 320"/>
                  <a:gd name="T55" fmla="*/ 62 h 417"/>
                  <a:gd name="T56" fmla="*/ 257 w 320"/>
                  <a:gd name="T57" fmla="*/ 0 h 417"/>
                  <a:gd name="T58" fmla="*/ 195 w 320"/>
                  <a:gd name="T59" fmla="*/ 62 h 417"/>
                  <a:gd name="T60" fmla="*/ 239 w 320"/>
                  <a:gd name="T61" fmla="*/ 115 h 417"/>
                  <a:gd name="T62" fmla="*/ 239 w 320"/>
                  <a:gd name="T63" fmla="*/ 301 h 417"/>
                  <a:gd name="T64" fmla="*/ 195 w 320"/>
                  <a:gd name="T65" fmla="*/ 354 h 417"/>
                  <a:gd name="T66" fmla="*/ 257 w 320"/>
                  <a:gd name="T67" fmla="*/ 416 h 417"/>
                  <a:gd name="T68" fmla="*/ 319 w 320"/>
                  <a:gd name="T69" fmla="*/ 354 h 417"/>
                  <a:gd name="T70" fmla="*/ 284 w 320"/>
                  <a:gd name="T71" fmla="*/ 301 h 417"/>
                  <a:gd name="T72" fmla="*/ 221 w 320"/>
                  <a:gd name="T73" fmla="*/ 62 h 417"/>
                  <a:gd name="T74" fmla="*/ 221 w 320"/>
                  <a:gd name="T75" fmla="*/ 62 h 417"/>
                  <a:gd name="T76" fmla="*/ 257 w 320"/>
                  <a:gd name="T77" fmla="*/ 27 h 417"/>
                  <a:gd name="T78" fmla="*/ 292 w 320"/>
                  <a:gd name="T79" fmla="*/ 62 h 417"/>
                  <a:gd name="T80" fmla="*/ 257 w 320"/>
                  <a:gd name="T81" fmla="*/ 88 h 417"/>
                  <a:gd name="T82" fmla="*/ 221 w 320"/>
                  <a:gd name="T83" fmla="*/ 62 h 417"/>
                  <a:gd name="T84" fmla="*/ 257 w 320"/>
                  <a:gd name="T85" fmla="*/ 390 h 417"/>
                  <a:gd name="T86" fmla="*/ 257 w 320"/>
                  <a:gd name="T87" fmla="*/ 390 h 417"/>
                  <a:gd name="T88" fmla="*/ 221 w 320"/>
                  <a:gd name="T89" fmla="*/ 354 h 417"/>
                  <a:gd name="T90" fmla="*/ 257 w 320"/>
                  <a:gd name="T91" fmla="*/ 319 h 417"/>
                  <a:gd name="T92" fmla="*/ 292 w 320"/>
                  <a:gd name="T93" fmla="*/ 354 h 417"/>
                  <a:gd name="T94" fmla="*/ 257 w 320"/>
                  <a:gd name="T95" fmla="*/ 39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0" h="417">
                    <a:moveTo>
                      <a:pt x="115" y="62"/>
                    </a:moveTo>
                    <a:lnTo>
                      <a:pt x="115" y="62"/>
                    </a:lnTo>
                    <a:cubicBezTo>
                      <a:pt x="115" y="27"/>
                      <a:pt x="89" y="0"/>
                      <a:pt x="62" y="0"/>
                    </a:cubicBezTo>
                    <a:cubicBezTo>
                      <a:pt x="27" y="0"/>
                      <a:pt x="0" y="27"/>
                      <a:pt x="0" y="62"/>
                    </a:cubicBezTo>
                    <a:cubicBezTo>
                      <a:pt x="0" y="80"/>
                      <a:pt x="18" y="106"/>
                      <a:pt x="36" y="115"/>
                    </a:cubicBezTo>
                    <a:cubicBezTo>
                      <a:pt x="36" y="301"/>
                      <a:pt x="36" y="301"/>
                      <a:pt x="36" y="301"/>
                    </a:cubicBezTo>
                    <a:cubicBezTo>
                      <a:pt x="18" y="310"/>
                      <a:pt x="0" y="328"/>
                      <a:pt x="0" y="354"/>
                    </a:cubicBezTo>
                    <a:cubicBezTo>
                      <a:pt x="0" y="390"/>
                      <a:pt x="27" y="416"/>
                      <a:pt x="62" y="416"/>
                    </a:cubicBezTo>
                    <a:cubicBezTo>
                      <a:pt x="89" y="416"/>
                      <a:pt x="115" y="390"/>
                      <a:pt x="115" y="354"/>
                    </a:cubicBezTo>
                    <a:cubicBezTo>
                      <a:pt x="115" y="328"/>
                      <a:pt x="106" y="310"/>
                      <a:pt x="80" y="301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106" y="106"/>
                      <a:pt x="115" y="80"/>
                      <a:pt x="115" y="62"/>
                    </a:cubicBezTo>
                    <a:close/>
                    <a:moveTo>
                      <a:pt x="98" y="354"/>
                    </a:moveTo>
                    <a:lnTo>
                      <a:pt x="98" y="354"/>
                    </a:lnTo>
                    <a:cubicBezTo>
                      <a:pt x="98" y="372"/>
                      <a:pt x="80" y="390"/>
                      <a:pt x="62" y="390"/>
                    </a:cubicBezTo>
                    <a:cubicBezTo>
                      <a:pt x="44" y="390"/>
                      <a:pt x="27" y="372"/>
                      <a:pt x="27" y="354"/>
                    </a:cubicBezTo>
                    <a:cubicBezTo>
                      <a:pt x="27" y="337"/>
                      <a:pt x="44" y="319"/>
                      <a:pt x="62" y="319"/>
                    </a:cubicBezTo>
                    <a:cubicBezTo>
                      <a:pt x="80" y="319"/>
                      <a:pt x="98" y="337"/>
                      <a:pt x="98" y="354"/>
                    </a:cubicBezTo>
                    <a:close/>
                    <a:moveTo>
                      <a:pt x="62" y="88"/>
                    </a:moveTo>
                    <a:lnTo>
                      <a:pt x="62" y="88"/>
                    </a:lnTo>
                    <a:cubicBezTo>
                      <a:pt x="44" y="88"/>
                      <a:pt x="27" y="80"/>
                      <a:pt x="27" y="62"/>
                    </a:cubicBezTo>
                    <a:cubicBezTo>
                      <a:pt x="27" y="35"/>
                      <a:pt x="44" y="27"/>
                      <a:pt x="62" y="27"/>
                    </a:cubicBezTo>
                    <a:cubicBezTo>
                      <a:pt x="80" y="27"/>
                      <a:pt x="98" y="35"/>
                      <a:pt x="98" y="62"/>
                    </a:cubicBezTo>
                    <a:cubicBezTo>
                      <a:pt x="98" y="80"/>
                      <a:pt x="80" y="88"/>
                      <a:pt x="62" y="88"/>
                    </a:cubicBezTo>
                    <a:close/>
                    <a:moveTo>
                      <a:pt x="284" y="301"/>
                    </a:moveTo>
                    <a:lnTo>
                      <a:pt x="284" y="301"/>
                    </a:lnTo>
                    <a:cubicBezTo>
                      <a:pt x="284" y="115"/>
                      <a:pt x="284" y="115"/>
                      <a:pt x="284" y="115"/>
                    </a:cubicBezTo>
                    <a:cubicBezTo>
                      <a:pt x="302" y="106"/>
                      <a:pt x="319" y="80"/>
                      <a:pt x="319" y="62"/>
                    </a:cubicBezTo>
                    <a:cubicBezTo>
                      <a:pt x="319" y="27"/>
                      <a:pt x="292" y="0"/>
                      <a:pt x="257" y="0"/>
                    </a:cubicBezTo>
                    <a:cubicBezTo>
                      <a:pt x="221" y="0"/>
                      <a:pt x="195" y="27"/>
                      <a:pt x="195" y="62"/>
                    </a:cubicBezTo>
                    <a:cubicBezTo>
                      <a:pt x="195" y="80"/>
                      <a:pt x="212" y="106"/>
                      <a:pt x="239" y="115"/>
                    </a:cubicBezTo>
                    <a:cubicBezTo>
                      <a:pt x="239" y="301"/>
                      <a:pt x="239" y="301"/>
                      <a:pt x="239" y="301"/>
                    </a:cubicBezTo>
                    <a:cubicBezTo>
                      <a:pt x="212" y="310"/>
                      <a:pt x="195" y="328"/>
                      <a:pt x="195" y="354"/>
                    </a:cubicBezTo>
                    <a:cubicBezTo>
                      <a:pt x="195" y="390"/>
                      <a:pt x="221" y="416"/>
                      <a:pt x="257" y="416"/>
                    </a:cubicBezTo>
                    <a:cubicBezTo>
                      <a:pt x="292" y="416"/>
                      <a:pt x="319" y="390"/>
                      <a:pt x="319" y="354"/>
                    </a:cubicBezTo>
                    <a:cubicBezTo>
                      <a:pt x="319" y="328"/>
                      <a:pt x="302" y="310"/>
                      <a:pt x="284" y="301"/>
                    </a:cubicBezTo>
                    <a:close/>
                    <a:moveTo>
                      <a:pt x="221" y="62"/>
                    </a:moveTo>
                    <a:lnTo>
                      <a:pt x="221" y="62"/>
                    </a:lnTo>
                    <a:cubicBezTo>
                      <a:pt x="221" y="35"/>
                      <a:pt x="239" y="27"/>
                      <a:pt x="257" y="27"/>
                    </a:cubicBezTo>
                    <a:cubicBezTo>
                      <a:pt x="275" y="27"/>
                      <a:pt x="292" y="35"/>
                      <a:pt x="292" y="62"/>
                    </a:cubicBezTo>
                    <a:cubicBezTo>
                      <a:pt x="292" y="80"/>
                      <a:pt x="275" y="88"/>
                      <a:pt x="257" y="88"/>
                    </a:cubicBezTo>
                    <a:cubicBezTo>
                      <a:pt x="239" y="88"/>
                      <a:pt x="221" y="80"/>
                      <a:pt x="221" y="62"/>
                    </a:cubicBezTo>
                    <a:close/>
                    <a:moveTo>
                      <a:pt x="257" y="390"/>
                    </a:moveTo>
                    <a:lnTo>
                      <a:pt x="257" y="390"/>
                    </a:lnTo>
                    <a:cubicBezTo>
                      <a:pt x="239" y="390"/>
                      <a:pt x="221" y="372"/>
                      <a:pt x="221" y="354"/>
                    </a:cubicBezTo>
                    <a:cubicBezTo>
                      <a:pt x="221" y="337"/>
                      <a:pt x="239" y="319"/>
                      <a:pt x="257" y="319"/>
                    </a:cubicBezTo>
                    <a:cubicBezTo>
                      <a:pt x="275" y="319"/>
                      <a:pt x="292" y="337"/>
                      <a:pt x="292" y="354"/>
                    </a:cubicBezTo>
                    <a:cubicBezTo>
                      <a:pt x="292" y="372"/>
                      <a:pt x="275" y="390"/>
                      <a:pt x="257" y="3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9" name="íşlïdê">
              <a:extLst>
                <a:ext uri="{FF2B5EF4-FFF2-40B4-BE49-F238E27FC236}">
                  <a16:creationId xmlns:a16="http://schemas.microsoft.com/office/drawing/2014/main" id="{B0EC69F8-B18A-4411-BC9B-C5A9D5097DA1}"/>
                </a:ext>
              </a:extLst>
            </p:cNvPr>
            <p:cNvGrpSpPr/>
            <p:nvPr/>
          </p:nvGrpSpPr>
          <p:grpSpPr>
            <a:xfrm>
              <a:off x="4336455" y="4207401"/>
              <a:ext cx="764860" cy="765060"/>
              <a:chOff x="4427354" y="4207401"/>
              <a:chExt cx="764860" cy="765060"/>
            </a:xfrm>
          </p:grpSpPr>
          <p:sp>
            <p:nvSpPr>
              <p:cNvPr id="28" name="íṩļîdê">
                <a:extLst>
                  <a:ext uri="{FF2B5EF4-FFF2-40B4-BE49-F238E27FC236}">
                    <a16:creationId xmlns:a16="http://schemas.microsoft.com/office/drawing/2014/main" id="{6BA9FA16-39E2-4304-BB50-9B4CC12F3275}"/>
                  </a:ext>
                </a:extLst>
              </p:cNvPr>
              <p:cNvSpPr/>
              <p:nvPr/>
            </p:nvSpPr>
            <p:spPr bwMode="auto">
              <a:xfrm>
                <a:off x="4427354" y="4207401"/>
                <a:ext cx="764860" cy="76506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ïṡľiḋê">
                <a:extLst>
                  <a:ext uri="{FF2B5EF4-FFF2-40B4-BE49-F238E27FC236}">
                    <a16:creationId xmlns:a16="http://schemas.microsoft.com/office/drawing/2014/main" id="{32B18FEB-7A48-4585-AB84-B7BFDECC40C2}"/>
                  </a:ext>
                </a:extLst>
              </p:cNvPr>
              <p:cNvSpPr/>
              <p:nvPr/>
            </p:nvSpPr>
            <p:spPr bwMode="auto">
              <a:xfrm>
                <a:off x="4651628" y="4415300"/>
                <a:ext cx="316312" cy="316315"/>
              </a:xfrm>
              <a:custGeom>
                <a:avLst/>
                <a:gdLst>
                  <a:gd name="T0" fmla="*/ 399 w 444"/>
                  <a:gd name="T1" fmla="*/ 53 h 444"/>
                  <a:gd name="T2" fmla="*/ 399 w 444"/>
                  <a:gd name="T3" fmla="*/ 53 h 444"/>
                  <a:gd name="T4" fmla="*/ 372 w 444"/>
                  <a:gd name="T5" fmla="*/ 53 h 444"/>
                  <a:gd name="T6" fmla="*/ 372 w 444"/>
                  <a:gd name="T7" fmla="*/ 98 h 444"/>
                  <a:gd name="T8" fmla="*/ 293 w 444"/>
                  <a:gd name="T9" fmla="*/ 98 h 444"/>
                  <a:gd name="T10" fmla="*/ 293 w 444"/>
                  <a:gd name="T11" fmla="*/ 53 h 444"/>
                  <a:gd name="T12" fmla="*/ 151 w 444"/>
                  <a:gd name="T13" fmla="*/ 53 h 444"/>
                  <a:gd name="T14" fmla="*/ 151 w 444"/>
                  <a:gd name="T15" fmla="*/ 98 h 444"/>
                  <a:gd name="T16" fmla="*/ 71 w 444"/>
                  <a:gd name="T17" fmla="*/ 98 h 444"/>
                  <a:gd name="T18" fmla="*/ 71 w 444"/>
                  <a:gd name="T19" fmla="*/ 53 h 444"/>
                  <a:gd name="T20" fmla="*/ 45 w 444"/>
                  <a:gd name="T21" fmla="*/ 53 h 444"/>
                  <a:gd name="T22" fmla="*/ 0 w 444"/>
                  <a:gd name="T23" fmla="*/ 98 h 444"/>
                  <a:gd name="T24" fmla="*/ 0 w 444"/>
                  <a:gd name="T25" fmla="*/ 399 h 444"/>
                  <a:gd name="T26" fmla="*/ 45 w 444"/>
                  <a:gd name="T27" fmla="*/ 443 h 444"/>
                  <a:gd name="T28" fmla="*/ 399 w 444"/>
                  <a:gd name="T29" fmla="*/ 443 h 444"/>
                  <a:gd name="T30" fmla="*/ 443 w 444"/>
                  <a:gd name="T31" fmla="*/ 399 h 444"/>
                  <a:gd name="T32" fmla="*/ 443 w 444"/>
                  <a:gd name="T33" fmla="*/ 98 h 444"/>
                  <a:gd name="T34" fmla="*/ 399 w 444"/>
                  <a:gd name="T35" fmla="*/ 53 h 444"/>
                  <a:gd name="T36" fmla="*/ 399 w 444"/>
                  <a:gd name="T37" fmla="*/ 399 h 444"/>
                  <a:gd name="T38" fmla="*/ 399 w 444"/>
                  <a:gd name="T39" fmla="*/ 399 h 444"/>
                  <a:gd name="T40" fmla="*/ 45 w 444"/>
                  <a:gd name="T41" fmla="*/ 399 h 444"/>
                  <a:gd name="T42" fmla="*/ 45 w 444"/>
                  <a:gd name="T43" fmla="*/ 196 h 444"/>
                  <a:gd name="T44" fmla="*/ 399 w 444"/>
                  <a:gd name="T45" fmla="*/ 196 h 444"/>
                  <a:gd name="T46" fmla="*/ 399 w 444"/>
                  <a:gd name="T47" fmla="*/ 399 h 444"/>
                  <a:gd name="T48" fmla="*/ 124 w 444"/>
                  <a:gd name="T49" fmla="*/ 0 h 444"/>
                  <a:gd name="T50" fmla="*/ 124 w 444"/>
                  <a:gd name="T51" fmla="*/ 0 h 444"/>
                  <a:gd name="T52" fmla="*/ 89 w 444"/>
                  <a:gd name="T53" fmla="*/ 0 h 444"/>
                  <a:gd name="T54" fmla="*/ 89 w 444"/>
                  <a:gd name="T55" fmla="*/ 89 h 444"/>
                  <a:gd name="T56" fmla="*/ 124 w 444"/>
                  <a:gd name="T57" fmla="*/ 89 h 444"/>
                  <a:gd name="T58" fmla="*/ 124 w 444"/>
                  <a:gd name="T59" fmla="*/ 0 h 444"/>
                  <a:gd name="T60" fmla="*/ 354 w 444"/>
                  <a:gd name="T61" fmla="*/ 0 h 444"/>
                  <a:gd name="T62" fmla="*/ 354 w 444"/>
                  <a:gd name="T63" fmla="*/ 0 h 444"/>
                  <a:gd name="T64" fmla="*/ 319 w 444"/>
                  <a:gd name="T65" fmla="*/ 0 h 444"/>
                  <a:gd name="T66" fmla="*/ 319 w 444"/>
                  <a:gd name="T67" fmla="*/ 89 h 444"/>
                  <a:gd name="T68" fmla="*/ 354 w 444"/>
                  <a:gd name="T69" fmla="*/ 89 h 444"/>
                  <a:gd name="T70" fmla="*/ 354 w 444"/>
                  <a:gd name="T71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44" h="444">
                    <a:moveTo>
                      <a:pt x="399" y="53"/>
                    </a:moveTo>
                    <a:lnTo>
                      <a:pt x="399" y="53"/>
                    </a:lnTo>
                    <a:cubicBezTo>
                      <a:pt x="372" y="53"/>
                      <a:pt x="372" y="53"/>
                      <a:pt x="372" y="53"/>
                    </a:cubicBezTo>
                    <a:cubicBezTo>
                      <a:pt x="372" y="98"/>
                      <a:pt x="372" y="98"/>
                      <a:pt x="372" y="98"/>
                    </a:cubicBezTo>
                    <a:cubicBezTo>
                      <a:pt x="293" y="98"/>
                      <a:pt x="293" y="98"/>
                      <a:pt x="293" y="98"/>
                    </a:cubicBezTo>
                    <a:cubicBezTo>
                      <a:pt x="293" y="53"/>
                      <a:pt x="293" y="53"/>
                      <a:pt x="293" y="53"/>
                    </a:cubicBezTo>
                    <a:cubicBezTo>
                      <a:pt x="151" y="53"/>
                      <a:pt x="151" y="53"/>
                      <a:pt x="151" y="53"/>
                    </a:cubicBezTo>
                    <a:cubicBezTo>
                      <a:pt x="151" y="98"/>
                      <a:pt x="151" y="98"/>
                      <a:pt x="15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18" y="53"/>
                      <a:pt x="0" y="71"/>
                      <a:pt x="0" y="98"/>
                    </a:cubicBezTo>
                    <a:cubicBezTo>
                      <a:pt x="0" y="399"/>
                      <a:pt x="0" y="399"/>
                      <a:pt x="0" y="399"/>
                    </a:cubicBezTo>
                    <a:cubicBezTo>
                      <a:pt x="0" y="425"/>
                      <a:pt x="18" y="443"/>
                      <a:pt x="45" y="443"/>
                    </a:cubicBezTo>
                    <a:cubicBezTo>
                      <a:pt x="399" y="443"/>
                      <a:pt x="399" y="443"/>
                      <a:pt x="399" y="443"/>
                    </a:cubicBezTo>
                    <a:cubicBezTo>
                      <a:pt x="425" y="443"/>
                      <a:pt x="443" y="425"/>
                      <a:pt x="443" y="399"/>
                    </a:cubicBezTo>
                    <a:cubicBezTo>
                      <a:pt x="443" y="98"/>
                      <a:pt x="443" y="98"/>
                      <a:pt x="443" y="98"/>
                    </a:cubicBezTo>
                    <a:cubicBezTo>
                      <a:pt x="443" y="71"/>
                      <a:pt x="425" y="53"/>
                      <a:pt x="399" y="53"/>
                    </a:cubicBezTo>
                    <a:close/>
                    <a:moveTo>
                      <a:pt x="399" y="399"/>
                    </a:moveTo>
                    <a:lnTo>
                      <a:pt x="399" y="399"/>
                    </a:lnTo>
                    <a:cubicBezTo>
                      <a:pt x="45" y="399"/>
                      <a:pt x="45" y="399"/>
                      <a:pt x="45" y="399"/>
                    </a:cubicBezTo>
                    <a:cubicBezTo>
                      <a:pt x="45" y="196"/>
                      <a:pt x="45" y="196"/>
                      <a:pt x="45" y="196"/>
                    </a:cubicBezTo>
                    <a:cubicBezTo>
                      <a:pt x="399" y="196"/>
                      <a:pt x="399" y="196"/>
                      <a:pt x="399" y="196"/>
                    </a:cubicBezTo>
                    <a:lnTo>
                      <a:pt x="399" y="399"/>
                    </a:lnTo>
                    <a:close/>
                    <a:moveTo>
                      <a:pt x="124" y="0"/>
                    </a:moveTo>
                    <a:lnTo>
                      <a:pt x="124" y="0"/>
                    </a:lnTo>
                    <a:cubicBezTo>
                      <a:pt x="89" y="0"/>
                      <a:pt x="89" y="0"/>
                      <a:pt x="89" y="0"/>
                    </a:cubicBezTo>
                    <a:cubicBezTo>
                      <a:pt x="89" y="89"/>
                      <a:pt x="89" y="89"/>
                      <a:pt x="89" y="89"/>
                    </a:cubicBezTo>
                    <a:cubicBezTo>
                      <a:pt x="124" y="89"/>
                      <a:pt x="124" y="89"/>
                      <a:pt x="124" y="89"/>
                    </a:cubicBezTo>
                    <a:lnTo>
                      <a:pt x="124" y="0"/>
                    </a:lnTo>
                    <a:close/>
                    <a:moveTo>
                      <a:pt x="354" y="0"/>
                    </a:moveTo>
                    <a:lnTo>
                      <a:pt x="354" y="0"/>
                    </a:lnTo>
                    <a:cubicBezTo>
                      <a:pt x="319" y="0"/>
                      <a:pt x="319" y="0"/>
                      <a:pt x="319" y="0"/>
                    </a:cubicBezTo>
                    <a:cubicBezTo>
                      <a:pt x="319" y="89"/>
                      <a:pt x="319" y="89"/>
                      <a:pt x="319" y="89"/>
                    </a:cubicBezTo>
                    <a:cubicBezTo>
                      <a:pt x="354" y="89"/>
                      <a:pt x="354" y="89"/>
                      <a:pt x="354" y="89"/>
                    </a:cubicBezTo>
                    <a:lnTo>
                      <a:pt x="3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0" name="ïṩḷïdè">
              <a:extLst>
                <a:ext uri="{FF2B5EF4-FFF2-40B4-BE49-F238E27FC236}">
                  <a16:creationId xmlns:a16="http://schemas.microsoft.com/office/drawing/2014/main" id="{8D355581-CB92-4AD3-A01C-931AB5E06514}"/>
                </a:ext>
              </a:extLst>
            </p:cNvPr>
            <p:cNvGrpSpPr/>
            <p:nvPr/>
          </p:nvGrpSpPr>
          <p:grpSpPr>
            <a:xfrm>
              <a:off x="6960645" y="4207401"/>
              <a:ext cx="764860" cy="765060"/>
              <a:chOff x="7006095" y="4207401"/>
              <a:chExt cx="764860" cy="765060"/>
            </a:xfrm>
          </p:grpSpPr>
          <p:sp>
            <p:nvSpPr>
              <p:cNvPr id="26" name="íṡľíḑe">
                <a:extLst>
                  <a:ext uri="{FF2B5EF4-FFF2-40B4-BE49-F238E27FC236}">
                    <a16:creationId xmlns:a16="http://schemas.microsoft.com/office/drawing/2014/main" id="{A0F10F8A-F1B2-4CC8-8137-32747D6EDD7C}"/>
                  </a:ext>
                </a:extLst>
              </p:cNvPr>
              <p:cNvSpPr/>
              <p:nvPr/>
            </p:nvSpPr>
            <p:spPr bwMode="auto">
              <a:xfrm>
                <a:off x="7006095" y="4207401"/>
                <a:ext cx="764860" cy="765060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iSļíḋè">
                <a:extLst>
                  <a:ext uri="{FF2B5EF4-FFF2-40B4-BE49-F238E27FC236}">
                    <a16:creationId xmlns:a16="http://schemas.microsoft.com/office/drawing/2014/main" id="{EA97A346-8854-4F64-AAF6-65815FDFE4A8}"/>
                  </a:ext>
                </a:extLst>
              </p:cNvPr>
              <p:cNvSpPr/>
              <p:nvPr/>
            </p:nvSpPr>
            <p:spPr bwMode="auto">
              <a:xfrm>
                <a:off x="7141629" y="4459249"/>
                <a:ext cx="493793" cy="275302"/>
              </a:xfrm>
              <a:custGeom>
                <a:avLst/>
                <a:gdLst>
                  <a:gd name="T0" fmla="*/ 249 w 497"/>
                  <a:gd name="T1" fmla="*/ 0 h 276"/>
                  <a:gd name="T2" fmla="*/ 249 w 497"/>
                  <a:gd name="T3" fmla="*/ 0 h 276"/>
                  <a:gd name="T4" fmla="*/ 0 w 497"/>
                  <a:gd name="T5" fmla="*/ 133 h 276"/>
                  <a:gd name="T6" fmla="*/ 249 w 497"/>
                  <a:gd name="T7" fmla="*/ 275 h 276"/>
                  <a:gd name="T8" fmla="*/ 496 w 497"/>
                  <a:gd name="T9" fmla="*/ 133 h 276"/>
                  <a:gd name="T10" fmla="*/ 249 w 497"/>
                  <a:gd name="T11" fmla="*/ 0 h 276"/>
                  <a:gd name="T12" fmla="*/ 249 w 497"/>
                  <a:gd name="T13" fmla="*/ 239 h 276"/>
                  <a:gd name="T14" fmla="*/ 249 w 497"/>
                  <a:gd name="T15" fmla="*/ 239 h 276"/>
                  <a:gd name="T16" fmla="*/ 142 w 497"/>
                  <a:gd name="T17" fmla="*/ 133 h 276"/>
                  <a:gd name="T18" fmla="*/ 249 w 497"/>
                  <a:gd name="T19" fmla="*/ 26 h 276"/>
                  <a:gd name="T20" fmla="*/ 355 w 497"/>
                  <a:gd name="T21" fmla="*/ 133 h 276"/>
                  <a:gd name="T22" fmla="*/ 249 w 497"/>
                  <a:gd name="T23" fmla="*/ 239 h 276"/>
                  <a:gd name="T24" fmla="*/ 249 w 497"/>
                  <a:gd name="T25" fmla="*/ 133 h 276"/>
                  <a:gd name="T26" fmla="*/ 249 w 497"/>
                  <a:gd name="T27" fmla="*/ 133 h 276"/>
                  <a:gd name="T28" fmla="*/ 249 w 497"/>
                  <a:gd name="T29" fmla="*/ 79 h 276"/>
                  <a:gd name="T30" fmla="*/ 195 w 497"/>
                  <a:gd name="T31" fmla="*/ 133 h 276"/>
                  <a:gd name="T32" fmla="*/ 249 w 497"/>
                  <a:gd name="T33" fmla="*/ 186 h 276"/>
                  <a:gd name="T34" fmla="*/ 302 w 497"/>
                  <a:gd name="T35" fmla="*/ 133 h 276"/>
                  <a:gd name="T36" fmla="*/ 249 w 497"/>
                  <a:gd name="T37" fmla="*/ 133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7" h="276">
                    <a:moveTo>
                      <a:pt x="249" y="0"/>
                    </a:moveTo>
                    <a:lnTo>
                      <a:pt x="249" y="0"/>
                    </a:lnTo>
                    <a:cubicBezTo>
                      <a:pt x="89" y="0"/>
                      <a:pt x="0" y="115"/>
                      <a:pt x="0" y="133"/>
                    </a:cubicBezTo>
                    <a:cubicBezTo>
                      <a:pt x="0" y="151"/>
                      <a:pt x="89" y="275"/>
                      <a:pt x="249" y="275"/>
                    </a:cubicBezTo>
                    <a:cubicBezTo>
                      <a:pt x="408" y="275"/>
                      <a:pt x="496" y="151"/>
                      <a:pt x="496" y="133"/>
                    </a:cubicBezTo>
                    <a:cubicBezTo>
                      <a:pt x="496" y="115"/>
                      <a:pt x="408" y="0"/>
                      <a:pt x="249" y="0"/>
                    </a:cubicBezTo>
                    <a:close/>
                    <a:moveTo>
                      <a:pt x="249" y="239"/>
                    </a:moveTo>
                    <a:lnTo>
                      <a:pt x="249" y="239"/>
                    </a:lnTo>
                    <a:cubicBezTo>
                      <a:pt x="186" y="239"/>
                      <a:pt x="142" y="195"/>
                      <a:pt x="142" y="133"/>
                    </a:cubicBezTo>
                    <a:cubicBezTo>
                      <a:pt x="142" y="79"/>
                      <a:pt x="186" y="26"/>
                      <a:pt x="249" y="26"/>
                    </a:cubicBezTo>
                    <a:cubicBezTo>
                      <a:pt x="310" y="26"/>
                      <a:pt x="355" y="79"/>
                      <a:pt x="355" y="133"/>
                    </a:cubicBezTo>
                    <a:cubicBezTo>
                      <a:pt x="355" y="195"/>
                      <a:pt x="310" y="239"/>
                      <a:pt x="249" y="239"/>
                    </a:cubicBezTo>
                    <a:close/>
                    <a:moveTo>
                      <a:pt x="249" y="133"/>
                    </a:moveTo>
                    <a:lnTo>
                      <a:pt x="249" y="133"/>
                    </a:lnTo>
                    <a:cubicBezTo>
                      <a:pt x="239" y="123"/>
                      <a:pt x="266" y="79"/>
                      <a:pt x="249" y="79"/>
                    </a:cubicBezTo>
                    <a:cubicBezTo>
                      <a:pt x="221" y="79"/>
                      <a:pt x="195" y="107"/>
                      <a:pt x="195" y="133"/>
                    </a:cubicBezTo>
                    <a:cubicBezTo>
                      <a:pt x="195" y="168"/>
                      <a:pt x="221" y="186"/>
                      <a:pt x="249" y="186"/>
                    </a:cubicBezTo>
                    <a:cubicBezTo>
                      <a:pt x="274" y="186"/>
                      <a:pt x="302" y="168"/>
                      <a:pt x="302" y="133"/>
                    </a:cubicBezTo>
                    <a:cubicBezTo>
                      <a:pt x="302" y="123"/>
                      <a:pt x="257" y="142"/>
                      <a:pt x="249" y="1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1" name="îš1ïḑe">
              <a:extLst>
                <a:ext uri="{FF2B5EF4-FFF2-40B4-BE49-F238E27FC236}">
                  <a16:creationId xmlns:a16="http://schemas.microsoft.com/office/drawing/2014/main" id="{5ACE0775-9AF3-4471-AAFB-BCECCF4E38BB}"/>
                </a:ext>
              </a:extLst>
            </p:cNvPr>
            <p:cNvGrpSpPr/>
            <p:nvPr/>
          </p:nvGrpSpPr>
          <p:grpSpPr>
            <a:xfrm>
              <a:off x="9584835" y="4218686"/>
              <a:ext cx="764860" cy="765060"/>
              <a:chOff x="9584835" y="4218686"/>
              <a:chExt cx="764860" cy="765060"/>
            </a:xfrm>
          </p:grpSpPr>
          <p:sp>
            <p:nvSpPr>
              <p:cNvPr id="24" name="iśļîḓè">
                <a:extLst>
                  <a:ext uri="{FF2B5EF4-FFF2-40B4-BE49-F238E27FC236}">
                    <a16:creationId xmlns:a16="http://schemas.microsoft.com/office/drawing/2014/main" id="{6C4F9B41-EAF1-48EA-BEF4-8D25B21567E9}"/>
                  </a:ext>
                </a:extLst>
              </p:cNvPr>
              <p:cNvSpPr/>
              <p:nvPr/>
            </p:nvSpPr>
            <p:spPr bwMode="auto">
              <a:xfrm>
                <a:off x="9584835" y="4218686"/>
                <a:ext cx="764860" cy="76506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íśľîḋè">
                <a:extLst>
                  <a:ext uri="{FF2B5EF4-FFF2-40B4-BE49-F238E27FC236}">
                    <a16:creationId xmlns:a16="http://schemas.microsoft.com/office/drawing/2014/main" id="{D4CF0A4F-79DF-46D7-A737-3FE89D20F4BF}"/>
                  </a:ext>
                </a:extLst>
              </p:cNvPr>
              <p:cNvSpPr/>
              <p:nvPr/>
            </p:nvSpPr>
            <p:spPr bwMode="auto">
              <a:xfrm>
                <a:off x="9760161" y="4431849"/>
                <a:ext cx="414209" cy="333566"/>
              </a:xfrm>
              <a:custGeom>
                <a:avLst/>
                <a:gdLst>
                  <a:gd name="T0" fmla="*/ 169 w 497"/>
                  <a:gd name="T1" fmla="*/ 196 h 400"/>
                  <a:gd name="T2" fmla="*/ 169 w 497"/>
                  <a:gd name="T3" fmla="*/ 196 h 400"/>
                  <a:gd name="T4" fmla="*/ 248 w 497"/>
                  <a:gd name="T5" fmla="*/ 275 h 400"/>
                  <a:gd name="T6" fmla="*/ 328 w 497"/>
                  <a:gd name="T7" fmla="*/ 196 h 400"/>
                  <a:gd name="T8" fmla="*/ 248 w 497"/>
                  <a:gd name="T9" fmla="*/ 116 h 400"/>
                  <a:gd name="T10" fmla="*/ 169 w 497"/>
                  <a:gd name="T11" fmla="*/ 196 h 400"/>
                  <a:gd name="T12" fmla="*/ 116 w 497"/>
                  <a:gd name="T13" fmla="*/ 169 h 400"/>
                  <a:gd name="T14" fmla="*/ 116 w 497"/>
                  <a:gd name="T15" fmla="*/ 169 h 400"/>
                  <a:gd name="T16" fmla="*/ 248 w 497"/>
                  <a:gd name="T17" fmla="*/ 63 h 400"/>
                  <a:gd name="T18" fmla="*/ 345 w 497"/>
                  <a:gd name="T19" fmla="*/ 98 h 400"/>
                  <a:gd name="T20" fmla="*/ 390 w 497"/>
                  <a:gd name="T21" fmla="*/ 98 h 400"/>
                  <a:gd name="T22" fmla="*/ 390 w 497"/>
                  <a:gd name="T23" fmla="*/ 54 h 400"/>
                  <a:gd name="T24" fmla="*/ 248 w 497"/>
                  <a:gd name="T25" fmla="*/ 0 h 400"/>
                  <a:gd name="T26" fmla="*/ 62 w 497"/>
                  <a:gd name="T27" fmla="*/ 143 h 400"/>
                  <a:gd name="T28" fmla="*/ 0 w 497"/>
                  <a:gd name="T29" fmla="*/ 143 h 400"/>
                  <a:gd name="T30" fmla="*/ 0 w 497"/>
                  <a:gd name="T31" fmla="*/ 196 h 400"/>
                  <a:gd name="T32" fmla="*/ 80 w 497"/>
                  <a:gd name="T33" fmla="*/ 196 h 400"/>
                  <a:gd name="T34" fmla="*/ 116 w 497"/>
                  <a:gd name="T35" fmla="*/ 169 h 400"/>
                  <a:gd name="T36" fmla="*/ 416 w 497"/>
                  <a:gd name="T37" fmla="*/ 196 h 400"/>
                  <a:gd name="T38" fmla="*/ 416 w 497"/>
                  <a:gd name="T39" fmla="*/ 196 h 400"/>
                  <a:gd name="T40" fmla="*/ 381 w 497"/>
                  <a:gd name="T41" fmla="*/ 231 h 400"/>
                  <a:gd name="T42" fmla="*/ 248 w 497"/>
                  <a:gd name="T43" fmla="*/ 337 h 400"/>
                  <a:gd name="T44" fmla="*/ 151 w 497"/>
                  <a:gd name="T45" fmla="*/ 293 h 400"/>
                  <a:gd name="T46" fmla="*/ 107 w 497"/>
                  <a:gd name="T47" fmla="*/ 293 h 400"/>
                  <a:gd name="T48" fmla="*/ 107 w 497"/>
                  <a:gd name="T49" fmla="*/ 337 h 400"/>
                  <a:gd name="T50" fmla="*/ 248 w 497"/>
                  <a:gd name="T51" fmla="*/ 399 h 400"/>
                  <a:gd name="T52" fmla="*/ 435 w 497"/>
                  <a:gd name="T53" fmla="*/ 257 h 400"/>
                  <a:gd name="T54" fmla="*/ 496 w 497"/>
                  <a:gd name="T55" fmla="*/ 257 h 400"/>
                  <a:gd name="T56" fmla="*/ 496 w 497"/>
                  <a:gd name="T57" fmla="*/ 196 h 400"/>
                  <a:gd name="T58" fmla="*/ 416 w 497"/>
                  <a:gd name="T59" fmla="*/ 19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97" h="400">
                    <a:moveTo>
                      <a:pt x="169" y="196"/>
                    </a:moveTo>
                    <a:lnTo>
                      <a:pt x="169" y="196"/>
                    </a:lnTo>
                    <a:cubicBezTo>
                      <a:pt x="169" y="240"/>
                      <a:pt x="204" y="275"/>
                      <a:pt x="248" y="275"/>
                    </a:cubicBezTo>
                    <a:cubicBezTo>
                      <a:pt x="292" y="275"/>
                      <a:pt x="328" y="240"/>
                      <a:pt x="328" y="196"/>
                    </a:cubicBezTo>
                    <a:cubicBezTo>
                      <a:pt x="328" y="151"/>
                      <a:pt x="292" y="116"/>
                      <a:pt x="248" y="116"/>
                    </a:cubicBezTo>
                    <a:cubicBezTo>
                      <a:pt x="204" y="116"/>
                      <a:pt x="169" y="151"/>
                      <a:pt x="169" y="196"/>
                    </a:cubicBezTo>
                    <a:close/>
                    <a:moveTo>
                      <a:pt x="116" y="169"/>
                    </a:moveTo>
                    <a:lnTo>
                      <a:pt x="116" y="169"/>
                    </a:lnTo>
                    <a:cubicBezTo>
                      <a:pt x="124" y="107"/>
                      <a:pt x="186" y="63"/>
                      <a:pt x="248" y="63"/>
                    </a:cubicBezTo>
                    <a:cubicBezTo>
                      <a:pt x="284" y="63"/>
                      <a:pt x="319" y="71"/>
                      <a:pt x="345" y="98"/>
                    </a:cubicBezTo>
                    <a:cubicBezTo>
                      <a:pt x="354" y="107"/>
                      <a:pt x="381" y="107"/>
                      <a:pt x="390" y="98"/>
                    </a:cubicBezTo>
                    <a:cubicBezTo>
                      <a:pt x="399" y="89"/>
                      <a:pt x="399" y="71"/>
                      <a:pt x="390" y="54"/>
                    </a:cubicBezTo>
                    <a:cubicBezTo>
                      <a:pt x="354" y="18"/>
                      <a:pt x="301" y="0"/>
                      <a:pt x="248" y="0"/>
                    </a:cubicBezTo>
                    <a:cubicBezTo>
                      <a:pt x="160" y="0"/>
                      <a:pt x="80" y="54"/>
                      <a:pt x="62" y="143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80" y="196"/>
                      <a:pt x="80" y="196"/>
                      <a:pt x="80" y="196"/>
                    </a:cubicBezTo>
                    <a:cubicBezTo>
                      <a:pt x="107" y="196"/>
                      <a:pt x="107" y="178"/>
                      <a:pt x="116" y="169"/>
                    </a:cubicBezTo>
                    <a:close/>
                    <a:moveTo>
                      <a:pt x="416" y="196"/>
                    </a:moveTo>
                    <a:lnTo>
                      <a:pt x="416" y="196"/>
                    </a:lnTo>
                    <a:cubicBezTo>
                      <a:pt x="390" y="196"/>
                      <a:pt x="390" y="222"/>
                      <a:pt x="381" y="231"/>
                    </a:cubicBezTo>
                    <a:cubicBezTo>
                      <a:pt x="372" y="293"/>
                      <a:pt x="319" y="337"/>
                      <a:pt x="248" y="337"/>
                    </a:cubicBezTo>
                    <a:cubicBezTo>
                      <a:pt x="213" y="337"/>
                      <a:pt x="177" y="319"/>
                      <a:pt x="151" y="293"/>
                    </a:cubicBezTo>
                    <a:cubicBezTo>
                      <a:pt x="142" y="284"/>
                      <a:pt x="116" y="284"/>
                      <a:pt x="107" y="293"/>
                    </a:cubicBezTo>
                    <a:cubicBezTo>
                      <a:pt x="97" y="310"/>
                      <a:pt x="97" y="328"/>
                      <a:pt x="107" y="337"/>
                    </a:cubicBezTo>
                    <a:cubicBezTo>
                      <a:pt x="142" y="373"/>
                      <a:pt x="195" y="399"/>
                      <a:pt x="248" y="399"/>
                    </a:cubicBezTo>
                    <a:cubicBezTo>
                      <a:pt x="337" y="399"/>
                      <a:pt x="416" y="337"/>
                      <a:pt x="435" y="257"/>
                    </a:cubicBezTo>
                    <a:cubicBezTo>
                      <a:pt x="496" y="257"/>
                      <a:pt x="496" y="257"/>
                      <a:pt x="496" y="257"/>
                    </a:cubicBezTo>
                    <a:cubicBezTo>
                      <a:pt x="496" y="196"/>
                      <a:pt x="496" y="196"/>
                      <a:pt x="496" y="196"/>
                    </a:cubicBezTo>
                    <a:lnTo>
                      <a:pt x="416" y="19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2" name="íṩlíďé">
              <a:extLst>
                <a:ext uri="{FF2B5EF4-FFF2-40B4-BE49-F238E27FC236}">
                  <a16:creationId xmlns:a16="http://schemas.microsoft.com/office/drawing/2014/main" id="{C292C5EE-7326-44C9-8174-417447475FA7}"/>
                </a:ext>
              </a:extLst>
            </p:cNvPr>
            <p:cNvGrpSpPr/>
            <p:nvPr/>
          </p:nvGrpSpPr>
          <p:grpSpPr>
            <a:xfrm>
              <a:off x="8853460" y="5113639"/>
              <a:ext cx="2227611" cy="1009932"/>
              <a:chOff x="1661706" y="4712183"/>
              <a:chExt cx="2227611" cy="1009932"/>
            </a:xfrm>
          </p:grpSpPr>
          <p:sp>
            <p:nvSpPr>
              <p:cNvPr id="22" name="iSḷïḓe">
                <a:extLst>
                  <a:ext uri="{FF2B5EF4-FFF2-40B4-BE49-F238E27FC236}">
                    <a16:creationId xmlns:a16="http://schemas.microsoft.com/office/drawing/2014/main" id="{863DB76B-D13E-4596-8903-A42C85C2C477}"/>
                  </a:ext>
                </a:extLst>
              </p:cNvPr>
              <p:cNvSpPr txBox="1"/>
              <p:nvPr/>
            </p:nvSpPr>
            <p:spPr>
              <a:xfrm>
                <a:off x="1661706" y="4712183"/>
                <a:ext cx="2223714" cy="40976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  <p:sp>
            <p:nvSpPr>
              <p:cNvPr id="23" name="íŝliḑe">
                <a:extLst>
                  <a:ext uri="{FF2B5EF4-FFF2-40B4-BE49-F238E27FC236}">
                    <a16:creationId xmlns:a16="http://schemas.microsoft.com/office/drawing/2014/main" id="{77047154-65CA-4EBA-BBDA-E58D72F789E6}"/>
                  </a:ext>
                </a:extLst>
              </p:cNvPr>
              <p:cNvSpPr txBox="1"/>
              <p:nvPr/>
            </p:nvSpPr>
            <p:spPr>
              <a:xfrm>
                <a:off x="1700709" y="5121951"/>
                <a:ext cx="2188608" cy="600164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</a:p>
            </p:txBody>
          </p:sp>
        </p:grpSp>
        <p:grpSp>
          <p:nvGrpSpPr>
            <p:cNvPr id="13" name="ïṩlïďe">
              <a:extLst>
                <a:ext uri="{FF2B5EF4-FFF2-40B4-BE49-F238E27FC236}">
                  <a16:creationId xmlns:a16="http://schemas.microsoft.com/office/drawing/2014/main" id="{E41911F6-E429-4C5E-9CAA-E51ED80129E7}"/>
                </a:ext>
              </a:extLst>
            </p:cNvPr>
            <p:cNvGrpSpPr/>
            <p:nvPr/>
          </p:nvGrpSpPr>
          <p:grpSpPr>
            <a:xfrm>
              <a:off x="6229270" y="5113639"/>
              <a:ext cx="2227611" cy="1009932"/>
              <a:chOff x="1661706" y="4712183"/>
              <a:chExt cx="2227611" cy="1009932"/>
            </a:xfrm>
          </p:grpSpPr>
          <p:sp>
            <p:nvSpPr>
              <p:cNvPr id="20" name="íŝlïḓê">
                <a:extLst>
                  <a:ext uri="{FF2B5EF4-FFF2-40B4-BE49-F238E27FC236}">
                    <a16:creationId xmlns:a16="http://schemas.microsoft.com/office/drawing/2014/main" id="{78791E8F-EFE9-4B94-B282-D28F0BFA095E}"/>
                  </a:ext>
                </a:extLst>
              </p:cNvPr>
              <p:cNvSpPr txBox="1"/>
              <p:nvPr/>
            </p:nvSpPr>
            <p:spPr>
              <a:xfrm>
                <a:off x="1661706" y="4712183"/>
                <a:ext cx="2223714" cy="40976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  <p:sp>
            <p:nvSpPr>
              <p:cNvPr id="21" name="í$liḍê">
                <a:extLst>
                  <a:ext uri="{FF2B5EF4-FFF2-40B4-BE49-F238E27FC236}">
                    <a16:creationId xmlns:a16="http://schemas.microsoft.com/office/drawing/2014/main" id="{0322993B-AA19-4EE4-86DE-AD2901DCC1D4}"/>
                  </a:ext>
                </a:extLst>
              </p:cNvPr>
              <p:cNvSpPr txBox="1"/>
              <p:nvPr/>
            </p:nvSpPr>
            <p:spPr>
              <a:xfrm>
                <a:off x="1700709" y="5121951"/>
                <a:ext cx="2188608" cy="600164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</a:p>
            </p:txBody>
          </p:sp>
        </p:grpSp>
        <p:grpSp>
          <p:nvGrpSpPr>
            <p:cNvPr id="14" name="îşļïďê">
              <a:extLst>
                <a:ext uri="{FF2B5EF4-FFF2-40B4-BE49-F238E27FC236}">
                  <a16:creationId xmlns:a16="http://schemas.microsoft.com/office/drawing/2014/main" id="{0E5D56FF-CAC2-4CBA-AAF6-5D74F30FC46C}"/>
                </a:ext>
              </a:extLst>
            </p:cNvPr>
            <p:cNvGrpSpPr/>
            <p:nvPr/>
          </p:nvGrpSpPr>
          <p:grpSpPr>
            <a:xfrm>
              <a:off x="3605080" y="5113639"/>
              <a:ext cx="2227611" cy="1009932"/>
              <a:chOff x="1661706" y="4712183"/>
              <a:chExt cx="2227611" cy="1009932"/>
            </a:xfrm>
          </p:grpSpPr>
          <p:sp>
            <p:nvSpPr>
              <p:cNvPr id="18" name="i$ļïḓê">
                <a:extLst>
                  <a:ext uri="{FF2B5EF4-FFF2-40B4-BE49-F238E27FC236}">
                    <a16:creationId xmlns:a16="http://schemas.microsoft.com/office/drawing/2014/main" id="{CE411DFB-F028-4C9C-95F6-A04D31C32DC8}"/>
                  </a:ext>
                </a:extLst>
              </p:cNvPr>
              <p:cNvSpPr txBox="1"/>
              <p:nvPr/>
            </p:nvSpPr>
            <p:spPr>
              <a:xfrm>
                <a:off x="1661706" y="4712183"/>
                <a:ext cx="2223714" cy="40976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  <p:sp>
            <p:nvSpPr>
              <p:cNvPr id="19" name="íṣ1idé">
                <a:extLst>
                  <a:ext uri="{FF2B5EF4-FFF2-40B4-BE49-F238E27FC236}">
                    <a16:creationId xmlns:a16="http://schemas.microsoft.com/office/drawing/2014/main" id="{1149F591-89C3-4668-83EA-3A94120BD92D}"/>
                  </a:ext>
                </a:extLst>
              </p:cNvPr>
              <p:cNvSpPr txBox="1"/>
              <p:nvPr/>
            </p:nvSpPr>
            <p:spPr>
              <a:xfrm>
                <a:off x="1700709" y="5121951"/>
                <a:ext cx="2188608" cy="600164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</a:p>
            </p:txBody>
          </p:sp>
        </p:grpSp>
        <p:grpSp>
          <p:nvGrpSpPr>
            <p:cNvPr id="15" name="îşlïḓê">
              <a:extLst>
                <a:ext uri="{FF2B5EF4-FFF2-40B4-BE49-F238E27FC236}">
                  <a16:creationId xmlns:a16="http://schemas.microsoft.com/office/drawing/2014/main" id="{C281D715-06D9-43F7-8B63-66038E96AA7A}"/>
                </a:ext>
              </a:extLst>
            </p:cNvPr>
            <p:cNvGrpSpPr/>
            <p:nvPr/>
          </p:nvGrpSpPr>
          <p:grpSpPr>
            <a:xfrm>
              <a:off x="980890" y="5113639"/>
              <a:ext cx="2227611" cy="1009932"/>
              <a:chOff x="1661706" y="4712183"/>
              <a:chExt cx="2227611" cy="1009932"/>
            </a:xfrm>
          </p:grpSpPr>
          <p:sp>
            <p:nvSpPr>
              <p:cNvPr id="16" name="íṡľîďé">
                <a:extLst>
                  <a:ext uri="{FF2B5EF4-FFF2-40B4-BE49-F238E27FC236}">
                    <a16:creationId xmlns:a16="http://schemas.microsoft.com/office/drawing/2014/main" id="{A86348B7-57D0-4562-9EDE-0B2789503B54}"/>
                  </a:ext>
                </a:extLst>
              </p:cNvPr>
              <p:cNvSpPr txBox="1"/>
              <p:nvPr/>
            </p:nvSpPr>
            <p:spPr>
              <a:xfrm>
                <a:off x="1661706" y="4712183"/>
                <a:ext cx="2223714" cy="40976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  <p:sp>
            <p:nvSpPr>
              <p:cNvPr id="17" name="iṧḷîḍe">
                <a:extLst>
                  <a:ext uri="{FF2B5EF4-FFF2-40B4-BE49-F238E27FC236}">
                    <a16:creationId xmlns:a16="http://schemas.microsoft.com/office/drawing/2014/main" id="{87B91F8F-39FF-468B-B001-684FA19E1C72}"/>
                  </a:ext>
                </a:extLst>
              </p:cNvPr>
              <p:cNvSpPr txBox="1"/>
              <p:nvPr/>
            </p:nvSpPr>
            <p:spPr>
              <a:xfrm>
                <a:off x="1700709" y="5121951"/>
                <a:ext cx="2188608" cy="600164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7754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9E0FA3-24E6-4F2E-B34F-F37ED276A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4116E4B-11C6-4DB0-940D-A2F19B368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FA3A7B3-7388-4B0B-9DB0-5481B5D9E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54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0C1DBBB-B426-4280-BAD6-77C8207ADC5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91613" cy="4300965"/>
            <a:chOff x="669925" y="1130300"/>
            <a:chExt cx="10891613" cy="4300965"/>
          </a:xfrm>
        </p:grpSpPr>
        <p:sp>
          <p:nvSpPr>
            <p:cNvPr id="6" name="í$ľiḓe">
              <a:extLst>
                <a:ext uri="{FF2B5EF4-FFF2-40B4-BE49-F238E27FC236}">
                  <a16:creationId xmlns:a16="http://schemas.microsoft.com/office/drawing/2014/main" id="{B7814F50-C333-42EA-B780-F229CD032F0A}"/>
                </a:ext>
              </a:extLst>
            </p:cNvPr>
            <p:cNvSpPr/>
            <p:nvPr/>
          </p:nvSpPr>
          <p:spPr>
            <a:xfrm>
              <a:off x="673099" y="2888635"/>
              <a:ext cx="10845800" cy="7663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>
                  <a:solidFill>
                    <a:schemeClr val="tx1"/>
                  </a:solidFill>
                </a:rPr>
                <a:t>Text here</a:t>
              </a:r>
              <a:endParaRPr lang="zh-CN" altLang="en-US" sz="2000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AA3F74F1-4AB1-4DA5-9387-5E4E802BA840}"/>
                </a:ext>
              </a:extLst>
            </p:cNvPr>
            <p:cNvCxnSpPr/>
            <p:nvPr/>
          </p:nvCxnSpPr>
          <p:spPr>
            <a:xfrm flipH="1">
              <a:off x="6082071" y="3793607"/>
              <a:ext cx="0" cy="1637658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B4B3BD4F-0D3F-49C1-B2D9-15E46CA7345B}"/>
                </a:ext>
              </a:extLst>
            </p:cNvPr>
            <p:cNvCxnSpPr/>
            <p:nvPr/>
          </p:nvCxnSpPr>
          <p:spPr>
            <a:xfrm flipH="1">
              <a:off x="8821807" y="3793607"/>
              <a:ext cx="0" cy="1637658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BA801F12-D9CA-4203-910B-C825C7057577}"/>
                </a:ext>
              </a:extLst>
            </p:cNvPr>
            <p:cNvCxnSpPr/>
            <p:nvPr/>
          </p:nvCxnSpPr>
          <p:spPr>
            <a:xfrm flipH="1">
              <a:off x="3342335" y="3793607"/>
              <a:ext cx="0" cy="1637658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iṡľiḍê">
              <a:extLst>
                <a:ext uri="{FF2B5EF4-FFF2-40B4-BE49-F238E27FC236}">
                  <a16:creationId xmlns:a16="http://schemas.microsoft.com/office/drawing/2014/main" id="{22D1FBC4-C969-4754-80CE-FC2606553327}"/>
                </a:ext>
              </a:extLst>
            </p:cNvPr>
            <p:cNvGrpSpPr/>
            <p:nvPr/>
          </p:nvGrpSpPr>
          <p:grpSpPr>
            <a:xfrm>
              <a:off x="669925" y="3345275"/>
              <a:ext cx="2672405" cy="2084836"/>
              <a:chOff x="669925" y="3238423"/>
              <a:chExt cx="2672405" cy="2084836"/>
            </a:xfrm>
          </p:grpSpPr>
          <p:sp>
            <p:nvSpPr>
              <p:cNvPr id="28" name="íşļíḓè">
                <a:extLst>
                  <a:ext uri="{FF2B5EF4-FFF2-40B4-BE49-F238E27FC236}">
                    <a16:creationId xmlns:a16="http://schemas.microsoft.com/office/drawing/2014/main" id="{2090BFF6-C7AB-4C43-BCDB-151CE6E7B213}"/>
                  </a:ext>
                </a:extLst>
              </p:cNvPr>
              <p:cNvSpPr/>
              <p:nvPr/>
            </p:nvSpPr>
            <p:spPr>
              <a:xfrm>
                <a:off x="1469547" y="3238423"/>
                <a:ext cx="1005840" cy="10058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ïŝļíḑè">
                <a:extLst>
                  <a:ext uri="{FF2B5EF4-FFF2-40B4-BE49-F238E27FC236}">
                    <a16:creationId xmlns:a16="http://schemas.microsoft.com/office/drawing/2014/main" id="{60B2D44F-D728-4955-8AEF-14E924F4FDE9}"/>
                  </a:ext>
                </a:extLst>
              </p:cNvPr>
              <p:cNvSpPr/>
              <p:nvPr/>
            </p:nvSpPr>
            <p:spPr>
              <a:xfrm>
                <a:off x="1754185" y="3523061"/>
                <a:ext cx="436566" cy="436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chemeClr val="tx2"/>
                  </a:solidFill>
                </a:endParaRPr>
              </a:p>
            </p:txBody>
          </p:sp>
          <p:sp>
            <p:nvSpPr>
              <p:cNvPr id="30" name="ïśļîde">
                <a:extLst>
                  <a:ext uri="{FF2B5EF4-FFF2-40B4-BE49-F238E27FC236}">
                    <a16:creationId xmlns:a16="http://schemas.microsoft.com/office/drawing/2014/main" id="{54B7A0C9-9B94-4042-9F67-7E7495287966}"/>
                  </a:ext>
                </a:extLst>
              </p:cNvPr>
              <p:cNvSpPr/>
              <p:nvPr/>
            </p:nvSpPr>
            <p:spPr>
              <a:xfrm>
                <a:off x="673099" y="4299301"/>
                <a:ext cx="2669231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lvl="0" algn="ctr">
                  <a:defRPr/>
                </a:pPr>
                <a:r>
                  <a:rPr lang="en-US" altLang="zh-CN" sz="2000" b="1" kern="0" spc="-100" dirty="0"/>
                  <a:t>Text here</a:t>
                </a:r>
              </a:p>
            </p:txBody>
          </p:sp>
          <p:sp>
            <p:nvSpPr>
              <p:cNvPr id="31" name="ïślïďè">
                <a:extLst>
                  <a:ext uri="{FF2B5EF4-FFF2-40B4-BE49-F238E27FC236}">
                    <a16:creationId xmlns:a16="http://schemas.microsoft.com/office/drawing/2014/main" id="{1F61DD21-7574-47CA-8E78-FC5A1C9BC4FC}"/>
                  </a:ext>
                </a:extLst>
              </p:cNvPr>
              <p:cNvSpPr/>
              <p:nvPr/>
            </p:nvSpPr>
            <p:spPr>
              <a:xfrm>
                <a:off x="669925" y="4754449"/>
                <a:ext cx="2669232" cy="568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100" kern="0" dirty="0"/>
                  <a:t>Copy paste fonts. Choose the only option to retain text.</a:t>
                </a:r>
                <a:endParaRPr lang="zh-CN" altLang="en-US" sz="1100" kern="0" dirty="0"/>
              </a:p>
            </p:txBody>
          </p:sp>
        </p:grpSp>
        <p:grpSp>
          <p:nvGrpSpPr>
            <p:cNvPr id="11" name="ïṧľïďê">
              <a:extLst>
                <a:ext uri="{FF2B5EF4-FFF2-40B4-BE49-F238E27FC236}">
                  <a16:creationId xmlns:a16="http://schemas.microsoft.com/office/drawing/2014/main" id="{C3FAE3A1-0E9C-463A-8391-854DC9A6629C}"/>
                </a:ext>
              </a:extLst>
            </p:cNvPr>
            <p:cNvGrpSpPr/>
            <p:nvPr/>
          </p:nvGrpSpPr>
          <p:grpSpPr>
            <a:xfrm>
              <a:off x="3342331" y="3345275"/>
              <a:ext cx="2739735" cy="2084836"/>
              <a:chOff x="3342331" y="3238423"/>
              <a:chExt cx="2739735" cy="2084836"/>
            </a:xfrm>
          </p:grpSpPr>
          <p:sp>
            <p:nvSpPr>
              <p:cNvPr id="24" name="îṧļïḋê">
                <a:extLst>
                  <a:ext uri="{FF2B5EF4-FFF2-40B4-BE49-F238E27FC236}">
                    <a16:creationId xmlns:a16="http://schemas.microsoft.com/office/drawing/2014/main" id="{A44FD48E-393C-43E0-A54B-2C9FC4982225}"/>
                  </a:ext>
                </a:extLst>
              </p:cNvPr>
              <p:cNvSpPr/>
              <p:nvPr/>
            </p:nvSpPr>
            <p:spPr>
              <a:xfrm>
                <a:off x="4209283" y="3238423"/>
                <a:ext cx="1005840" cy="10058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ïṩḷíḍê">
                <a:extLst>
                  <a:ext uri="{FF2B5EF4-FFF2-40B4-BE49-F238E27FC236}">
                    <a16:creationId xmlns:a16="http://schemas.microsoft.com/office/drawing/2014/main" id="{ACD4593E-6A9F-43AA-B31F-C059241B6D92}"/>
                  </a:ext>
                </a:extLst>
              </p:cNvPr>
              <p:cNvSpPr/>
              <p:nvPr/>
            </p:nvSpPr>
            <p:spPr>
              <a:xfrm>
                <a:off x="4493921" y="3523061"/>
                <a:ext cx="436566" cy="436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73" y="17379"/>
                    </a:moveTo>
                    <a:lnTo>
                      <a:pt x="15643" y="14949"/>
                    </a:lnTo>
                    <a:cubicBezTo>
                      <a:pt x="16600" y="13832"/>
                      <a:pt x="17182" y="12386"/>
                      <a:pt x="17182" y="10800"/>
                    </a:cubicBezTo>
                    <a:cubicBezTo>
                      <a:pt x="17182" y="9214"/>
                      <a:pt x="16600" y="7767"/>
                      <a:pt x="15643" y="6651"/>
                    </a:cubicBezTo>
                    <a:lnTo>
                      <a:pt x="18073" y="4221"/>
                    </a:lnTo>
                    <a:cubicBezTo>
                      <a:pt x="19649" y="5963"/>
                      <a:pt x="20618" y="8266"/>
                      <a:pt x="20618" y="10800"/>
                    </a:cubicBezTo>
                    <a:cubicBezTo>
                      <a:pt x="20618" y="13335"/>
                      <a:pt x="19649" y="15637"/>
                      <a:pt x="18073" y="17379"/>
                    </a:cubicBezTo>
                    <a:moveTo>
                      <a:pt x="10800" y="20619"/>
                    </a:moveTo>
                    <a:cubicBezTo>
                      <a:pt x="8265" y="20619"/>
                      <a:pt x="5963" y="19650"/>
                      <a:pt x="4221" y="18073"/>
                    </a:cubicBezTo>
                    <a:lnTo>
                      <a:pt x="6651" y="15643"/>
                    </a:lnTo>
                    <a:cubicBezTo>
                      <a:pt x="7767" y="16600"/>
                      <a:pt x="9214" y="17182"/>
                      <a:pt x="10800" y="17182"/>
                    </a:cubicBezTo>
                    <a:cubicBezTo>
                      <a:pt x="12386" y="17182"/>
                      <a:pt x="13833" y="16600"/>
                      <a:pt x="14949" y="15643"/>
                    </a:cubicBezTo>
                    <a:lnTo>
                      <a:pt x="17379" y="18073"/>
                    </a:lnTo>
                    <a:cubicBezTo>
                      <a:pt x="15637" y="19650"/>
                      <a:pt x="13334" y="20619"/>
                      <a:pt x="10800" y="20619"/>
                    </a:cubicBezTo>
                    <a:moveTo>
                      <a:pt x="982" y="10800"/>
                    </a:moveTo>
                    <a:cubicBezTo>
                      <a:pt x="982" y="8266"/>
                      <a:pt x="1950" y="5963"/>
                      <a:pt x="3527" y="4221"/>
                    </a:cubicBezTo>
                    <a:lnTo>
                      <a:pt x="5957" y="6651"/>
                    </a:lnTo>
                    <a:cubicBezTo>
                      <a:pt x="4999" y="7767"/>
                      <a:pt x="4418" y="9214"/>
                      <a:pt x="4418" y="10800"/>
                    </a:cubicBezTo>
                    <a:cubicBezTo>
                      <a:pt x="4418" y="12386"/>
                      <a:pt x="4999" y="13832"/>
                      <a:pt x="5957" y="14949"/>
                    </a:cubicBezTo>
                    <a:lnTo>
                      <a:pt x="3527" y="17379"/>
                    </a:lnTo>
                    <a:cubicBezTo>
                      <a:pt x="1950" y="15637"/>
                      <a:pt x="982" y="13335"/>
                      <a:pt x="982" y="10800"/>
                    </a:cubicBezTo>
                    <a:moveTo>
                      <a:pt x="16200" y="10800"/>
                    </a:moveTo>
                    <a:cubicBezTo>
                      <a:pt x="16200" y="13782"/>
                      <a:pt x="13782" y="16200"/>
                      <a:pt x="10800" y="16200"/>
                    </a:cubicBezTo>
                    <a:cubicBezTo>
                      <a:pt x="7817" y="16200"/>
                      <a:pt x="5400" y="13782"/>
                      <a:pt x="5400" y="10800"/>
                    </a:cubicBez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800"/>
                    </a:cubicBezTo>
                    <a:moveTo>
                      <a:pt x="10800" y="982"/>
                    </a:moveTo>
                    <a:cubicBezTo>
                      <a:pt x="13334" y="982"/>
                      <a:pt x="15637" y="1950"/>
                      <a:pt x="17379" y="3527"/>
                    </a:cubicBezTo>
                    <a:lnTo>
                      <a:pt x="14949" y="5957"/>
                    </a:lnTo>
                    <a:cubicBezTo>
                      <a:pt x="13832" y="4999"/>
                      <a:pt x="12386" y="4418"/>
                      <a:pt x="10800" y="4418"/>
                    </a:cubicBezTo>
                    <a:cubicBezTo>
                      <a:pt x="9214" y="4418"/>
                      <a:pt x="7767" y="4999"/>
                      <a:pt x="6651" y="5957"/>
                    </a:cubicBezTo>
                    <a:lnTo>
                      <a:pt x="4221" y="3527"/>
                    </a:lnTo>
                    <a:cubicBezTo>
                      <a:pt x="5963" y="1950"/>
                      <a:pt x="8265" y="982"/>
                      <a:pt x="10800" y="982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chemeClr val="tx2"/>
                  </a:solidFill>
                </a:endParaRPr>
              </a:p>
            </p:txBody>
          </p:sp>
          <p:sp>
            <p:nvSpPr>
              <p:cNvPr id="26" name="iś1îdê">
                <a:extLst>
                  <a:ext uri="{FF2B5EF4-FFF2-40B4-BE49-F238E27FC236}">
                    <a16:creationId xmlns:a16="http://schemas.microsoft.com/office/drawing/2014/main" id="{5309DBD1-C1A0-49A6-A3F6-CE106A999531}"/>
                  </a:ext>
                </a:extLst>
              </p:cNvPr>
              <p:cNvSpPr/>
              <p:nvPr/>
            </p:nvSpPr>
            <p:spPr>
              <a:xfrm>
                <a:off x="3412835" y="4299301"/>
                <a:ext cx="2669231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lvl="0" algn="ctr">
                  <a:defRPr/>
                </a:pPr>
                <a:r>
                  <a:rPr lang="en-US" altLang="zh-CN" sz="2000" b="1" kern="0" spc="-100" dirty="0"/>
                  <a:t>Text here</a:t>
                </a:r>
              </a:p>
            </p:txBody>
          </p:sp>
          <p:sp>
            <p:nvSpPr>
              <p:cNvPr id="27" name="ísľîḓè">
                <a:extLst>
                  <a:ext uri="{FF2B5EF4-FFF2-40B4-BE49-F238E27FC236}">
                    <a16:creationId xmlns:a16="http://schemas.microsoft.com/office/drawing/2014/main" id="{E496B224-0A7A-432E-A7E3-226FAEC33DB7}"/>
                  </a:ext>
                </a:extLst>
              </p:cNvPr>
              <p:cNvSpPr/>
              <p:nvPr/>
            </p:nvSpPr>
            <p:spPr>
              <a:xfrm>
                <a:off x="3342331" y="4754449"/>
                <a:ext cx="2736562" cy="568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100" kern="0" dirty="0"/>
                  <a:t>Copy paste fonts. Choose the only option to retain text.</a:t>
                </a:r>
                <a:endParaRPr lang="zh-CN" altLang="en-US" sz="1100" kern="0" dirty="0"/>
              </a:p>
            </p:txBody>
          </p:sp>
        </p:grpSp>
        <p:grpSp>
          <p:nvGrpSpPr>
            <p:cNvPr id="12" name="ïś1idé">
              <a:extLst>
                <a:ext uri="{FF2B5EF4-FFF2-40B4-BE49-F238E27FC236}">
                  <a16:creationId xmlns:a16="http://schemas.microsoft.com/office/drawing/2014/main" id="{C71C7279-BE61-428C-B775-17828C8F5071}"/>
                </a:ext>
              </a:extLst>
            </p:cNvPr>
            <p:cNvGrpSpPr/>
            <p:nvPr/>
          </p:nvGrpSpPr>
          <p:grpSpPr>
            <a:xfrm>
              <a:off x="6082067" y="3345275"/>
              <a:ext cx="2739735" cy="2084836"/>
              <a:chOff x="6082067" y="3238423"/>
              <a:chExt cx="2739735" cy="2084836"/>
            </a:xfrm>
          </p:grpSpPr>
          <p:sp>
            <p:nvSpPr>
              <p:cNvPr id="20" name="iṣ1ídè">
                <a:extLst>
                  <a:ext uri="{FF2B5EF4-FFF2-40B4-BE49-F238E27FC236}">
                    <a16:creationId xmlns:a16="http://schemas.microsoft.com/office/drawing/2014/main" id="{E65DB79A-55BA-4020-9CDD-3EBF72C4C562}"/>
                  </a:ext>
                </a:extLst>
              </p:cNvPr>
              <p:cNvSpPr/>
              <p:nvPr/>
            </p:nvSpPr>
            <p:spPr>
              <a:xfrm>
                <a:off x="6949019" y="3238423"/>
                <a:ext cx="1005840" cy="10058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ïŝḻíḓê">
                <a:extLst>
                  <a:ext uri="{FF2B5EF4-FFF2-40B4-BE49-F238E27FC236}">
                    <a16:creationId xmlns:a16="http://schemas.microsoft.com/office/drawing/2014/main" id="{0BF54A8D-8D4D-45F3-BBA6-DC1428F7E972}"/>
                  </a:ext>
                </a:extLst>
              </p:cNvPr>
              <p:cNvSpPr/>
              <p:nvPr/>
            </p:nvSpPr>
            <p:spPr>
              <a:xfrm>
                <a:off x="7233657" y="3542904"/>
                <a:ext cx="436566" cy="3968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55" y="18900"/>
                    </a:moveTo>
                    <a:cubicBezTo>
                      <a:pt x="7279" y="18900"/>
                      <a:pt x="6684" y="18827"/>
                      <a:pt x="6086" y="18683"/>
                    </a:cubicBezTo>
                    <a:cubicBezTo>
                      <a:pt x="6017" y="18666"/>
                      <a:pt x="5946" y="18658"/>
                      <a:pt x="5876" y="18658"/>
                    </a:cubicBezTo>
                    <a:cubicBezTo>
                      <a:pt x="5756" y="18658"/>
                      <a:pt x="5636" y="18682"/>
                      <a:pt x="5523" y="18729"/>
                    </a:cubicBezTo>
                    <a:lnTo>
                      <a:pt x="2957" y="19815"/>
                    </a:lnTo>
                    <a:lnTo>
                      <a:pt x="3365" y="18243"/>
                    </a:lnTo>
                    <a:cubicBezTo>
                      <a:pt x="3474" y="17827"/>
                      <a:pt x="3345" y="17380"/>
                      <a:pt x="3039" y="17108"/>
                    </a:cubicBezTo>
                    <a:cubicBezTo>
                      <a:pt x="1712" y="15926"/>
                      <a:pt x="982" y="14358"/>
                      <a:pt x="982" y="12690"/>
                    </a:cubicBezTo>
                    <a:cubicBezTo>
                      <a:pt x="982" y="9266"/>
                      <a:pt x="4065" y="6480"/>
                      <a:pt x="7855" y="6480"/>
                    </a:cubicBezTo>
                    <a:cubicBezTo>
                      <a:pt x="11644" y="6480"/>
                      <a:pt x="14727" y="9266"/>
                      <a:pt x="14727" y="12690"/>
                    </a:cubicBezTo>
                    <a:cubicBezTo>
                      <a:pt x="14727" y="16114"/>
                      <a:pt x="11644" y="18900"/>
                      <a:pt x="7855" y="18900"/>
                    </a:cubicBezTo>
                    <a:moveTo>
                      <a:pt x="7855" y="5400"/>
                    </a:moveTo>
                    <a:cubicBezTo>
                      <a:pt x="3517" y="5400"/>
                      <a:pt x="0" y="8664"/>
                      <a:pt x="0" y="12690"/>
                    </a:cubicBezTo>
                    <a:cubicBezTo>
                      <a:pt x="0" y="14758"/>
                      <a:pt x="932" y="16620"/>
                      <a:pt x="2422" y="17947"/>
                    </a:cubicBezTo>
                    <a:lnTo>
                      <a:pt x="1473" y="21600"/>
                    </a:lnTo>
                    <a:lnTo>
                      <a:pt x="5876" y="19738"/>
                    </a:lnTo>
                    <a:cubicBezTo>
                      <a:pt x="6509" y="19891"/>
                      <a:pt x="7169" y="19980"/>
                      <a:pt x="7855" y="19980"/>
                    </a:cubicBezTo>
                    <a:cubicBezTo>
                      <a:pt x="12192" y="19980"/>
                      <a:pt x="15709" y="16716"/>
                      <a:pt x="15709" y="12690"/>
                    </a:cubicBezTo>
                    <a:cubicBezTo>
                      <a:pt x="15709" y="8664"/>
                      <a:pt x="12192" y="5400"/>
                      <a:pt x="7855" y="5400"/>
                    </a:cubicBezTo>
                    <a:moveTo>
                      <a:pt x="21600" y="7290"/>
                    </a:moveTo>
                    <a:cubicBezTo>
                      <a:pt x="21600" y="3264"/>
                      <a:pt x="18084" y="0"/>
                      <a:pt x="13745" y="0"/>
                    </a:cubicBezTo>
                    <a:cubicBezTo>
                      <a:pt x="10506" y="0"/>
                      <a:pt x="7725" y="1821"/>
                      <a:pt x="6525" y="4422"/>
                    </a:cubicBezTo>
                    <a:cubicBezTo>
                      <a:pt x="6912" y="4367"/>
                      <a:pt x="7306" y="4332"/>
                      <a:pt x="7708" y="4326"/>
                    </a:cubicBezTo>
                    <a:cubicBezTo>
                      <a:pt x="8875" y="2394"/>
                      <a:pt x="11143" y="1080"/>
                      <a:pt x="13745" y="1080"/>
                    </a:cubicBezTo>
                    <a:cubicBezTo>
                      <a:pt x="17535" y="1080"/>
                      <a:pt x="20618" y="3866"/>
                      <a:pt x="20618" y="7290"/>
                    </a:cubicBezTo>
                    <a:cubicBezTo>
                      <a:pt x="20618" y="8958"/>
                      <a:pt x="19888" y="10526"/>
                      <a:pt x="18561" y="11707"/>
                    </a:cubicBezTo>
                    <a:cubicBezTo>
                      <a:pt x="18255" y="11980"/>
                      <a:pt x="18126" y="12428"/>
                      <a:pt x="18234" y="12843"/>
                    </a:cubicBezTo>
                    <a:lnTo>
                      <a:pt x="18643" y="14415"/>
                    </a:lnTo>
                    <a:lnTo>
                      <a:pt x="16613" y="13556"/>
                    </a:lnTo>
                    <a:cubicBezTo>
                      <a:pt x="16573" y="13922"/>
                      <a:pt x="16500" y="14278"/>
                      <a:pt x="16411" y="14628"/>
                    </a:cubicBezTo>
                    <a:lnTo>
                      <a:pt x="20127" y="16200"/>
                    </a:lnTo>
                    <a:lnTo>
                      <a:pt x="19178" y="12547"/>
                    </a:lnTo>
                    <a:cubicBezTo>
                      <a:pt x="20669" y="11220"/>
                      <a:pt x="21600" y="9358"/>
                      <a:pt x="21600" y="729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chemeClr val="tx2"/>
                  </a:solidFill>
                </a:endParaRPr>
              </a:p>
            </p:txBody>
          </p:sp>
          <p:sp>
            <p:nvSpPr>
              <p:cNvPr id="22" name="ïşľîḍe">
                <a:extLst>
                  <a:ext uri="{FF2B5EF4-FFF2-40B4-BE49-F238E27FC236}">
                    <a16:creationId xmlns:a16="http://schemas.microsoft.com/office/drawing/2014/main" id="{F2763E93-865C-4FAF-A5D3-868A16D1730B}"/>
                  </a:ext>
                </a:extLst>
              </p:cNvPr>
              <p:cNvSpPr/>
              <p:nvPr/>
            </p:nvSpPr>
            <p:spPr>
              <a:xfrm>
                <a:off x="6152571" y="4299301"/>
                <a:ext cx="2669231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lvl="0" algn="ctr">
                  <a:defRPr/>
                </a:pPr>
                <a:r>
                  <a:rPr lang="en-US" altLang="zh-CN" sz="2000" b="1" kern="0" spc="-100" dirty="0"/>
                  <a:t>Text here</a:t>
                </a:r>
              </a:p>
            </p:txBody>
          </p:sp>
          <p:sp>
            <p:nvSpPr>
              <p:cNvPr id="23" name="îṣḷïḍê">
                <a:extLst>
                  <a:ext uri="{FF2B5EF4-FFF2-40B4-BE49-F238E27FC236}">
                    <a16:creationId xmlns:a16="http://schemas.microsoft.com/office/drawing/2014/main" id="{802F7FF5-E458-43E9-9FDC-4C10A76B2079}"/>
                  </a:ext>
                </a:extLst>
              </p:cNvPr>
              <p:cNvSpPr/>
              <p:nvPr/>
            </p:nvSpPr>
            <p:spPr>
              <a:xfrm>
                <a:off x="6082067" y="4754449"/>
                <a:ext cx="2736562" cy="568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100" kern="0" dirty="0"/>
                  <a:t>Copy paste fonts. Choose the only option to retain text.</a:t>
                </a:r>
                <a:endParaRPr lang="zh-CN" altLang="en-US" sz="1100" kern="0" dirty="0"/>
              </a:p>
            </p:txBody>
          </p:sp>
        </p:grpSp>
        <p:grpSp>
          <p:nvGrpSpPr>
            <p:cNvPr id="13" name="íṧḷiḋé">
              <a:extLst>
                <a:ext uri="{FF2B5EF4-FFF2-40B4-BE49-F238E27FC236}">
                  <a16:creationId xmlns:a16="http://schemas.microsoft.com/office/drawing/2014/main" id="{C97DB0EE-4A6E-441E-B878-0B8D1B950180}"/>
                </a:ext>
              </a:extLst>
            </p:cNvPr>
            <p:cNvGrpSpPr/>
            <p:nvPr/>
          </p:nvGrpSpPr>
          <p:grpSpPr>
            <a:xfrm>
              <a:off x="8821803" y="3345275"/>
              <a:ext cx="2739735" cy="2084836"/>
              <a:chOff x="8821803" y="3238423"/>
              <a:chExt cx="2739735" cy="2084836"/>
            </a:xfrm>
          </p:grpSpPr>
          <p:sp>
            <p:nvSpPr>
              <p:cNvPr id="16" name="ïṩlîḋê">
                <a:extLst>
                  <a:ext uri="{FF2B5EF4-FFF2-40B4-BE49-F238E27FC236}">
                    <a16:creationId xmlns:a16="http://schemas.microsoft.com/office/drawing/2014/main" id="{27DDE98A-3B78-4A85-B224-9E499308A7AF}"/>
                  </a:ext>
                </a:extLst>
              </p:cNvPr>
              <p:cNvSpPr/>
              <p:nvPr/>
            </p:nvSpPr>
            <p:spPr>
              <a:xfrm>
                <a:off x="9688755" y="3238423"/>
                <a:ext cx="1005840" cy="10058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ïš1iḑé">
                <a:extLst>
                  <a:ext uri="{FF2B5EF4-FFF2-40B4-BE49-F238E27FC236}">
                    <a16:creationId xmlns:a16="http://schemas.microsoft.com/office/drawing/2014/main" id="{786E01FF-E71B-48B4-B74A-F82BE6C03C8E}"/>
                  </a:ext>
                </a:extLst>
              </p:cNvPr>
              <p:cNvSpPr/>
              <p:nvPr/>
            </p:nvSpPr>
            <p:spPr>
              <a:xfrm>
                <a:off x="9973393" y="3523061"/>
                <a:ext cx="436566" cy="436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chemeClr val="tx2"/>
                  </a:solidFill>
                </a:endParaRPr>
              </a:p>
            </p:txBody>
          </p:sp>
          <p:sp>
            <p:nvSpPr>
              <p:cNvPr id="18" name="ïṩľíḍê">
                <a:extLst>
                  <a:ext uri="{FF2B5EF4-FFF2-40B4-BE49-F238E27FC236}">
                    <a16:creationId xmlns:a16="http://schemas.microsoft.com/office/drawing/2014/main" id="{7F1DFCCD-1B95-4F6D-93F3-DCE6EA32D881}"/>
                  </a:ext>
                </a:extLst>
              </p:cNvPr>
              <p:cNvSpPr/>
              <p:nvPr/>
            </p:nvSpPr>
            <p:spPr>
              <a:xfrm>
                <a:off x="8892307" y="4299301"/>
                <a:ext cx="2669231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lvl="0" algn="ctr">
                  <a:defRPr/>
                </a:pPr>
                <a:r>
                  <a:rPr lang="en-US" altLang="zh-CN" sz="2000" b="1" kern="0" spc="-100" dirty="0"/>
                  <a:t>Text here</a:t>
                </a:r>
              </a:p>
            </p:txBody>
          </p:sp>
          <p:sp>
            <p:nvSpPr>
              <p:cNvPr id="19" name="ïşļiḑe">
                <a:extLst>
                  <a:ext uri="{FF2B5EF4-FFF2-40B4-BE49-F238E27FC236}">
                    <a16:creationId xmlns:a16="http://schemas.microsoft.com/office/drawing/2014/main" id="{1BA273E9-B5E1-4919-945A-AF35601CDE0C}"/>
                  </a:ext>
                </a:extLst>
              </p:cNvPr>
              <p:cNvSpPr/>
              <p:nvPr/>
            </p:nvSpPr>
            <p:spPr>
              <a:xfrm>
                <a:off x="8821803" y="4754449"/>
                <a:ext cx="2697094" cy="568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100" kern="0" dirty="0"/>
                  <a:t>Copy paste fonts. Choose the only option to retain text.</a:t>
                </a:r>
                <a:endParaRPr lang="zh-CN" altLang="en-US" sz="1100" kern="0" dirty="0"/>
              </a:p>
            </p:txBody>
          </p:sp>
        </p:grpSp>
        <p:sp>
          <p:nvSpPr>
            <p:cNvPr id="14" name="íṧļide">
              <a:extLst>
                <a:ext uri="{FF2B5EF4-FFF2-40B4-BE49-F238E27FC236}">
                  <a16:creationId xmlns:a16="http://schemas.microsoft.com/office/drawing/2014/main" id="{1E13428B-E81F-4214-92EE-98C88658DC6D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5" name="îṡliḍé">
              <a:extLst>
                <a:ext uri="{FF2B5EF4-FFF2-40B4-BE49-F238E27FC236}">
                  <a16:creationId xmlns:a16="http://schemas.microsoft.com/office/drawing/2014/main" id="{AA69293B-BAB3-4686-8866-185185F455D3}"/>
                </a:ext>
              </a:extLst>
            </p:cNvPr>
            <p:cNvSpPr txBox="1"/>
            <p:nvPr/>
          </p:nvSpPr>
          <p:spPr>
            <a:xfrm>
              <a:off x="673101" y="1712226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341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6EC585-F83D-4542-89DD-24C7BB897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D2DB715-8B83-4082-A4A3-C15349A03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78CBBEC-451B-4D1B-9230-60257C7AB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2096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C1628A0-10F0-40F9-9D74-C8406B29227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899392"/>
            <a:ext cx="10845800" cy="3415561"/>
            <a:chOff x="673100" y="1899392"/>
            <a:chExt cx="10845801" cy="3415561"/>
          </a:xfrm>
        </p:grpSpPr>
        <p:grpSp>
          <p:nvGrpSpPr>
            <p:cNvPr id="6" name="îşḷïḑ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D29EFF6E-D220-4F06-8815-543248FBAA5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3100" y="1899392"/>
              <a:ext cx="10845801" cy="3415561"/>
              <a:chOff x="673100" y="1899396"/>
              <a:chExt cx="10845801" cy="3415561"/>
            </a:xfrm>
          </p:grpSpPr>
          <p:grpSp>
            <p:nvGrpSpPr>
              <p:cNvPr id="19" name="íšḷiďê">
                <a:extLst>
                  <a:ext uri="{FF2B5EF4-FFF2-40B4-BE49-F238E27FC236}">
                    <a16:creationId xmlns:a16="http://schemas.microsoft.com/office/drawing/2014/main" id="{D97FB3EE-DBB9-43BC-9C37-95DB85E67BC8}"/>
                  </a:ext>
                </a:extLst>
              </p:cNvPr>
              <p:cNvGrpSpPr/>
              <p:nvPr/>
            </p:nvGrpSpPr>
            <p:grpSpPr>
              <a:xfrm>
                <a:off x="3117555" y="1899396"/>
                <a:ext cx="6095918" cy="3415561"/>
                <a:chOff x="2542478" y="2148500"/>
                <a:chExt cx="6547738" cy="3668715"/>
              </a:xfrm>
            </p:grpSpPr>
            <p:grpSp>
              <p:nvGrpSpPr>
                <p:cNvPr id="23" name="ïṡḷïďê">
                  <a:extLst>
                    <a:ext uri="{FF2B5EF4-FFF2-40B4-BE49-F238E27FC236}">
                      <a16:creationId xmlns:a16="http://schemas.microsoft.com/office/drawing/2014/main" id="{60307880-96C5-4F00-93FF-C3DAE39A51C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3981989" y="708989"/>
                  <a:ext cx="3668715" cy="6547738"/>
                  <a:chOff x="2689" y="825"/>
                  <a:chExt cx="2311" cy="3300"/>
                </a:xfrm>
              </p:grpSpPr>
              <p:sp>
                <p:nvSpPr>
                  <p:cNvPr id="28" name="î$lídê">
                    <a:extLst>
                      <a:ext uri="{FF2B5EF4-FFF2-40B4-BE49-F238E27FC236}">
                        <a16:creationId xmlns:a16="http://schemas.microsoft.com/office/drawing/2014/main" id="{91C2FB41-E767-49FF-B8EC-73678E7E80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179"/>
                    <a:ext cx="462" cy="2068"/>
                  </a:xfrm>
                  <a:custGeom>
                    <a:avLst/>
                    <a:gdLst>
                      <a:gd name="T0" fmla="*/ 0 w 462"/>
                      <a:gd name="T1" fmla="*/ 0 h 2068"/>
                      <a:gd name="T2" fmla="*/ 0 w 462"/>
                      <a:gd name="T3" fmla="*/ 2068 h 2068"/>
                      <a:gd name="T4" fmla="*/ 462 w 462"/>
                      <a:gd name="T5" fmla="*/ 1702 h 2068"/>
                      <a:gd name="T6" fmla="*/ 462 w 462"/>
                      <a:gd name="T7" fmla="*/ 0 h 2068"/>
                      <a:gd name="T8" fmla="*/ 0 w 462"/>
                      <a:gd name="T9" fmla="*/ 0 h 20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2068">
                        <a:moveTo>
                          <a:pt x="0" y="0"/>
                        </a:moveTo>
                        <a:lnTo>
                          <a:pt x="0" y="2068"/>
                        </a:lnTo>
                        <a:lnTo>
                          <a:pt x="462" y="1702"/>
                        </a:lnTo>
                        <a:lnTo>
                          <a:pt x="46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" name="isliḋé">
                    <a:extLst>
                      <a:ext uri="{FF2B5EF4-FFF2-40B4-BE49-F238E27FC236}">
                        <a16:creationId xmlns:a16="http://schemas.microsoft.com/office/drawing/2014/main" id="{73CEC23D-7257-4BF6-9E01-45B8F8BC8B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179"/>
                    <a:ext cx="462" cy="2068"/>
                  </a:xfrm>
                  <a:custGeom>
                    <a:avLst/>
                    <a:gdLst>
                      <a:gd name="T0" fmla="*/ 0 w 462"/>
                      <a:gd name="T1" fmla="*/ 0 h 2068"/>
                      <a:gd name="T2" fmla="*/ 0 w 462"/>
                      <a:gd name="T3" fmla="*/ 2068 h 2068"/>
                      <a:gd name="T4" fmla="*/ 462 w 462"/>
                      <a:gd name="T5" fmla="*/ 1702 h 2068"/>
                      <a:gd name="T6" fmla="*/ 462 w 462"/>
                      <a:gd name="T7" fmla="*/ 0 h 2068"/>
                      <a:gd name="T8" fmla="*/ 0 w 462"/>
                      <a:gd name="T9" fmla="*/ 0 h 20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2068">
                        <a:moveTo>
                          <a:pt x="0" y="0"/>
                        </a:moveTo>
                        <a:lnTo>
                          <a:pt x="0" y="2068"/>
                        </a:lnTo>
                        <a:lnTo>
                          <a:pt x="462" y="1702"/>
                        </a:lnTo>
                        <a:lnTo>
                          <a:pt x="46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0" name="îṥḷiḋe">
                    <a:extLst>
                      <a:ext uri="{FF2B5EF4-FFF2-40B4-BE49-F238E27FC236}">
                        <a16:creationId xmlns:a16="http://schemas.microsoft.com/office/drawing/2014/main" id="{329EAB58-45FE-4F41-85C9-79DB6FA5B0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916 w 916"/>
                      <a:gd name="T3" fmla="*/ 395 h 395"/>
                      <a:gd name="T4" fmla="*/ 458 w 916"/>
                      <a:gd name="T5" fmla="*/ 395 h 395"/>
                      <a:gd name="T6" fmla="*/ 0 w 916"/>
                      <a:gd name="T7" fmla="*/ 395 h 395"/>
                      <a:gd name="T8" fmla="*/ 458 w 916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916" y="395"/>
                        </a:lnTo>
                        <a:lnTo>
                          <a:pt x="458" y="395"/>
                        </a:lnTo>
                        <a:lnTo>
                          <a:pt x="0" y="39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1" name="išlíḋé">
                    <a:extLst>
                      <a:ext uri="{FF2B5EF4-FFF2-40B4-BE49-F238E27FC236}">
                        <a16:creationId xmlns:a16="http://schemas.microsoft.com/office/drawing/2014/main" id="{5423B966-AC86-4EBB-B2DF-28139B1CE6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916 w 916"/>
                      <a:gd name="T3" fmla="*/ 395 h 395"/>
                      <a:gd name="T4" fmla="*/ 458 w 916"/>
                      <a:gd name="T5" fmla="*/ 395 h 395"/>
                      <a:gd name="T6" fmla="*/ 0 w 916"/>
                      <a:gd name="T7" fmla="*/ 395 h 395"/>
                      <a:gd name="T8" fmla="*/ 458 w 916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916" y="395"/>
                        </a:lnTo>
                        <a:lnTo>
                          <a:pt x="458" y="395"/>
                        </a:lnTo>
                        <a:lnTo>
                          <a:pt x="0" y="395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2" name="îšḻîďê">
                    <a:extLst>
                      <a:ext uri="{FF2B5EF4-FFF2-40B4-BE49-F238E27FC236}">
                        <a16:creationId xmlns:a16="http://schemas.microsoft.com/office/drawing/2014/main" id="{09E835E5-215F-4BDE-A29C-624FDF2BC3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458" cy="395"/>
                  </a:xfrm>
                  <a:custGeom>
                    <a:avLst/>
                    <a:gdLst>
                      <a:gd name="T0" fmla="*/ 458 w 458"/>
                      <a:gd name="T1" fmla="*/ 0 h 395"/>
                      <a:gd name="T2" fmla="*/ 0 w 458"/>
                      <a:gd name="T3" fmla="*/ 395 h 395"/>
                      <a:gd name="T4" fmla="*/ 227 w 458"/>
                      <a:gd name="T5" fmla="*/ 395 h 395"/>
                      <a:gd name="T6" fmla="*/ 0 w 458"/>
                      <a:gd name="T7" fmla="*/ 395 h 395"/>
                      <a:gd name="T8" fmla="*/ 210 w 458"/>
                      <a:gd name="T9" fmla="*/ 214 h 395"/>
                      <a:gd name="T10" fmla="*/ 458 w 458"/>
                      <a:gd name="T11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58" h="395">
                        <a:moveTo>
                          <a:pt x="458" y="0"/>
                        </a:move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0" y="395"/>
                        </a:lnTo>
                        <a:lnTo>
                          <a:pt x="210" y="214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3" name="ísḷïḓé">
                    <a:extLst>
                      <a:ext uri="{FF2B5EF4-FFF2-40B4-BE49-F238E27FC236}">
                        <a16:creationId xmlns:a16="http://schemas.microsoft.com/office/drawing/2014/main" id="{FC4AF9DD-9A38-4512-B90E-646F76D0A7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458" cy="395"/>
                  </a:xfrm>
                  <a:custGeom>
                    <a:avLst/>
                    <a:gdLst>
                      <a:gd name="T0" fmla="*/ 458 w 458"/>
                      <a:gd name="T1" fmla="*/ 0 h 395"/>
                      <a:gd name="T2" fmla="*/ 0 w 458"/>
                      <a:gd name="T3" fmla="*/ 395 h 395"/>
                      <a:gd name="T4" fmla="*/ 227 w 458"/>
                      <a:gd name="T5" fmla="*/ 395 h 395"/>
                      <a:gd name="T6" fmla="*/ 0 w 458"/>
                      <a:gd name="T7" fmla="*/ 395 h 395"/>
                      <a:gd name="T8" fmla="*/ 210 w 458"/>
                      <a:gd name="T9" fmla="*/ 214 h 395"/>
                      <a:gd name="T10" fmla="*/ 458 w 458"/>
                      <a:gd name="T11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58" h="395">
                        <a:moveTo>
                          <a:pt x="458" y="0"/>
                        </a:move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0" y="395"/>
                        </a:lnTo>
                        <a:lnTo>
                          <a:pt x="210" y="214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4" name="iš1iḓe">
                    <a:extLst>
                      <a:ext uri="{FF2B5EF4-FFF2-40B4-BE49-F238E27FC236}">
                        <a16:creationId xmlns:a16="http://schemas.microsoft.com/office/drawing/2014/main" id="{C652BEF0-D845-49D8-B2C8-EB7AF32024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2" y="825"/>
                    <a:ext cx="458" cy="395"/>
                  </a:xfrm>
                  <a:custGeom>
                    <a:avLst/>
                    <a:gdLst>
                      <a:gd name="T0" fmla="*/ 0 w 458"/>
                      <a:gd name="T1" fmla="*/ 0 h 395"/>
                      <a:gd name="T2" fmla="*/ 0 w 458"/>
                      <a:gd name="T3" fmla="*/ 0 h 395"/>
                      <a:gd name="T4" fmla="*/ 458 w 458"/>
                      <a:gd name="T5" fmla="*/ 395 h 395"/>
                      <a:gd name="T6" fmla="*/ 458 w 458"/>
                      <a:gd name="T7" fmla="*/ 395 h 395"/>
                      <a:gd name="T8" fmla="*/ 0 w 458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8" h="395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58" y="395"/>
                        </a:lnTo>
                        <a:lnTo>
                          <a:pt x="458" y="39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AEAD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5" name="íšḻîďe">
                    <a:extLst>
                      <a:ext uri="{FF2B5EF4-FFF2-40B4-BE49-F238E27FC236}">
                        <a16:creationId xmlns:a16="http://schemas.microsoft.com/office/drawing/2014/main" id="{4E1143A0-26FE-4996-BE2D-D53CE93AB7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2" y="825"/>
                    <a:ext cx="458" cy="395"/>
                  </a:xfrm>
                  <a:custGeom>
                    <a:avLst/>
                    <a:gdLst>
                      <a:gd name="T0" fmla="*/ 0 w 458"/>
                      <a:gd name="T1" fmla="*/ 0 h 395"/>
                      <a:gd name="T2" fmla="*/ 0 w 458"/>
                      <a:gd name="T3" fmla="*/ 0 h 395"/>
                      <a:gd name="T4" fmla="*/ 458 w 458"/>
                      <a:gd name="T5" fmla="*/ 395 h 395"/>
                      <a:gd name="T6" fmla="*/ 458 w 458"/>
                      <a:gd name="T7" fmla="*/ 395 h 395"/>
                      <a:gd name="T8" fmla="*/ 0 w 458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8" h="395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58" y="395"/>
                        </a:lnTo>
                        <a:lnTo>
                          <a:pt x="458" y="395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6" name="îṣļîďé">
                    <a:extLst>
                      <a:ext uri="{FF2B5EF4-FFF2-40B4-BE49-F238E27FC236}">
                        <a16:creationId xmlns:a16="http://schemas.microsoft.com/office/drawing/2014/main" id="{8B4F2CFA-1444-4E9C-9CC1-4B9EA7C4B7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220"/>
                    <a:ext cx="462" cy="2027"/>
                  </a:xfrm>
                  <a:custGeom>
                    <a:avLst/>
                    <a:gdLst>
                      <a:gd name="T0" fmla="*/ 462 w 462"/>
                      <a:gd name="T1" fmla="*/ 0 h 2027"/>
                      <a:gd name="T2" fmla="*/ 231 w 462"/>
                      <a:gd name="T3" fmla="*/ 0 h 2027"/>
                      <a:gd name="T4" fmla="*/ 0 w 462"/>
                      <a:gd name="T5" fmla="*/ 0 h 2027"/>
                      <a:gd name="T6" fmla="*/ 0 w 462"/>
                      <a:gd name="T7" fmla="*/ 2027 h 2027"/>
                      <a:gd name="T8" fmla="*/ 462 w 462"/>
                      <a:gd name="T9" fmla="*/ 1661 h 2027"/>
                      <a:gd name="T10" fmla="*/ 462 w 462"/>
                      <a:gd name="T11" fmla="*/ 0 h 20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2027">
                        <a:moveTo>
                          <a:pt x="462" y="0"/>
                        </a:moveTo>
                        <a:lnTo>
                          <a:pt x="231" y="0"/>
                        </a:lnTo>
                        <a:lnTo>
                          <a:pt x="0" y="0"/>
                        </a:lnTo>
                        <a:lnTo>
                          <a:pt x="0" y="2027"/>
                        </a:lnTo>
                        <a:lnTo>
                          <a:pt x="462" y="1661"/>
                        </a:lnTo>
                        <a:lnTo>
                          <a:pt x="462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7" name="isḻîḓe">
                    <a:extLst>
                      <a:ext uri="{FF2B5EF4-FFF2-40B4-BE49-F238E27FC236}">
                        <a16:creationId xmlns:a16="http://schemas.microsoft.com/office/drawing/2014/main" id="{F41B5EFA-B567-4E48-A653-B9234C7833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220"/>
                    <a:ext cx="462" cy="2027"/>
                  </a:xfrm>
                  <a:custGeom>
                    <a:avLst/>
                    <a:gdLst>
                      <a:gd name="T0" fmla="*/ 462 w 462"/>
                      <a:gd name="T1" fmla="*/ 0 h 2027"/>
                      <a:gd name="T2" fmla="*/ 231 w 462"/>
                      <a:gd name="T3" fmla="*/ 0 h 2027"/>
                      <a:gd name="T4" fmla="*/ 0 w 462"/>
                      <a:gd name="T5" fmla="*/ 0 h 2027"/>
                      <a:gd name="T6" fmla="*/ 0 w 462"/>
                      <a:gd name="T7" fmla="*/ 2027 h 2027"/>
                      <a:gd name="T8" fmla="*/ 462 w 462"/>
                      <a:gd name="T9" fmla="*/ 1661 h 2027"/>
                      <a:gd name="T10" fmla="*/ 462 w 462"/>
                      <a:gd name="T11" fmla="*/ 0 h 20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2027">
                        <a:moveTo>
                          <a:pt x="462" y="0"/>
                        </a:moveTo>
                        <a:lnTo>
                          <a:pt x="231" y="0"/>
                        </a:lnTo>
                        <a:lnTo>
                          <a:pt x="0" y="0"/>
                        </a:lnTo>
                        <a:lnTo>
                          <a:pt x="0" y="2027"/>
                        </a:lnTo>
                        <a:lnTo>
                          <a:pt x="462" y="1661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8" name="ïŝ1íďe">
                    <a:extLst>
                      <a:ext uri="{FF2B5EF4-FFF2-40B4-BE49-F238E27FC236}">
                        <a16:creationId xmlns:a16="http://schemas.microsoft.com/office/drawing/2014/main" id="{330723D7-817F-4212-B359-4602C81C37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458 w 916"/>
                      <a:gd name="T3" fmla="*/ 0 h 395"/>
                      <a:gd name="T4" fmla="*/ 210 w 916"/>
                      <a:gd name="T5" fmla="*/ 214 h 395"/>
                      <a:gd name="T6" fmla="*/ 0 w 916"/>
                      <a:gd name="T7" fmla="*/ 395 h 395"/>
                      <a:gd name="T8" fmla="*/ 227 w 916"/>
                      <a:gd name="T9" fmla="*/ 395 h 395"/>
                      <a:gd name="T10" fmla="*/ 458 w 916"/>
                      <a:gd name="T11" fmla="*/ 395 h 395"/>
                      <a:gd name="T12" fmla="*/ 689 w 916"/>
                      <a:gd name="T13" fmla="*/ 395 h 395"/>
                      <a:gd name="T14" fmla="*/ 916 w 916"/>
                      <a:gd name="T15" fmla="*/ 395 h 395"/>
                      <a:gd name="T16" fmla="*/ 458 w 916"/>
                      <a:gd name="T17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458" y="0"/>
                        </a:lnTo>
                        <a:lnTo>
                          <a:pt x="210" y="214"/>
                        </a:ln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458" y="395"/>
                        </a:lnTo>
                        <a:lnTo>
                          <a:pt x="689" y="395"/>
                        </a:lnTo>
                        <a:lnTo>
                          <a:pt x="916" y="39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9" name="ïṧḷiďè">
                    <a:extLst>
                      <a:ext uri="{FF2B5EF4-FFF2-40B4-BE49-F238E27FC236}">
                        <a16:creationId xmlns:a16="http://schemas.microsoft.com/office/drawing/2014/main" id="{DADD1791-9D68-4A25-B6CA-AC2B764634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458 w 916"/>
                      <a:gd name="T3" fmla="*/ 0 h 395"/>
                      <a:gd name="T4" fmla="*/ 210 w 916"/>
                      <a:gd name="T5" fmla="*/ 214 h 395"/>
                      <a:gd name="T6" fmla="*/ 0 w 916"/>
                      <a:gd name="T7" fmla="*/ 395 h 395"/>
                      <a:gd name="T8" fmla="*/ 227 w 916"/>
                      <a:gd name="T9" fmla="*/ 395 h 395"/>
                      <a:gd name="T10" fmla="*/ 458 w 916"/>
                      <a:gd name="T11" fmla="*/ 395 h 395"/>
                      <a:gd name="T12" fmla="*/ 689 w 916"/>
                      <a:gd name="T13" fmla="*/ 395 h 395"/>
                      <a:gd name="T14" fmla="*/ 916 w 916"/>
                      <a:gd name="T15" fmla="*/ 395 h 395"/>
                      <a:gd name="T16" fmla="*/ 458 w 916"/>
                      <a:gd name="T17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458" y="0"/>
                        </a:lnTo>
                        <a:lnTo>
                          <a:pt x="210" y="214"/>
                        </a:ln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458" y="395"/>
                        </a:lnTo>
                        <a:lnTo>
                          <a:pt x="689" y="395"/>
                        </a:lnTo>
                        <a:lnTo>
                          <a:pt x="916" y="395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0" name="is1iďè">
                    <a:extLst>
                      <a:ext uri="{FF2B5EF4-FFF2-40B4-BE49-F238E27FC236}">
                        <a16:creationId xmlns:a16="http://schemas.microsoft.com/office/drawing/2014/main" id="{F67F55CE-8D25-460E-BA61-B349E60ACD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532"/>
                  </a:xfrm>
                  <a:custGeom>
                    <a:avLst/>
                    <a:gdLst>
                      <a:gd name="T0" fmla="*/ 0 w 467"/>
                      <a:gd name="T1" fmla="*/ 1532 h 1532"/>
                      <a:gd name="T2" fmla="*/ 0 w 467"/>
                      <a:gd name="T3" fmla="*/ 0 h 1532"/>
                      <a:gd name="T4" fmla="*/ 467 w 467"/>
                      <a:gd name="T5" fmla="*/ 366 h 1532"/>
                      <a:gd name="T6" fmla="*/ 467 w 467"/>
                      <a:gd name="T7" fmla="*/ 1532 h 1532"/>
                      <a:gd name="T8" fmla="*/ 0 w 467"/>
                      <a:gd name="T9" fmla="*/ 1532 h 15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1532">
                        <a:moveTo>
                          <a:pt x="0" y="1532"/>
                        </a:moveTo>
                        <a:lnTo>
                          <a:pt x="0" y="0"/>
                        </a:lnTo>
                        <a:lnTo>
                          <a:pt x="467" y="366"/>
                        </a:lnTo>
                        <a:lnTo>
                          <a:pt x="467" y="1532"/>
                        </a:lnTo>
                        <a:lnTo>
                          <a:pt x="0" y="1532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îS1ïďè">
                    <a:extLst>
                      <a:ext uri="{FF2B5EF4-FFF2-40B4-BE49-F238E27FC236}">
                        <a16:creationId xmlns:a16="http://schemas.microsoft.com/office/drawing/2014/main" id="{0FD74D2D-B63D-4843-904E-787D883A47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532"/>
                  </a:xfrm>
                  <a:custGeom>
                    <a:avLst/>
                    <a:gdLst>
                      <a:gd name="T0" fmla="*/ 0 w 467"/>
                      <a:gd name="T1" fmla="*/ 1532 h 1532"/>
                      <a:gd name="T2" fmla="*/ 0 w 467"/>
                      <a:gd name="T3" fmla="*/ 0 h 1532"/>
                      <a:gd name="T4" fmla="*/ 467 w 467"/>
                      <a:gd name="T5" fmla="*/ 366 h 1532"/>
                      <a:gd name="T6" fmla="*/ 467 w 467"/>
                      <a:gd name="T7" fmla="*/ 1532 h 1532"/>
                      <a:gd name="T8" fmla="*/ 0 w 467"/>
                      <a:gd name="T9" fmla="*/ 1532 h 15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1532">
                        <a:moveTo>
                          <a:pt x="0" y="1532"/>
                        </a:moveTo>
                        <a:lnTo>
                          <a:pt x="0" y="0"/>
                        </a:lnTo>
                        <a:lnTo>
                          <a:pt x="467" y="366"/>
                        </a:lnTo>
                        <a:lnTo>
                          <a:pt x="467" y="1532"/>
                        </a:lnTo>
                        <a:lnTo>
                          <a:pt x="0" y="1532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2" name="íŝliḑé">
                    <a:extLst>
                      <a:ext uri="{FF2B5EF4-FFF2-40B4-BE49-F238E27FC236}">
                        <a16:creationId xmlns:a16="http://schemas.microsoft.com/office/drawing/2014/main" id="{199AD230-9164-4C1D-A133-FF3EB4C3CC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458 w 917"/>
                      <a:gd name="T1" fmla="*/ 396 h 396"/>
                      <a:gd name="T2" fmla="*/ 917 w 917"/>
                      <a:gd name="T3" fmla="*/ 0 h 396"/>
                      <a:gd name="T4" fmla="*/ 458 w 917"/>
                      <a:gd name="T5" fmla="*/ 0 h 396"/>
                      <a:gd name="T6" fmla="*/ 0 w 917"/>
                      <a:gd name="T7" fmla="*/ 0 h 396"/>
                      <a:gd name="T8" fmla="*/ 458 w 917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7" h="396">
                        <a:moveTo>
                          <a:pt x="458" y="396"/>
                        </a:moveTo>
                        <a:lnTo>
                          <a:pt x="917" y="0"/>
                        </a:lnTo>
                        <a:lnTo>
                          <a:pt x="458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3" name="îṣ1ïde">
                    <a:extLst>
                      <a:ext uri="{FF2B5EF4-FFF2-40B4-BE49-F238E27FC236}">
                        <a16:creationId xmlns:a16="http://schemas.microsoft.com/office/drawing/2014/main" id="{8B6AE2D8-432A-404A-B545-C18B929732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458 w 917"/>
                      <a:gd name="T1" fmla="*/ 396 h 396"/>
                      <a:gd name="T2" fmla="*/ 917 w 917"/>
                      <a:gd name="T3" fmla="*/ 0 h 396"/>
                      <a:gd name="T4" fmla="*/ 458 w 917"/>
                      <a:gd name="T5" fmla="*/ 0 h 396"/>
                      <a:gd name="T6" fmla="*/ 0 w 917"/>
                      <a:gd name="T7" fmla="*/ 0 h 396"/>
                      <a:gd name="T8" fmla="*/ 458 w 917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7" h="396">
                        <a:moveTo>
                          <a:pt x="458" y="396"/>
                        </a:moveTo>
                        <a:lnTo>
                          <a:pt x="917" y="0"/>
                        </a:lnTo>
                        <a:lnTo>
                          <a:pt x="458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4" name="i$ḻïḓe">
                    <a:extLst>
                      <a:ext uri="{FF2B5EF4-FFF2-40B4-BE49-F238E27FC236}">
                        <a16:creationId xmlns:a16="http://schemas.microsoft.com/office/drawing/2014/main" id="{14841A23-FE87-452F-B1EE-29E57BF738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917 w 917"/>
                      <a:gd name="T1" fmla="*/ 0 h 396"/>
                      <a:gd name="T2" fmla="*/ 917 w 917"/>
                      <a:gd name="T3" fmla="*/ 0 h 396"/>
                      <a:gd name="T4" fmla="*/ 458 w 917"/>
                      <a:gd name="T5" fmla="*/ 396 h 396"/>
                      <a:gd name="T6" fmla="*/ 0 w 917"/>
                      <a:gd name="T7" fmla="*/ 0 h 396"/>
                      <a:gd name="T8" fmla="*/ 0 w 917"/>
                      <a:gd name="T9" fmla="*/ 0 h 396"/>
                      <a:gd name="T10" fmla="*/ 458 w 917"/>
                      <a:gd name="T11" fmla="*/ 396 h 396"/>
                      <a:gd name="T12" fmla="*/ 917 w 917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7" h="396">
                        <a:moveTo>
                          <a:pt x="917" y="0"/>
                        </a:moveTo>
                        <a:lnTo>
                          <a:pt x="917" y="0"/>
                        </a:lnTo>
                        <a:lnTo>
                          <a:pt x="458" y="39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7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5" name="íṩļíḍê">
                    <a:extLst>
                      <a:ext uri="{FF2B5EF4-FFF2-40B4-BE49-F238E27FC236}">
                        <a16:creationId xmlns:a16="http://schemas.microsoft.com/office/drawing/2014/main" id="{416AB725-B930-4951-B495-92EC22DD9A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917 w 917"/>
                      <a:gd name="T1" fmla="*/ 0 h 396"/>
                      <a:gd name="T2" fmla="*/ 917 w 917"/>
                      <a:gd name="T3" fmla="*/ 0 h 396"/>
                      <a:gd name="T4" fmla="*/ 458 w 917"/>
                      <a:gd name="T5" fmla="*/ 396 h 396"/>
                      <a:gd name="T6" fmla="*/ 0 w 917"/>
                      <a:gd name="T7" fmla="*/ 0 h 396"/>
                      <a:gd name="T8" fmla="*/ 0 w 917"/>
                      <a:gd name="T9" fmla="*/ 0 h 396"/>
                      <a:gd name="T10" fmla="*/ 458 w 917"/>
                      <a:gd name="T11" fmla="*/ 396 h 396"/>
                      <a:gd name="T12" fmla="*/ 917 w 917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7" h="396">
                        <a:moveTo>
                          <a:pt x="917" y="0"/>
                        </a:moveTo>
                        <a:lnTo>
                          <a:pt x="917" y="0"/>
                        </a:lnTo>
                        <a:lnTo>
                          <a:pt x="458" y="39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7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6" name="îslíďê">
                    <a:extLst>
                      <a:ext uri="{FF2B5EF4-FFF2-40B4-BE49-F238E27FC236}">
                        <a16:creationId xmlns:a16="http://schemas.microsoft.com/office/drawing/2014/main" id="{ADC9617D-167C-4179-A7ED-9455074CCF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1950"/>
                    <a:ext cx="917" cy="1491"/>
                  </a:xfrm>
                  <a:custGeom>
                    <a:avLst/>
                    <a:gdLst>
                      <a:gd name="T0" fmla="*/ 227 w 917"/>
                      <a:gd name="T1" fmla="*/ 1491 h 1491"/>
                      <a:gd name="T2" fmla="*/ 0 w 917"/>
                      <a:gd name="T3" fmla="*/ 1491 h 1491"/>
                      <a:gd name="T4" fmla="*/ 227 w 917"/>
                      <a:gd name="T5" fmla="*/ 1491 h 1491"/>
                      <a:gd name="T6" fmla="*/ 227 w 917"/>
                      <a:gd name="T7" fmla="*/ 1491 h 1491"/>
                      <a:gd name="T8" fmla="*/ 227 w 917"/>
                      <a:gd name="T9" fmla="*/ 0 h 1491"/>
                      <a:gd name="T10" fmla="*/ 227 w 917"/>
                      <a:gd name="T11" fmla="*/ 0 h 1491"/>
                      <a:gd name="T12" fmla="*/ 694 w 917"/>
                      <a:gd name="T13" fmla="*/ 366 h 1491"/>
                      <a:gd name="T14" fmla="*/ 694 w 917"/>
                      <a:gd name="T15" fmla="*/ 1491 h 1491"/>
                      <a:gd name="T16" fmla="*/ 917 w 917"/>
                      <a:gd name="T17" fmla="*/ 1491 h 1491"/>
                      <a:gd name="T18" fmla="*/ 917 w 917"/>
                      <a:gd name="T19" fmla="*/ 1491 h 1491"/>
                      <a:gd name="T20" fmla="*/ 694 w 917"/>
                      <a:gd name="T21" fmla="*/ 1491 h 1491"/>
                      <a:gd name="T22" fmla="*/ 694 w 917"/>
                      <a:gd name="T23" fmla="*/ 366 h 1491"/>
                      <a:gd name="T24" fmla="*/ 227 w 917"/>
                      <a:gd name="T25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17" h="1491">
                        <a:moveTo>
                          <a:pt x="227" y="1491"/>
                        </a:moveTo>
                        <a:lnTo>
                          <a:pt x="0" y="1491"/>
                        </a:lnTo>
                        <a:lnTo>
                          <a:pt x="227" y="1491"/>
                        </a:lnTo>
                        <a:lnTo>
                          <a:pt x="227" y="1491"/>
                        </a:lnTo>
                        <a:close/>
                        <a:moveTo>
                          <a:pt x="227" y="0"/>
                        </a:moveTo>
                        <a:lnTo>
                          <a:pt x="227" y="0"/>
                        </a:lnTo>
                        <a:lnTo>
                          <a:pt x="694" y="366"/>
                        </a:lnTo>
                        <a:lnTo>
                          <a:pt x="694" y="1491"/>
                        </a:lnTo>
                        <a:lnTo>
                          <a:pt x="917" y="1491"/>
                        </a:lnTo>
                        <a:lnTo>
                          <a:pt x="917" y="1491"/>
                        </a:lnTo>
                        <a:lnTo>
                          <a:pt x="694" y="1491"/>
                        </a:lnTo>
                        <a:lnTo>
                          <a:pt x="694" y="366"/>
                        </a:lnTo>
                        <a:lnTo>
                          <a:pt x="227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7" name="isḷïde">
                    <a:extLst>
                      <a:ext uri="{FF2B5EF4-FFF2-40B4-BE49-F238E27FC236}">
                        <a16:creationId xmlns:a16="http://schemas.microsoft.com/office/drawing/2014/main" id="{988AACB2-2FB2-4688-BB5B-D05CDF30AA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1950"/>
                    <a:ext cx="917" cy="1491"/>
                  </a:xfrm>
                  <a:custGeom>
                    <a:avLst/>
                    <a:gdLst>
                      <a:gd name="T0" fmla="*/ 227 w 917"/>
                      <a:gd name="T1" fmla="*/ 1491 h 1491"/>
                      <a:gd name="T2" fmla="*/ 0 w 917"/>
                      <a:gd name="T3" fmla="*/ 1491 h 1491"/>
                      <a:gd name="T4" fmla="*/ 227 w 917"/>
                      <a:gd name="T5" fmla="*/ 1491 h 1491"/>
                      <a:gd name="T6" fmla="*/ 227 w 917"/>
                      <a:gd name="T7" fmla="*/ 1491 h 1491"/>
                      <a:gd name="T8" fmla="*/ 227 w 917"/>
                      <a:gd name="T9" fmla="*/ 0 h 1491"/>
                      <a:gd name="T10" fmla="*/ 227 w 917"/>
                      <a:gd name="T11" fmla="*/ 0 h 1491"/>
                      <a:gd name="T12" fmla="*/ 694 w 917"/>
                      <a:gd name="T13" fmla="*/ 366 h 1491"/>
                      <a:gd name="T14" fmla="*/ 694 w 917"/>
                      <a:gd name="T15" fmla="*/ 1491 h 1491"/>
                      <a:gd name="T16" fmla="*/ 917 w 917"/>
                      <a:gd name="T17" fmla="*/ 1491 h 1491"/>
                      <a:gd name="T18" fmla="*/ 917 w 917"/>
                      <a:gd name="T19" fmla="*/ 1491 h 1491"/>
                      <a:gd name="T20" fmla="*/ 694 w 917"/>
                      <a:gd name="T21" fmla="*/ 1491 h 1491"/>
                      <a:gd name="T22" fmla="*/ 694 w 917"/>
                      <a:gd name="T23" fmla="*/ 366 h 1491"/>
                      <a:gd name="T24" fmla="*/ 227 w 917"/>
                      <a:gd name="T25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17" h="1491">
                        <a:moveTo>
                          <a:pt x="227" y="1491"/>
                        </a:moveTo>
                        <a:lnTo>
                          <a:pt x="0" y="1491"/>
                        </a:lnTo>
                        <a:lnTo>
                          <a:pt x="227" y="1491"/>
                        </a:lnTo>
                        <a:lnTo>
                          <a:pt x="227" y="1491"/>
                        </a:lnTo>
                        <a:moveTo>
                          <a:pt x="227" y="0"/>
                        </a:moveTo>
                        <a:lnTo>
                          <a:pt x="227" y="0"/>
                        </a:lnTo>
                        <a:lnTo>
                          <a:pt x="694" y="366"/>
                        </a:lnTo>
                        <a:lnTo>
                          <a:pt x="694" y="1491"/>
                        </a:lnTo>
                        <a:lnTo>
                          <a:pt x="917" y="1491"/>
                        </a:lnTo>
                        <a:lnTo>
                          <a:pt x="917" y="1491"/>
                        </a:lnTo>
                        <a:lnTo>
                          <a:pt x="694" y="1491"/>
                        </a:lnTo>
                        <a:lnTo>
                          <a:pt x="694" y="366"/>
                        </a:lnTo>
                        <a:lnTo>
                          <a:pt x="227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8" name="ïṣ1iḑè">
                    <a:extLst>
                      <a:ext uri="{FF2B5EF4-FFF2-40B4-BE49-F238E27FC236}">
                        <a16:creationId xmlns:a16="http://schemas.microsoft.com/office/drawing/2014/main" id="{0A04FE80-4542-4937-AFA6-8E951085D6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491"/>
                  </a:xfrm>
                  <a:custGeom>
                    <a:avLst/>
                    <a:gdLst>
                      <a:gd name="T0" fmla="*/ 0 w 467"/>
                      <a:gd name="T1" fmla="*/ 0 h 1491"/>
                      <a:gd name="T2" fmla="*/ 0 w 467"/>
                      <a:gd name="T3" fmla="*/ 1491 h 1491"/>
                      <a:gd name="T4" fmla="*/ 0 w 467"/>
                      <a:gd name="T5" fmla="*/ 1491 h 1491"/>
                      <a:gd name="T6" fmla="*/ 231 w 467"/>
                      <a:gd name="T7" fmla="*/ 1491 h 1491"/>
                      <a:gd name="T8" fmla="*/ 467 w 467"/>
                      <a:gd name="T9" fmla="*/ 1491 h 1491"/>
                      <a:gd name="T10" fmla="*/ 467 w 467"/>
                      <a:gd name="T11" fmla="*/ 366 h 1491"/>
                      <a:gd name="T12" fmla="*/ 0 w 467"/>
                      <a:gd name="T13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67" h="1491">
                        <a:moveTo>
                          <a:pt x="0" y="0"/>
                        </a:moveTo>
                        <a:lnTo>
                          <a:pt x="0" y="1491"/>
                        </a:lnTo>
                        <a:lnTo>
                          <a:pt x="0" y="1491"/>
                        </a:lnTo>
                        <a:lnTo>
                          <a:pt x="231" y="1491"/>
                        </a:lnTo>
                        <a:lnTo>
                          <a:pt x="467" y="1491"/>
                        </a:lnTo>
                        <a:lnTo>
                          <a:pt x="467" y="36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9" name="isḻïdê">
                    <a:extLst>
                      <a:ext uri="{FF2B5EF4-FFF2-40B4-BE49-F238E27FC236}">
                        <a16:creationId xmlns:a16="http://schemas.microsoft.com/office/drawing/2014/main" id="{2FA07B0F-4CD7-46B1-A670-33DCEB3369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491"/>
                  </a:xfrm>
                  <a:custGeom>
                    <a:avLst/>
                    <a:gdLst>
                      <a:gd name="T0" fmla="*/ 0 w 467"/>
                      <a:gd name="T1" fmla="*/ 0 h 1491"/>
                      <a:gd name="T2" fmla="*/ 0 w 467"/>
                      <a:gd name="T3" fmla="*/ 1491 h 1491"/>
                      <a:gd name="T4" fmla="*/ 0 w 467"/>
                      <a:gd name="T5" fmla="*/ 1491 h 1491"/>
                      <a:gd name="T6" fmla="*/ 231 w 467"/>
                      <a:gd name="T7" fmla="*/ 1491 h 1491"/>
                      <a:gd name="T8" fmla="*/ 467 w 467"/>
                      <a:gd name="T9" fmla="*/ 1491 h 1491"/>
                      <a:gd name="T10" fmla="*/ 467 w 467"/>
                      <a:gd name="T11" fmla="*/ 366 h 1491"/>
                      <a:gd name="T12" fmla="*/ 0 w 467"/>
                      <a:gd name="T13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67" h="1491">
                        <a:moveTo>
                          <a:pt x="0" y="0"/>
                        </a:moveTo>
                        <a:lnTo>
                          <a:pt x="0" y="1491"/>
                        </a:lnTo>
                        <a:lnTo>
                          <a:pt x="0" y="1491"/>
                        </a:lnTo>
                        <a:lnTo>
                          <a:pt x="231" y="1491"/>
                        </a:lnTo>
                        <a:lnTo>
                          <a:pt x="467" y="1491"/>
                        </a:lnTo>
                        <a:lnTo>
                          <a:pt x="467" y="36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0" name="îšlïḑé">
                    <a:extLst>
                      <a:ext uri="{FF2B5EF4-FFF2-40B4-BE49-F238E27FC236}">
                        <a16:creationId xmlns:a16="http://schemas.microsoft.com/office/drawing/2014/main" id="{2C178FF9-7608-4278-A744-A3857216B4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917 w 917"/>
                      <a:gd name="T1" fmla="*/ 0 h 396"/>
                      <a:gd name="T2" fmla="*/ 694 w 917"/>
                      <a:gd name="T3" fmla="*/ 0 h 396"/>
                      <a:gd name="T4" fmla="*/ 458 w 917"/>
                      <a:gd name="T5" fmla="*/ 0 h 396"/>
                      <a:gd name="T6" fmla="*/ 227 w 917"/>
                      <a:gd name="T7" fmla="*/ 0 h 396"/>
                      <a:gd name="T8" fmla="*/ 0 w 917"/>
                      <a:gd name="T9" fmla="*/ 0 h 396"/>
                      <a:gd name="T10" fmla="*/ 458 w 917"/>
                      <a:gd name="T11" fmla="*/ 396 h 396"/>
                      <a:gd name="T12" fmla="*/ 917 w 917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7" h="396">
                        <a:moveTo>
                          <a:pt x="917" y="0"/>
                        </a:moveTo>
                        <a:lnTo>
                          <a:pt x="694" y="0"/>
                        </a:lnTo>
                        <a:lnTo>
                          <a:pt x="458" y="0"/>
                        </a:lnTo>
                        <a:lnTo>
                          <a:pt x="227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7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1" name="ïşlíḑé">
                    <a:extLst>
                      <a:ext uri="{FF2B5EF4-FFF2-40B4-BE49-F238E27FC236}">
                        <a16:creationId xmlns:a16="http://schemas.microsoft.com/office/drawing/2014/main" id="{9F16B744-D1B6-4A5A-80F8-53C483CE7E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26"/>
                    <a:ext cx="466" cy="1591"/>
                  </a:xfrm>
                  <a:custGeom>
                    <a:avLst/>
                    <a:gdLst>
                      <a:gd name="T0" fmla="*/ 466 w 466"/>
                      <a:gd name="T1" fmla="*/ 0 h 1591"/>
                      <a:gd name="T2" fmla="*/ 466 w 466"/>
                      <a:gd name="T3" fmla="*/ 1591 h 1591"/>
                      <a:gd name="T4" fmla="*/ 0 w 466"/>
                      <a:gd name="T5" fmla="*/ 1224 h 1591"/>
                      <a:gd name="T6" fmla="*/ 0 w 466"/>
                      <a:gd name="T7" fmla="*/ 0 h 1591"/>
                      <a:gd name="T8" fmla="*/ 466 w 466"/>
                      <a:gd name="T9" fmla="*/ 0 h 15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6" h="1591">
                        <a:moveTo>
                          <a:pt x="466" y="0"/>
                        </a:moveTo>
                        <a:lnTo>
                          <a:pt x="466" y="1591"/>
                        </a:lnTo>
                        <a:lnTo>
                          <a:pt x="0" y="1224"/>
                        </a:lnTo>
                        <a:lnTo>
                          <a:pt x="0" y="0"/>
                        </a:lnTo>
                        <a:lnTo>
                          <a:pt x="466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2" name="í$ļíḓe">
                    <a:extLst>
                      <a:ext uri="{FF2B5EF4-FFF2-40B4-BE49-F238E27FC236}">
                        <a16:creationId xmlns:a16="http://schemas.microsoft.com/office/drawing/2014/main" id="{E4B03F7C-F6D7-4A3A-9D48-8BCE5665B8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26"/>
                    <a:ext cx="466" cy="1591"/>
                  </a:xfrm>
                  <a:custGeom>
                    <a:avLst/>
                    <a:gdLst>
                      <a:gd name="T0" fmla="*/ 466 w 466"/>
                      <a:gd name="T1" fmla="*/ 0 h 1591"/>
                      <a:gd name="T2" fmla="*/ 466 w 466"/>
                      <a:gd name="T3" fmla="*/ 1591 h 1591"/>
                      <a:gd name="T4" fmla="*/ 0 w 466"/>
                      <a:gd name="T5" fmla="*/ 1224 h 1591"/>
                      <a:gd name="T6" fmla="*/ 0 w 466"/>
                      <a:gd name="T7" fmla="*/ 0 h 1591"/>
                      <a:gd name="T8" fmla="*/ 466 w 466"/>
                      <a:gd name="T9" fmla="*/ 0 h 15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6" h="1591">
                        <a:moveTo>
                          <a:pt x="466" y="0"/>
                        </a:moveTo>
                        <a:lnTo>
                          <a:pt x="466" y="1591"/>
                        </a:lnTo>
                        <a:lnTo>
                          <a:pt x="0" y="1224"/>
                        </a:lnTo>
                        <a:lnTo>
                          <a:pt x="0" y="0"/>
                        </a:lnTo>
                        <a:lnTo>
                          <a:pt x="46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3" name="íślîďe">
                    <a:extLst>
                      <a:ext uri="{FF2B5EF4-FFF2-40B4-BE49-F238E27FC236}">
                        <a16:creationId xmlns:a16="http://schemas.microsoft.com/office/drawing/2014/main" id="{82649A03-202C-4E3C-81EE-8A5A750DDE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" y="1072"/>
                    <a:ext cx="920" cy="396"/>
                  </a:xfrm>
                  <a:custGeom>
                    <a:avLst/>
                    <a:gdLst>
                      <a:gd name="T0" fmla="*/ 462 w 920"/>
                      <a:gd name="T1" fmla="*/ 0 h 396"/>
                      <a:gd name="T2" fmla="*/ 0 w 920"/>
                      <a:gd name="T3" fmla="*/ 396 h 396"/>
                      <a:gd name="T4" fmla="*/ 462 w 920"/>
                      <a:gd name="T5" fmla="*/ 396 h 396"/>
                      <a:gd name="T6" fmla="*/ 920 w 920"/>
                      <a:gd name="T7" fmla="*/ 396 h 396"/>
                      <a:gd name="T8" fmla="*/ 462 w 920"/>
                      <a:gd name="T9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20" h="396">
                        <a:moveTo>
                          <a:pt x="462" y="0"/>
                        </a:moveTo>
                        <a:lnTo>
                          <a:pt x="0" y="396"/>
                        </a:lnTo>
                        <a:lnTo>
                          <a:pt x="462" y="396"/>
                        </a:lnTo>
                        <a:lnTo>
                          <a:pt x="920" y="396"/>
                        </a:lnTo>
                        <a:lnTo>
                          <a:pt x="462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4" name="ï$ḻidè">
                    <a:extLst>
                      <a:ext uri="{FF2B5EF4-FFF2-40B4-BE49-F238E27FC236}">
                        <a16:creationId xmlns:a16="http://schemas.microsoft.com/office/drawing/2014/main" id="{20AA185C-82EE-4D84-AC83-2A50D443B4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" y="1072"/>
                    <a:ext cx="920" cy="396"/>
                  </a:xfrm>
                  <a:custGeom>
                    <a:avLst/>
                    <a:gdLst>
                      <a:gd name="T0" fmla="*/ 462 w 920"/>
                      <a:gd name="T1" fmla="*/ 0 h 396"/>
                      <a:gd name="T2" fmla="*/ 0 w 920"/>
                      <a:gd name="T3" fmla="*/ 396 h 396"/>
                      <a:gd name="T4" fmla="*/ 462 w 920"/>
                      <a:gd name="T5" fmla="*/ 396 h 396"/>
                      <a:gd name="T6" fmla="*/ 920 w 920"/>
                      <a:gd name="T7" fmla="*/ 396 h 396"/>
                      <a:gd name="T8" fmla="*/ 462 w 920"/>
                      <a:gd name="T9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20" h="396">
                        <a:moveTo>
                          <a:pt x="462" y="0"/>
                        </a:moveTo>
                        <a:lnTo>
                          <a:pt x="0" y="396"/>
                        </a:lnTo>
                        <a:lnTo>
                          <a:pt x="462" y="396"/>
                        </a:lnTo>
                        <a:lnTo>
                          <a:pt x="920" y="396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5" name="ïṣ1íďe">
                    <a:extLst>
                      <a:ext uri="{FF2B5EF4-FFF2-40B4-BE49-F238E27FC236}">
                        <a16:creationId xmlns:a16="http://schemas.microsoft.com/office/drawing/2014/main" id="{9CB0CDA7-FA44-49DF-BD31-4338A21070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68"/>
                    <a:ext cx="466" cy="1549"/>
                  </a:xfrm>
                  <a:custGeom>
                    <a:avLst/>
                    <a:gdLst>
                      <a:gd name="T0" fmla="*/ 466 w 466"/>
                      <a:gd name="T1" fmla="*/ 0 h 1549"/>
                      <a:gd name="T2" fmla="*/ 235 w 466"/>
                      <a:gd name="T3" fmla="*/ 0 h 1549"/>
                      <a:gd name="T4" fmla="*/ 0 w 466"/>
                      <a:gd name="T5" fmla="*/ 0 h 1549"/>
                      <a:gd name="T6" fmla="*/ 0 w 466"/>
                      <a:gd name="T7" fmla="*/ 539 h 1549"/>
                      <a:gd name="T8" fmla="*/ 0 w 466"/>
                      <a:gd name="T9" fmla="*/ 539 h 1549"/>
                      <a:gd name="T10" fmla="*/ 0 w 466"/>
                      <a:gd name="T11" fmla="*/ 1182 h 1549"/>
                      <a:gd name="T12" fmla="*/ 466 w 466"/>
                      <a:gd name="T13" fmla="*/ 1549 h 1549"/>
                      <a:gd name="T14" fmla="*/ 466 w 466"/>
                      <a:gd name="T15" fmla="*/ 0 h 15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66" h="1549">
                        <a:moveTo>
                          <a:pt x="466" y="0"/>
                        </a:moveTo>
                        <a:lnTo>
                          <a:pt x="235" y="0"/>
                        </a:lnTo>
                        <a:lnTo>
                          <a:pt x="0" y="0"/>
                        </a:lnTo>
                        <a:lnTo>
                          <a:pt x="0" y="539"/>
                        </a:lnTo>
                        <a:lnTo>
                          <a:pt x="0" y="539"/>
                        </a:lnTo>
                        <a:lnTo>
                          <a:pt x="0" y="1182"/>
                        </a:lnTo>
                        <a:lnTo>
                          <a:pt x="466" y="1549"/>
                        </a:lnTo>
                        <a:lnTo>
                          <a:pt x="46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" name="î$ļiďe">
                    <a:extLst>
                      <a:ext uri="{FF2B5EF4-FFF2-40B4-BE49-F238E27FC236}">
                        <a16:creationId xmlns:a16="http://schemas.microsoft.com/office/drawing/2014/main" id="{276C7C12-51A4-4494-B8F4-43E7903D8E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68"/>
                    <a:ext cx="466" cy="1549"/>
                  </a:xfrm>
                  <a:custGeom>
                    <a:avLst/>
                    <a:gdLst>
                      <a:gd name="T0" fmla="*/ 466 w 466"/>
                      <a:gd name="T1" fmla="*/ 0 h 1549"/>
                      <a:gd name="T2" fmla="*/ 235 w 466"/>
                      <a:gd name="T3" fmla="*/ 0 h 1549"/>
                      <a:gd name="T4" fmla="*/ 0 w 466"/>
                      <a:gd name="T5" fmla="*/ 0 h 1549"/>
                      <a:gd name="T6" fmla="*/ 0 w 466"/>
                      <a:gd name="T7" fmla="*/ 539 h 1549"/>
                      <a:gd name="T8" fmla="*/ 0 w 466"/>
                      <a:gd name="T9" fmla="*/ 539 h 1549"/>
                      <a:gd name="T10" fmla="*/ 0 w 466"/>
                      <a:gd name="T11" fmla="*/ 1182 h 1549"/>
                      <a:gd name="T12" fmla="*/ 466 w 466"/>
                      <a:gd name="T13" fmla="*/ 1549 h 1549"/>
                      <a:gd name="T14" fmla="*/ 466 w 466"/>
                      <a:gd name="T15" fmla="*/ 0 h 15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66" h="1549">
                        <a:moveTo>
                          <a:pt x="466" y="0"/>
                        </a:moveTo>
                        <a:lnTo>
                          <a:pt x="235" y="0"/>
                        </a:lnTo>
                        <a:lnTo>
                          <a:pt x="0" y="0"/>
                        </a:lnTo>
                        <a:lnTo>
                          <a:pt x="0" y="539"/>
                        </a:lnTo>
                        <a:lnTo>
                          <a:pt x="0" y="539"/>
                        </a:lnTo>
                        <a:lnTo>
                          <a:pt x="0" y="1182"/>
                        </a:lnTo>
                        <a:lnTo>
                          <a:pt x="466" y="1549"/>
                        </a:lnTo>
                        <a:lnTo>
                          <a:pt x="46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" name="iṡ1îḑè">
                    <a:extLst>
                      <a:ext uri="{FF2B5EF4-FFF2-40B4-BE49-F238E27FC236}">
                        <a16:creationId xmlns:a16="http://schemas.microsoft.com/office/drawing/2014/main" id="{A04A3B4E-E8DF-47C9-9EC9-D48961571C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" y="1072"/>
                    <a:ext cx="920" cy="396"/>
                  </a:xfrm>
                  <a:custGeom>
                    <a:avLst/>
                    <a:gdLst>
                      <a:gd name="T0" fmla="*/ 462 w 920"/>
                      <a:gd name="T1" fmla="*/ 0 h 396"/>
                      <a:gd name="T2" fmla="*/ 0 w 920"/>
                      <a:gd name="T3" fmla="*/ 396 h 396"/>
                      <a:gd name="T4" fmla="*/ 227 w 920"/>
                      <a:gd name="T5" fmla="*/ 396 h 396"/>
                      <a:gd name="T6" fmla="*/ 462 w 920"/>
                      <a:gd name="T7" fmla="*/ 396 h 396"/>
                      <a:gd name="T8" fmla="*/ 693 w 920"/>
                      <a:gd name="T9" fmla="*/ 396 h 396"/>
                      <a:gd name="T10" fmla="*/ 920 w 920"/>
                      <a:gd name="T11" fmla="*/ 396 h 396"/>
                      <a:gd name="T12" fmla="*/ 462 w 920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20" h="396">
                        <a:moveTo>
                          <a:pt x="462" y="0"/>
                        </a:moveTo>
                        <a:lnTo>
                          <a:pt x="0" y="396"/>
                        </a:lnTo>
                        <a:lnTo>
                          <a:pt x="227" y="396"/>
                        </a:lnTo>
                        <a:lnTo>
                          <a:pt x="462" y="396"/>
                        </a:lnTo>
                        <a:lnTo>
                          <a:pt x="693" y="396"/>
                        </a:lnTo>
                        <a:lnTo>
                          <a:pt x="920" y="396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8" name="ïšľïḑê">
                    <a:extLst>
                      <a:ext uri="{FF2B5EF4-FFF2-40B4-BE49-F238E27FC236}">
                        <a16:creationId xmlns:a16="http://schemas.microsoft.com/office/drawing/2014/main" id="{F0CF8242-C838-4D44-A222-B4D8CC25E6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68"/>
                  </a:xfrm>
                  <a:custGeom>
                    <a:avLst/>
                    <a:gdLst>
                      <a:gd name="T0" fmla="*/ 462 w 462"/>
                      <a:gd name="T1" fmla="*/ 1768 h 1768"/>
                      <a:gd name="T2" fmla="*/ 462 w 462"/>
                      <a:gd name="T3" fmla="*/ 0 h 1768"/>
                      <a:gd name="T4" fmla="*/ 0 w 462"/>
                      <a:gd name="T5" fmla="*/ 367 h 1768"/>
                      <a:gd name="T6" fmla="*/ 0 w 462"/>
                      <a:gd name="T7" fmla="*/ 1768 h 1768"/>
                      <a:gd name="T8" fmla="*/ 462 w 462"/>
                      <a:gd name="T9" fmla="*/ 1768 h 17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1768">
                        <a:moveTo>
                          <a:pt x="462" y="1768"/>
                        </a:moveTo>
                        <a:lnTo>
                          <a:pt x="462" y="0"/>
                        </a:lnTo>
                        <a:lnTo>
                          <a:pt x="0" y="367"/>
                        </a:lnTo>
                        <a:lnTo>
                          <a:pt x="0" y="1768"/>
                        </a:lnTo>
                        <a:lnTo>
                          <a:pt x="462" y="1768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9" name="îšḻidè">
                    <a:extLst>
                      <a:ext uri="{FF2B5EF4-FFF2-40B4-BE49-F238E27FC236}">
                        <a16:creationId xmlns:a16="http://schemas.microsoft.com/office/drawing/2014/main" id="{FC193037-B21E-4A4F-B76A-0DCF977FDF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68"/>
                  </a:xfrm>
                  <a:custGeom>
                    <a:avLst/>
                    <a:gdLst>
                      <a:gd name="T0" fmla="*/ 462 w 462"/>
                      <a:gd name="T1" fmla="*/ 1768 h 1768"/>
                      <a:gd name="T2" fmla="*/ 462 w 462"/>
                      <a:gd name="T3" fmla="*/ 0 h 1768"/>
                      <a:gd name="T4" fmla="*/ 0 w 462"/>
                      <a:gd name="T5" fmla="*/ 367 h 1768"/>
                      <a:gd name="T6" fmla="*/ 0 w 462"/>
                      <a:gd name="T7" fmla="*/ 1768 h 1768"/>
                      <a:gd name="T8" fmla="*/ 462 w 462"/>
                      <a:gd name="T9" fmla="*/ 1768 h 17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1768">
                        <a:moveTo>
                          <a:pt x="462" y="1768"/>
                        </a:moveTo>
                        <a:lnTo>
                          <a:pt x="462" y="0"/>
                        </a:lnTo>
                        <a:lnTo>
                          <a:pt x="0" y="367"/>
                        </a:lnTo>
                        <a:lnTo>
                          <a:pt x="0" y="1768"/>
                        </a:lnTo>
                        <a:lnTo>
                          <a:pt x="462" y="1768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0" name="îṥḷïḑê">
                    <a:extLst>
                      <a:ext uri="{FF2B5EF4-FFF2-40B4-BE49-F238E27FC236}">
                        <a16:creationId xmlns:a16="http://schemas.microsoft.com/office/drawing/2014/main" id="{0FA660B5-043A-44D2-ABDC-71AF8AAF02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458 w 916"/>
                      <a:gd name="T1" fmla="*/ 396 h 396"/>
                      <a:gd name="T2" fmla="*/ 0 w 916"/>
                      <a:gd name="T3" fmla="*/ 0 h 396"/>
                      <a:gd name="T4" fmla="*/ 458 w 916"/>
                      <a:gd name="T5" fmla="*/ 0 h 396"/>
                      <a:gd name="T6" fmla="*/ 916 w 916"/>
                      <a:gd name="T7" fmla="*/ 0 h 396"/>
                      <a:gd name="T8" fmla="*/ 458 w 916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6">
                        <a:moveTo>
                          <a:pt x="458" y="396"/>
                        </a:moveTo>
                        <a:lnTo>
                          <a:pt x="0" y="0"/>
                        </a:lnTo>
                        <a:lnTo>
                          <a:pt x="458" y="0"/>
                        </a:lnTo>
                        <a:lnTo>
                          <a:pt x="916" y="0"/>
                        </a:lnTo>
                        <a:lnTo>
                          <a:pt x="458" y="396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1" name="íslíḓé">
                    <a:extLst>
                      <a:ext uri="{FF2B5EF4-FFF2-40B4-BE49-F238E27FC236}">
                        <a16:creationId xmlns:a16="http://schemas.microsoft.com/office/drawing/2014/main" id="{8CD78400-8467-4CFF-81D1-76D84E29F8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458 w 916"/>
                      <a:gd name="T1" fmla="*/ 396 h 396"/>
                      <a:gd name="T2" fmla="*/ 0 w 916"/>
                      <a:gd name="T3" fmla="*/ 0 h 396"/>
                      <a:gd name="T4" fmla="*/ 458 w 916"/>
                      <a:gd name="T5" fmla="*/ 0 h 396"/>
                      <a:gd name="T6" fmla="*/ 916 w 916"/>
                      <a:gd name="T7" fmla="*/ 0 h 396"/>
                      <a:gd name="T8" fmla="*/ 458 w 916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6">
                        <a:moveTo>
                          <a:pt x="458" y="396"/>
                        </a:moveTo>
                        <a:lnTo>
                          <a:pt x="0" y="0"/>
                        </a:lnTo>
                        <a:lnTo>
                          <a:pt x="458" y="0"/>
                        </a:lnTo>
                        <a:lnTo>
                          <a:pt x="916" y="0"/>
                        </a:lnTo>
                        <a:lnTo>
                          <a:pt x="458" y="396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2" name="í$liḑé">
                    <a:extLst>
                      <a:ext uri="{FF2B5EF4-FFF2-40B4-BE49-F238E27FC236}">
                        <a16:creationId xmlns:a16="http://schemas.microsoft.com/office/drawing/2014/main" id="{662565FB-3127-409D-8357-D5A8F77F74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7" y="3729"/>
                    <a:ext cx="458" cy="396"/>
                  </a:xfrm>
                  <a:custGeom>
                    <a:avLst/>
                    <a:gdLst>
                      <a:gd name="T0" fmla="*/ 458 w 458"/>
                      <a:gd name="T1" fmla="*/ 0 h 396"/>
                      <a:gd name="T2" fmla="*/ 0 w 458"/>
                      <a:gd name="T3" fmla="*/ 396 h 396"/>
                      <a:gd name="T4" fmla="*/ 396 w 458"/>
                      <a:gd name="T5" fmla="*/ 58 h 396"/>
                      <a:gd name="T6" fmla="*/ 458 w 458"/>
                      <a:gd name="T7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58" h="396">
                        <a:moveTo>
                          <a:pt x="458" y="0"/>
                        </a:moveTo>
                        <a:lnTo>
                          <a:pt x="0" y="396"/>
                        </a:lnTo>
                        <a:lnTo>
                          <a:pt x="396" y="58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3" name="iśļîḍè">
                    <a:extLst>
                      <a:ext uri="{FF2B5EF4-FFF2-40B4-BE49-F238E27FC236}">
                        <a16:creationId xmlns:a16="http://schemas.microsoft.com/office/drawing/2014/main" id="{AD7F0672-40BF-49B4-96A6-28046B8150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7" y="3729"/>
                    <a:ext cx="458" cy="396"/>
                  </a:xfrm>
                  <a:custGeom>
                    <a:avLst/>
                    <a:gdLst>
                      <a:gd name="T0" fmla="*/ 458 w 458"/>
                      <a:gd name="T1" fmla="*/ 0 h 396"/>
                      <a:gd name="T2" fmla="*/ 0 w 458"/>
                      <a:gd name="T3" fmla="*/ 396 h 396"/>
                      <a:gd name="T4" fmla="*/ 396 w 458"/>
                      <a:gd name="T5" fmla="*/ 58 h 396"/>
                      <a:gd name="T6" fmla="*/ 458 w 458"/>
                      <a:gd name="T7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58" h="396">
                        <a:moveTo>
                          <a:pt x="458" y="0"/>
                        </a:moveTo>
                        <a:lnTo>
                          <a:pt x="0" y="396"/>
                        </a:lnTo>
                        <a:lnTo>
                          <a:pt x="396" y="58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4" name="ïš1iḓê">
                    <a:extLst>
                      <a:ext uri="{FF2B5EF4-FFF2-40B4-BE49-F238E27FC236}">
                        <a16:creationId xmlns:a16="http://schemas.microsoft.com/office/drawing/2014/main" id="{9E3F2B0F-351C-426D-8983-E6E3C53618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22"/>
                  </a:xfrm>
                  <a:custGeom>
                    <a:avLst/>
                    <a:gdLst>
                      <a:gd name="T0" fmla="*/ 462 w 462"/>
                      <a:gd name="T1" fmla="*/ 0 h 1722"/>
                      <a:gd name="T2" fmla="*/ 0 w 462"/>
                      <a:gd name="T3" fmla="*/ 367 h 1722"/>
                      <a:gd name="T4" fmla="*/ 0 w 462"/>
                      <a:gd name="T5" fmla="*/ 1722 h 1722"/>
                      <a:gd name="T6" fmla="*/ 231 w 462"/>
                      <a:gd name="T7" fmla="*/ 1722 h 1722"/>
                      <a:gd name="T8" fmla="*/ 462 w 462"/>
                      <a:gd name="T9" fmla="*/ 1722 h 1722"/>
                      <a:gd name="T10" fmla="*/ 462 w 462"/>
                      <a:gd name="T11" fmla="*/ 0 h 17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1722">
                        <a:moveTo>
                          <a:pt x="462" y="0"/>
                        </a:moveTo>
                        <a:lnTo>
                          <a:pt x="0" y="367"/>
                        </a:lnTo>
                        <a:lnTo>
                          <a:pt x="0" y="1722"/>
                        </a:lnTo>
                        <a:lnTo>
                          <a:pt x="231" y="1722"/>
                        </a:lnTo>
                        <a:lnTo>
                          <a:pt x="462" y="1722"/>
                        </a:lnTo>
                        <a:lnTo>
                          <a:pt x="462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5" name="iṥlíḑè">
                    <a:extLst>
                      <a:ext uri="{FF2B5EF4-FFF2-40B4-BE49-F238E27FC236}">
                        <a16:creationId xmlns:a16="http://schemas.microsoft.com/office/drawing/2014/main" id="{52E581D4-7EBB-49D5-A5F4-96B3CBB741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22"/>
                  </a:xfrm>
                  <a:custGeom>
                    <a:avLst/>
                    <a:gdLst>
                      <a:gd name="T0" fmla="*/ 462 w 462"/>
                      <a:gd name="T1" fmla="*/ 0 h 1722"/>
                      <a:gd name="T2" fmla="*/ 0 w 462"/>
                      <a:gd name="T3" fmla="*/ 367 h 1722"/>
                      <a:gd name="T4" fmla="*/ 0 w 462"/>
                      <a:gd name="T5" fmla="*/ 1722 h 1722"/>
                      <a:gd name="T6" fmla="*/ 231 w 462"/>
                      <a:gd name="T7" fmla="*/ 1722 h 1722"/>
                      <a:gd name="T8" fmla="*/ 462 w 462"/>
                      <a:gd name="T9" fmla="*/ 1722 h 1722"/>
                      <a:gd name="T10" fmla="*/ 462 w 462"/>
                      <a:gd name="T11" fmla="*/ 0 h 17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1722">
                        <a:moveTo>
                          <a:pt x="462" y="0"/>
                        </a:moveTo>
                        <a:lnTo>
                          <a:pt x="0" y="367"/>
                        </a:lnTo>
                        <a:lnTo>
                          <a:pt x="0" y="1722"/>
                        </a:lnTo>
                        <a:lnTo>
                          <a:pt x="231" y="1722"/>
                        </a:lnTo>
                        <a:lnTo>
                          <a:pt x="462" y="1722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6" name="ísḷidé">
                    <a:extLst>
                      <a:ext uri="{FF2B5EF4-FFF2-40B4-BE49-F238E27FC236}">
                        <a16:creationId xmlns:a16="http://schemas.microsoft.com/office/drawing/2014/main" id="{51F64387-3CA2-4D13-A91D-2BC3D921AF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916 w 916"/>
                      <a:gd name="T1" fmla="*/ 0 h 396"/>
                      <a:gd name="T2" fmla="*/ 689 w 916"/>
                      <a:gd name="T3" fmla="*/ 0 h 396"/>
                      <a:gd name="T4" fmla="*/ 458 w 916"/>
                      <a:gd name="T5" fmla="*/ 0 h 396"/>
                      <a:gd name="T6" fmla="*/ 227 w 916"/>
                      <a:gd name="T7" fmla="*/ 0 h 396"/>
                      <a:gd name="T8" fmla="*/ 0 w 916"/>
                      <a:gd name="T9" fmla="*/ 0 h 396"/>
                      <a:gd name="T10" fmla="*/ 458 w 916"/>
                      <a:gd name="T11" fmla="*/ 396 h 396"/>
                      <a:gd name="T12" fmla="*/ 916 w 916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6" h="396">
                        <a:moveTo>
                          <a:pt x="916" y="0"/>
                        </a:moveTo>
                        <a:lnTo>
                          <a:pt x="689" y="0"/>
                        </a:lnTo>
                        <a:lnTo>
                          <a:pt x="458" y="0"/>
                        </a:lnTo>
                        <a:lnTo>
                          <a:pt x="227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6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7" name="iṡ1ïḑè">
                    <a:extLst>
                      <a:ext uri="{FF2B5EF4-FFF2-40B4-BE49-F238E27FC236}">
                        <a16:creationId xmlns:a16="http://schemas.microsoft.com/office/drawing/2014/main" id="{497DF4AB-DA4C-4756-979F-C97F2CB4CD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916 w 916"/>
                      <a:gd name="T1" fmla="*/ 0 h 396"/>
                      <a:gd name="T2" fmla="*/ 689 w 916"/>
                      <a:gd name="T3" fmla="*/ 0 h 396"/>
                      <a:gd name="T4" fmla="*/ 458 w 916"/>
                      <a:gd name="T5" fmla="*/ 0 h 396"/>
                      <a:gd name="T6" fmla="*/ 227 w 916"/>
                      <a:gd name="T7" fmla="*/ 0 h 396"/>
                      <a:gd name="T8" fmla="*/ 0 w 916"/>
                      <a:gd name="T9" fmla="*/ 0 h 396"/>
                      <a:gd name="T10" fmla="*/ 458 w 916"/>
                      <a:gd name="T11" fmla="*/ 396 h 396"/>
                      <a:gd name="T12" fmla="*/ 916 w 916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6" h="396">
                        <a:moveTo>
                          <a:pt x="916" y="0"/>
                        </a:moveTo>
                        <a:lnTo>
                          <a:pt x="689" y="0"/>
                        </a:lnTo>
                        <a:lnTo>
                          <a:pt x="458" y="0"/>
                        </a:lnTo>
                        <a:lnTo>
                          <a:pt x="227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24" name="îṥlíďê">
                  <a:extLst>
                    <a:ext uri="{FF2B5EF4-FFF2-40B4-BE49-F238E27FC236}">
                      <a16:creationId xmlns:a16="http://schemas.microsoft.com/office/drawing/2014/main" id="{B2A3F5E7-037D-4481-A9CA-5DA4F165D071}"/>
                    </a:ext>
                  </a:extLst>
                </p:cNvPr>
                <p:cNvSpPr txBox="1"/>
                <p:nvPr/>
              </p:nvSpPr>
              <p:spPr>
                <a:xfrm>
                  <a:off x="3692044" y="2706295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ïş1íďê">
                  <a:extLst>
                    <a:ext uri="{FF2B5EF4-FFF2-40B4-BE49-F238E27FC236}">
                      <a16:creationId xmlns:a16="http://schemas.microsoft.com/office/drawing/2014/main" id="{37EDB51D-26DF-4B3D-8EA1-F81B62BAC827}"/>
                    </a:ext>
                  </a:extLst>
                </p:cNvPr>
                <p:cNvSpPr txBox="1"/>
                <p:nvPr/>
              </p:nvSpPr>
              <p:spPr>
                <a:xfrm>
                  <a:off x="6045545" y="3487722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ïśľíḋe">
                  <a:extLst>
                    <a:ext uri="{FF2B5EF4-FFF2-40B4-BE49-F238E27FC236}">
                      <a16:creationId xmlns:a16="http://schemas.microsoft.com/office/drawing/2014/main" id="{E0875C78-3C23-4C5B-A97E-48BD130F89B0}"/>
                    </a:ext>
                  </a:extLst>
                </p:cNvPr>
                <p:cNvSpPr txBox="1"/>
                <p:nvPr/>
              </p:nvSpPr>
              <p:spPr>
                <a:xfrm>
                  <a:off x="4095656" y="4209211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ísļïḓé">
                  <a:extLst>
                    <a:ext uri="{FF2B5EF4-FFF2-40B4-BE49-F238E27FC236}">
                      <a16:creationId xmlns:a16="http://schemas.microsoft.com/office/drawing/2014/main" id="{8DC02E14-6B14-40A1-8F66-BB5AB72B2061}"/>
                    </a:ext>
                  </a:extLst>
                </p:cNvPr>
                <p:cNvSpPr txBox="1"/>
                <p:nvPr/>
              </p:nvSpPr>
              <p:spPr>
                <a:xfrm>
                  <a:off x="5855365" y="4953344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" name="îSlïḓé">
                <a:extLst>
                  <a:ext uri="{FF2B5EF4-FFF2-40B4-BE49-F238E27FC236}">
                    <a16:creationId xmlns:a16="http://schemas.microsoft.com/office/drawing/2014/main" id="{08E4B0B1-6DE4-4893-86A3-F060661BADD7}"/>
                  </a:ext>
                </a:extLst>
              </p:cNvPr>
              <p:cNvGrpSpPr/>
              <p:nvPr/>
            </p:nvGrpSpPr>
            <p:grpSpPr>
              <a:xfrm>
                <a:off x="673100" y="3637493"/>
                <a:ext cx="10845801" cy="180417"/>
                <a:chOff x="1159022" y="3637493"/>
                <a:chExt cx="9877172" cy="180417"/>
              </a:xfrm>
            </p:grpSpPr>
            <p:cxnSp>
              <p:nvCxnSpPr>
                <p:cNvPr id="21" name="直接连接符 20">
                  <a:extLst>
                    <a:ext uri="{FF2B5EF4-FFF2-40B4-BE49-F238E27FC236}">
                      <a16:creationId xmlns:a16="http://schemas.microsoft.com/office/drawing/2014/main" id="{522B80CD-DE9F-4753-B913-6AC54371F9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72264" y="3817910"/>
                  <a:ext cx="2563930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id="{9F479A96-4A47-49FC-9DD5-B9359CE556B3}"/>
                    </a:ext>
                  </a:extLst>
                </p:cNvPr>
                <p:cNvCxnSpPr/>
                <p:nvPr/>
              </p:nvCxnSpPr>
              <p:spPr>
                <a:xfrm>
                  <a:off x="1159022" y="3637493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i$ļíḑê">
              <a:extLst>
                <a:ext uri="{FF2B5EF4-FFF2-40B4-BE49-F238E27FC236}">
                  <a16:creationId xmlns:a16="http://schemas.microsoft.com/office/drawing/2014/main" id="{606CAC3F-40E7-444B-827D-21B2FF240A99}"/>
                </a:ext>
              </a:extLst>
            </p:cNvPr>
            <p:cNvGrpSpPr/>
            <p:nvPr/>
          </p:nvGrpSpPr>
          <p:grpSpPr>
            <a:xfrm>
              <a:off x="673100" y="2154782"/>
              <a:ext cx="2328863" cy="1116156"/>
              <a:chOff x="719137" y="1429926"/>
              <a:chExt cx="5376847" cy="843030"/>
            </a:xfrm>
          </p:grpSpPr>
          <p:sp>
            <p:nvSpPr>
              <p:cNvPr id="17" name="ïS1iḑe">
                <a:extLst>
                  <a:ext uri="{FF2B5EF4-FFF2-40B4-BE49-F238E27FC236}">
                    <a16:creationId xmlns:a16="http://schemas.microsoft.com/office/drawing/2014/main" id="{19314A13-D6DB-4299-AFD8-72F94CFC6677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8" name="isľîḑè">
                <a:extLst>
                  <a:ext uri="{FF2B5EF4-FFF2-40B4-BE49-F238E27FC236}">
                    <a16:creationId xmlns:a16="http://schemas.microsoft.com/office/drawing/2014/main" id="{1698FAB0-10F6-4EA5-BD22-5869D6925F1D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8" name="iS1ïḍè">
              <a:extLst>
                <a:ext uri="{FF2B5EF4-FFF2-40B4-BE49-F238E27FC236}">
                  <a16:creationId xmlns:a16="http://schemas.microsoft.com/office/drawing/2014/main" id="{00DD0490-709A-4C00-859A-92D8F009A527}"/>
                </a:ext>
              </a:extLst>
            </p:cNvPr>
            <p:cNvGrpSpPr/>
            <p:nvPr/>
          </p:nvGrpSpPr>
          <p:grpSpPr>
            <a:xfrm>
              <a:off x="673100" y="3836938"/>
              <a:ext cx="2328863" cy="1142519"/>
              <a:chOff x="719137" y="1429926"/>
              <a:chExt cx="5376847" cy="843030"/>
            </a:xfrm>
          </p:grpSpPr>
          <p:sp>
            <p:nvSpPr>
              <p:cNvPr id="15" name="îšḷíḍé">
                <a:extLst>
                  <a:ext uri="{FF2B5EF4-FFF2-40B4-BE49-F238E27FC236}">
                    <a16:creationId xmlns:a16="http://schemas.microsoft.com/office/drawing/2014/main" id="{569C7A5D-D7BB-47DF-AB65-25B961C6A967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6" name="íšlïḋê">
                <a:extLst>
                  <a:ext uri="{FF2B5EF4-FFF2-40B4-BE49-F238E27FC236}">
                    <a16:creationId xmlns:a16="http://schemas.microsoft.com/office/drawing/2014/main" id="{30D30FF2-AED8-41B4-B8CA-C360CCCB4954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9" name="îṧlïḍé">
              <a:extLst>
                <a:ext uri="{FF2B5EF4-FFF2-40B4-BE49-F238E27FC236}">
                  <a16:creationId xmlns:a16="http://schemas.microsoft.com/office/drawing/2014/main" id="{A4B93EE0-70E1-4720-A0A5-4DFC2D3DDB32}"/>
                </a:ext>
              </a:extLst>
            </p:cNvPr>
            <p:cNvGrpSpPr/>
            <p:nvPr/>
          </p:nvGrpSpPr>
          <p:grpSpPr>
            <a:xfrm>
              <a:off x="9190037" y="2530185"/>
              <a:ext cx="2328863" cy="1116156"/>
              <a:chOff x="719137" y="1429926"/>
              <a:chExt cx="5376847" cy="843030"/>
            </a:xfrm>
          </p:grpSpPr>
          <p:sp>
            <p:nvSpPr>
              <p:cNvPr id="13" name="iŝ1ïḍè">
                <a:extLst>
                  <a:ext uri="{FF2B5EF4-FFF2-40B4-BE49-F238E27FC236}">
                    <a16:creationId xmlns:a16="http://schemas.microsoft.com/office/drawing/2014/main" id="{80A2BE01-DBCE-4D87-B9BB-3342196B6404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4" name="ïŝḷîḑê">
                <a:extLst>
                  <a:ext uri="{FF2B5EF4-FFF2-40B4-BE49-F238E27FC236}">
                    <a16:creationId xmlns:a16="http://schemas.microsoft.com/office/drawing/2014/main" id="{BC5C89AF-19E7-4274-827C-8F3F8C19AD58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0" name="iṩḷîḋê">
              <a:extLst>
                <a:ext uri="{FF2B5EF4-FFF2-40B4-BE49-F238E27FC236}">
                  <a16:creationId xmlns:a16="http://schemas.microsoft.com/office/drawing/2014/main" id="{ABE3487B-9331-48EB-A228-C61C5815F706}"/>
                </a:ext>
              </a:extLst>
            </p:cNvPr>
            <p:cNvGrpSpPr/>
            <p:nvPr/>
          </p:nvGrpSpPr>
          <p:grpSpPr>
            <a:xfrm>
              <a:off x="9190037" y="3860346"/>
              <a:ext cx="2328863" cy="1116156"/>
              <a:chOff x="719137" y="1429926"/>
              <a:chExt cx="5376847" cy="843030"/>
            </a:xfrm>
          </p:grpSpPr>
          <p:sp>
            <p:nvSpPr>
              <p:cNvPr id="11" name="îŝľiḋé">
                <a:extLst>
                  <a:ext uri="{FF2B5EF4-FFF2-40B4-BE49-F238E27FC236}">
                    <a16:creationId xmlns:a16="http://schemas.microsoft.com/office/drawing/2014/main" id="{A9AE0153-D79E-422F-99D3-820CF1754EDD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2" name="íśļiḑè">
                <a:extLst>
                  <a:ext uri="{FF2B5EF4-FFF2-40B4-BE49-F238E27FC236}">
                    <a16:creationId xmlns:a16="http://schemas.microsoft.com/office/drawing/2014/main" id="{C0252A0F-8AA6-4D7E-8090-2E89CA08AE75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77177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0FCCB1-EA7C-4113-8834-190E76A09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DA9ABC1-50E0-4E51-ADAB-A0CBD3936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D22A4A8-853D-4155-B788-32ADC607F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33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BD92915-DC4C-4F6E-B78E-2866890DFFD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83088" y="1469385"/>
            <a:ext cx="9623038" cy="3941493"/>
            <a:chOff x="1283088" y="1469385"/>
            <a:chExt cx="9623038" cy="3941493"/>
          </a:xfrm>
        </p:grpSpPr>
        <p:sp>
          <p:nvSpPr>
            <p:cNvPr id="6" name="iṩľîḑé">
              <a:extLst>
                <a:ext uri="{FF2B5EF4-FFF2-40B4-BE49-F238E27FC236}">
                  <a16:creationId xmlns:a16="http://schemas.microsoft.com/office/drawing/2014/main" id="{792DCA1A-78C6-466B-BCEB-0DA550B078E0}"/>
                </a:ext>
              </a:extLst>
            </p:cNvPr>
            <p:cNvSpPr/>
            <p:nvPr/>
          </p:nvSpPr>
          <p:spPr>
            <a:xfrm>
              <a:off x="2819636" y="2672916"/>
              <a:ext cx="6984775" cy="478760"/>
            </a:xfrm>
            <a:prstGeom prst="rightArrow">
              <a:avLst>
                <a:gd name="adj1" fmla="val 77853"/>
                <a:gd name="adj2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iṣlïḓè">
              <a:extLst>
                <a:ext uri="{FF2B5EF4-FFF2-40B4-BE49-F238E27FC236}">
                  <a16:creationId xmlns:a16="http://schemas.microsoft.com/office/drawing/2014/main" id="{87B1870D-8C3D-41BC-884C-70D845E4C632}"/>
                </a:ext>
              </a:extLst>
            </p:cNvPr>
            <p:cNvSpPr/>
            <p:nvPr/>
          </p:nvSpPr>
          <p:spPr>
            <a:xfrm>
              <a:off x="1751888" y="2072437"/>
              <a:ext cx="1552650" cy="15526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800" i="1" dirty="0"/>
                <a:t>Text</a:t>
              </a:r>
              <a:endParaRPr sz="2800" i="1" dirty="0"/>
            </a:p>
          </p:txBody>
        </p:sp>
        <p:grpSp>
          <p:nvGrpSpPr>
            <p:cNvPr id="8" name="ïṧlîḑé">
              <a:extLst>
                <a:ext uri="{FF2B5EF4-FFF2-40B4-BE49-F238E27FC236}">
                  <a16:creationId xmlns:a16="http://schemas.microsoft.com/office/drawing/2014/main" id="{D3C4BE08-098C-47DE-97FA-FB8CFEB57702}"/>
                </a:ext>
              </a:extLst>
            </p:cNvPr>
            <p:cNvGrpSpPr/>
            <p:nvPr/>
          </p:nvGrpSpPr>
          <p:grpSpPr>
            <a:xfrm>
              <a:off x="4699675" y="1469385"/>
              <a:ext cx="2792660" cy="2826553"/>
              <a:chOff x="1365304" y="1322527"/>
              <a:chExt cx="2604722" cy="2636334"/>
            </a:xfrm>
          </p:grpSpPr>
          <p:grpSp>
            <p:nvGrpSpPr>
              <p:cNvPr id="16" name="íślïḑê">
                <a:extLst>
                  <a:ext uri="{FF2B5EF4-FFF2-40B4-BE49-F238E27FC236}">
                    <a16:creationId xmlns:a16="http://schemas.microsoft.com/office/drawing/2014/main" id="{C5DB5004-6A4D-4ECE-91D8-2A9102A9947F}"/>
                  </a:ext>
                </a:extLst>
              </p:cNvPr>
              <p:cNvGrpSpPr/>
              <p:nvPr/>
            </p:nvGrpSpPr>
            <p:grpSpPr>
              <a:xfrm>
                <a:off x="1365304" y="1322527"/>
                <a:ext cx="2604722" cy="2636334"/>
                <a:chOff x="4951411" y="1311276"/>
                <a:chExt cx="4184652" cy="4235449"/>
              </a:xfrm>
            </p:grpSpPr>
            <p:sp>
              <p:nvSpPr>
                <p:cNvPr id="20" name="íṧľïďê">
                  <a:extLst>
                    <a:ext uri="{FF2B5EF4-FFF2-40B4-BE49-F238E27FC236}">
                      <a16:creationId xmlns:a16="http://schemas.microsoft.com/office/drawing/2014/main" id="{B4EBB12E-E63A-4F56-BD0E-9FDCE8A39C72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6943725" y="1311276"/>
                  <a:ext cx="1130300" cy="2667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" name="îS1iḋe">
                  <a:extLst>
                    <a:ext uri="{FF2B5EF4-FFF2-40B4-BE49-F238E27FC236}">
                      <a16:creationId xmlns:a16="http://schemas.microsoft.com/office/drawing/2014/main" id="{276677C7-F3C0-4835-B1AC-E7C7A01EB6D3}"/>
                    </a:ext>
                  </a:extLst>
                </p:cNvPr>
                <p:cNvSpPr/>
                <p:nvPr/>
              </p:nvSpPr>
              <p:spPr bwMode="auto">
                <a:xfrm>
                  <a:off x="8074025" y="1577976"/>
                  <a:ext cx="1062038" cy="1800225"/>
                </a:xfrm>
                <a:custGeom>
                  <a:avLst/>
                  <a:gdLst>
                    <a:gd name="T0" fmla="*/ 669 w 669"/>
                    <a:gd name="T1" fmla="*/ 1134 h 1134"/>
                    <a:gd name="T2" fmla="*/ 591 w 669"/>
                    <a:gd name="T3" fmla="*/ 550 h 1134"/>
                    <a:gd name="T4" fmla="*/ 0 w 669"/>
                    <a:gd name="T5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9" h="1134">
                      <a:moveTo>
                        <a:pt x="669" y="1134"/>
                      </a:moveTo>
                      <a:lnTo>
                        <a:pt x="591" y="55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" name="îṧļîďe">
                  <a:extLst>
                    <a:ext uri="{FF2B5EF4-FFF2-40B4-BE49-F238E27FC236}">
                      <a16:creationId xmlns:a16="http://schemas.microsoft.com/office/drawing/2014/main" id="{1C3954F6-F4C6-421B-A7BC-FBDE29E05097}"/>
                    </a:ext>
                  </a:extLst>
                </p:cNvPr>
                <p:cNvSpPr/>
                <p:nvPr/>
              </p:nvSpPr>
              <p:spPr bwMode="auto">
                <a:xfrm>
                  <a:off x="6048374" y="3378201"/>
                  <a:ext cx="3087688" cy="2168524"/>
                </a:xfrm>
                <a:custGeom>
                  <a:avLst/>
                  <a:gdLst>
                    <a:gd name="T0" fmla="*/ 0 w 1945"/>
                    <a:gd name="T1" fmla="*/ 1276 h 1366"/>
                    <a:gd name="T2" fmla="*/ 830 w 1945"/>
                    <a:gd name="T3" fmla="*/ 1366 h 1366"/>
                    <a:gd name="T4" fmla="*/ 1305 w 1945"/>
                    <a:gd name="T5" fmla="*/ 1162 h 1366"/>
                    <a:gd name="T6" fmla="*/ 1804 w 1945"/>
                    <a:gd name="T7" fmla="*/ 737 h 1366"/>
                    <a:gd name="T8" fmla="*/ 1945 w 1945"/>
                    <a:gd name="T9" fmla="*/ 0 h 1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5" h="1366">
                      <a:moveTo>
                        <a:pt x="0" y="1276"/>
                      </a:moveTo>
                      <a:lnTo>
                        <a:pt x="830" y="1366"/>
                      </a:lnTo>
                      <a:lnTo>
                        <a:pt x="1305" y="1162"/>
                      </a:lnTo>
                      <a:lnTo>
                        <a:pt x="1804" y="737"/>
                      </a:lnTo>
                      <a:lnTo>
                        <a:pt x="194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" name="ïṣ1ïḍe">
                  <a:extLst>
                    <a:ext uri="{FF2B5EF4-FFF2-40B4-BE49-F238E27FC236}">
                      <a16:creationId xmlns:a16="http://schemas.microsoft.com/office/drawing/2014/main" id="{CEB88B17-05F7-4021-86E0-5AF3ADC04D2C}"/>
                    </a:ext>
                  </a:extLst>
                </p:cNvPr>
                <p:cNvSpPr/>
                <p:nvPr/>
              </p:nvSpPr>
              <p:spPr bwMode="auto">
                <a:xfrm>
                  <a:off x="5118100" y="4216401"/>
                  <a:ext cx="930275" cy="1187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4" name="îṥļîḓé">
                  <a:extLst>
                    <a:ext uri="{FF2B5EF4-FFF2-40B4-BE49-F238E27FC236}">
                      <a16:creationId xmlns:a16="http://schemas.microsoft.com/office/drawing/2014/main" id="{61707EB5-B15A-4BE5-84FF-136F46C6D767}"/>
                    </a:ext>
                  </a:extLst>
                </p:cNvPr>
                <p:cNvSpPr/>
                <p:nvPr/>
              </p:nvSpPr>
              <p:spPr bwMode="auto">
                <a:xfrm>
                  <a:off x="4951411" y="2489105"/>
                  <a:ext cx="166691" cy="1727299"/>
                </a:xfrm>
                <a:custGeom>
                  <a:avLst/>
                  <a:gdLst>
                    <a:gd name="T0" fmla="*/ 609 w 609"/>
                    <a:gd name="T1" fmla="*/ 0 h 1611"/>
                    <a:gd name="T2" fmla="*/ 592 w 609"/>
                    <a:gd name="T3" fmla="*/ 5 h 1611"/>
                    <a:gd name="T4" fmla="*/ 313 w 609"/>
                    <a:gd name="T5" fmla="*/ 392 h 1611"/>
                    <a:gd name="T6" fmla="*/ 52 w 609"/>
                    <a:gd name="T7" fmla="*/ 523 h 1611"/>
                    <a:gd name="T8" fmla="*/ 0 w 609"/>
                    <a:gd name="T9" fmla="*/ 1132 h 1611"/>
                    <a:gd name="T10" fmla="*/ 105 w 609"/>
                    <a:gd name="T11" fmla="*/ 1611 h 1611"/>
                    <a:gd name="connsiteX0" fmla="*/ 10000 w 10018"/>
                    <a:gd name="connsiteY0" fmla="*/ 0 h 10000"/>
                    <a:gd name="connsiteX1" fmla="*/ 10018 w 10018"/>
                    <a:gd name="connsiteY1" fmla="*/ 1358 h 10000"/>
                    <a:gd name="connsiteX2" fmla="*/ 5140 w 10018"/>
                    <a:gd name="connsiteY2" fmla="*/ 2433 h 10000"/>
                    <a:gd name="connsiteX3" fmla="*/ 854 w 10018"/>
                    <a:gd name="connsiteY3" fmla="*/ 3246 h 10000"/>
                    <a:gd name="connsiteX4" fmla="*/ 0 w 10018"/>
                    <a:gd name="connsiteY4" fmla="*/ 7027 h 10000"/>
                    <a:gd name="connsiteX5" fmla="*/ 1724 w 10018"/>
                    <a:gd name="connsiteY5" fmla="*/ 10000 h 10000"/>
                    <a:gd name="connsiteX0" fmla="*/ 12868 w 12868"/>
                    <a:gd name="connsiteY0" fmla="*/ 0 h 9028"/>
                    <a:gd name="connsiteX1" fmla="*/ 10018 w 12868"/>
                    <a:gd name="connsiteY1" fmla="*/ 386 h 9028"/>
                    <a:gd name="connsiteX2" fmla="*/ 5140 w 12868"/>
                    <a:gd name="connsiteY2" fmla="*/ 1461 h 9028"/>
                    <a:gd name="connsiteX3" fmla="*/ 854 w 12868"/>
                    <a:gd name="connsiteY3" fmla="*/ 2274 h 9028"/>
                    <a:gd name="connsiteX4" fmla="*/ 0 w 12868"/>
                    <a:gd name="connsiteY4" fmla="*/ 6055 h 9028"/>
                    <a:gd name="connsiteX5" fmla="*/ 1724 w 12868"/>
                    <a:gd name="connsiteY5" fmla="*/ 9028 h 9028"/>
                    <a:gd name="connsiteX0" fmla="*/ 7785 w 7785"/>
                    <a:gd name="connsiteY0" fmla="*/ 0 h 9572"/>
                    <a:gd name="connsiteX1" fmla="*/ 3994 w 7785"/>
                    <a:gd name="connsiteY1" fmla="*/ 1190 h 9572"/>
                    <a:gd name="connsiteX2" fmla="*/ 664 w 7785"/>
                    <a:gd name="connsiteY2" fmla="*/ 2091 h 9572"/>
                    <a:gd name="connsiteX3" fmla="*/ 0 w 7785"/>
                    <a:gd name="connsiteY3" fmla="*/ 6279 h 9572"/>
                    <a:gd name="connsiteX4" fmla="*/ 1340 w 7785"/>
                    <a:gd name="connsiteY4" fmla="*/ 9572 h 9572"/>
                    <a:gd name="connsiteX0" fmla="*/ 5130 w 5130"/>
                    <a:gd name="connsiteY0" fmla="*/ 0 h 8757"/>
                    <a:gd name="connsiteX1" fmla="*/ 853 w 5130"/>
                    <a:gd name="connsiteY1" fmla="*/ 941 h 8757"/>
                    <a:gd name="connsiteX2" fmla="*/ 0 w 5130"/>
                    <a:gd name="connsiteY2" fmla="*/ 5317 h 8757"/>
                    <a:gd name="connsiteX3" fmla="*/ 1721 w 5130"/>
                    <a:gd name="connsiteY3" fmla="*/ 8757 h 8757"/>
                    <a:gd name="connsiteX0" fmla="*/ 1663 w 3355"/>
                    <a:gd name="connsiteY0" fmla="*/ 0 h 8925"/>
                    <a:gd name="connsiteX1" fmla="*/ 0 w 3355"/>
                    <a:gd name="connsiteY1" fmla="*/ 4997 h 8925"/>
                    <a:gd name="connsiteX2" fmla="*/ 3355 w 3355"/>
                    <a:gd name="connsiteY2" fmla="*/ 8925 h 8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55" h="8925">
                      <a:moveTo>
                        <a:pt x="1663" y="0"/>
                      </a:moveTo>
                      <a:lnTo>
                        <a:pt x="0" y="4997"/>
                      </a:lnTo>
                      <a:lnTo>
                        <a:pt x="3355" y="8925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5" name="iṧḻïḍé">
                  <a:extLst>
                    <a:ext uri="{FF2B5EF4-FFF2-40B4-BE49-F238E27FC236}">
                      <a16:creationId xmlns:a16="http://schemas.microsoft.com/office/drawing/2014/main" id="{D4093938-4614-4079-89F4-0FFA480BB05C}"/>
                    </a:ext>
                  </a:extLst>
                </p:cNvPr>
                <p:cNvSpPr/>
                <p:nvPr/>
              </p:nvSpPr>
              <p:spPr bwMode="auto">
                <a:xfrm flipH="1">
                  <a:off x="5918200" y="1311276"/>
                  <a:ext cx="1025525" cy="3476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6" name="ísļïḓe">
                  <a:extLst>
                    <a:ext uri="{FF2B5EF4-FFF2-40B4-BE49-F238E27FC236}">
                      <a16:creationId xmlns:a16="http://schemas.microsoft.com/office/drawing/2014/main" id="{71EE20B8-DEC0-4C06-A315-B98845FFC38B}"/>
                    </a:ext>
                  </a:extLst>
                </p:cNvPr>
                <p:cNvSpPr/>
                <p:nvPr/>
              </p:nvSpPr>
              <p:spPr bwMode="auto">
                <a:xfrm>
                  <a:off x="5919695" y="1547849"/>
                  <a:ext cx="2159653" cy="120556"/>
                </a:xfrm>
                <a:custGeom>
                  <a:avLst/>
                  <a:gdLst>
                    <a:gd name="T0" fmla="*/ 0 w 1375"/>
                    <a:gd name="T1" fmla="*/ 69 h 119"/>
                    <a:gd name="T2" fmla="*/ 0 w 1375"/>
                    <a:gd name="T3" fmla="*/ 69 h 119"/>
                    <a:gd name="T4" fmla="*/ 681 w 1375"/>
                    <a:gd name="T5" fmla="*/ 0 h 119"/>
                    <a:gd name="T6" fmla="*/ 681 w 1375"/>
                    <a:gd name="T7" fmla="*/ 0 h 119"/>
                    <a:gd name="T8" fmla="*/ 1375 w 1375"/>
                    <a:gd name="T9" fmla="*/ 13 h 119"/>
                    <a:gd name="T10" fmla="*/ 1279 w 1375"/>
                    <a:gd name="T11" fmla="*/ 119 h 119"/>
                    <a:gd name="connsiteX0" fmla="*/ 0 w 10000"/>
                    <a:gd name="connsiteY0" fmla="*/ 5798 h 12759"/>
                    <a:gd name="connsiteX1" fmla="*/ 0 w 10000"/>
                    <a:gd name="connsiteY1" fmla="*/ 5798 h 12759"/>
                    <a:gd name="connsiteX2" fmla="*/ 4953 w 10000"/>
                    <a:gd name="connsiteY2" fmla="*/ 0 h 12759"/>
                    <a:gd name="connsiteX3" fmla="*/ 4953 w 10000"/>
                    <a:gd name="connsiteY3" fmla="*/ 0 h 12759"/>
                    <a:gd name="connsiteX4" fmla="*/ 10000 w 10000"/>
                    <a:gd name="connsiteY4" fmla="*/ 1092 h 12759"/>
                    <a:gd name="connsiteX5" fmla="*/ 9413 w 10000"/>
                    <a:gd name="connsiteY5" fmla="*/ 12759 h 12759"/>
                    <a:gd name="connsiteX0" fmla="*/ 0 w 10000"/>
                    <a:gd name="connsiteY0" fmla="*/ 5798 h 5798"/>
                    <a:gd name="connsiteX1" fmla="*/ 0 w 10000"/>
                    <a:gd name="connsiteY1" fmla="*/ 5798 h 5798"/>
                    <a:gd name="connsiteX2" fmla="*/ 4953 w 10000"/>
                    <a:gd name="connsiteY2" fmla="*/ 0 h 5798"/>
                    <a:gd name="connsiteX3" fmla="*/ 4953 w 10000"/>
                    <a:gd name="connsiteY3" fmla="*/ 0 h 5798"/>
                    <a:gd name="connsiteX4" fmla="*/ 10000 w 10000"/>
                    <a:gd name="connsiteY4" fmla="*/ 1092 h 5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5798">
                      <a:moveTo>
                        <a:pt x="0" y="5798"/>
                      </a:moveTo>
                      <a:lnTo>
                        <a:pt x="0" y="5798"/>
                      </a:lnTo>
                      <a:lnTo>
                        <a:pt x="4953" y="0"/>
                      </a:lnTo>
                      <a:lnTo>
                        <a:pt x="4953" y="0"/>
                      </a:lnTo>
                      <a:lnTo>
                        <a:pt x="10000" y="1092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7" name="ïṧlíďê">
                  <a:extLst>
                    <a:ext uri="{FF2B5EF4-FFF2-40B4-BE49-F238E27FC236}">
                      <a16:creationId xmlns:a16="http://schemas.microsoft.com/office/drawing/2014/main" id="{B9C7B787-DF4F-4991-BE8C-3BF9E145429D}"/>
                    </a:ext>
                  </a:extLst>
                </p:cNvPr>
                <p:cNvSpPr/>
                <p:nvPr/>
              </p:nvSpPr>
              <p:spPr bwMode="auto">
                <a:xfrm>
                  <a:off x="5765799" y="3549651"/>
                  <a:ext cx="282575" cy="1854200"/>
                </a:xfrm>
                <a:custGeom>
                  <a:avLst/>
                  <a:gdLst>
                    <a:gd name="T0" fmla="*/ 0 w 178"/>
                    <a:gd name="T1" fmla="*/ 0 h 1168"/>
                    <a:gd name="T2" fmla="*/ 144 w 178"/>
                    <a:gd name="T3" fmla="*/ 792 h 1168"/>
                    <a:gd name="T4" fmla="*/ 178 w 178"/>
                    <a:gd name="T5" fmla="*/ 1168 h 1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8" h="1168">
                      <a:moveTo>
                        <a:pt x="0" y="0"/>
                      </a:moveTo>
                      <a:lnTo>
                        <a:pt x="144" y="792"/>
                      </a:lnTo>
                      <a:lnTo>
                        <a:pt x="178" y="116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8" name="ïṩḷide">
                  <a:extLst>
                    <a:ext uri="{FF2B5EF4-FFF2-40B4-BE49-F238E27FC236}">
                      <a16:creationId xmlns:a16="http://schemas.microsoft.com/office/drawing/2014/main" id="{655A9E3A-1230-4F28-949F-783C056DB719}"/>
                    </a:ext>
                  </a:extLst>
                </p:cNvPr>
                <p:cNvSpPr/>
                <p:nvPr/>
              </p:nvSpPr>
              <p:spPr bwMode="auto">
                <a:xfrm>
                  <a:off x="5765799" y="1666876"/>
                  <a:ext cx="209550" cy="1882775"/>
                </a:xfrm>
                <a:custGeom>
                  <a:avLst/>
                  <a:gdLst>
                    <a:gd name="T0" fmla="*/ 79 w 132"/>
                    <a:gd name="T1" fmla="*/ 0 h 1186"/>
                    <a:gd name="T2" fmla="*/ 132 w 132"/>
                    <a:gd name="T3" fmla="*/ 368 h 1186"/>
                    <a:gd name="T4" fmla="*/ 0 w 132"/>
                    <a:gd name="T5" fmla="*/ 1186 h 1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2" h="1186">
                      <a:moveTo>
                        <a:pt x="79" y="0"/>
                      </a:moveTo>
                      <a:lnTo>
                        <a:pt x="132" y="368"/>
                      </a:lnTo>
                      <a:lnTo>
                        <a:pt x="0" y="1186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9" name="íṥlíḋè">
                  <a:extLst>
                    <a:ext uri="{FF2B5EF4-FFF2-40B4-BE49-F238E27FC236}">
                      <a16:creationId xmlns:a16="http://schemas.microsoft.com/office/drawing/2014/main" id="{B2A04569-705C-4625-A874-CAAA77A8665F}"/>
                    </a:ext>
                  </a:extLst>
                </p:cNvPr>
                <p:cNvSpPr/>
                <p:nvPr/>
              </p:nvSpPr>
              <p:spPr bwMode="auto">
                <a:xfrm>
                  <a:off x="6889749" y="4346575"/>
                  <a:ext cx="476270" cy="1200150"/>
                </a:xfrm>
                <a:custGeom>
                  <a:avLst/>
                  <a:gdLst>
                    <a:gd name="T0" fmla="*/ 0 w 398"/>
                    <a:gd name="T1" fmla="*/ 0 h 756"/>
                    <a:gd name="T2" fmla="*/ 219 w 398"/>
                    <a:gd name="T3" fmla="*/ 591 h 756"/>
                    <a:gd name="T4" fmla="*/ 300 w 398"/>
                    <a:gd name="T5" fmla="*/ 756 h 756"/>
                    <a:gd name="T6" fmla="*/ 398 w 398"/>
                    <a:gd name="T7" fmla="*/ 595 h 756"/>
                    <a:gd name="connsiteX0" fmla="*/ 0 w 13102"/>
                    <a:gd name="connsiteY0" fmla="*/ 0 h 10000"/>
                    <a:gd name="connsiteX1" fmla="*/ 5503 w 13102"/>
                    <a:gd name="connsiteY1" fmla="*/ 7817 h 10000"/>
                    <a:gd name="connsiteX2" fmla="*/ 7538 w 13102"/>
                    <a:gd name="connsiteY2" fmla="*/ 10000 h 10000"/>
                    <a:gd name="connsiteX3" fmla="*/ 13102 w 13102"/>
                    <a:gd name="connsiteY3" fmla="*/ 9384 h 10000"/>
                    <a:gd name="connsiteX0" fmla="*/ 0 w 7538"/>
                    <a:gd name="connsiteY0" fmla="*/ 0 h 10000"/>
                    <a:gd name="connsiteX1" fmla="*/ 5503 w 7538"/>
                    <a:gd name="connsiteY1" fmla="*/ 7817 h 10000"/>
                    <a:gd name="connsiteX2" fmla="*/ 7538 w 7538"/>
                    <a:gd name="connsiteY2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538" h="10000">
                      <a:moveTo>
                        <a:pt x="0" y="0"/>
                      </a:moveTo>
                      <a:lnTo>
                        <a:pt x="5503" y="7817"/>
                      </a:lnTo>
                      <a:lnTo>
                        <a:pt x="7538" y="1000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0" name="íslídè">
                  <a:extLst>
                    <a:ext uri="{FF2B5EF4-FFF2-40B4-BE49-F238E27FC236}">
                      <a16:creationId xmlns:a16="http://schemas.microsoft.com/office/drawing/2014/main" id="{81B2CC76-005E-49BC-836C-45E3B3210F91}"/>
                    </a:ext>
                  </a:extLst>
                </p:cNvPr>
                <p:cNvSpPr/>
                <p:nvPr/>
              </p:nvSpPr>
              <p:spPr bwMode="auto">
                <a:xfrm>
                  <a:off x="6889750" y="1557339"/>
                  <a:ext cx="523875" cy="2789238"/>
                </a:xfrm>
                <a:custGeom>
                  <a:avLst/>
                  <a:gdLst>
                    <a:gd name="T0" fmla="*/ 52 w 330"/>
                    <a:gd name="T1" fmla="*/ 0 h 1757"/>
                    <a:gd name="T2" fmla="*/ 330 w 330"/>
                    <a:gd name="T3" fmla="*/ 664 h 1757"/>
                    <a:gd name="T4" fmla="*/ 0 w 330"/>
                    <a:gd name="T5" fmla="*/ 1757 h 17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0" h="1757">
                      <a:moveTo>
                        <a:pt x="52" y="0"/>
                      </a:moveTo>
                      <a:lnTo>
                        <a:pt x="330" y="664"/>
                      </a:lnTo>
                      <a:lnTo>
                        <a:pt x="0" y="1757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1" name="išľïḋé">
                  <a:extLst>
                    <a:ext uri="{FF2B5EF4-FFF2-40B4-BE49-F238E27FC236}">
                      <a16:creationId xmlns:a16="http://schemas.microsoft.com/office/drawing/2014/main" id="{870D5992-30FC-4F9C-9192-A227A85C7926}"/>
                    </a:ext>
                  </a:extLst>
                </p:cNvPr>
                <p:cNvSpPr/>
                <p:nvPr/>
              </p:nvSpPr>
              <p:spPr bwMode="auto">
                <a:xfrm>
                  <a:off x="6943725" y="1311276"/>
                  <a:ext cx="28575" cy="2460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2" name="îşḷïďé">
                  <a:extLst>
                    <a:ext uri="{FF2B5EF4-FFF2-40B4-BE49-F238E27FC236}">
                      <a16:creationId xmlns:a16="http://schemas.microsoft.com/office/drawing/2014/main" id="{AA30600C-83F1-4FE7-8463-895C3F015085}"/>
                    </a:ext>
                  </a:extLst>
                </p:cNvPr>
                <p:cNvSpPr/>
                <p:nvPr/>
              </p:nvSpPr>
              <p:spPr bwMode="auto">
                <a:xfrm flipH="1">
                  <a:off x="5033963" y="1657222"/>
                  <a:ext cx="874730" cy="831979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3" name="ï$ļîḑè">
                  <a:extLst>
                    <a:ext uri="{FF2B5EF4-FFF2-40B4-BE49-F238E27FC236}">
                      <a16:creationId xmlns:a16="http://schemas.microsoft.com/office/drawing/2014/main" id="{377F8821-08C6-482C-ADC5-B9490330200C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888413" y="3265489"/>
                  <a:ext cx="247650" cy="11271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4" name="ï$ḷïḍê">
                  <a:extLst>
                    <a:ext uri="{FF2B5EF4-FFF2-40B4-BE49-F238E27FC236}">
                      <a16:creationId xmlns:a16="http://schemas.microsoft.com/office/drawing/2014/main" id="{142C2F0A-ED5F-44D8-AABC-34639A301433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063440" y="1579414"/>
                  <a:ext cx="282046" cy="733574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5" name="ísḷiḑé">
                  <a:extLst>
                    <a:ext uri="{FF2B5EF4-FFF2-40B4-BE49-F238E27FC236}">
                      <a16:creationId xmlns:a16="http://schemas.microsoft.com/office/drawing/2014/main" id="{23C7CA44-C3D0-4993-A7FC-120CC97B9E68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345488" y="2312989"/>
                  <a:ext cx="542925" cy="9525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6" name="ïṡḷîḋe">
                  <a:extLst>
                    <a:ext uri="{FF2B5EF4-FFF2-40B4-BE49-F238E27FC236}">
                      <a16:creationId xmlns:a16="http://schemas.microsoft.com/office/drawing/2014/main" id="{692D5FA8-0A52-4E8A-BA7A-E3DC98A5AD26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888413" y="3265489"/>
                  <a:ext cx="23812" cy="1282699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7" name="ísliḋe">
                  <a:extLst>
                    <a:ext uri="{FF2B5EF4-FFF2-40B4-BE49-F238E27FC236}">
                      <a16:creationId xmlns:a16="http://schemas.microsoft.com/office/drawing/2014/main" id="{7063B6F0-CAE3-4AB6-B06C-8F1AAF9EC931}"/>
                    </a:ext>
                  </a:extLst>
                </p:cNvPr>
                <p:cNvSpPr/>
                <p:nvPr/>
              </p:nvSpPr>
              <p:spPr bwMode="auto">
                <a:xfrm>
                  <a:off x="6889750" y="4346576"/>
                  <a:ext cx="2022475" cy="382588"/>
                </a:xfrm>
                <a:custGeom>
                  <a:avLst/>
                  <a:gdLst>
                    <a:gd name="T0" fmla="*/ 0 w 1274"/>
                    <a:gd name="T1" fmla="*/ 0 h 241"/>
                    <a:gd name="T2" fmla="*/ 909 w 1274"/>
                    <a:gd name="T3" fmla="*/ 241 h 241"/>
                    <a:gd name="T4" fmla="*/ 1274 w 1274"/>
                    <a:gd name="T5" fmla="*/ 127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74" h="241">
                      <a:moveTo>
                        <a:pt x="0" y="0"/>
                      </a:moveTo>
                      <a:lnTo>
                        <a:pt x="909" y="241"/>
                      </a:lnTo>
                      <a:lnTo>
                        <a:pt x="1274" y="127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8" name="íṩļîḍe">
                  <a:extLst>
                    <a:ext uri="{FF2B5EF4-FFF2-40B4-BE49-F238E27FC236}">
                      <a16:creationId xmlns:a16="http://schemas.microsoft.com/office/drawing/2014/main" id="{E18644E7-40A3-4F87-9449-FD8CCF3E9764}"/>
                    </a:ext>
                  </a:extLst>
                </p:cNvPr>
                <p:cNvSpPr/>
                <p:nvPr/>
              </p:nvSpPr>
              <p:spPr bwMode="auto">
                <a:xfrm>
                  <a:off x="5765800" y="3549651"/>
                  <a:ext cx="1123950" cy="79692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9" name="ïṥļïḍê">
                  <a:extLst>
                    <a:ext uri="{FF2B5EF4-FFF2-40B4-BE49-F238E27FC236}">
                      <a16:creationId xmlns:a16="http://schemas.microsoft.com/office/drawing/2014/main" id="{10E2DFC8-BACE-4165-A98E-A914C7916753}"/>
                    </a:ext>
                  </a:extLst>
                </p:cNvPr>
                <p:cNvSpPr/>
                <p:nvPr/>
              </p:nvSpPr>
              <p:spPr bwMode="auto">
                <a:xfrm>
                  <a:off x="5033963" y="2489201"/>
                  <a:ext cx="731838" cy="1060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0" name="î$ľîḑe">
                  <a:extLst>
                    <a:ext uri="{FF2B5EF4-FFF2-40B4-BE49-F238E27FC236}">
                      <a16:creationId xmlns:a16="http://schemas.microsoft.com/office/drawing/2014/main" id="{F4521460-C159-4D82-9D2E-7BFCD98B3175}"/>
                    </a:ext>
                  </a:extLst>
                </p:cNvPr>
                <p:cNvSpPr/>
                <p:nvPr/>
              </p:nvSpPr>
              <p:spPr bwMode="auto">
                <a:xfrm flipH="1">
                  <a:off x="5033963" y="2251076"/>
                  <a:ext cx="941388" cy="23812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1" name="ïṣlidé">
                  <a:extLst>
                    <a:ext uri="{FF2B5EF4-FFF2-40B4-BE49-F238E27FC236}">
                      <a16:creationId xmlns:a16="http://schemas.microsoft.com/office/drawing/2014/main" id="{0F661FE0-5964-436E-85BE-479F629AFFBC}"/>
                    </a:ext>
                  </a:extLst>
                </p:cNvPr>
                <p:cNvSpPr/>
                <p:nvPr/>
              </p:nvSpPr>
              <p:spPr bwMode="auto">
                <a:xfrm flipH="1">
                  <a:off x="5975350" y="1557339"/>
                  <a:ext cx="996950" cy="693738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2" name="ï$ḻíḍè">
                  <a:extLst>
                    <a:ext uri="{FF2B5EF4-FFF2-40B4-BE49-F238E27FC236}">
                      <a16:creationId xmlns:a16="http://schemas.microsoft.com/office/drawing/2014/main" id="{1A90E373-918D-44AB-A828-91102FD337FE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6972300" y="1557339"/>
                  <a:ext cx="1373188" cy="7556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3" name="iṧḻîḍê">
                  <a:extLst>
                    <a:ext uri="{FF2B5EF4-FFF2-40B4-BE49-F238E27FC236}">
                      <a16:creationId xmlns:a16="http://schemas.microsoft.com/office/drawing/2014/main" id="{EB67B3A2-9C26-4221-9F50-1D3F8FC72DC6}"/>
                    </a:ext>
                  </a:extLst>
                </p:cNvPr>
                <p:cNvSpPr/>
                <p:nvPr/>
              </p:nvSpPr>
              <p:spPr bwMode="auto">
                <a:xfrm>
                  <a:off x="8345488" y="2312989"/>
                  <a:ext cx="666750" cy="928688"/>
                </a:xfrm>
                <a:custGeom>
                  <a:avLst/>
                  <a:gdLst>
                    <a:gd name="T0" fmla="*/ 344 w 420"/>
                    <a:gd name="T1" fmla="*/ 585 h 585"/>
                    <a:gd name="T2" fmla="*/ 420 w 420"/>
                    <a:gd name="T3" fmla="*/ 87 h 585"/>
                    <a:gd name="T4" fmla="*/ 0 w 420"/>
                    <a:gd name="T5" fmla="*/ 0 h 5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0" h="585">
                      <a:moveTo>
                        <a:pt x="344" y="585"/>
                      </a:moveTo>
                      <a:lnTo>
                        <a:pt x="420" y="8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4" name="iṣḷîde">
                  <a:extLst>
                    <a:ext uri="{FF2B5EF4-FFF2-40B4-BE49-F238E27FC236}">
                      <a16:creationId xmlns:a16="http://schemas.microsoft.com/office/drawing/2014/main" id="{4CDAE239-4F61-49E1-BF91-FE362B6698D6}"/>
                    </a:ext>
                  </a:extLst>
                </p:cNvPr>
                <p:cNvSpPr/>
                <p:nvPr/>
              </p:nvSpPr>
              <p:spPr bwMode="auto">
                <a:xfrm>
                  <a:off x="8320088" y="2312989"/>
                  <a:ext cx="571500" cy="2416175"/>
                </a:xfrm>
                <a:custGeom>
                  <a:avLst/>
                  <a:gdLst>
                    <a:gd name="T0" fmla="*/ 16 w 360"/>
                    <a:gd name="T1" fmla="*/ 0 h 1522"/>
                    <a:gd name="T2" fmla="*/ 0 w 360"/>
                    <a:gd name="T3" fmla="*/ 729 h 1522"/>
                    <a:gd name="T4" fmla="*/ 8 w 360"/>
                    <a:gd name="T5" fmla="*/ 1522 h 1522"/>
                    <a:gd name="T6" fmla="*/ 358 w 360"/>
                    <a:gd name="T7" fmla="*/ 600 h 1522"/>
                    <a:gd name="T8" fmla="*/ 360 w 360"/>
                    <a:gd name="T9" fmla="*/ 585 h 1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0" h="1522">
                      <a:moveTo>
                        <a:pt x="16" y="0"/>
                      </a:moveTo>
                      <a:lnTo>
                        <a:pt x="0" y="729"/>
                      </a:lnTo>
                      <a:lnTo>
                        <a:pt x="8" y="1522"/>
                      </a:lnTo>
                      <a:lnTo>
                        <a:pt x="358" y="600"/>
                      </a:lnTo>
                      <a:lnTo>
                        <a:pt x="360" y="585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5" name="işḻïďe">
                  <a:extLst>
                    <a:ext uri="{FF2B5EF4-FFF2-40B4-BE49-F238E27FC236}">
                      <a16:creationId xmlns:a16="http://schemas.microsoft.com/office/drawing/2014/main" id="{06FD5A9B-0BF6-4E1D-A87A-2EC831A9BBE7}"/>
                    </a:ext>
                  </a:extLst>
                </p:cNvPr>
                <p:cNvSpPr/>
                <p:nvPr/>
              </p:nvSpPr>
              <p:spPr bwMode="auto">
                <a:xfrm flipV="1">
                  <a:off x="7413625" y="2312989"/>
                  <a:ext cx="931863" cy="298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6" name="îšļiḋé">
                  <a:extLst>
                    <a:ext uri="{FF2B5EF4-FFF2-40B4-BE49-F238E27FC236}">
                      <a16:creationId xmlns:a16="http://schemas.microsoft.com/office/drawing/2014/main" id="{E9DB14DB-5F07-4207-B884-0B1389818E94}"/>
                    </a:ext>
                  </a:extLst>
                </p:cNvPr>
                <p:cNvSpPr/>
                <p:nvPr/>
              </p:nvSpPr>
              <p:spPr bwMode="auto">
                <a:xfrm flipV="1">
                  <a:off x="5765800" y="2611439"/>
                  <a:ext cx="1647825" cy="95091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7" name="ï$ľïḓe">
                  <a:extLst>
                    <a:ext uri="{FF2B5EF4-FFF2-40B4-BE49-F238E27FC236}">
                      <a16:creationId xmlns:a16="http://schemas.microsoft.com/office/drawing/2014/main" id="{8B7A04C5-1F86-4701-9F07-B30C1C71DCA0}"/>
                    </a:ext>
                  </a:extLst>
                </p:cNvPr>
                <p:cNvSpPr/>
                <p:nvPr/>
              </p:nvSpPr>
              <p:spPr bwMode="auto">
                <a:xfrm>
                  <a:off x="5118100" y="3562351"/>
                  <a:ext cx="876300" cy="1244600"/>
                </a:xfrm>
                <a:custGeom>
                  <a:avLst/>
                  <a:gdLst>
                    <a:gd name="T0" fmla="*/ 552 w 552"/>
                    <a:gd name="T1" fmla="*/ 784 h 784"/>
                    <a:gd name="T2" fmla="*/ 0 w 552"/>
                    <a:gd name="T3" fmla="*/ 412 h 784"/>
                    <a:gd name="T4" fmla="*/ 408 w 552"/>
                    <a:gd name="T5" fmla="*/ 0 h 7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2" h="784">
                      <a:moveTo>
                        <a:pt x="552" y="784"/>
                      </a:moveTo>
                      <a:lnTo>
                        <a:pt x="0" y="412"/>
                      </a:lnTo>
                      <a:lnTo>
                        <a:pt x="408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8" name="iṩliḓé">
                  <a:extLst>
                    <a:ext uri="{FF2B5EF4-FFF2-40B4-BE49-F238E27FC236}">
                      <a16:creationId xmlns:a16="http://schemas.microsoft.com/office/drawing/2014/main" id="{904CF4B8-0AAD-4D67-9E0B-F83C4690192E}"/>
                    </a:ext>
                  </a:extLst>
                </p:cNvPr>
                <p:cNvSpPr/>
                <p:nvPr/>
              </p:nvSpPr>
              <p:spPr bwMode="auto">
                <a:xfrm flipH="1">
                  <a:off x="5994400" y="4346576"/>
                  <a:ext cx="895350" cy="46037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9" name="ïSḷíḋê">
                  <a:extLst>
                    <a:ext uri="{FF2B5EF4-FFF2-40B4-BE49-F238E27FC236}">
                      <a16:creationId xmlns:a16="http://schemas.microsoft.com/office/drawing/2014/main" id="{E9BC7D55-B427-4653-90FA-867A8256FD3F}"/>
                    </a:ext>
                  </a:extLst>
                </p:cNvPr>
                <p:cNvSpPr/>
                <p:nvPr/>
              </p:nvSpPr>
              <p:spPr bwMode="auto">
                <a:xfrm>
                  <a:off x="6889750" y="3265488"/>
                  <a:ext cx="1998663" cy="1081088"/>
                </a:xfrm>
                <a:custGeom>
                  <a:avLst/>
                  <a:gdLst>
                    <a:gd name="T0" fmla="*/ 1259 w 1259"/>
                    <a:gd name="T1" fmla="*/ 0 h 681"/>
                    <a:gd name="T2" fmla="*/ 902 w 1259"/>
                    <a:gd name="T3" fmla="*/ 140 h 681"/>
                    <a:gd name="T4" fmla="*/ 0 w 1259"/>
                    <a:gd name="T5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59" h="681">
                      <a:moveTo>
                        <a:pt x="1259" y="0"/>
                      </a:moveTo>
                      <a:lnTo>
                        <a:pt x="902" y="140"/>
                      </a:lnTo>
                      <a:lnTo>
                        <a:pt x="0" y="681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0" name="í$ļide">
                  <a:extLst>
                    <a:ext uri="{FF2B5EF4-FFF2-40B4-BE49-F238E27FC236}">
                      <a16:creationId xmlns:a16="http://schemas.microsoft.com/office/drawing/2014/main" id="{6F2612D3-A326-4E7A-BB57-52E0B783885A}"/>
                    </a:ext>
                  </a:extLst>
                </p:cNvPr>
                <p:cNvSpPr/>
                <p:nvPr/>
              </p:nvSpPr>
              <p:spPr bwMode="auto">
                <a:xfrm>
                  <a:off x="6064250" y="5224463"/>
                  <a:ext cx="2043113" cy="184150"/>
                </a:xfrm>
                <a:custGeom>
                  <a:avLst/>
                  <a:gdLst>
                    <a:gd name="T0" fmla="*/ 1287 w 1287"/>
                    <a:gd name="T1" fmla="*/ 0 h 116"/>
                    <a:gd name="T2" fmla="*/ 739 w 1287"/>
                    <a:gd name="T3" fmla="*/ 38 h 116"/>
                    <a:gd name="T4" fmla="*/ 0 w 1287"/>
                    <a:gd name="T5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87" h="116">
                      <a:moveTo>
                        <a:pt x="1287" y="0"/>
                      </a:moveTo>
                      <a:lnTo>
                        <a:pt x="739" y="38"/>
                      </a:lnTo>
                      <a:lnTo>
                        <a:pt x="0" y="116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1" name="îšlïďè">
                  <a:extLst>
                    <a:ext uri="{FF2B5EF4-FFF2-40B4-BE49-F238E27FC236}">
                      <a16:creationId xmlns:a16="http://schemas.microsoft.com/office/drawing/2014/main" id="{7D4CDEB4-B97F-4369-858F-5D78B3888323}"/>
                    </a:ext>
                  </a:extLst>
                </p:cNvPr>
                <p:cNvSpPr/>
                <p:nvPr/>
              </p:nvSpPr>
              <p:spPr bwMode="auto">
                <a:xfrm>
                  <a:off x="5994399" y="4729162"/>
                  <a:ext cx="2338388" cy="555625"/>
                </a:xfrm>
                <a:custGeom>
                  <a:avLst/>
                  <a:gdLst>
                    <a:gd name="T0" fmla="*/ 0 w 1473"/>
                    <a:gd name="T1" fmla="*/ 49 h 350"/>
                    <a:gd name="T2" fmla="*/ 783 w 1473"/>
                    <a:gd name="T3" fmla="*/ 350 h 350"/>
                    <a:gd name="T4" fmla="*/ 1473 w 1473"/>
                    <a:gd name="T5" fmla="*/ 0 h 350"/>
                    <a:gd name="T6" fmla="*/ 1348 w 1473"/>
                    <a:gd name="T7" fmla="*/ 303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3" h="350">
                      <a:moveTo>
                        <a:pt x="0" y="49"/>
                      </a:moveTo>
                      <a:lnTo>
                        <a:pt x="783" y="350"/>
                      </a:lnTo>
                      <a:lnTo>
                        <a:pt x="1473" y="0"/>
                      </a:lnTo>
                      <a:lnTo>
                        <a:pt x="1348" y="303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2" name="ïSļiďè">
                  <a:extLst>
                    <a:ext uri="{FF2B5EF4-FFF2-40B4-BE49-F238E27FC236}">
                      <a16:creationId xmlns:a16="http://schemas.microsoft.com/office/drawing/2014/main" id="{92C12C62-2D47-4A61-900D-EB0F68332646}"/>
                    </a:ext>
                  </a:extLst>
                </p:cNvPr>
                <p:cNvSpPr/>
                <p:nvPr/>
              </p:nvSpPr>
              <p:spPr bwMode="auto">
                <a:xfrm>
                  <a:off x="7413625" y="2611438"/>
                  <a:ext cx="908050" cy="8763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3" name="îśḻíḑé">
                  <a:extLst>
                    <a:ext uri="{FF2B5EF4-FFF2-40B4-BE49-F238E27FC236}">
                      <a16:creationId xmlns:a16="http://schemas.microsoft.com/office/drawing/2014/main" id="{960E0990-2497-4463-8BD3-F923BFF27E92}"/>
                    </a:ext>
                  </a:extLst>
                </p:cNvPr>
                <p:cNvSpPr/>
                <p:nvPr/>
              </p:nvSpPr>
              <p:spPr bwMode="auto">
                <a:xfrm>
                  <a:off x="5975350" y="2251076"/>
                  <a:ext cx="1438275" cy="3603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7" name="ïşlidê">
                <a:extLst>
                  <a:ext uri="{FF2B5EF4-FFF2-40B4-BE49-F238E27FC236}">
                    <a16:creationId xmlns:a16="http://schemas.microsoft.com/office/drawing/2014/main" id="{9D5EE36D-2047-460B-8732-13A8F6E453A7}"/>
                  </a:ext>
                </a:extLst>
              </p:cNvPr>
              <p:cNvSpPr/>
              <p:nvPr/>
            </p:nvSpPr>
            <p:spPr>
              <a:xfrm>
                <a:off x="1786997" y="1759244"/>
                <a:ext cx="1754054" cy="1754050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" name="í$ļîḑe">
                <a:extLst>
                  <a:ext uri="{FF2B5EF4-FFF2-40B4-BE49-F238E27FC236}">
                    <a16:creationId xmlns:a16="http://schemas.microsoft.com/office/drawing/2014/main" id="{519F7393-849A-4028-8CEB-D09008675B15}"/>
                  </a:ext>
                </a:extLst>
              </p:cNvPr>
              <p:cNvSpPr txBox="1"/>
              <p:nvPr/>
            </p:nvSpPr>
            <p:spPr bwMode="auto">
              <a:xfrm>
                <a:off x="1839369" y="2115794"/>
                <a:ext cx="1636590" cy="410677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91440" tIns="45720" rIns="91440" bIns="45720" anchor="t" anchorCtr="0">
                <a:normAutofit lnSpcReduction="10000"/>
                <a:sp3d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en-US" altLang="zh-CN" sz="24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iṣ1íḋê">
                <a:extLst>
                  <a:ext uri="{FF2B5EF4-FFF2-40B4-BE49-F238E27FC236}">
                    <a16:creationId xmlns:a16="http://schemas.microsoft.com/office/drawing/2014/main" id="{1A47E1B2-0B29-47A9-B49F-ADA84FD1AEF4}"/>
                  </a:ext>
                </a:extLst>
              </p:cNvPr>
              <p:cNvSpPr/>
              <p:nvPr/>
            </p:nvSpPr>
            <p:spPr>
              <a:xfrm>
                <a:off x="1786997" y="2539520"/>
                <a:ext cx="1754054" cy="73238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iṡļïdé">
              <a:extLst>
                <a:ext uri="{FF2B5EF4-FFF2-40B4-BE49-F238E27FC236}">
                  <a16:creationId xmlns:a16="http://schemas.microsoft.com/office/drawing/2014/main" id="{F94748F8-AB5F-43EC-A15E-3398BD32C3EF}"/>
                </a:ext>
              </a:extLst>
            </p:cNvPr>
            <p:cNvSpPr/>
            <p:nvPr/>
          </p:nvSpPr>
          <p:spPr>
            <a:xfrm>
              <a:off x="8907169" y="2072437"/>
              <a:ext cx="1552650" cy="15526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800" i="1"/>
                <a:t>Text</a:t>
              </a:r>
              <a:endParaRPr lang="en-US" altLang="zh-CN" sz="2800" i="1" dirty="0"/>
            </a:p>
          </p:txBody>
        </p:sp>
        <p:sp>
          <p:nvSpPr>
            <p:cNvPr id="10" name="iŝ1îďe">
              <a:extLst>
                <a:ext uri="{FF2B5EF4-FFF2-40B4-BE49-F238E27FC236}">
                  <a16:creationId xmlns:a16="http://schemas.microsoft.com/office/drawing/2014/main" id="{A424A1E3-E8DD-45AA-95A7-AD4258D5D011}"/>
                </a:ext>
              </a:extLst>
            </p:cNvPr>
            <p:cNvSpPr txBox="1"/>
            <p:nvPr/>
          </p:nvSpPr>
          <p:spPr bwMode="auto">
            <a:xfrm>
              <a:off x="1283088" y="3802245"/>
              <a:ext cx="2461715" cy="444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1" name="işḷïḋe">
              <a:extLst>
                <a:ext uri="{FF2B5EF4-FFF2-40B4-BE49-F238E27FC236}">
                  <a16:creationId xmlns:a16="http://schemas.microsoft.com/office/drawing/2014/main" id="{A83AD180-4051-4AF4-9C2E-D3071B28C62D}"/>
                </a:ext>
              </a:extLst>
            </p:cNvPr>
            <p:cNvSpPr txBox="1"/>
            <p:nvPr/>
          </p:nvSpPr>
          <p:spPr bwMode="auto">
            <a:xfrm>
              <a:off x="1283088" y="4246332"/>
              <a:ext cx="2461715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r>
                <a:rPr lang="zh-CN" altLang="en-US" sz="1100" dirty="0"/>
                <a:t> </a:t>
              </a:r>
            </a:p>
          </p:txBody>
        </p:sp>
        <p:sp>
          <p:nvSpPr>
            <p:cNvPr id="12" name="ïṥḻiḑé">
              <a:extLst>
                <a:ext uri="{FF2B5EF4-FFF2-40B4-BE49-F238E27FC236}">
                  <a16:creationId xmlns:a16="http://schemas.microsoft.com/office/drawing/2014/main" id="{D686F4E7-1E04-4ACB-8390-0C48250ACF67}"/>
                </a:ext>
              </a:extLst>
            </p:cNvPr>
            <p:cNvSpPr txBox="1"/>
            <p:nvPr/>
          </p:nvSpPr>
          <p:spPr bwMode="auto">
            <a:xfrm>
              <a:off x="4863750" y="4392561"/>
              <a:ext cx="2461715" cy="444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3" name="ïśľîde">
              <a:extLst>
                <a:ext uri="{FF2B5EF4-FFF2-40B4-BE49-F238E27FC236}">
                  <a16:creationId xmlns:a16="http://schemas.microsoft.com/office/drawing/2014/main" id="{D970782A-FEFD-4099-81DD-F4ED48EF0324}"/>
                </a:ext>
              </a:extLst>
            </p:cNvPr>
            <p:cNvSpPr txBox="1"/>
            <p:nvPr/>
          </p:nvSpPr>
          <p:spPr bwMode="auto">
            <a:xfrm>
              <a:off x="4863750" y="4836648"/>
              <a:ext cx="2461715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4" name="isḻïḍe">
              <a:extLst>
                <a:ext uri="{FF2B5EF4-FFF2-40B4-BE49-F238E27FC236}">
                  <a16:creationId xmlns:a16="http://schemas.microsoft.com/office/drawing/2014/main" id="{8B6E5641-CD35-483A-853E-24C0FB68B474}"/>
                </a:ext>
              </a:extLst>
            </p:cNvPr>
            <p:cNvSpPr txBox="1"/>
            <p:nvPr/>
          </p:nvSpPr>
          <p:spPr bwMode="auto">
            <a:xfrm>
              <a:off x="8444411" y="3802245"/>
              <a:ext cx="2461715" cy="444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5" name="isḷîdè">
              <a:extLst>
                <a:ext uri="{FF2B5EF4-FFF2-40B4-BE49-F238E27FC236}">
                  <a16:creationId xmlns:a16="http://schemas.microsoft.com/office/drawing/2014/main" id="{898709DC-0262-40D1-B1D6-884AB1FF9A92}"/>
                </a:ext>
              </a:extLst>
            </p:cNvPr>
            <p:cNvSpPr txBox="1"/>
            <p:nvPr/>
          </p:nvSpPr>
          <p:spPr bwMode="auto">
            <a:xfrm>
              <a:off x="8444411" y="4246332"/>
              <a:ext cx="2461715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4998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4016378" y="261669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C98C64C5-4243-489F-963B-04FD60E52E70}"/>
              </a:ext>
            </a:extLst>
          </p:cNvPr>
          <p:cNvCxnSpPr>
            <a:cxnSpLocks/>
          </p:cNvCxnSpPr>
          <p:nvPr/>
        </p:nvCxnSpPr>
        <p:spPr>
          <a:xfrm>
            <a:off x="5253596" y="2417589"/>
            <a:ext cx="0" cy="126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057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6E4FDF-80AD-45CE-8681-EC712FBE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F3BF6A8-2913-4D9D-A7C7-9A003ACE3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AF73BB1-7DCC-4EDA-AFA5-F20576BA1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12090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F0C07D9-73C1-41A5-9AE1-4FF2D7F8D87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300"/>
            <a:ext cx="10845800" cy="4704144"/>
            <a:chOff x="673100" y="1130300"/>
            <a:chExt cx="10845800" cy="4704144"/>
          </a:xfrm>
        </p:grpSpPr>
        <p:grpSp>
          <p:nvGrpSpPr>
            <p:cNvPr id="6" name="îsľídé">
              <a:extLst>
                <a:ext uri="{FF2B5EF4-FFF2-40B4-BE49-F238E27FC236}">
                  <a16:creationId xmlns:a16="http://schemas.microsoft.com/office/drawing/2014/main" id="{97BC2D76-FC8A-4E3C-9E19-42A4B3FFE249}"/>
                </a:ext>
              </a:extLst>
            </p:cNvPr>
            <p:cNvGrpSpPr/>
            <p:nvPr/>
          </p:nvGrpSpPr>
          <p:grpSpPr>
            <a:xfrm>
              <a:off x="8851959" y="3821084"/>
              <a:ext cx="2578029" cy="784007"/>
              <a:chOff x="1559496" y="3801006"/>
              <a:chExt cx="2578029" cy="784007"/>
            </a:xfrm>
          </p:grpSpPr>
          <p:sp>
            <p:nvSpPr>
              <p:cNvPr id="38" name="î$1ïḑe">
                <a:extLst>
                  <a:ext uri="{FF2B5EF4-FFF2-40B4-BE49-F238E27FC236}">
                    <a16:creationId xmlns:a16="http://schemas.microsoft.com/office/drawing/2014/main" id="{4D13A053-3040-4C7D-A60C-4CE0B3B09C48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9" name="îṣļïḋe">
                <a:extLst>
                  <a:ext uri="{FF2B5EF4-FFF2-40B4-BE49-F238E27FC236}">
                    <a16:creationId xmlns:a16="http://schemas.microsoft.com/office/drawing/2014/main" id="{CBACF25F-A165-40B4-884B-E6253CE84341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7" name="ïṥliďè">
              <a:extLst>
                <a:ext uri="{FF2B5EF4-FFF2-40B4-BE49-F238E27FC236}">
                  <a16:creationId xmlns:a16="http://schemas.microsoft.com/office/drawing/2014/main" id="{060E7025-7DA7-4000-AA5F-E5C8EEE3FC4F}"/>
                </a:ext>
              </a:extLst>
            </p:cNvPr>
            <p:cNvGrpSpPr/>
            <p:nvPr/>
          </p:nvGrpSpPr>
          <p:grpSpPr>
            <a:xfrm>
              <a:off x="7873643" y="2591730"/>
              <a:ext cx="2578029" cy="784007"/>
              <a:chOff x="1559496" y="3801006"/>
              <a:chExt cx="2578029" cy="784007"/>
            </a:xfrm>
          </p:grpSpPr>
          <p:sp>
            <p:nvSpPr>
              <p:cNvPr id="36" name="îŝḻíḑe">
                <a:extLst>
                  <a:ext uri="{FF2B5EF4-FFF2-40B4-BE49-F238E27FC236}">
                    <a16:creationId xmlns:a16="http://schemas.microsoft.com/office/drawing/2014/main" id="{4484BF76-2022-4715-8FA2-7967B5CD6331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7" name="îşḻîḍè">
                <a:extLst>
                  <a:ext uri="{FF2B5EF4-FFF2-40B4-BE49-F238E27FC236}">
                    <a16:creationId xmlns:a16="http://schemas.microsoft.com/office/drawing/2014/main" id="{648F8B10-BBDC-46B9-BCD6-14FC3F89CBDC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8" name="íş1îḓe">
              <a:extLst>
                <a:ext uri="{FF2B5EF4-FFF2-40B4-BE49-F238E27FC236}">
                  <a16:creationId xmlns:a16="http://schemas.microsoft.com/office/drawing/2014/main" id="{C42196E7-852E-4925-93C9-D7670C70DB1D}"/>
                </a:ext>
              </a:extLst>
            </p:cNvPr>
            <p:cNvGrpSpPr/>
            <p:nvPr/>
          </p:nvGrpSpPr>
          <p:grpSpPr>
            <a:xfrm>
              <a:off x="8940871" y="5050437"/>
              <a:ext cx="2578029" cy="784007"/>
              <a:chOff x="1559496" y="3801006"/>
              <a:chExt cx="2578029" cy="784007"/>
            </a:xfrm>
          </p:grpSpPr>
          <p:sp>
            <p:nvSpPr>
              <p:cNvPr id="34" name="îšľîḑê">
                <a:extLst>
                  <a:ext uri="{FF2B5EF4-FFF2-40B4-BE49-F238E27FC236}">
                    <a16:creationId xmlns:a16="http://schemas.microsoft.com/office/drawing/2014/main" id="{E396F774-5B40-4B06-AAAA-7EA2CAC62944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5" name="íṡḷiḑé">
                <a:extLst>
                  <a:ext uri="{FF2B5EF4-FFF2-40B4-BE49-F238E27FC236}">
                    <a16:creationId xmlns:a16="http://schemas.microsoft.com/office/drawing/2014/main" id="{82FF4737-A925-4466-880D-04FD2EC89F2F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9" name="íṡlíḋé">
              <a:extLst>
                <a:ext uri="{FF2B5EF4-FFF2-40B4-BE49-F238E27FC236}">
                  <a16:creationId xmlns:a16="http://schemas.microsoft.com/office/drawing/2014/main" id="{6EA25DC5-98FD-4409-9EBD-8D42A356D0D7}"/>
                </a:ext>
              </a:extLst>
            </p:cNvPr>
            <p:cNvGrpSpPr/>
            <p:nvPr/>
          </p:nvGrpSpPr>
          <p:grpSpPr>
            <a:xfrm>
              <a:off x="2776201" y="3307643"/>
              <a:ext cx="2578029" cy="784007"/>
              <a:chOff x="1559496" y="3801006"/>
              <a:chExt cx="2578029" cy="784007"/>
            </a:xfrm>
          </p:grpSpPr>
          <p:sp>
            <p:nvSpPr>
              <p:cNvPr id="32" name="ïS1iḑé">
                <a:extLst>
                  <a:ext uri="{FF2B5EF4-FFF2-40B4-BE49-F238E27FC236}">
                    <a16:creationId xmlns:a16="http://schemas.microsoft.com/office/drawing/2014/main" id="{0F761FD8-39D0-4A6F-9D9D-888EEF815421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3" name="ïŝ1íḍé">
                <a:extLst>
                  <a:ext uri="{FF2B5EF4-FFF2-40B4-BE49-F238E27FC236}">
                    <a16:creationId xmlns:a16="http://schemas.microsoft.com/office/drawing/2014/main" id="{096866FE-406A-4C85-BB98-38921C5A1C89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0" name="iṧľïḑé">
              <a:extLst>
                <a:ext uri="{FF2B5EF4-FFF2-40B4-BE49-F238E27FC236}">
                  <a16:creationId xmlns:a16="http://schemas.microsoft.com/office/drawing/2014/main" id="{75C1E5C6-12A8-48EC-9263-A851B06DC269}"/>
                </a:ext>
              </a:extLst>
            </p:cNvPr>
            <p:cNvGrpSpPr/>
            <p:nvPr/>
          </p:nvGrpSpPr>
          <p:grpSpPr>
            <a:xfrm>
              <a:off x="2687289" y="4703235"/>
              <a:ext cx="2578029" cy="784007"/>
              <a:chOff x="1559496" y="3801006"/>
              <a:chExt cx="2578029" cy="784007"/>
            </a:xfrm>
          </p:grpSpPr>
          <p:sp>
            <p:nvSpPr>
              <p:cNvPr id="30" name="îš1ïďé">
                <a:extLst>
                  <a:ext uri="{FF2B5EF4-FFF2-40B4-BE49-F238E27FC236}">
                    <a16:creationId xmlns:a16="http://schemas.microsoft.com/office/drawing/2014/main" id="{CDC621C4-3171-4B75-B09F-F29A75395649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1" name="išḷïḍê">
                <a:extLst>
                  <a:ext uri="{FF2B5EF4-FFF2-40B4-BE49-F238E27FC236}">
                    <a16:creationId xmlns:a16="http://schemas.microsoft.com/office/drawing/2014/main" id="{4CF2B858-B6FB-4E8F-B170-DE30EBBBC667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11" name="îşḻîḑê">
              <a:extLst>
                <a:ext uri="{FF2B5EF4-FFF2-40B4-BE49-F238E27FC236}">
                  <a16:creationId xmlns:a16="http://schemas.microsoft.com/office/drawing/2014/main" id="{3094E839-FE42-40E7-A678-54DFA5AED64E}"/>
                </a:ext>
              </a:extLst>
            </p:cNvPr>
            <p:cNvSpPr/>
            <p:nvPr/>
          </p:nvSpPr>
          <p:spPr bwMode="auto">
            <a:xfrm>
              <a:off x="5575524" y="2924944"/>
              <a:ext cx="3055139" cy="2664296"/>
            </a:xfrm>
            <a:custGeom>
              <a:avLst/>
              <a:gdLst>
                <a:gd name="T0" fmla="*/ 4504532 w 21410"/>
                <a:gd name="T1" fmla="*/ 3928635 h 21460"/>
                <a:gd name="T2" fmla="*/ 4504532 w 21410"/>
                <a:gd name="T3" fmla="*/ 3928635 h 21460"/>
                <a:gd name="T4" fmla="*/ 4504532 w 21410"/>
                <a:gd name="T5" fmla="*/ 3928635 h 21460"/>
                <a:gd name="T6" fmla="*/ 4504532 w 21410"/>
                <a:gd name="T7" fmla="*/ 3928635 h 214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10" h="21460">
                  <a:moveTo>
                    <a:pt x="10087" y="1"/>
                  </a:moveTo>
                  <a:cubicBezTo>
                    <a:pt x="10004" y="-1"/>
                    <a:pt x="9920" y="0"/>
                    <a:pt x="9836" y="6"/>
                  </a:cubicBezTo>
                  <a:cubicBezTo>
                    <a:pt x="8489" y="98"/>
                    <a:pt x="7334" y="1235"/>
                    <a:pt x="7100" y="2753"/>
                  </a:cubicBezTo>
                  <a:cubicBezTo>
                    <a:pt x="6862" y="4295"/>
                    <a:pt x="7371" y="5484"/>
                    <a:pt x="8475" y="6368"/>
                  </a:cubicBezTo>
                  <a:cubicBezTo>
                    <a:pt x="9015" y="6801"/>
                    <a:pt x="9217" y="7418"/>
                    <a:pt x="9104" y="8148"/>
                  </a:cubicBezTo>
                  <a:cubicBezTo>
                    <a:pt x="8997" y="8863"/>
                    <a:pt x="8639" y="9355"/>
                    <a:pt x="8019" y="9582"/>
                  </a:cubicBezTo>
                  <a:cubicBezTo>
                    <a:pt x="7593" y="9738"/>
                    <a:pt x="7177" y="9921"/>
                    <a:pt x="6789" y="10183"/>
                  </a:cubicBezTo>
                  <a:cubicBezTo>
                    <a:pt x="6216" y="10568"/>
                    <a:pt x="5627" y="10604"/>
                    <a:pt x="5059" y="10185"/>
                  </a:cubicBezTo>
                  <a:cubicBezTo>
                    <a:pt x="4495" y="9770"/>
                    <a:pt x="4253" y="9160"/>
                    <a:pt x="4331" y="8392"/>
                  </a:cubicBezTo>
                  <a:cubicBezTo>
                    <a:pt x="4375" y="7950"/>
                    <a:pt x="4324" y="7528"/>
                    <a:pt x="4162" y="7122"/>
                  </a:cubicBezTo>
                  <a:cubicBezTo>
                    <a:pt x="3814" y="6252"/>
                    <a:pt x="3220" y="5773"/>
                    <a:pt x="2397" y="5725"/>
                  </a:cubicBezTo>
                  <a:cubicBezTo>
                    <a:pt x="1542" y="5676"/>
                    <a:pt x="877" y="6108"/>
                    <a:pt x="473" y="6978"/>
                  </a:cubicBezTo>
                  <a:cubicBezTo>
                    <a:pt x="84" y="7815"/>
                    <a:pt x="139" y="8668"/>
                    <a:pt x="615" y="9438"/>
                  </a:cubicBezTo>
                  <a:cubicBezTo>
                    <a:pt x="1175" y="10345"/>
                    <a:pt x="1970" y="10582"/>
                    <a:pt x="2890" y="10364"/>
                  </a:cubicBezTo>
                  <a:cubicBezTo>
                    <a:pt x="3411" y="10239"/>
                    <a:pt x="3861" y="10412"/>
                    <a:pt x="4243" y="10814"/>
                  </a:cubicBezTo>
                  <a:cubicBezTo>
                    <a:pt x="4798" y="11395"/>
                    <a:pt x="4894" y="12143"/>
                    <a:pt x="4553" y="13089"/>
                  </a:cubicBezTo>
                  <a:cubicBezTo>
                    <a:pt x="4293" y="13810"/>
                    <a:pt x="4158" y="14530"/>
                    <a:pt x="4139" y="15252"/>
                  </a:cubicBezTo>
                  <a:lnTo>
                    <a:pt x="4137" y="15237"/>
                  </a:lnTo>
                  <a:cubicBezTo>
                    <a:pt x="4088" y="15740"/>
                    <a:pt x="3871" y="16114"/>
                    <a:pt x="3452" y="16295"/>
                  </a:cubicBezTo>
                  <a:cubicBezTo>
                    <a:pt x="3035" y="16473"/>
                    <a:pt x="2657" y="16379"/>
                    <a:pt x="2331" y="16026"/>
                  </a:cubicBezTo>
                  <a:cubicBezTo>
                    <a:pt x="2145" y="15823"/>
                    <a:pt x="1929" y="15688"/>
                    <a:pt x="1677" y="15625"/>
                  </a:cubicBezTo>
                  <a:cubicBezTo>
                    <a:pt x="1136" y="15491"/>
                    <a:pt x="676" y="15662"/>
                    <a:pt x="328" y="16148"/>
                  </a:cubicBezTo>
                  <a:cubicBezTo>
                    <a:pt x="-34" y="16650"/>
                    <a:pt x="-98" y="17229"/>
                    <a:pt x="143" y="17823"/>
                  </a:cubicBezTo>
                  <a:cubicBezTo>
                    <a:pt x="377" y="18393"/>
                    <a:pt x="792" y="18697"/>
                    <a:pt x="1337" y="18713"/>
                  </a:cubicBezTo>
                  <a:cubicBezTo>
                    <a:pt x="1980" y="18731"/>
                    <a:pt x="2406" y="18341"/>
                    <a:pt x="2671" y="17690"/>
                  </a:cubicBezTo>
                  <a:cubicBezTo>
                    <a:pt x="2820" y="17323"/>
                    <a:pt x="3079" y="17117"/>
                    <a:pt x="3416" y="17042"/>
                  </a:cubicBezTo>
                  <a:cubicBezTo>
                    <a:pt x="3854" y="16946"/>
                    <a:pt x="4210" y="17077"/>
                    <a:pt x="4519" y="17667"/>
                  </a:cubicBezTo>
                  <a:cubicBezTo>
                    <a:pt x="4534" y="17712"/>
                    <a:pt x="4844" y="18471"/>
                    <a:pt x="5042" y="18820"/>
                  </a:cubicBezTo>
                  <a:cubicBezTo>
                    <a:pt x="5340" y="19343"/>
                    <a:pt x="5710" y="19797"/>
                    <a:pt x="6126" y="20175"/>
                  </a:cubicBezTo>
                  <a:cubicBezTo>
                    <a:pt x="6126" y="20175"/>
                    <a:pt x="6162" y="20211"/>
                    <a:pt x="6244" y="20282"/>
                  </a:cubicBezTo>
                  <a:lnTo>
                    <a:pt x="6237" y="20279"/>
                  </a:lnTo>
                  <a:cubicBezTo>
                    <a:pt x="6241" y="20283"/>
                    <a:pt x="6246" y="20287"/>
                    <a:pt x="6250" y="20291"/>
                  </a:cubicBezTo>
                  <a:cubicBezTo>
                    <a:pt x="7100" y="21006"/>
                    <a:pt x="8135" y="21438"/>
                    <a:pt x="9250" y="21457"/>
                  </a:cubicBezTo>
                  <a:cubicBezTo>
                    <a:pt x="10097" y="21487"/>
                    <a:pt x="10913" y="21286"/>
                    <a:pt x="11638" y="20903"/>
                  </a:cubicBezTo>
                  <a:cubicBezTo>
                    <a:pt x="12539" y="20410"/>
                    <a:pt x="13259" y="19679"/>
                    <a:pt x="13837" y="18730"/>
                  </a:cubicBezTo>
                  <a:cubicBezTo>
                    <a:pt x="14194" y="18144"/>
                    <a:pt x="14708" y="17915"/>
                    <a:pt x="15319" y="18009"/>
                  </a:cubicBezTo>
                  <a:cubicBezTo>
                    <a:pt x="15928" y="18105"/>
                    <a:pt x="16359" y="18483"/>
                    <a:pt x="16591" y="19150"/>
                  </a:cubicBezTo>
                  <a:cubicBezTo>
                    <a:pt x="16680" y="19406"/>
                    <a:pt x="16737" y="19673"/>
                    <a:pt x="16849" y="19921"/>
                  </a:cubicBezTo>
                  <a:cubicBezTo>
                    <a:pt x="17336" y="21003"/>
                    <a:pt x="18386" y="21598"/>
                    <a:pt x="19439" y="21373"/>
                  </a:cubicBezTo>
                  <a:cubicBezTo>
                    <a:pt x="20487" y="21148"/>
                    <a:pt x="21296" y="20132"/>
                    <a:pt x="21399" y="18907"/>
                  </a:cubicBezTo>
                  <a:cubicBezTo>
                    <a:pt x="21501" y="17691"/>
                    <a:pt x="20870" y="16487"/>
                    <a:pt x="19887" y="16060"/>
                  </a:cubicBezTo>
                  <a:cubicBezTo>
                    <a:pt x="18905" y="15631"/>
                    <a:pt x="18039" y="15899"/>
                    <a:pt x="17261" y="16670"/>
                  </a:cubicBezTo>
                  <a:cubicBezTo>
                    <a:pt x="16774" y="17152"/>
                    <a:pt x="16217" y="17206"/>
                    <a:pt x="15646" y="16928"/>
                  </a:cubicBezTo>
                  <a:cubicBezTo>
                    <a:pt x="15087" y="16656"/>
                    <a:pt x="14734" y="16170"/>
                    <a:pt x="14692" y="15444"/>
                  </a:cubicBezTo>
                  <a:cubicBezTo>
                    <a:pt x="14658" y="14883"/>
                    <a:pt x="14601" y="14326"/>
                    <a:pt x="14488" y="13780"/>
                  </a:cubicBezTo>
                  <a:lnTo>
                    <a:pt x="14479" y="13765"/>
                  </a:lnTo>
                  <a:cubicBezTo>
                    <a:pt x="14327" y="13035"/>
                    <a:pt x="14462" y="12374"/>
                    <a:pt x="14958" y="11839"/>
                  </a:cubicBezTo>
                  <a:cubicBezTo>
                    <a:pt x="15480" y="11275"/>
                    <a:pt x="16094" y="11145"/>
                    <a:pt x="16767" y="11438"/>
                  </a:cubicBezTo>
                  <a:cubicBezTo>
                    <a:pt x="17155" y="11607"/>
                    <a:pt x="17549" y="11654"/>
                    <a:pt x="17957" y="11568"/>
                  </a:cubicBezTo>
                  <a:cubicBezTo>
                    <a:pt x="18833" y="11381"/>
                    <a:pt x="19424" y="10797"/>
                    <a:pt x="19681" y="9827"/>
                  </a:cubicBezTo>
                  <a:cubicBezTo>
                    <a:pt x="19948" y="8820"/>
                    <a:pt x="19730" y="7915"/>
                    <a:pt x="19050" y="7206"/>
                  </a:cubicBezTo>
                  <a:cubicBezTo>
                    <a:pt x="18397" y="6524"/>
                    <a:pt x="17614" y="6367"/>
                    <a:pt x="16794" y="6733"/>
                  </a:cubicBezTo>
                  <a:cubicBezTo>
                    <a:pt x="15828" y="7164"/>
                    <a:pt x="15406" y="8050"/>
                    <a:pt x="15364" y="9206"/>
                  </a:cubicBezTo>
                  <a:cubicBezTo>
                    <a:pt x="15340" y="9859"/>
                    <a:pt x="15067" y="10350"/>
                    <a:pt x="14604" y="10700"/>
                  </a:cubicBezTo>
                  <a:cubicBezTo>
                    <a:pt x="13935" y="11210"/>
                    <a:pt x="13235" y="11130"/>
                    <a:pt x="12469" y="10476"/>
                  </a:cubicBezTo>
                  <a:cubicBezTo>
                    <a:pt x="12469" y="10476"/>
                    <a:pt x="11702" y="9992"/>
                    <a:pt x="11302" y="9766"/>
                  </a:cubicBezTo>
                  <a:cubicBezTo>
                    <a:pt x="10245" y="9174"/>
                    <a:pt x="10121" y="7465"/>
                    <a:pt x="11070" y="6668"/>
                  </a:cubicBezTo>
                  <a:cubicBezTo>
                    <a:pt x="11236" y="6529"/>
                    <a:pt x="11428" y="6435"/>
                    <a:pt x="11604" y="6312"/>
                  </a:cubicBezTo>
                  <a:cubicBezTo>
                    <a:pt x="12745" y="5503"/>
                    <a:pt x="13256" y="3864"/>
                    <a:pt x="12841" y="2360"/>
                  </a:cubicBezTo>
                  <a:cubicBezTo>
                    <a:pt x="12462" y="984"/>
                    <a:pt x="11338" y="38"/>
                    <a:pt x="10087" y="1"/>
                  </a:cubicBezTo>
                  <a:close/>
                  <a:moveTo>
                    <a:pt x="9231" y="10126"/>
                  </a:moveTo>
                  <a:cubicBezTo>
                    <a:pt x="9387" y="10117"/>
                    <a:pt x="9544" y="10116"/>
                    <a:pt x="9704" y="10126"/>
                  </a:cubicBezTo>
                  <a:cubicBezTo>
                    <a:pt x="12172" y="10277"/>
                    <a:pt x="14141" y="12744"/>
                    <a:pt x="14021" y="15643"/>
                  </a:cubicBezTo>
                  <a:cubicBezTo>
                    <a:pt x="13906" y="18437"/>
                    <a:pt x="11810" y="20694"/>
                    <a:pt x="9330" y="20606"/>
                  </a:cubicBezTo>
                  <a:cubicBezTo>
                    <a:pt x="6814" y="20563"/>
                    <a:pt x="4772" y="18048"/>
                    <a:pt x="4897" y="15109"/>
                  </a:cubicBezTo>
                  <a:cubicBezTo>
                    <a:pt x="5010" y="12454"/>
                    <a:pt x="6895" y="10263"/>
                    <a:pt x="9231" y="101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endParaRPr lang="id-ID">
                <a:solidFill>
                  <a:schemeClr val="tx2"/>
                </a:solidFill>
              </a:endParaRPr>
            </a:p>
          </p:txBody>
        </p:sp>
        <p:grpSp>
          <p:nvGrpSpPr>
            <p:cNvPr id="12" name="îśľiďe">
              <a:extLst>
                <a:ext uri="{FF2B5EF4-FFF2-40B4-BE49-F238E27FC236}">
                  <a16:creationId xmlns:a16="http://schemas.microsoft.com/office/drawing/2014/main" id="{B67F2BEA-7B99-44DC-B437-0D70BDE656CC}"/>
                </a:ext>
              </a:extLst>
            </p:cNvPr>
            <p:cNvGrpSpPr/>
            <p:nvPr/>
          </p:nvGrpSpPr>
          <p:grpSpPr>
            <a:xfrm>
              <a:off x="8054243" y="4985927"/>
              <a:ext cx="502816" cy="502816"/>
              <a:chOff x="5675954" y="2249137"/>
              <a:chExt cx="648072" cy="648072"/>
            </a:xfrm>
          </p:grpSpPr>
          <p:sp>
            <p:nvSpPr>
              <p:cNvPr id="28" name="îṩ1iḑè">
                <a:extLst>
                  <a:ext uri="{FF2B5EF4-FFF2-40B4-BE49-F238E27FC236}">
                    <a16:creationId xmlns:a16="http://schemas.microsoft.com/office/drawing/2014/main" id="{5FA12A7A-6E3C-484F-A1A0-D853E4D80EFF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9" name="iṥľiḓê">
                <a:extLst>
                  <a:ext uri="{FF2B5EF4-FFF2-40B4-BE49-F238E27FC236}">
                    <a16:creationId xmlns:a16="http://schemas.microsoft.com/office/drawing/2014/main" id="{C5F427A3-1200-4BC9-8B0C-468ECDF6C40B}"/>
                  </a:ext>
                </a:extLst>
              </p:cNvPr>
              <p:cNvSpPr/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/>
              </a:p>
            </p:txBody>
          </p:sp>
        </p:grpSp>
        <p:grpSp>
          <p:nvGrpSpPr>
            <p:cNvPr id="13" name="iṩḷíďê">
              <a:extLst>
                <a:ext uri="{FF2B5EF4-FFF2-40B4-BE49-F238E27FC236}">
                  <a16:creationId xmlns:a16="http://schemas.microsoft.com/office/drawing/2014/main" id="{542262D1-FCE4-424D-AAC3-F203F3A7BDFF}"/>
                </a:ext>
              </a:extLst>
            </p:cNvPr>
            <p:cNvGrpSpPr/>
            <p:nvPr/>
          </p:nvGrpSpPr>
          <p:grpSpPr>
            <a:xfrm>
              <a:off x="5632209" y="4910432"/>
              <a:ext cx="280010" cy="280010"/>
              <a:chOff x="7442747" y="2249137"/>
              <a:chExt cx="648072" cy="648072"/>
            </a:xfrm>
          </p:grpSpPr>
          <p:sp>
            <p:nvSpPr>
              <p:cNvPr id="26" name="ísľïḋê">
                <a:extLst>
                  <a:ext uri="{FF2B5EF4-FFF2-40B4-BE49-F238E27FC236}">
                    <a16:creationId xmlns:a16="http://schemas.microsoft.com/office/drawing/2014/main" id="{226844D3-0544-4C0B-90D9-3E757708AF96}"/>
                  </a:ext>
                </a:extLst>
              </p:cNvPr>
              <p:cNvSpPr/>
              <p:nvPr/>
            </p:nvSpPr>
            <p:spPr>
              <a:xfrm>
                <a:off x="7442747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7" name="ïṡľidé">
                <a:extLst>
                  <a:ext uri="{FF2B5EF4-FFF2-40B4-BE49-F238E27FC236}">
                    <a16:creationId xmlns:a16="http://schemas.microsoft.com/office/drawing/2014/main" id="{E0148AF7-DFB0-4849-9E23-95D28C2CB8D8}"/>
                  </a:ext>
                </a:extLst>
              </p:cNvPr>
              <p:cNvSpPr/>
              <p:nvPr/>
            </p:nvSpPr>
            <p:spPr bwMode="auto">
              <a:xfrm>
                <a:off x="7576637" y="2390028"/>
                <a:ext cx="380293" cy="366291"/>
              </a:xfrm>
              <a:custGeom>
                <a:avLst/>
                <a:gdLst>
                  <a:gd name="connsiteX0" fmla="*/ 304701 w 609473"/>
                  <a:gd name="connsiteY0" fmla="*/ 381618 h 587034"/>
                  <a:gd name="connsiteX1" fmla="*/ 325879 w 609473"/>
                  <a:gd name="connsiteY1" fmla="*/ 394101 h 587034"/>
                  <a:gd name="connsiteX2" fmla="*/ 309542 w 609473"/>
                  <a:gd name="connsiteY2" fmla="*/ 410914 h 587034"/>
                  <a:gd name="connsiteX3" fmla="*/ 331022 w 609473"/>
                  <a:gd name="connsiteY3" fmla="*/ 433867 h 587034"/>
                  <a:gd name="connsiteX4" fmla="*/ 312466 w 609473"/>
                  <a:gd name="connsiteY4" fmla="*/ 468800 h 587034"/>
                  <a:gd name="connsiteX5" fmla="*/ 294112 w 609473"/>
                  <a:gd name="connsiteY5" fmla="*/ 468096 h 587034"/>
                  <a:gd name="connsiteX6" fmla="*/ 278380 w 609473"/>
                  <a:gd name="connsiteY6" fmla="*/ 432055 h 587034"/>
                  <a:gd name="connsiteX7" fmla="*/ 299861 w 609473"/>
                  <a:gd name="connsiteY7" fmla="*/ 410612 h 587034"/>
                  <a:gd name="connsiteX8" fmla="*/ 284028 w 609473"/>
                  <a:gd name="connsiteY8" fmla="*/ 393397 h 587034"/>
                  <a:gd name="connsiteX9" fmla="*/ 224835 w 609473"/>
                  <a:gd name="connsiteY9" fmla="*/ 380559 h 587034"/>
                  <a:gd name="connsiteX10" fmla="*/ 283211 w 609473"/>
                  <a:gd name="connsiteY10" fmla="*/ 483344 h 587034"/>
                  <a:gd name="connsiteX11" fmla="*/ 305190 w 609473"/>
                  <a:gd name="connsiteY11" fmla="*/ 499753 h 587034"/>
                  <a:gd name="connsiteX12" fmla="*/ 327069 w 609473"/>
                  <a:gd name="connsiteY12" fmla="*/ 483646 h 587034"/>
                  <a:gd name="connsiteX13" fmla="*/ 387865 w 609473"/>
                  <a:gd name="connsiteY13" fmla="*/ 380861 h 587034"/>
                  <a:gd name="connsiteX14" fmla="*/ 498972 w 609473"/>
                  <a:gd name="connsiteY14" fmla="*/ 386700 h 587034"/>
                  <a:gd name="connsiteX15" fmla="*/ 581344 w 609473"/>
                  <a:gd name="connsiteY15" fmla="*/ 414485 h 587034"/>
                  <a:gd name="connsiteX16" fmla="*/ 609473 w 609473"/>
                  <a:gd name="connsiteY16" fmla="*/ 494820 h 587034"/>
                  <a:gd name="connsiteX17" fmla="*/ 609473 w 609473"/>
                  <a:gd name="connsiteY17" fmla="*/ 529048 h 587034"/>
                  <a:gd name="connsiteX18" fmla="*/ 551399 w 609473"/>
                  <a:gd name="connsiteY18" fmla="*/ 587034 h 587034"/>
                  <a:gd name="connsiteX19" fmla="*/ 58074 w 609473"/>
                  <a:gd name="connsiteY19" fmla="*/ 587034 h 587034"/>
                  <a:gd name="connsiteX20" fmla="*/ 0 w 609473"/>
                  <a:gd name="connsiteY20" fmla="*/ 529048 h 587034"/>
                  <a:gd name="connsiteX21" fmla="*/ 0 w 609473"/>
                  <a:gd name="connsiteY21" fmla="*/ 494820 h 587034"/>
                  <a:gd name="connsiteX22" fmla="*/ 28129 w 609473"/>
                  <a:gd name="connsiteY22" fmla="*/ 414485 h 587034"/>
                  <a:gd name="connsiteX23" fmla="*/ 110501 w 609473"/>
                  <a:gd name="connsiteY23" fmla="*/ 386700 h 587034"/>
                  <a:gd name="connsiteX24" fmla="*/ 316407 w 609473"/>
                  <a:gd name="connsiteY24" fmla="*/ 206077 h 587034"/>
                  <a:gd name="connsiteX25" fmla="*/ 316407 w 609473"/>
                  <a:gd name="connsiteY25" fmla="*/ 272924 h 587034"/>
                  <a:gd name="connsiteX26" fmla="*/ 335965 w 609473"/>
                  <a:gd name="connsiteY26" fmla="*/ 266783 h 587034"/>
                  <a:gd name="connsiteX27" fmla="*/ 346551 w 609473"/>
                  <a:gd name="connsiteY27" fmla="*/ 239602 h 587034"/>
                  <a:gd name="connsiteX28" fmla="*/ 336570 w 609473"/>
                  <a:gd name="connsiteY28" fmla="*/ 216346 h 587034"/>
                  <a:gd name="connsiteX29" fmla="*/ 316407 w 609473"/>
                  <a:gd name="connsiteY29" fmla="*/ 206077 h 587034"/>
                  <a:gd name="connsiteX30" fmla="*/ 299872 w 609473"/>
                  <a:gd name="connsiteY30" fmla="*/ 94230 h 587034"/>
                  <a:gd name="connsiteX31" fmla="*/ 277793 w 609473"/>
                  <a:gd name="connsiteY31" fmla="*/ 102183 h 587034"/>
                  <a:gd name="connsiteX32" fmla="*/ 270534 w 609473"/>
                  <a:gd name="connsiteY32" fmla="*/ 122922 h 587034"/>
                  <a:gd name="connsiteX33" fmla="*/ 281322 w 609473"/>
                  <a:gd name="connsiteY33" fmla="*/ 145674 h 587034"/>
                  <a:gd name="connsiteX34" fmla="*/ 299872 w 609473"/>
                  <a:gd name="connsiteY34" fmla="*/ 154231 h 587034"/>
                  <a:gd name="connsiteX35" fmla="*/ 316407 w 609473"/>
                  <a:gd name="connsiteY35" fmla="*/ 42585 h 587034"/>
                  <a:gd name="connsiteX36" fmla="*/ 316407 w 609473"/>
                  <a:gd name="connsiteY36" fmla="*/ 56478 h 587034"/>
                  <a:gd name="connsiteX37" fmla="*/ 360061 w 609473"/>
                  <a:gd name="connsiteY37" fmla="*/ 70169 h 587034"/>
                  <a:gd name="connsiteX38" fmla="*/ 389904 w 609473"/>
                  <a:gd name="connsiteY38" fmla="*/ 129465 h 587034"/>
                  <a:gd name="connsiteX39" fmla="*/ 344837 w 609473"/>
                  <a:gd name="connsiteY39" fmla="*/ 129465 h 587034"/>
                  <a:gd name="connsiteX40" fmla="*/ 339797 w 609473"/>
                  <a:gd name="connsiteY40" fmla="*/ 107217 h 587034"/>
                  <a:gd name="connsiteX41" fmla="*/ 316407 w 609473"/>
                  <a:gd name="connsiteY41" fmla="*/ 93928 h 587034"/>
                  <a:gd name="connsiteX42" fmla="*/ 316407 w 609473"/>
                  <a:gd name="connsiteY42" fmla="*/ 159063 h 587034"/>
                  <a:gd name="connsiteX43" fmla="*/ 371050 w 609473"/>
                  <a:gd name="connsiteY43" fmla="*/ 183829 h 587034"/>
                  <a:gd name="connsiteX44" fmla="*/ 394037 w 609473"/>
                  <a:gd name="connsiteY44" fmla="*/ 234467 h 587034"/>
                  <a:gd name="connsiteX45" fmla="*/ 362380 w 609473"/>
                  <a:gd name="connsiteY45" fmla="*/ 297086 h 587034"/>
                  <a:gd name="connsiteX46" fmla="*/ 316407 w 609473"/>
                  <a:gd name="connsiteY46" fmla="*/ 311079 h 587034"/>
                  <a:gd name="connsiteX47" fmla="*/ 316407 w 609473"/>
                  <a:gd name="connsiteY47" fmla="*/ 318328 h 587034"/>
                  <a:gd name="connsiteX48" fmla="*/ 445959 w 609473"/>
                  <a:gd name="connsiteY48" fmla="*/ 180507 h 587034"/>
                  <a:gd name="connsiteX49" fmla="*/ 316407 w 609473"/>
                  <a:gd name="connsiteY49" fmla="*/ 42585 h 587034"/>
                  <a:gd name="connsiteX50" fmla="*/ 299872 w 609473"/>
                  <a:gd name="connsiteY50" fmla="*/ 42484 h 587034"/>
                  <a:gd name="connsiteX51" fmla="*/ 168808 w 609473"/>
                  <a:gd name="connsiteY51" fmla="*/ 180507 h 587034"/>
                  <a:gd name="connsiteX52" fmla="*/ 299872 w 609473"/>
                  <a:gd name="connsiteY52" fmla="*/ 318428 h 587034"/>
                  <a:gd name="connsiteX53" fmla="*/ 299872 w 609473"/>
                  <a:gd name="connsiteY53" fmla="*/ 311381 h 587034"/>
                  <a:gd name="connsiteX54" fmla="*/ 249564 w 609473"/>
                  <a:gd name="connsiteY54" fmla="*/ 296683 h 587034"/>
                  <a:gd name="connsiteX55" fmla="*/ 220729 w 609473"/>
                  <a:gd name="connsiteY55" fmla="*/ 229635 h 587034"/>
                  <a:gd name="connsiteX56" fmla="*/ 266904 w 609473"/>
                  <a:gd name="connsiteY56" fmla="*/ 229635 h 587034"/>
                  <a:gd name="connsiteX57" fmla="*/ 273659 w 609473"/>
                  <a:gd name="connsiteY57" fmla="*/ 258528 h 587034"/>
                  <a:gd name="connsiteX58" fmla="*/ 299872 w 609473"/>
                  <a:gd name="connsiteY58" fmla="*/ 273428 h 587034"/>
                  <a:gd name="connsiteX59" fmla="*/ 299872 w 609473"/>
                  <a:gd name="connsiteY59" fmla="*/ 200440 h 587034"/>
                  <a:gd name="connsiteX60" fmla="*/ 285959 w 609473"/>
                  <a:gd name="connsiteY60" fmla="*/ 196312 h 587034"/>
                  <a:gd name="connsiteX61" fmla="*/ 239784 w 609473"/>
                  <a:gd name="connsiteY61" fmla="*/ 169634 h 587034"/>
                  <a:gd name="connsiteX62" fmla="*/ 226375 w 609473"/>
                  <a:gd name="connsiteY62" fmla="*/ 128459 h 587034"/>
                  <a:gd name="connsiteX63" fmla="*/ 231618 w 609473"/>
                  <a:gd name="connsiteY63" fmla="*/ 99566 h 587034"/>
                  <a:gd name="connsiteX64" fmla="*/ 246237 w 609473"/>
                  <a:gd name="connsiteY64" fmla="*/ 77115 h 587034"/>
                  <a:gd name="connsiteX65" fmla="*/ 273256 w 609473"/>
                  <a:gd name="connsiteY65" fmla="*/ 60404 h 587034"/>
                  <a:gd name="connsiteX66" fmla="*/ 299872 w 609473"/>
                  <a:gd name="connsiteY66" fmla="*/ 56075 h 587034"/>
                  <a:gd name="connsiteX67" fmla="*/ 307333 w 609473"/>
                  <a:gd name="connsiteY67" fmla="*/ 0 h 587034"/>
                  <a:gd name="connsiteX68" fmla="*/ 488101 w 609473"/>
                  <a:gd name="connsiteY68" fmla="*/ 180507 h 587034"/>
                  <a:gd name="connsiteX69" fmla="*/ 307333 w 609473"/>
                  <a:gd name="connsiteY69" fmla="*/ 361013 h 587034"/>
                  <a:gd name="connsiteX70" fmla="*/ 126665 w 609473"/>
                  <a:gd name="connsiteY70" fmla="*/ 180507 h 587034"/>
                  <a:gd name="connsiteX71" fmla="*/ 307333 w 609473"/>
                  <a:gd name="connsiteY71" fmla="*/ 0 h 587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09473" h="587034">
                    <a:moveTo>
                      <a:pt x="304701" y="381618"/>
                    </a:moveTo>
                    <a:lnTo>
                      <a:pt x="325879" y="394101"/>
                    </a:lnTo>
                    <a:lnTo>
                      <a:pt x="309542" y="410914"/>
                    </a:lnTo>
                    <a:lnTo>
                      <a:pt x="331022" y="433867"/>
                    </a:lnTo>
                    <a:lnTo>
                      <a:pt x="312466" y="468800"/>
                    </a:lnTo>
                    <a:cubicBezTo>
                      <a:pt x="307021" y="479069"/>
                      <a:pt x="298751" y="478767"/>
                      <a:pt x="294112" y="468096"/>
                    </a:cubicBezTo>
                    <a:lnTo>
                      <a:pt x="278380" y="432055"/>
                    </a:lnTo>
                    <a:lnTo>
                      <a:pt x="299861" y="410612"/>
                    </a:lnTo>
                    <a:lnTo>
                      <a:pt x="284028" y="393397"/>
                    </a:lnTo>
                    <a:close/>
                    <a:moveTo>
                      <a:pt x="224835" y="380559"/>
                    </a:moveTo>
                    <a:lnTo>
                      <a:pt x="283211" y="483344"/>
                    </a:lnTo>
                    <a:cubicBezTo>
                      <a:pt x="289260" y="493914"/>
                      <a:pt x="297024" y="499753"/>
                      <a:pt x="305190" y="499753"/>
                    </a:cubicBezTo>
                    <a:cubicBezTo>
                      <a:pt x="313155" y="499753"/>
                      <a:pt x="320919" y="494015"/>
                      <a:pt x="327069" y="483646"/>
                    </a:cubicBezTo>
                    <a:lnTo>
                      <a:pt x="387865" y="380861"/>
                    </a:lnTo>
                    <a:lnTo>
                      <a:pt x="498972" y="386700"/>
                    </a:lnTo>
                    <a:cubicBezTo>
                      <a:pt x="529521" y="388311"/>
                      <a:pt x="565716" y="400492"/>
                      <a:pt x="581344" y="414485"/>
                    </a:cubicBezTo>
                    <a:cubicBezTo>
                      <a:pt x="597072" y="428679"/>
                      <a:pt x="609473" y="464015"/>
                      <a:pt x="609473" y="494820"/>
                    </a:cubicBezTo>
                    <a:lnTo>
                      <a:pt x="609473" y="529048"/>
                    </a:lnTo>
                    <a:cubicBezTo>
                      <a:pt x="609473" y="561061"/>
                      <a:pt x="583360" y="587034"/>
                      <a:pt x="551399" y="587034"/>
                    </a:cubicBezTo>
                    <a:lnTo>
                      <a:pt x="58074" y="587034"/>
                    </a:lnTo>
                    <a:cubicBezTo>
                      <a:pt x="26012" y="587034"/>
                      <a:pt x="0" y="561061"/>
                      <a:pt x="0" y="529048"/>
                    </a:cubicBezTo>
                    <a:lnTo>
                      <a:pt x="0" y="494820"/>
                    </a:lnTo>
                    <a:cubicBezTo>
                      <a:pt x="0" y="464015"/>
                      <a:pt x="12401" y="428679"/>
                      <a:pt x="28129" y="414485"/>
                    </a:cubicBezTo>
                    <a:cubicBezTo>
                      <a:pt x="43757" y="400492"/>
                      <a:pt x="79851" y="388311"/>
                      <a:pt x="110501" y="386700"/>
                    </a:cubicBezTo>
                    <a:close/>
                    <a:moveTo>
                      <a:pt x="316407" y="206077"/>
                    </a:moveTo>
                    <a:lnTo>
                      <a:pt x="316407" y="272924"/>
                    </a:lnTo>
                    <a:cubicBezTo>
                      <a:pt x="325379" y="271817"/>
                      <a:pt x="331832" y="269703"/>
                      <a:pt x="335965" y="266783"/>
                    </a:cubicBezTo>
                    <a:cubicBezTo>
                      <a:pt x="343023" y="261548"/>
                      <a:pt x="346551" y="252488"/>
                      <a:pt x="346551" y="239602"/>
                    </a:cubicBezTo>
                    <a:cubicBezTo>
                      <a:pt x="346551" y="229736"/>
                      <a:pt x="343224" y="222084"/>
                      <a:pt x="336570" y="216346"/>
                    </a:cubicBezTo>
                    <a:cubicBezTo>
                      <a:pt x="332638" y="213024"/>
                      <a:pt x="325884" y="209601"/>
                      <a:pt x="316407" y="206077"/>
                    </a:cubicBezTo>
                    <a:close/>
                    <a:moveTo>
                      <a:pt x="299872" y="94230"/>
                    </a:moveTo>
                    <a:cubicBezTo>
                      <a:pt x="289891" y="94431"/>
                      <a:pt x="282531" y="97149"/>
                      <a:pt x="277793" y="102183"/>
                    </a:cubicBezTo>
                    <a:cubicBezTo>
                      <a:pt x="272954" y="107317"/>
                      <a:pt x="270534" y="114163"/>
                      <a:pt x="270534" y="122922"/>
                    </a:cubicBezTo>
                    <a:cubicBezTo>
                      <a:pt x="270534" y="132586"/>
                      <a:pt x="274163" y="140137"/>
                      <a:pt x="281322" y="145674"/>
                    </a:cubicBezTo>
                    <a:cubicBezTo>
                      <a:pt x="285354" y="148795"/>
                      <a:pt x="291504" y="151613"/>
                      <a:pt x="299872" y="154231"/>
                    </a:cubicBezTo>
                    <a:close/>
                    <a:moveTo>
                      <a:pt x="316407" y="42585"/>
                    </a:moveTo>
                    <a:lnTo>
                      <a:pt x="316407" y="56478"/>
                    </a:lnTo>
                    <a:cubicBezTo>
                      <a:pt x="334957" y="57887"/>
                      <a:pt x="349576" y="62518"/>
                      <a:pt x="360061" y="70169"/>
                    </a:cubicBezTo>
                    <a:cubicBezTo>
                      <a:pt x="379318" y="82350"/>
                      <a:pt x="389198" y="102082"/>
                      <a:pt x="389904" y="129465"/>
                    </a:cubicBezTo>
                    <a:lnTo>
                      <a:pt x="344837" y="129465"/>
                    </a:lnTo>
                    <a:cubicBezTo>
                      <a:pt x="344031" y="119297"/>
                      <a:pt x="342317" y="111948"/>
                      <a:pt x="339797" y="107217"/>
                    </a:cubicBezTo>
                    <a:cubicBezTo>
                      <a:pt x="335562" y="99163"/>
                      <a:pt x="327698" y="94733"/>
                      <a:pt x="316407" y="93928"/>
                    </a:cubicBezTo>
                    <a:lnTo>
                      <a:pt x="316407" y="159063"/>
                    </a:lnTo>
                    <a:cubicBezTo>
                      <a:pt x="343527" y="168426"/>
                      <a:pt x="361674" y="176681"/>
                      <a:pt x="371050" y="183829"/>
                    </a:cubicBezTo>
                    <a:cubicBezTo>
                      <a:pt x="386375" y="195809"/>
                      <a:pt x="394037" y="212722"/>
                      <a:pt x="394037" y="234467"/>
                    </a:cubicBezTo>
                    <a:cubicBezTo>
                      <a:pt x="394037" y="263159"/>
                      <a:pt x="383451" y="284099"/>
                      <a:pt x="362380" y="297086"/>
                    </a:cubicBezTo>
                    <a:cubicBezTo>
                      <a:pt x="349475" y="305039"/>
                      <a:pt x="334151" y="309670"/>
                      <a:pt x="316407" y="311079"/>
                    </a:cubicBezTo>
                    <a:lnTo>
                      <a:pt x="316407" y="318328"/>
                    </a:lnTo>
                    <a:cubicBezTo>
                      <a:pt x="388593" y="313697"/>
                      <a:pt x="445959" y="253696"/>
                      <a:pt x="445959" y="180507"/>
                    </a:cubicBezTo>
                    <a:cubicBezTo>
                      <a:pt x="445959" y="107217"/>
                      <a:pt x="388593" y="47316"/>
                      <a:pt x="316407" y="42585"/>
                    </a:cubicBezTo>
                    <a:close/>
                    <a:moveTo>
                      <a:pt x="299872" y="42484"/>
                    </a:moveTo>
                    <a:cubicBezTo>
                      <a:pt x="226980" y="46410"/>
                      <a:pt x="168808" y="106713"/>
                      <a:pt x="168808" y="180507"/>
                    </a:cubicBezTo>
                    <a:cubicBezTo>
                      <a:pt x="168808" y="254199"/>
                      <a:pt x="226980" y="314502"/>
                      <a:pt x="299872" y="318428"/>
                    </a:cubicBezTo>
                    <a:lnTo>
                      <a:pt x="299872" y="311381"/>
                    </a:lnTo>
                    <a:cubicBezTo>
                      <a:pt x="277390" y="308864"/>
                      <a:pt x="260553" y="303931"/>
                      <a:pt x="249564" y="296683"/>
                    </a:cubicBezTo>
                    <a:cubicBezTo>
                      <a:pt x="230005" y="283596"/>
                      <a:pt x="220427" y="261246"/>
                      <a:pt x="220729" y="229635"/>
                    </a:cubicBezTo>
                    <a:lnTo>
                      <a:pt x="266904" y="229635"/>
                    </a:lnTo>
                    <a:cubicBezTo>
                      <a:pt x="268518" y="244031"/>
                      <a:pt x="270736" y="253696"/>
                      <a:pt x="273659" y="258528"/>
                    </a:cubicBezTo>
                    <a:cubicBezTo>
                      <a:pt x="278095" y="266179"/>
                      <a:pt x="286867" y="271112"/>
                      <a:pt x="299872" y="273428"/>
                    </a:cubicBezTo>
                    <a:lnTo>
                      <a:pt x="299872" y="200440"/>
                    </a:lnTo>
                    <a:lnTo>
                      <a:pt x="285959" y="196312"/>
                    </a:lnTo>
                    <a:cubicBezTo>
                      <a:pt x="264182" y="189970"/>
                      <a:pt x="248757" y="181010"/>
                      <a:pt x="239784" y="169634"/>
                    </a:cubicBezTo>
                    <a:cubicBezTo>
                      <a:pt x="230811" y="158258"/>
                      <a:pt x="226375" y="144466"/>
                      <a:pt x="226375" y="128459"/>
                    </a:cubicBezTo>
                    <a:cubicBezTo>
                      <a:pt x="226375" y="117787"/>
                      <a:pt x="228089" y="108223"/>
                      <a:pt x="231618" y="99566"/>
                    </a:cubicBezTo>
                    <a:cubicBezTo>
                      <a:pt x="235046" y="90908"/>
                      <a:pt x="239986" y="83357"/>
                      <a:pt x="246237" y="77115"/>
                    </a:cubicBezTo>
                    <a:cubicBezTo>
                      <a:pt x="254302" y="69062"/>
                      <a:pt x="263376" y="63424"/>
                      <a:pt x="273256" y="60404"/>
                    </a:cubicBezTo>
                    <a:cubicBezTo>
                      <a:pt x="279406" y="58390"/>
                      <a:pt x="288177" y="56981"/>
                      <a:pt x="299872" y="56075"/>
                    </a:cubicBezTo>
                    <a:close/>
                    <a:moveTo>
                      <a:pt x="307333" y="0"/>
                    </a:moveTo>
                    <a:cubicBezTo>
                      <a:pt x="407043" y="0"/>
                      <a:pt x="488101" y="80941"/>
                      <a:pt x="488101" y="180507"/>
                    </a:cubicBezTo>
                    <a:cubicBezTo>
                      <a:pt x="488101" y="279971"/>
                      <a:pt x="407043" y="361013"/>
                      <a:pt x="307333" y="361013"/>
                    </a:cubicBezTo>
                    <a:cubicBezTo>
                      <a:pt x="207724" y="361013"/>
                      <a:pt x="126665" y="279971"/>
                      <a:pt x="126665" y="180507"/>
                    </a:cubicBezTo>
                    <a:cubicBezTo>
                      <a:pt x="126665" y="80941"/>
                      <a:pt x="207724" y="0"/>
                      <a:pt x="3073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/>
              </a:p>
            </p:txBody>
          </p:sp>
        </p:grpSp>
        <p:grpSp>
          <p:nvGrpSpPr>
            <p:cNvPr id="14" name="íṣ1ïdè">
              <a:extLst>
                <a:ext uri="{FF2B5EF4-FFF2-40B4-BE49-F238E27FC236}">
                  <a16:creationId xmlns:a16="http://schemas.microsoft.com/office/drawing/2014/main" id="{DE9AA53B-3B4A-469C-8B19-70F0390A8C14}"/>
                </a:ext>
              </a:extLst>
            </p:cNvPr>
            <p:cNvGrpSpPr/>
            <p:nvPr/>
          </p:nvGrpSpPr>
          <p:grpSpPr>
            <a:xfrm>
              <a:off x="7873643" y="3830022"/>
              <a:ext cx="431906" cy="431906"/>
              <a:chOff x="4792557" y="2249137"/>
              <a:chExt cx="648072" cy="648072"/>
            </a:xfrm>
          </p:grpSpPr>
          <p:sp>
            <p:nvSpPr>
              <p:cNvPr id="24" name="işļíḑé">
                <a:extLst>
                  <a:ext uri="{FF2B5EF4-FFF2-40B4-BE49-F238E27FC236}">
                    <a16:creationId xmlns:a16="http://schemas.microsoft.com/office/drawing/2014/main" id="{E2DA3C8A-EA4C-4D8E-AC6F-C103F09A9967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5" name="îs1iďê">
                <a:extLst>
                  <a:ext uri="{FF2B5EF4-FFF2-40B4-BE49-F238E27FC236}">
                    <a16:creationId xmlns:a16="http://schemas.microsoft.com/office/drawing/2014/main" id="{332459DF-9AF5-425C-A899-2D26FA910009}"/>
                  </a:ext>
                </a:extLst>
              </p:cNvPr>
              <p:cNvSpPr/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1828343">
                  <a:lnSpc>
                    <a:spcPct val="150000"/>
                  </a:lnSpc>
                </a:pPr>
                <a:endParaRPr lang="en-GB" sz="3599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5" name="ïSľíďé">
              <a:extLst>
                <a:ext uri="{FF2B5EF4-FFF2-40B4-BE49-F238E27FC236}">
                  <a16:creationId xmlns:a16="http://schemas.microsoft.com/office/drawing/2014/main" id="{0FB2EE61-4719-48AA-889E-0DD5F5442E4D}"/>
                </a:ext>
              </a:extLst>
            </p:cNvPr>
            <p:cNvGrpSpPr/>
            <p:nvPr/>
          </p:nvGrpSpPr>
          <p:grpSpPr>
            <a:xfrm>
              <a:off x="6684001" y="3022528"/>
              <a:ext cx="648072" cy="648072"/>
              <a:chOff x="3909160" y="2249137"/>
              <a:chExt cx="648072" cy="648072"/>
            </a:xfrm>
          </p:grpSpPr>
          <p:sp>
            <p:nvSpPr>
              <p:cNvPr id="22" name="íślîďè">
                <a:extLst>
                  <a:ext uri="{FF2B5EF4-FFF2-40B4-BE49-F238E27FC236}">
                    <a16:creationId xmlns:a16="http://schemas.microsoft.com/office/drawing/2014/main" id="{30F23F6A-1B4A-46BE-9CC4-44E6CC2C8111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3" name="iṧ1ïḑè">
                <a:extLst>
                  <a:ext uri="{FF2B5EF4-FFF2-40B4-BE49-F238E27FC236}">
                    <a16:creationId xmlns:a16="http://schemas.microsoft.com/office/drawing/2014/main" id="{10B1BC7F-A0ED-471F-9032-66F67F40EC7E}"/>
                  </a:ext>
                </a:extLst>
              </p:cNvPr>
              <p:cNvSpPr/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/>
              </a:p>
            </p:txBody>
          </p:sp>
        </p:grpSp>
        <p:grpSp>
          <p:nvGrpSpPr>
            <p:cNvPr id="16" name="ïsḻïḋe">
              <a:extLst>
                <a:ext uri="{FF2B5EF4-FFF2-40B4-BE49-F238E27FC236}">
                  <a16:creationId xmlns:a16="http://schemas.microsoft.com/office/drawing/2014/main" id="{D0B6B988-CF4D-4D78-A4A0-05491315C368}"/>
                </a:ext>
              </a:extLst>
            </p:cNvPr>
            <p:cNvGrpSpPr/>
            <p:nvPr/>
          </p:nvGrpSpPr>
          <p:grpSpPr>
            <a:xfrm>
              <a:off x="5660499" y="3693274"/>
              <a:ext cx="453950" cy="453950"/>
              <a:chOff x="6559351" y="2249137"/>
              <a:chExt cx="648072" cy="648072"/>
            </a:xfrm>
          </p:grpSpPr>
          <p:sp>
            <p:nvSpPr>
              <p:cNvPr id="20" name="íšḷiďe">
                <a:extLst>
                  <a:ext uri="{FF2B5EF4-FFF2-40B4-BE49-F238E27FC236}">
                    <a16:creationId xmlns:a16="http://schemas.microsoft.com/office/drawing/2014/main" id="{4F62FBCD-B1B5-4383-B55E-221351D13109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1" name="íṡľíḋé">
                <a:extLst>
                  <a:ext uri="{FF2B5EF4-FFF2-40B4-BE49-F238E27FC236}">
                    <a16:creationId xmlns:a16="http://schemas.microsoft.com/office/drawing/2014/main" id="{F5C56379-AA59-44FC-9925-CB526368C440}"/>
                  </a:ext>
                </a:extLst>
              </p:cNvPr>
              <p:cNvSpPr/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zh-CN" sz="6398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ïŝ1îḑé">
              <a:extLst>
                <a:ext uri="{FF2B5EF4-FFF2-40B4-BE49-F238E27FC236}">
                  <a16:creationId xmlns:a16="http://schemas.microsoft.com/office/drawing/2014/main" id="{7A8367F6-8FAF-403C-8550-3722C4AD9EEF}"/>
                </a:ext>
              </a:extLst>
            </p:cNvPr>
            <p:cNvSpPr/>
            <p:nvPr/>
          </p:nvSpPr>
          <p:spPr>
            <a:xfrm>
              <a:off x="6501955" y="4595984"/>
              <a:ext cx="8771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dirty="0"/>
                <a:t>Text</a:t>
              </a:r>
              <a:endParaRPr lang="zh-CN" altLang="en-US" dirty="0"/>
            </a:p>
          </p:txBody>
        </p:sp>
        <p:sp>
          <p:nvSpPr>
            <p:cNvPr id="18" name="îSlíḍê">
              <a:extLst>
                <a:ext uri="{FF2B5EF4-FFF2-40B4-BE49-F238E27FC236}">
                  <a16:creationId xmlns:a16="http://schemas.microsoft.com/office/drawing/2014/main" id="{BA4D5306-DF81-44A9-80D8-824FE0579714}"/>
                </a:ext>
              </a:extLst>
            </p:cNvPr>
            <p:cNvSpPr txBox="1"/>
            <p:nvPr/>
          </p:nvSpPr>
          <p:spPr>
            <a:xfrm>
              <a:off x="673102" y="1130300"/>
              <a:ext cx="382603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19" name="î$ļide">
              <a:extLst>
                <a:ext uri="{FF2B5EF4-FFF2-40B4-BE49-F238E27FC236}">
                  <a16:creationId xmlns:a16="http://schemas.microsoft.com/office/drawing/2014/main" id="{76FD9363-6159-4777-A3F3-6BD0EFE1F7A9}"/>
                </a:ext>
              </a:extLst>
            </p:cNvPr>
            <p:cNvSpPr txBox="1"/>
            <p:nvPr/>
          </p:nvSpPr>
          <p:spPr>
            <a:xfrm>
              <a:off x="673100" y="1982461"/>
              <a:ext cx="382603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77949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ede297f0-c226-429f-807a-057099d6e76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961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5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3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47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74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2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33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6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63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56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8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136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10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57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76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4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44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4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966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39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0906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0476BA"/>
      </a:accent1>
      <a:accent2>
        <a:srgbClr val="51CA90"/>
      </a:accent2>
      <a:accent3>
        <a:srgbClr val="7B7B7B"/>
      </a:accent3>
      <a:accent4>
        <a:srgbClr val="636363"/>
      </a:accent4>
      <a:accent5>
        <a:srgbClr val="797979"/>
      </a:accent5>
      <a:accent6>
        <a:srgbClr val="525252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476BA"/>
    </a:accent1>
    <a:accent2>
      <a:srgbClr val="51CA90"/>
    </a:accent2>
    <a:accent3>
      <a:srgbClr val="7B7B7B"/>
    </a:accent3>
    <a:accent4>
      <a:srgbClr val="636363"/>
    </a:accent4>
    <a:accent5>
      <a:srgbClr val="797979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476BA"/>
    </a:accent1>
    <a:accent2>
      <a:srgbClr val="51CA90"/>
    </a:accent2>
    <a:accent3>
      <a:srgbClr val="7B7B7B"/>
    </a:accent3>
    <a:accent4>
      <a:srgbClr val="636363"/>
    </a:accent4>
    <a:accent5>
      <a:srgbClr val="797979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476BA"/>
    </a:accent1>
    <a:accent2>
      <a:srgbClr val="51CA90"/>
    </a:accent2>
    <a:accent3>
      <a:srgbClr val="7B7B7B"/>
    </a:accent3>
    <a:accent4>
      <a:srgbClr val="636363"/>
    </a:accent4>
    <a:accent5>
      <a:srgbClr val="797979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476BA"/>
    </a:accent1>
    <a:accent2>
      <a:srgbClr val="51CA90"/>
    </a:accent2>
    <a:accent3>
      <a:srgbClr val="7B7B7B"/>
    </a:accent3>
    <a:accent4>
      <a:srgbClr val="636363"/>
    </a:accent4>
    <a:accent5>
      <a:srgbClr val="797979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476BA"/>
    </a:accent1>
    <a:accent2>
      <a:srgbClr val="51CA90"/>
    </a:accent2>
    <a:accent3>
      <a:srgbClr val="7B7B7B"/>
    </a:accent3>
    <a:accent4>
      <a:srgbClr val="636363"/>
    </a:accent4>
    <a:accent5>
      <a:srgbClr val="797979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476BA"/>
    </a:accent1>
    <a:accent2>
      <a:srgbClr val="51CA90"/>
    </a:accent2>
    <a:accent3>
      <a:srgbClr val="7B7B7B"/>
    </a:accent3>
    <a:accent4>
      <a:srgbClr val="636363"/>
    </a:accent4>
    <a:accent5>
      <a:srgbClr val="797979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476BA"/>
    </a:accent1>
    <a:accent2>
      <a:srgbClr val="51CA90"/>
    </a:accent2>
    <a:accent3>
      <a:srgbClr val="7B7B7B"/>
    </a:accent3>
    <a:accent4>
      <a:srgbClr val="636363"/>
    </a:accent4>
    <a:accent5>
      <a:srgbClr val="797979"/>
    </a:accent5>
    <a:accent6>
      <a:srgbClr val="525252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5</TotalTime>
  <Words>2518</Words>
  <Application>Microsoft Office PowerPoint</Application>
  <PresentationFormat>宽屏</PresentationFormat>
  <Paragraphs>449</Paragraphs>
  <Slides>33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9" baseType="lpstr">
      <vt:lpstr>Arial</vt:lpstr>
      <vt:lpstr>Calibri</vt:lpstr>
      <vt:lpstr>Impact</vt:lpstr>
      <vt:lpstr>Wingdings</vt:lpstr>
      <vt:lpstr>主题5</vt:lpstr>
      <vt:lpstr>think-cell Slide</vt:lpstr>
      <vt:lpstr>大气简约工作通用模板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James Wang</cp:lastModifiedBy>
  <cp:revision>5</cp:revision>
  <cp:lastPrinted>2018-06-14T16:00:00Z</cp:lastPrinted>
  <dcterms:created xsi:type="dcterms:W3CDTF">2018-06-14T16:00:00Z</dcterms:created>
  <dcterms:modified xsi:type="dcterms:W3CDTF">2019-06-10T06:28:23Z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