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8" r:id="rId3"/>
    <p:sldId id="308" r:id="rId4"/>
    <p:sldId id="304" r:id="rId5"/>
    <p:sldId id="258" r:id="rId6"/>
    <p:sldId id="289" r:id="rId7"/>
    <p:sldId id="265" r:id="rId8"/>
    <p:sldId id="291" r:id="rId9"/>
    <p:sldId id="295" r:id="rId10"/>
    <p:sldId id="283" r:id="rId11"/>
    <p:sldId id="281" r:id="rId12"/>
    <p:sldId id="296" r:id="rId13"/>
    <p:sldId id="305" r:id="rId14"/>
    <p:sldId id="287" r:id="rId15"/>
    <p:sldId id="288" r:id="rId16"/>
    <p:sldId id="292" r:id="rId17"/>
    <p:sldId id="260" r:id="rId18"/>
    <p:sldId id="282" r:id="rId19"/>
    <p:sldId id="267" r:id="rId20"/>
    <p:sldId id="266" r:id="rId21"/>
    <p:sldId id="306" r:id="rId22"/>
    <p:sldId id="284" r:id="rId23"/>
    <p:sldId id="285" r:id="rId24"/>
    <p:sldId id="263" r:id="rId25"/>
    <p:sldId id="271" r:id="rId26"/>
    <p:sldId id="259" r:id="rId27"/>
    <p:sldId id="264" r:id="rId28"/>
    <p:sldId id="272" r:id="rId29"/>
    <p:sldId id="307" r:id="rId30"/>
    <p:sldId id="262" r:id="rId31"/>
    <p:sldId id="268" r:id="rId32"/>
    <p:sldId id="269" r:id="rId33"/>
    <p:sldId id="270" r:id="rId34"/>
    <p:sldId id="273" r:id="rId35"/>
    <p:sldId id="274" r:id="rId36"/>
    <p:sldId id="275" r:id="rId37"/>
    <p:sldId id="309" r:id="rId38"/>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p15:clr>
            <a:srgbClr val="A4A3A4"/>
          </p15:clr>
        </p15:guide>
        <p15:guide id="2" pos="3863">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86" autoAdjust="0"/>
    <p:restoredTop sz="97823" autoAdjust="0"/>
  </p:normalViewPr>
  <p:slideViewPr>
    <p:cSldViewPr snapToGrid="0" showGuides="1">
      <p:cViewPr varScale="1">
        <p:scale>
          <a:sx n="77" d="100"/>
          <a:sy n="77" d="100"/>
        </p:scale>
        <p:origin x="102" y="600"/>
      </p:cViewPr>
      <p:guideLst>
        <p:guide orient="horz" pos="2205"/>
        <p:guide pos="3863"/>
      </p:guideLst>
    </p:cSldViewPr>
  </p:slideViewPr>
  <p:notesTextViewPr>
    <p:cViewPr>
      <p:scale>
        <a:sx n="1" d="1"/>
        <a:sy n="1" d="1"/>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686335-EC70-4FE9-B5ED-95B2FCCD2614}" type="datetimeFigureOut">
              <a:rPr lang="zh-CN" altLang="en-US" smtClean="0"/>
              <a:t>2019/1/5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045CA4-D13A-461A-A99B-E8ACAC0E1C7C}" type="slidenum">
              <a:rPr lang="zh-CN" altLang="en-US" smtClean="0"/>
              <a:t>‹#›</a:t>
            </a:fld>
            <a:endParaRPr lang="zh-CN" altLang="en-US"/>
          </a:p>
        </p:txBody>
      </p:sp>
    </p:spTree>
    <p:extLst>
      <p:ext uri="{BB962C8B-B14F-4D97-AF65-F5344CB8AC3E}">
        <p14:creationId val="3409819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内容页_1">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2DB74B1-8DDB-4128-9837-BB3658DDA4A3}" type="datetimeFigureOut">
              <a:rPr lang="zh-CN" altLang="en-US" smtClean="0"/>
              <a:t>2019/1/5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28F856-347C-49F7-A05C-381B70552340}"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image" Target="../media/image1.jpe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B74B1-8DDB-4128-9837-BB3658DDA4A3}" type="datetimeFigureOut">
              <a:rPr lang="zh-CN" altLang="en-US" smtClean="0"/>
              <a:t>2019/1/5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28F856-347C-49F7-A05C-381B7055234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mc:Choice xmlns:p14="http://schemas.microsoft.com/office/powerpoint/2010/main" Requires="p14">
      <p:transition spd="slow" advTm="0" p14:dur="1500">
        <p:random/>
      </p:transition>
    </mc:Choice>
    <mc:Fallback>
      <p:transition spd="slow" advTm="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audio" Target="../media/media1.mp3" /><Relationship Id="rId6" Type="http://schemas.microsoft.com/office/2007/relationships/media" Target="../media/media1.mp3" TargetMode="Internal" /><Relationship Id="rId7" Type="http://schemas.openxmlformats.org/officeDocument/2006/relationships/image" Target="../media/image5.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microsoft.com/office/2007/relationships/hdphoto" Target="../media/image15.wdp" /><Relationship Id="rId4" Type="http://schemas.openxmlformats.org/officeDocument/2006/relationships/image" Target="../media/image16.png" /><Relationship Id="rId5" Type="http://schemas.microsoft.com/office/2007/relationships/hdphoto" Target="../media/image17.wdp"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5.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 Id="rId3" Type="http://schemas.microsoft.com/office/2007/relationships/hdphoto" Target="../media/image20.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openxmlformats.org/officeDocument/2006/relationships/image" Target="../media/image22.png" /><Relationship Id="rId4" Type="http://schemas.microsoft.com/office/2007/relationships/hdphoto" Target="../media/image23.wdp" /><Relationship Id="rId5" Type="http://schemas.openxmlformats.org/officeDocument/2006/relationships/image" Target="../media/image24.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 Id="rId3" Type="http://schemas.openxmlformats.org/officeDocument/2006/relationships/image" Target="../media/image26.png" /><Relationship Id="rId4" Type="http://schemas.microsoft.com/office/2007/relationships/hdphoto" Target="../media/image27.wdp"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 Id="rId3" Type="http://schemas.microsoft.com/office/2007/relationships/hdphoto" Target="../media/image29.wdp"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5.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png" /><Relationship Id="rId3" Type="http://schemas.microsoft.com/office/2007/relationships/hdphoto" Target="../media/image31.wdp"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2.jpeg" /><Relationship Id="rId3" Type="http://schemas.openxmlformats.org/officeDocument/2006/relationships/image" Target="../media/image33.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28.png" /><Relationship Id="rId4" Type="http://schemas.microsoft.com/office/2007/relationships/hdphoto" Target="../media/image29.wdp"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4.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5.jpeg" /><Relationship Id="rId3" Type="http://schemas.microsoft.com/office/2007/relationships/hdphoto" Target="../media/image36.wdp" /><Relationship Id="rId4" Type="http://schemas.openxmlformats.org/officeDocument/2006/relationships/image" Target="../media/image33.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5.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7.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5.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8.png" /><Relationship Id="rId3" Type="http://schemas.microsoft.com/office/2007/relationships/hdphoto" Target="../media/image39.wdp"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0.png" /><Relationship Id="rId3" Type="http://schemas.openxmlformats.org/officeDocument/2006/relationships/image" Target="../media/image34.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4.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1.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2.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5.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microsoft.com/office/2007/relationships/hdphoto" Target="../media/image13.wdp"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7">
            <a:lum/>
          </a:blip>
          <a:stretch>
            <a:fillRect/>
          </a:stretch>
        </a:blipFill>
        <a:effectLst/>
      </p:bgPr>
    </p:bg>
    <p:spTree>
      <p:nvGrpSpPr>
        <p:cNvPr id="1" name=""/>
        <p:cNvGrpSpPr/>
        <p:nvPr/>
      </p:nvGrpSpPr>
      <p:grpSpPr>
        <a:xfrm>
          <a:off x="0" y="0"/>
          <a: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684505" y="2158281"/>
            <a:ext cx="800219" cy="2357324"/>
          </a:xfrm>
          <a:prstGeom prst="rect">
            <a:avLst/>
          </a:prstGeom>
          <a:noFill/>
        </p:spPr>
        <p:txBody>
          <a:bodyPr vert="eaVert" wrap="square" rtlCol="0">
            <a:spAutoFit/>
          </a:bodyPr>
          <a:lstStyle/>
          <a:p>
            <a:r>
              <a:rPr lang="zh-CN" altLang="en-US" sz="4000" b="1">
                <a:solidFill>
                  <a:schemeClr val="tx1">
                    <a:lumMod val="50000"/>
                    <a:lumOff val="50000"/>
                  </a:schemeClr>
                </a:solidFill>
                <a:latin typeface="颜真卿颜体" panose="02010600030101010101" pitchFamily="2" charset="-122"/>
                <a:ea typeface="颜真卿颜体" panose="02010600030101010101" pitchFamily="2" charset="-122"/>
              </a:rPr>
              <a:t>山居秋暝</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pic>
        <p:nvPicPr>
          <p:cNvPr id="2" name="小旭音乐 - 柳桥春曲">
            <a:hlinkClick action="ppaction://media"/>
          </p:cNvPr>
          <p:cNvPicPr>
            <a:picLocks noChangeAspect="1"/>
          </p:cNvPicPr>
          <p:nvPr>
            <a:audioFile r:link="rId5"/>
            <p:extLst>
              <p:ext uri="{DAA4B4D4-6D71-4841-9C94-3DE7FCFB9230}">
                <p14:media r:embed="rId6"/>
              </p:ext>
            </p:extLst>
          </p:nvPr>
        </p:nvPicPr>
        <p:blipFill>
          <a:blip r:embed="rId4"/>
          <a:stretch>
            <a:fillRect/>
          </a:stretch>
        </p:blipFill>
        <p:spPr>
          <a:xfrm>
            <a:off x="5673393" y="-1104900"/>
            <a:ext cx="609600" cy="609600"/>
          </a:xfrm>
          <a:prstGeom prst="rect">
            <a:avLst/>
          </a:prstGeom>
        </p:spPr>
      </p:pic>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nodeType="afterGroup">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nodeType="afterGroup">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nodeType="afterGroup">
                            <p:stCondLst>
                              <p:cond delay="4000"/>
                            </p:stCondLst>
                            <p:childTnLst>
                              <p:par>
                                <p:cTn id="25" presetID="1" presetClass="mediacall" presetSubtype="0" fill="hold" nodeType="afterEffect">
                                  <p:stCondLst>
                                    <p:cond delay="0"/>
                                  </p:stCondLst>
                                  <p:childTnLst>
                                    <p:cmd type="call" cmd="playFrom(0.0)">
                                      <p:cBhvr>
                                        <p:cTn id="2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2"/>
                </p:tgtEl>
              </p:cMediaNode>
            </p:audio>
          </p:childTnLst>
        </p:cTn>
      </p:par>
    </p:tnLst>
    <p:bldLst>
      <p:bldP spid="4" grpId="0" animBg="1"/>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1562334" y="1766658"/>
            <a:ext cx="2500779" cy="1752673"/>
          </a:xfrm>
          <a:prstGeom prst="rect">
            <a:avLst/>
          </a:prstGeom>
        </p:spPr>
      </p:pic>
      <p:pic>
        <p:nvPicPr>
          <p:cNvPr id="6" name="图片 5"/>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562334" y="3588639"/>
            <a:ext cx="2500779" cy="1685805"/>
          </a:xfrm>
          <a:prstGeom prst="rect">
            <a:avLst/>
          </a:prstGeom>
        </p:spPr>
      </p:pic>
      <p:sp>
        <p:nvSpPr>
          <p:cNvPr id="7" name="文本框 6"/>
          <p:cNvSpPr txBox="1"/>
          <p:nvPr/>
        </p:nvSpPr>
        <p:spPr>
          <a:xfrm>
            <a:off x="4043581" y="1866344"/>
            <a:ext cx="615553" cy="2567032"/>
          </a:xfrm>
          <a:prstGeom prst="rect">
            <a:avLst/>
          </a:prstGeom>
          <a:noFill/>
        </p:spPr>
        <p:txBody>
          <a:bodyPr vert="eaVert" wrap="square" rtlCol="0">
            <a:spAutoFit/>
          </a:bodyPr>
          <a:lstStyle/>
          <a:p>
            <a:r>
              <a:rPr lang="zh-CN" altLang="en-US" sz="2800" b="1">
                <a:solidFill>
                  <a:schemeClr val="tx1">
                    <a:lumMod val="50000"/>
                    <a:lumOff val="50000"/>
                  </a:schemeClr>
                </a:solidFill>
                <a:latin typeface="华文楷体" panose="02010600040101010101" pitchFamily="2" charset="-122"/>
                <a:ea typeface="华文楷体" panose="02010600040101010101" pitchFamily="2" charset="-122"/>
              </a:rPr>
              <a:t>空山新雨后</a:t>
            </a:r>
          </a:p>
        </p:txBody>
      </p:sp>
      <p:sp>
        <p:nvSpPr>
          <p:cNvPr id="8" name="文本框 7"/>
          <p:cNvSpPr txBox="1"/>
          <p:nvPr/>
        </p:nvSpPr>
        <p:spPr>
          <a:xfrm>
            <a:off x="3371056" y="1798075"/>
            <a:ext cx="738664" cy="3221567"/>
          </a:xfrm>
          <a:prstGeom prst="rect">
            <a:avLst/>
          </a:prstGeom>
          <a:noFill/>
        </p:spPr>
        <p:txBody>
          <a:bodyPr vert="eaVert" wrap="square" rtlCol="0">
            <a:spAutoFit/>
          </a:bodyPr>
          <a:lstStyle/>
          <a:p>
            <a:r>
              <a:rPr lang="zh-CN" altLang="en-US" sz="3600" b="1">
                <a:solidFill>
                  <a:schemeClr val="bg1"/>
                </a:solidFill>
                <a:latin typeface="华文楷体" panose="02010600040101010101" pitchFamily="2" charset="-122"/>
                <a:ea typeface="华文楷体" panose="02010600040101010101" pitchFamily="2" charset="-122"/>
              </a:rPr>
              <a:t>天气晚来秋</a:t>
            </a:r>
          </a:p>
        </p:txBody>
      </p:sp>
      <p:grpSp>
        <p:nvGrpSpPr>
          <p:cNvPr id="9" name="组合 8"/>
          <p:cNvGrpSpPr/>
          <p:nvPr/>
        </p:nvGrpSpPr>
        <p:grpSpPr>
          <a:xfrm>
            <a:off x="5469161" y="1799151"/>
            <a:ext cx="5152626" cy="773289"/>
            <a:chOff x="5799361" y="1772324"/>
            <a:chExt cx="5152626" cy="773289"/>
          </a:xfrm>
        </p:grpSpPr>
        <p:sp>
          <p:nvSpPr>
            <p:cNvPr id="10" name="矩形 9"/>
            <p:cNvSpPr/>
            <p:nvPr/>
          </p:nvSpPr>
          <p:spPr>
            <a:xfrm>
              <a:off x="6415366" y="1772324"/>
              <a:ext cx="4536621" cy="773289"/>
            </a:xfrm>
            <a:prstGeom prst="rect">
              <a:avLst/>
            </a:prstGeom>
          </p:spPr>
          <p:txBody>
            <a:bodyPr wrap="square">
              <a:spAutoFit/>
            </a:bodyPr>
            <a:lstStyle/>
            <a:p>
              <a:pPr>
                <a:lnSpc>
                  <a:spcPct val="150000"/>
                </a:lnSpc>
                <a:defRPr/>
              </a:pPr>
              <a:r>
                <a:rPr lang="zh-CN" altLang="en-US" sz="1600" spc="30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11" name="矩形 10"/>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99361" y="1938292"/>
              <a:ext cx="582211" cy="523220"/>
            </a:xfrm>
            <a:prstGeom prst="rect">
              <a:avLst/>
            </a:prstGeom>
          </p:spPr>
          <p:txBody>
            <a:bodyPr wrap="none">
              <a:spAutoFit/>
            </a:bodyPr>
            <a:lstStyle/>
            <a:p>
              <a:r>
                <a:rPr lang="zh-CN" altLang="en-US" sz="28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壹</a:t>
              </a:r>
              <a:endParaRPr lang="zh-CN" altLang="en-US" sz="2800"/>
            </a:p>
          </p:txBody>
        </p:sp>
      </p:grpSp>
      <p:grpSp>
        <p:nvGrpSpPr>
          <p:cNvPr id="13" name="组合 12"/>
          <p:cNvGrpSpPr/>
          <p:nvPr/>
        </p:nvGrpSpPr>
        <p:grpSpPr>
          <a:xfrm>
            <a:off x="5469161" y="3691485"/>
            <a:ext cx="5152626" cy="773289"/>
            <a:chOff x="5799361" y="1772324"/>
            <a:chExt cx="5152626" cy="773289"/>
          </a:xfrm>
        </p:grpSpPr>
        <p:sp>
          <p:nvSpPr>
            <p:cNvPr id="14" name="矩形 13"/>
            <p:cNvSpPr/>
            <p:nvPr/>
          </p:nvSpPr>
          <p:spPr>
            <a:xfrm>
              <a:off x="6415366" y="1772324"/>
              <a:ext cx="4536621" cy="773289"/>
            </a:xfrm>
            <a:prstGeom prst="rect">
              <a:avLst/>
            </a:prstGeom>
          </p:spPr>
          <p:txBody>
            <a:bodyPr wrap="square">
              <a:spAutoFit/>
            </a:bodyPr>
            <a:lstStyle/>
            <a:p>
              <a:pPr>
                <a:lnSpc>
                  <a:spcPct val="150000"/>
                </a:lnSpc>
                <a:defRPr/>
              </a:pPr>
              <a:r>
                <a:rPr lang="zh-CN" altLang="en-US" sz="1600" spc="30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15" name="矩形 14"/>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99361" y="1938292"/>
              <a:ext cx="582211" cy="523220"/>
            </a:xfrm>
            <a:prstGeom prst="rect">
              <a:avLst/>
            </a:prstGeom>
          </p:spPr>
          <p:txBody>
            <a:bodyPr wrap="none">
              <a:spAutoFit/>
            </a:bodyPr>
            <a:lstStyle/>
            <a:p>
              <a:r>
                <a:rPr lang="zh-CN" altLang="en-US" sz="28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叁</a:t>
              </a:r>
              <a:endParaRPr lang="zh-CN" altLang="en-US" sz="2800"/>
            </a:p>
          </p:txBody>
        </p:sp>
      </p:grpSp>
      <p:grpSp>
        <p:nvGrpSpPr>
          <p:cNvPr id="17" name="组合 16"/>
          <p:cNvGrpSpPr/>
          <p:nvPr/>
        </p:nvGrpSpPr>
        <p:grpSpPr>
          <a:xfrm>
            <a:off x="5469161" y="2745318"/>
            <a:ext cx="5152626" cy="773289"/>
            <a:chOff x="5799361" y="1772324"/>
            <a:chExt cx="5152626" cy="773289"/>
          </a:xfrm>
        </p:grpSpPr>
        <p:sp>
          <p:nvSpPr>
            <p:cNvPr id="18" name="矩形 17"/>
            <p:cNvSpPr/>
            <p:nvPr/>
          </p:nvSpPr>
          <p:spPr>
            <a:xfrm>
              <a:off x="6415366" y="1772324"/>
              <a:ext cx="4536621" cy="773289"/>
            </a:xfrm>
            <a:prstGeom prst="rect">
              <a:avLst/>
            </a:prstGeom>
          </p:spPr>
          <p:txBody>
            <a:bodyPr wrap="square">
              <a:spAutoFit/>
            </a:bodyPr>
            <a:lstStyle/>
            <a:p>
              <a:pPr>
                <a:lnSpc>
                  <a:spcPct val="150000"/>
                </a:lnSpc>
                <a:defRPr/>
              </a:pPr>
              <a:r>
                <a:rPr lang="zh-CN" altLang="en-US" sz="1600" spc="30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19" name="矩形 18"/>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99361" y="1938292"/>
              <a:ext cx="582211" cy="523220"/>
            </a:xfrm>
            <a:prstGeom prst="rect">
              <a:avLst/>
            </a:prstGeom>
          </p:spPr>
          <p:txBody>
            <a:bodyPr wrap="none">
              <a:spAutoFit/>
            </a:bodyPr>
            <a:lstStyle/>
            <a:p>
              <a:r>
                <a:rPr lang="zh-CN" altLang="en-US" sz="28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贰</a:t>
              </a:r>
              <a:endParaRPr lang="zh-CN" altLang="en-US" sz="2800"/>
            </a:p>
          </p:txBody>
        </p:sp>
      </p:grpSp>
      <p:grpSp>
        <p:nvGrpSpPr>
          <p:cNvPr id="21" name="组合 20"/>
          <p:cNvGrpSpPr/>
          <p:nvPr/>
        </p:nvGrpSpPr>
        <p:grpSpPr>
          <a:xfrm>
            <a:off x="5469161" y="4637652"/>
            <a:ext cx="5152626" cy="773289"/>
            <a:chOff x="5799361" y="1772324"/>
            <a:chExt cx="5152626" cy="773289"/>
          </a:xfrm>
        </p:grpSpPr>
        <p:sp>
          <p:nvSpPr>
            <p:cNvPr id="22" name="矩形 21"/>
            <p:cNvSpPr/>
            <p:nvPr/>
          </p:nvSpPr>
          <p:spPr>
            <a:xfrm>
              <a:off x="6415366" y="1772324"/>
              <a:ext cx="4536621" cy="773289"/>
            </a:xfrm>
            <a:prstGeom prst="rect">
              <a:avLst/>
            </a:prstGeom>
          </p:spPr>
          <p:txBody>
            <a:bodyPr wrap="square">
              <a:spAutoFit/>
            </a:bodyPr>
            <a:lstStyle/>
            <a:p>
              <a:pPr>
                <a:lnSpc>
                  <a:spcPct val="150000"/>
                </a:lnSpc>
                <a:defRPr/>
              </a:pPr>
              <a:r>
                <a:rPr lang="zh-CN" altLang="en-US" sz="1600" spc="30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23" name="矩形 22"/>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799361" y="1938292"/>
              <a:ext cx="582211" cy="523220"/>
            </a:xfrm>
            <a:prstGeom prst="rect">
              <a:avLst/>
            </a:prstGeom>
          </p:spPr>
          <p:txBody>
            <a:bodyPr wrap="none">
              <a:spAutoFit/>
            </a:bodyPr>
            <a:lstStyle/>
            <a:p>
              <a:r>
                <a:rPr lang="zh-CN" altLang="en-US" sz="28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肆</a:t>
              </a:r>
              <a:endParaRPr lang="zh-CN" altLang="en-US" sz="2800"/>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nodeType="afterGroup">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nodeType="afterGroup">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nodeType="afterGroup">
                            <p:stCondLst>
                              <p:cond delay="1500"/>
                            </p:stCondLst>
                            <p:childTnLst>
                              <p:par>
                                <p:cTn id="20" presetID="16" presetClass="entr" presetSubtype="2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nodeType="afterGroup">
                            <p:stCondLst>
                              <p:cond delay="2000"/>
                            </p:stCondLst>
                            <p:childTnLst>
                              <p:par>
                                <p:cTn id="24" presetID="16" presetClass="entr" presetSubtype="21"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par>
                          <p:cTn id="27" fill="hold" nodeType="afterGroup">
                            <p:stCondLst>
                              <p:cond delay="2500"/>
                            </p:stCondLst>
                            <p:childTnLst>
                              <p:par>
                                <p:cTn id="28" presetID="16" presetClass="entr" presetSubtype="21"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par>
                          <p:cTn id="31" fill="hold" nodeType="afterGroup">
                            <p:stCondLst>
                              <p:cond delay="3000"/>
                            </p:stCondLst>
                            <p:childTnLst>
                              <p:par>
                                <p:cTn id="32" presetID="16" presetClass="entr" presetSubtype="21"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arn(inVertical)">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0" name="矩形 19"/>
          <p:cNvSpPr/>
          <p:nvPr/>
        </p:nvSpPr>
        <p:spPr>
          <a:xfrm>
            <a:off x="1200150" y="3572125"/>
            <a:ext cx="9791700" cy="2780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993091" y="722241"/>
            <a:ext cx="6229853" cy="3470512"/>
            <a:chOff x="2172820" y="550159"/>
            <a:chExt cx="6229853" cy="3470512"/>
          </a:xfrm>
        </p:grpSpPr>
        <p:pic>
          <p:nvPicPr>
            <p:cNvPr id="4" name="图片 3"/>
            <p:cNvPicPr>
              <a:picLocks noChangeAspect="1"/>
            </p:cNvPicPr>
            <p:nvPr/>
          </p:nvPicPr>
          <p:blipFill>
            <a:blip r:embed="rId2"/>
            <a:srcRect b="736"/>
            <a:stretch>
              <a:fillRect/>
            </a:stretch>
          </p:blipFill>
          <p:spPr>
            <a:xfrm>
              <a:off x="2172820" y="550159"/>
              <a:ext cx="6229853" cy="3470512"/>
            </a:xfrm>
            <a:prstGeom prst="rect">
              <a:avLst/>
            </a:prstGeom>
          </p:spPr>
        </p:pic>
        <p:sp>
          <p:nvSpPr>
            <p:cNvPr id="5" name="矩形 4"/>
            <p:cNvSpPr/>
            <p:nvPr/>
          </p:nvSpPr>
          <p:spPr>
            <a:xfrm>
              <a:off x="3240743" y="551329"/>
              <a:ext cx="188258" cy="346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31225" y="550159"/>
              <a:ext cx="188258" cy="346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21707" y="550159"/>
              <a:ext cx="188258" cy="346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12190" y="550159"/>
              <a:ext cx="188258" cy="3469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3205011" y="996707"/>
            <a:ext cx="677108" cy="3021234"/>
          </a:xfrm>
          <a:prstGeom prst="rect">
            <a:avLst/>
          </a:prstGeom>
        </p:spPr>
        <p:txBody>
          <a:bodyPr vert="eaVert" wrap="square">
            <a:spAutoFit/>
          </a:bodyPr>
          <a:lstStyle/>
          <a:p>
            <a:pPr algn="dist"/>
            <a:r>
              <a:rPr lang="zh-CN" altLang="en-US" sz="3200" b="1">
                <a:solidFill>
                  <a:schemeClr val="bg1"/>
                </a:solidFill>
                <a:latin typeface="方正姚体" panose="02010601030101010101" pitchFamily="2" charset="-122"/>
                <a:ea typeface="方正姚体" panose="02010601030101010101" pitchFamily="2" charset="-122"/>
              </a:rPr>
              <a:t>清泉石上流</a:t>
            </a:r>
          </a:p>
        </p:txBody>
      </p:sp>
      <p:sp>
        <p:nvSpPr>
          <p:cNvPr id="11" name="矩形 10"/>
          <p:cNvSpPr/>
          <p:nvPr/>
        </p:nvSpPr>
        <p:spPr>
          <a:xfrm>
            <a:off x="4461830" y="996707"/>
            <a:ext cx="677108" cy="3021234"/>
          </a:xfrm>
          <a:prstGeom prst="rect">
            <a:avLst/>
          </a:prstGeom>
        </p:spPr>
        <p:txBody>
          <a:bodyPr vert="eaVert" wrap="square">
            <a:spAutoFit/>
          </a:bodyPr>
          <a:lstStyle/>
          <a:p>
            <a:pPr algn="dist"/>
            <a:r>
              <a:rPr lang="zh-CN" altLang="en-US" sz="3200" b="1">
                <a:solidFill>
                  <a:schemeClr val="bg1"/>
                </a:solidFill>
                <a:latin typeface="方正姚体" panose="02010601030101010101" pitchFamily="2" charset="-122"/>
                <a:ea typeface="方正姚体" panose="02010601030101010101" pitchFamily="2" charset="-122"/>
              </a:rPr>
              <a:t>明月松间照</a:t>
            </a:r>
          </a:p>
        </p:txBody>
      </p:sp>
      <p:sp>
        <p:nvSpPr>
          <p:cNvPr id="12" name="矩形 11"/>
          <p:cNvSpPr/>
          <p:nvPr/>
        </p:nvSpPr>
        <p:spPr>
          <a:xfrm>
            <a:off x="5766331" y="982090"/>
            <a:ext cx="677108" cy="3021234"/>
          </a:xfrm>
          <a:prstGeom prst="rect">
            <a:avLst/>
          </a:prstGeom>
        </p:spPr>
        <p:txBody>
          <a:bodyPr vert="eaVert" wrap="square">
            <a:spAutoFit/>
          </a:bodyPr>
          <a:lstStyle/>
          <a:p>
            <a:pPr algn="dist"/>
            <a:r>
              <a:rPr lang="zh-CN" altLang="en-US" sz="3200" b="1">
                <a:solidFill>
                  <a:schemeClr val="bg1"/>
                </a:solidFill>
                <a:latin typeface="方正姚体" panose="02010601030101010101" pitchFamily="2" charset="-122"/>
                <a:ea typeface="方正姚体" panose="02010601030101010101" pitchFamily="2" charset="-122"/>
              </a:rPr>
              <a:t>天气晚来秋</a:t>
            </a:r>
          </a:p>
        </p:txBody>
      </p:sp>
      <p:sp>
        <p:nvSpPr>
          <p:cNvPr id="13" name="矩形 12"/>
          <p:cNvSpPr/>
          <p:nvPr/>
        </p:nvSpPr>
        <p:spPr>
          <a:xfrm>
            <a:off x="7023150" y="982090"/>
            <a:ext cx="677108" cy="3021234"/>
          </a:xfrm>
          <a:prstGeom prst="rect">
            <a:avLst/>
          </a:prstGeom>
        </p:spPr>
        <p:txBody>
          <a:bodyPr vert="eaVert" wrap="square">
            <a:spAutoFit/>
          </a:bodyPr>
          <a:lstStyle/>
          <a:p>
            <a:pPr algn="dist"/>
            <a:r>
              <a:rPr lang="zh-CN" altLang="en-US" sz="3200" b="1" spc="30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3200" b="1">
              <a:solidFill>
                <a:schemeClr val="bg1"/>
              </a:solidFill>
              <a:latin typeface="方正姚体" panose="02010601030101010101" pitchFamily="2" charset="-122"/>
              <a:ea typeface="方正姚体" panose="02010601030101010101" pitchFamily="2" charset="-122"/>
            </a:endParaRPr>
          </a:p>
        </p:txBody>
      </p:sp>
      <p:sp>
        <p:nvSpPr>
          <p:cNvPr id="14" name="矩形 13"/>
          <p:cNvSpPr/>
          <p:nvPr/>
        </p:nvSpPr>
        <p:spPr>
          <a:xfrm>
            <a:off x="8173619" y="946295"/>
            <a:ext cx="800219" cy="3021234"/>
          </a:xfrm>
          <a:prstGeom prst="rect">
            <a:avLst/>
          </a:prstGeom>
        </p:spPr>
        <p:txBody>
          <a:bodyPr vert="eaVert" wrap="square">
            <a:spAutoFit/>
          </a:bodyPr>
          <a:lstStyle/>
          <a:p>
            <a:r>
              <a:rPr lang="zh-CN" altLang="en-US" sz="4000" b="1">
                <a:solidFill>
                  <a:schemeClr val="bg1"/>
                </a:solidFill>
                <a:latin typeface="方正姚体" panose="02010601030101010101" pitchFamily="2" charset="-122"/>
                <a:ea typeface="方正姚体" panose="02010601030101010101" pitchFamily="2" charset="-122"/>
              </a:rPr>
              <a:t>山 居 秋 暝</a:t>
            </a:r>
          </a:p>
        </p:txBody>
      </p:sp>
      <p:grpSp>
        <p:nvGrpSpPr>
          <p:cNvPr id="16" name="组合 15"/>
          <p:cNvGrpSpPr/>
          <p:nvPr/>
        </p:nvGrpSpPr>
        <p:grpSpPr>
          <a:xfrm>
            <a:off x="2962814" y="4541398"/>
            <a:ext cx="6203459" cy="772444"/>
            <a:chOff x="1447800" y="1012404"/>
            <a:chExt cx="5412753" cy="772444"/>
          </a:xfrm>
        </p:grpSpPr>
        <p:sp>
          <p:nvSpPr>
            <p:cNvPr id="18" name="矩形 17"/>
            <p:cNvSpPr/>
            <p:nvPr/>
          </p:nvSpPr>
          <p:spPr>
            <a:xfrm>
              <a:off x="1447800" y="1012404"/>
              <a:ext cx="3001778" cy="609398"/>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800" b="1">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9" name="矩形 18"/>
            <p:cNvSpPr/>
            <p:nvPr/>
          </p:nvSpPr>
          <p:spPr>
            <a:xfrm>
              <a:off x="1447801" y="1419812"/>
              <a:ext cx="5412752" cy="3903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 </a:t>
              </a:r>
              <a:endParaRPr lang="en-US" altLang="zh-CN"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nodeType="afterGroup">
                            <p:stCondLst>
                              <p:cond delay="3500"/>
                            </p:stCondLst>
                            <p:childTnLst>
                              <p:par>
                                <p:cTn id="33" presetID="2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744794" y="2441593"/>
            <a:ext cx="800219" cy="2357324"/>
          </a:xfrm>
          <a:prstGeom prst="rect">
            <a:avLst/>
          </a:prstGeom>
          <a:noFill/>
        </p:spPr>
        <p:txBody>
          <a:bodyPr vert="eaVert" wrap="square" rtlCol="0">
            <a:spAutoFit/>
          </a:bodyPr>
          <a:lstStyle/>
          <a:p>
            <a:r>
              <a:rPr lang="zh-CN" altLang="en-US" sz="4000" b="1">
                <a:solidFill>
                  <a:schemeClr val="tx1">
                    <a:lumMod val="50000"/>
                    <a:lumOff val="50000"/>
                  </a:schemeClr>
                </a:solidFill>
                <a:latin typeface="颜真卿颜体" panose="02010600030101010101" pitchFamily="2" charset="-122"/>
                <a:ea typeface="颜真卿颜体" panose="02010600030101010101" pitchFamily="2" charset="-122"/>
              </a:rPr>
              <a:t>第二章</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nodeType="afterGroup">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nodeType="afterGroup">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583446" y="598666"/>
            <a:ext cx="3759954" cy="5677282"/>
          </a:xfrm>
          <a:prstGeom prst="rect">
            <a:avLst/>
          </a:prstGeom>
        </p:spPr>
      </p:pic>
      <p:sp>
        <p:nvSpPr>
          <p:cNvPr id="5" name="矩形 4"/>
          <p:cNvSpPr/>
          <p:nvPr/>
        </p:nvSpPr>
        <p:spPr>
          <a:xfrm>
            <a:off x="925477" y="4118351"/>
            <a:ext cx="3176254" cy="1859798"/>
          </a:xfrm>
          <a:prstGeom prst="rect">
            <a:avLst/>
          </a:prstGeom>
        </p:spPr>
        <p:txBody>
          <a:bodyPr vert="eaVert" wrap="square">
            <a:spAutoFit/>
          </a:bodyPr>
          <a:lstStyle/>
          <a:p>
            <a:pPr algn="ctr">
              <a:lnSpc>
                <a:spcPct val="120000"/>
              </a:lnSpc>
            </a:pPr>
            <a:r>
              <a:rPr lang="zh-CN" altLang="en-US" sz="5400" b="1" spc="30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5400" b="1">
              <a:solidFill>
                <a:schemeClr val="bg1"/>
              </a:solidFill>
              <a:latin typeface="方正姚体" panose="02010601030101010101" pitchFamily="2" charset="-122"/>
              <a:ea typeface="方正姚体" panose="02010601030101010101" pitchFamily="2" charset="-122"/>
            </a:endParaRPr>
          </a:p>
        </p:txBody>
      </p:sp>
      <p:cxnSp>
        <p:nvCxnSpPr>
          <p:cNvPr id="6" name="直接连接符 5"/>
          <p:cNvCxnSpPr/>
          <p:nvPr/>
        </p:nvCxnSpPr>
        <p:spPr>
          <a:xfrm>
            <a:off x="1206934" y="4118351"/>
            <a:ext cx="26133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206934" y="5978149"/>
            <a:ext cx="26133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75762" y="1184219"/>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56931" y="1361141"/>
            <a:ext cx="923330" cy="4161118"/>
          </a:xfrm>
          <a:prstGeom prst="rect">
            <a:avLst/>
          </a:prstGeom>
        </p:spPr>
        <p:txBody>
          <a:bodyPr vert="eaVert" wrap="square">
            <a:spAutoFit/>
          </a:bodyPr>
          <a:lstStyle/>
          <a:p>
            <a:pPr algn="dist"/>
            <a:r>
              <a:rPr lang="zh-CN" altLang="en-US" sz="4800" b="1">
                <a:solidFill>
                  <a:srgbClr val="404040"/>
                </a:solidFill>
                <a:latin typeface="方正姚体" panose="02010601030101010101" pitchFamily="2" charset="-122"/>
                <a:ea typeface="方正姚体" panose="02010601030101010101" pitchFamily="2" charset="-122"/>
              </a:rPr>
              <a:t>清泉石上流</a:t>
            </a:r>
          </a:p>
        </p:txBody>
      </p:sp>
      <p:sp>
        <p:nvSpPr>
          <p:cNvPr id="11" name="矩形 10"/>
          <p:cNvSpPr/>
          <p:nvPr/>
        </p:nvSpPr>
        <p:spPr>
          <a:xfrm>
            <a:off x="6835726" y="1171519"/>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16895" y="1348441"/>
            <a:ext cx="923330" cy="4161118"/>
          </a:xfrm>
          <a:prstGeom prst="rect">
            <a:avLst/>
          </a:prstGeom>
        </p:spPr>
        <p:txBody>
          <a:bodyPr vert="eaVert" wrap="square">
            <a:spAutoFit/>
          </a:bodyPr>
          <a:lstStyle/>
          <a:p>
            <a:pPr algn="dist"/>
            <a:r>
              <a:rPr lang="zh-CN" altLang="en-US" sz="4800" b="1">
                <a:solidFill>
                  <a:srgbClr val="404040"/>
                </a:solidFill>
                <a:latin typeface="方正姚体" panose="02010601030101010101" pitchFamily="2" charset="-122"/>
                <a:ea typeface="方正姚体" panose="02010601030101010101" pitchFamily="2" charset="-122"/>
              </a:rPr>
              <a:t>明月松间照</a:t>
            </a:r>
          </a:p>
        </p:txBody>
      </p:sp>
      <p:sp>
        <p:nvSpPr>
          <p:cNvPr id="13" name="矩形 12"/>
          <p:cNvSpPr/>
          <p:nvPr/>
        </p:nvSpPr>
        <p:spPr>
          <a:xfrm>
            <a:off x="8395690" y="1196919"/>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376859" y="1373841"/>
            <a:ext cx="923330" cy="4161118"/>
          </a:xfrm>
          <a:prstGeom prst="rect">
            <a:avLst/>
          </a:prstGeom>
        </p:spPr>
        <p:txBody>
          <a:bodyPr vert="eaVert" wrap="square">
            <a:spAutoFit/>
          </a:bodyPr>
          <a:lstStyle/>
          <a:p>
            <a:pPr algn="dist"/>
            <a:r>
              <a:rPr lang="zh-CN" altLang="en-US" sz="48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天气晚来秋</a:t>
            </a:r>
            <a:endParaRPr lang="zh-CN" altLang="en-US" sz="4800" b="1">
              <a:solidFill>
                <a:srgbClr val="404040"/>
              </a:solidFill>
              <a:latin typeface="方正姚体" panose="02010601030101010101" pitchFamily="2" charset="-122"/>
              <a:ea typeface="方正姚体" panose="02010601030101010101" pitchFamily="2" charset="-122"/>
            </a:endParaRPr>
          </a:p>
        </p:txBody>
      </p:sp>
      <p:sp>
        <p:nvSpPr>
          <p:cNvPr id="15" name="矩形 14"/>
          <p:cNvSpPr/>
          <p:nvPr/>
        </p:nvSpPr>
        <p:spPr>
          <a:xfrm>
            <a:off x="9955654" y="1184219"/>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936823" y="1361141"/>
            <a:ext cx="923330" cy="4161118"/>
          </a:xfrm>
          <a:prstGeom prst="rect">
            <a:avLst/>
          </a:prstGeom>
        </p:spPr>
        <p:txBody>
          <a:bodyPr vert="eaVert" wrap="square">
            <a:spAutoFit/>
          </a:bodyPr>
          <a:lstStyle/>
          <a:p>
            <a:pPr algn="dist"/>
            <a:r>
              <a:rPr lang="zh-CN" altLang="en-US" sz="48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a:solidFill>
                <a:srgbClr val="404040"/>
              </a:solidFill>
              <a:latin typeface="方正姚体" panose="02010601030101010101" pitchFamily="2" charset="-122"/>
              <a:ea typeface="方正姚体" panose="02010601030101010101" pitchFamily="2"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nodeType="afterGroup">
                            <p:stCondLst>
                              <p:cond delay="1000"/>
                            </p:stCondLst>
                            <p:childTnLst>
                              <p:par>
                                <p:cTn id="13" presetID="2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childTnLst>
                          </p:cTn>
                        </p:par>
                        <p:par>
                          <p:cTn id="40" fill="hold" nodeType="afterGroup">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nodeType="afterGroup">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p:bldP spid="11" grpId="0" animBg="1"/>
      <p:bldP spid="12" grpId="0"/>
      <p:bldP spid="13" grpId="0" animBg="1"/>
      <p:bldP spid="14" grpId="0"/>
      <p:bldP spid="15" grpId="0" animBg="1"/>
      <p:bldP spid="1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矩形 9"/>
          <p:cNvSpPr/>
          <p:nvPr/>
        </p:nvSpPr>
        <p:spPr>
          <a:xfrm>
            <a:off x="1270293" y="1353802"/>
            <a:ext cx="875471" cy="4538998"/>
          </a:xfrm>
          <a:prstGeom prst="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srcRect b="7078"/>
          <a:stretch>
            <a:fillRect/>
          </a:stretch>
        </p:blipFill>
        <p:spPr>
          <a:xfrm>
            <a:off x="578225" y="619363"/>
            <a:ext cx="7785846" cy="4060214"/>
          </a:xfrm>
          <a:prstGeom prst="rect">
            <a:avLst/>
          </a:prstGeom>
        </p:spPr>
      </p:pic>
      <p:pic>
        <p:nvPicPr>
          <p:cNvPr id="3" name="图片 2"/>
          <p:cNvPicPr>
            <a:picLocks noChangeAspect="1"/>
          </p:cNvPicPr>
          <p:nvPr/>
        </p:nvPicPr>
        <p:blipFill>
          <a:blip r:embed="rId3"/>
          <a:stretch>
            <a:fillRect/>
          </a:stretch>
        </p:blipFill>
        <p:spPr>
          <a:xfrm>
            <a:off x="8456912" y="619362"/>
            <a:ext cx="3119524" cy="2809638"/>
          </a:xfrm>
          <a:prstGeom prst="rect">
            <a:avLst/>
          </a:prstGeom>
        </p:spPr>
      </p:pic>
      <p:sp>
        <p:nvSpPr>
          <p:cNvPr id="4" name="矩形 3"/>
          <p:cNvSpPr/>
          <p:nvPr/>
        </p:nvSpPr>
        <p:spPr>
          <a:xfrm>
            <a:off x="8456912" y="3509683"/>
            <a:ext cx="3119524" cy="2743200"/>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699542" y="3719549"/>
            <a:ext cx="2634261" cy="2521588"/>
            <a:chOff x="1367364" y="2132711"/>
            <a:chExt cx="2804244" cy="2521588"/>
          </a:xfrm>
        </p:grpSpPr>
        <p:sp>
          <p:nvSpPr>
            <p:cNvPr id="6" name="矩形 5"/>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a:latin typeface="隶书" panose="02010509060101010101" pitchFamily="49" charset="-122"/>
                <a:ea typeface="隶书" panose="02010509060101010101" pitchFamily="49" charset="-122"/>
              </a:endParaRPr>
            </a:p>
          </p:txBody>
        </p:sp>
        <p:sp>
          <p:nvSpPr>
            <p:cNvPr id="7" name="矩形 6"/>
            <p:cNvSpPr/>
            <p:nvPr/>
          </p:nvSpPr>
          <p:spPr>
            <a:xfrm>
              <a:off x="1367365" y="2673436"/>
              <a:ext cx="2804243" cy="19808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p>
            <a:p>
              <a:pPr>
                <a:lnSpc>
                  <a:spcPct val="150000"/>
                </a:lnSpc>
                <a:defRPr/>
              </a:pPr>
              <a:endPar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sp>
        <p:nvSpPr>
          <p:cNvPr id="8" name="矩形 7"/>
          <p:cNvSpPr/>
          <p:nvPr/>
        </p:nvSpPr>
        <p:spPr>
          <a:xfrm>
            <a:off x="1222434" y="1429124"/>
            <a:ext cx="923330" cy="4161118"/>
          </a:xfrm>
          <a:prstGeom prst="rect">
            <a:avLst/>
          </a:prstGeom>
        </p:spPr>
        <p:txBody>
          <a:bodyPr vert="eaVert" wrap="square">
            <a:spAutoFit/>
          </a:bodyPr>
          <a:lstStyle/>
          <a:p>
            <a:pPr algn="dist"/>
            <a:r>
              <a:rPr lang="zh-CN" altLang="en-US" sz="4800" b="1" spc="30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空山新雨</a:t>
            </a:r>
            <a:r>
              <a:rPr lang="zh-CN" altLang="en-US" sz="48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后</a:t>
            </a:r>
            <a:endParaRPr lang="zh-CN" altLang="en-US" sz="4800" b="1">
              <a:solidFill>
                <a:srgbClr val="404040"/>
              </a:solidFill>
              <a:latin typeface="方正姚体" panose="02010601030101010101" pitchFamily="2" charset="-122"/>
              <a:ea typeface="方正姚体" panose="02010601030101010101" pitchFamily="2" charset="-122"/>
            </a:endParaRPr>
          </a:p>
        </p:txBody>
      </p:sp>
      <p:sp>
        <p:nvSpPr>
          <p:cNvPr id="9" name="矩形 8"/>
          <p:cNvSpPr/>
          <p:nvPr/>
        </p:nvSpPr>
        <p:spPr>
          <a:xfrm>
            <a:off x="1270294" y="1210235"/>
            <a:ext cx="875471" cy="34693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7"/>
          <p:cNvCxnSpPr>
            <a:cxnSpLocks noChangeShapeType="1"/>
          </p:cNvCxnSpPr>
          <p:nvPr/>
        </p:nvCxnSpPr>
        <p:spPr bwMode="auto">
          <a:xfrm>
            <a:off x="2732494" y="4872548"/>
            <a:ext cx="5044848"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sp>
        <p:nvSpPr>
          <p:cNvPr id="12" name="矩形 11"/>
          <p:cNvSpPr/>
          <p:nvPr/>
        </p:nvSpPr>
        <p:spPr>
          <a:xfrm>
            <a:off x="2618080" y="5036244"/>
            <a:ext cx="5273675" cy="101136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a:t>
            </a: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nodeType="afterGroup">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3000"/>
                            </p:stCondLst>
                            <p:childTnLst>
                              <p:par>
                                <p:cTn id="27" presetID="16" presetClass="entr" presetSubtype="42"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outHorizontal)">
                                      <p:cBhvr>
                                        <p:cTn id="29" dur="500"/>
                                        <p:tgtEl>
                                          <p:spTgt spid="3"/>
                                        </p:tgtEl>
                                      </p:cBhvr>
                                    </p:animEffect>
                                  </p:childTnLst>
                                </p:cTn>
                              </p:par>
                              <p:par>
                                <p:cTn id="30" presetID="22" presetClass="entr" presetSubtype="4"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par>
                          <p:cTn id="33" fill="hold" nodeType="afterGroup">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animBg="1"/>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564778" y="1503970"/>
            <a:ext cx="6844552" cy="3861450"/>
            <a:chOff x="564778" y="1503970"/>
            <a:chExt cx="6844552" cy="386145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778" y="1503970"/>
              <a:ext cx="6844552" cy="3850060"/>
            </a:xfrm>
            <a:prstGeom prst="rect">
              <a:avLst/>
            </a:prstGeom>
          </p:spPr>
        </p:pic>
        <p:sp>
          <p:nvSpPr>
            <p:cNvPr id="2" name="矩形 1"/>
            <p:cNvSpPr/>
            <p:nvPr/>
          </p:nvSpPr>
          <p:spPr>
            <a:xfrm>
              <a:off x="564778" y="1515360"/>
              <a:ext cx="6844552" cy="3850060"/>
            </a:xfrm>
            <a:prstGeom prst="rect">
              <a:avLst/>
            </a:prstGeom>
            <a:solidFill>
              <a:schemeClr val="bg1">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7715456" y="1304365"/>
            <a:ext cx="3665559" cy="1228927"/>
            <a:chOff x="1367364" y="2132711"/>
            <a:chExt cx="3902089" cy="1228927"/>
          </a:xfrm>
        </p:grpSpPr>
        <p:sp>
          <p:nvSpPr>
            <p:cNvPr id="7" name="矩形 6"/>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a:latin typeface="隶书" panose="02010509060101010101" pitchFamily="49" charset="-122"/>
                <a:ea typeface="隶书" panose="02010509060101010101" pitchFamily="49" charset="-122"/>
              </a:endParaRPr>
            </a:p>
          </p:txBody>
        </p:sp>
        <p:sp>
          <p:nvSpPr>
            <p:cNvPr id="8" name="矩形 7"/>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grpSp>
        <p:nvGrpSpPr>
          <p:cNvPr id="12" name="组合 11"/>
          <p:cNvGrpSpPr/>
          <p:nvPr/>
        </p:nvGrpSpPr>
        <p:grpSpPr>
          <a:xfrm>
            <a:off x="7715456" y="2771514"/>
            <a:ext cx="3665559" cy="1228927"/>
            <a:chOff x="1367364" y="2132711"/>
            <a:chExt cx="3902089" cy="1228927"/>
          </a:xfrm>
        </p:grpSpPr>
        <p:sp>
          <p:nvSpPr>
            <p:cNvPr id="13" name="矩形 12"/>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a:latin typeface="隶书" panose="02010509060101010101" pitchFamily="49" charset="-122"/>
                <a:ea typeface="隶书" panose="02010509060101010101" pitchFamily="49" charset="-122"/>
              </a:endParaRPr>
            </a:p>
          </p:txBody>
        </p:sp>
        <p:sp>
          <p:nvSpPr>
            <p:cNvPr id="14" name="矩形 13"/>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grpSp>
        <p:nvGrpSpPr>
          <p:cNvPr id="15" name="组合 14"/>
          <p:cNvGrpSpPr/>
          <p:nvPr/>
        </p:nvGrpSpPr>
        <p:grpSpPr>
          <a:xfrm>
            <a:off x="7715456" y="4238663"/>
            <a:ext cx="3665559" cy="1228927"/>
            <a:chOff x="1367364" y="2132711"/>
            <a:chExt cx="3902089" cy="1228927"/>
          </a:xfrm>
        </p:grpSpPr>
        <p:sp>
          <p:nvSpPr>
            <p:cNvPr id="16" name="矩形 15"/>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a:latin typeface="隶书" panose="02010509060101010101" pitchFamily="49" charset="-122"/>
                <a:ea typeface="隶书" panose="02010509060101010101" pitchFamily="49" charset="-122"/>
              </a:endParaRPr>
            </a:p>
          </p:txBody>
        </p:sp>
        <p:sp>
          <p:nvSpPr>
            <p:cNvPr id="17" name="矩形 16"/>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sp>
        <p:nvSpPr>
          <p:cNvPr id="18" name="椭圆 17"/>
          <p:cNvSpPr/>
          <p:nvPr/>
        </p:nvSpPr>
        <p:spPr>
          <a:xfrm>
            <a:off x="1068214" y="1692958"/>
            <a:ext cx="3508940" cy="350894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295896" y="2947049"/>
            <a:ext cx="982234" cy="982234"/>
            <a:chOff x="7383463" y="2847975"/>
            <a:chExt cx="1657350" cy="1657350"/>
          </a:xfrm>
        </p:grpSpPr>
        <p:cxnSp>
          <p:nvCxnSpPr>
            <p:cNvPr id="20" name="直接连接符 19"/>
            <p:cNvCxnSpPr/>
            <p:nvPr/>
          </p:nvCxnSpPr>
          <p:spPr>
            <a:xfrm>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356126" y="1747585"/>
            <a:ext cx="861774" cy="1571413"/>
          </a:xfrm>
          <a:prstGeom prst="rect">
            <a:avLst/>
          </a:prstGeom>
        </p:spPr>
        <p:txBody>
          <a:bodyPr vert="eaVert" wrap="square">
            <a:spAutoFit/>
          </a:bodyPr>
          <a:lstStyle/>
          <a:p>
            <a:pPr algn="ctr"/>
            <a:r>
              <a:rPr lang="zh-CN" altLang="en-US" sz="4400" b="1">
                <a:solidFill>
                  <a:schemeClr val="bg1"/>
                </a:solidFill>
                <a:latin typeface="方正姚体" panose="02010601030101010101" pitchFamily="2" charset="-122"/>
                <a:ea typeface="方正姚体" panose="02010601030101010101" pitchFamily="2" charset="-122"/>
              </a:rPr>
              <a:t>山</a:t>
            </a:r>
          </a:p>
        </p:txBody>
      </p:sp>
      <p:sp>
        <p:nvSpPr>
          <p:cNvPr id="23" name="矩形 22"/>
          <p:cNvSpPr/>
          <p:nvPr/>
        </p:nvSpPr>
        <p:spPr>
          <a:xfrm>
            <a:off x="2356126" y="3416800"/>
            <a:ext cx="861774" cy="1571413"/>
          </a:xfrm>
          <a:prstGeom prst="rect">
            <a:avLst/>
          </a:prstGeom>
        </p:spPr>
        <p:txBody>
          <a:bodyPr vert="eaVert" wrap="square">
            <a:spAutoFit/>
          </a:bodyPr>
          <a:lstStyle/>
          <a:p>
            <a:pPr algn="ctr"/>
            <a:r>
              <a:rPr lang="zh-CN" altLang="en-US" sz="4400" b="1">
                <a:solidFill>
                  <a:schemeClr val="bg1"/>
                </a:solidFill>
                <a:latin typeface="方正姚体" panose="02010601030101010101" pitchFamily="2" charset="-122"/>
                <a:ea typeface="方正姚体" panose="02010601030101010101" pitchFamily="2" charset="-122"/>
              </a:rPr>
              <a:t>秋</a:t>
            </a:r>
          </a:p>
        </p:txBody>
      </p:sp>
      <p:sp>
        <p:nvSpPr>
          <p:cNvPr id="24" name="矩形 23"/>
          <p:cNvSpPr/>
          <p:nvPr/>
        </p:nvSpPr>
        <p:spPr>
          <a:xfrm>
            <a:off x="3178189" y="2652460"/>
            <a:ext cx="861774" cy="1571413"/>
          </a:xfrm>
          <a:prstGeom prst="rect">
            <a:avLst/>
          </a:prstGeom>
        </p:spPr>
        <p:txBody>
          <a:bodyPr vert="eaVert" wrap="square">
            <a:spAutoFit/>
          </a:bodyPr>
          <a:lstStyle/>
          <a:p>
            <a:pPr algn="ctr"/>
            <a:r>
              <a:rPr lang="zh-CN" altLang="en-US" sz="4400" b="1">
                <a:solidFill>
                  <a:schemeClr val="bg1"/>
                </a:solidFill>
                <a:latin typeface="方正姚体" panose="02010601030101010101" pitchFamily="2" charset="-122"/>
                <a:ea typeface="方正姚体" panose="02010601030101010101" pitchFamily="2" charset="-122"/>
              </a:rPr>
              <a:t>居</a:t>
            </a:r>
          </a:p>
        </p:txBody>
      </p:sp>
      <p:sp>
        <p:nvSpPr>
          <p:cNvPr id="25" name="矩形 24"/>
          <p:cNvSpPr/>
          <p:nvPr/>
        </p:nvSpPr>
        <p:spPr>
          <a:xfrm>
            <a:off x="1550886" y="2652460"/>
            <a:ext cx="861774" cy="1571413"/>
          </a:xfrm>
          <a:prstGeom prst="rect">
            <a:avLst/>
          </a:prstGeom>
        </p:spPr>
        <p:txBody>
          <a:bodyPr vert="eaVert" wrap="square">
            <a:spAutoFit/>
          </a:bodyPr>
          <a:lstStyle/>
          <a:p>
            <a:pPr algn="ctr"/>
            <a:r>
              <a:rPr lang="zh-CN" altLang="en-US" sz="4400" b="1">
                <a:solidFill>
                  <a:schemeClr val="bg1"/>
                </a:solidFill>
                <a:latin typeface="方正姚体" panose="02010601030101010101" pitchFamily="2" charset="-122"/>
                <a:ea typeface="方正姚体" panose="02010601030101010101" pitchFamily="2" charset="-122"/>
              </a:rPr>
              <a:t>暝</a:t>
            </a: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par>
                          <p:cTn id="40" fill="hold" nodeType="afterGroup">
                            <p:stCondLst>
                              <p:cond delay="4500"/>
                            </p:stCondLst>
                            <p:childTnLst>
                              <p:par>
                                <p:cTn id="41" presetID="22" presetClass="entr" presetSubtype="4"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t="17081"/>
          <a:stretch>
            <a:fillRect/>
          </a:stretch>
        </p:blipFill>
        <p:spPr>
          <a:xfrm>
            <a:off x="495300" y="536681"/>
            <a:ext cx="11182350" cy="4280588"/>
          </a:xfrm>
          <a:prstGeom prst="rect">
            <a:avLst/>
          </a:prstGeom>
        </p:spPr>
      </p:pic>
      <p:sp>
        <p:nvSpPr>
          <p:cNvPr id="2" name="矩形 1"/>
          <p:cNvSpPr/>
          <p:nvPr/>
        </p:nvSpPr>
        <p:spPr>
          <a:xfrm>
            <a:off x="1485900" y="2454592"/>
            <a:ext cx="8724900" cy="329850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10471" y="2899596"/>
            <a:ext cx="8186857" cy="2616145"/>
          </a:xfrm>
          <a:prstGeom prst="rect">
            <a:avLst/>
          </a:prstGeom>
        </p:spPr>
        <p:txBody>
          <a:bodyPr vert="eaVert" wrap="square">
            <a:spAutoFit/>
          </a:bodyPr>
          <a:lstStyle/>
          <a:p>
            <a:pPr>
              <a:lnSpc>
                <a:spcPct val="250000"/>
              </a:lnSpc>
              <a:defRPr/>
            </a:pPr>
            <a:r>
              <a:rPr lang="zh-CN" altLang="en-US" sz="1600" spc="30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p>
        </p:txBody>
      </p:sp>
      <p:sp>
        <p:nvSpPr>
          <p:cNvPr id="8" name="矩形 7"/>
          <p:cNvSpPr/>
          <p:nvPr/>
        </p:nvSpPr>
        <p:spPr>
          <a:xfrm>
            <a:off x="10278070" y="1591982"/>
            <a:ext cx="923330" cy="4161118"/>
          </a:xfrm>
          <a:prstGeom prst="rect">
            <a:avLst/>
          </a:prstGeom>
        </p:spPr>
        <p:txBody>
          <a:bodyPr vert="eaVert" wrap="square">
            <a:spAutoFit/>
          </a:bodyPr>
          <a:lstStyle/>
          <a:p>
            <a:pPr algn="dist"/>
            <a:r>
              <a:rPr lang="zh-CN" altLang="en-US" sz="48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a:solidFill>
                <a:srgbClr val="404040"/>
              </a:solidFill>
              <a:latin typeface="方正姚体" panose="02010601030101010101" pitchFamily="2" charset="-122"/>
              <a:ea typeface="方正姚体" panose="02010601030101010101" pitchFamily="2"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矩形 3"/>
          <p:cNvSpPr/>
          <p:nvPr/>
        </p:nvSpPr>
        <p:spPr>
          <a:xfrm>
            <a:off x="988589" y="2499101"/>
            <a:ext cx="3176254" cy="1859798"/>
          </a:xfrm>
          <a:prstGeom prst="rect">
            <a:avLst/>
          </a:prstGeom>
        </p:spPr>
        <p:txBody>
          <a:bodyPr vert="eaVert" wrap="square">
            <a:spAutoFit/>
          </a:bodyPr>
          <a:lstStyle/>
          <a:p>
            <a:pPr algn="ctr">
              <a:lnSpc>
                <a:spcPct val="120000"/>
              </a:lnSpc>
            </a:pPr>
            <a:r>
              <a:rPr lang="zh-CN" altLang="en-US" sz="54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5400" b="1">
              <a:solidFill>
                <a:srgbClr val="404040"/>
              </a:solidFill>
              <a:latin typeface="方正姚体" panose="02010601030101010101" pitchFamily="2" charset="-122"/>
              <a:ea typeface="方正姚体" panose="02010601030101010101" pitchFamily="2" charset="-122"/>
            </a:endParaRPr>
          </a:p>
        </p:txBody>
      </p:sp>
      <p:cxnSp>
        <p:nvCxnSpPr>
          <p:cNvPr id="5" name="直接连接符 4"/>
          <p:cNvCxnSpPr/>
          <p:nvPr/>
        </p:nvCxnSpPr>
        <p:spPr>
          <a:xfrm>
            <a:off x="1270046" y="2499101"/>
            <a:ext cx="26133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70046" y="4358899"/>
            <a:ext cx="26133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4673360" y="1478287"/>
            <a:ext cx="1822830" cy="1822830"/>
          </a:xfrm>
          <a:prstGeom prst="ellipse">
            <a:avLst/>
          </a:prstGeom>
          <a:blipFill>
            <a:blip r:embed="rId2"/>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9358860" y="1477668"/>
            <a:ext cx="1833500" cy="1823200"/>
          </a:xfrm>
          <a:prstGeom prst="ellipse">
            <a:avLst/>
          </a:prstGeom>
          <a:ln>
            <a:noFill/>
          </a:ln>
        </p:spPr>
      </p:pic>
      <p:pic>
        <p:nvPicPr>
          <p:cNvPr id="18" name="图片 17"/>
          <p:cNvPicPr>
            <a:picLocks noChangeAspect="1"/>
          </p:cNvPicPr>
          <p:nvPr/>
        </p:nvPicPr>
        <p:blipFill>
          <a:blip r:embed="rId5"/>
          <a:srcRect l="6526" t="1767" r="2376" b="1767"/>
          <a:stretch>
            <a:fillRect/>
          </a:stretch>
        </p:blipFill>
        <p:spPr>
          <a:xfrm>
            <a:off x="7027513" y="1477668"/>
            <a:ext cx="1819190" cy="1824067"/>
          </a:xfrm>
          <a:prstGeom prst="ellipse">
            <a:avLst/>
          </a:prstGeom>
          <a:solidFill>
            <a:schemeClr val="bg1"/>
          </a:solidFill>
        </p:spPr>
      </p:pic>
      <p:sp>
        <p:nvSpPr>
          <p:cNvPr id="19" name="矩形 18"/>
          <p:cNvSpPr/>
          <p:nvPr/>
        </p:nvSpPr>
        <p:spPr>
          <a:xfrm>
            <a:off x="5144590" y="1928037"/>
            <a:ext cx="880369" cy="923330"/>
          </a:xfrm>
          <a:prstGeom prst="rect">
            <a:avLst/>
          </a:prstGeom>
        </p:spPr>
        <p:txBody>
          <a:bodyPr wrap="none">
            <a:spAutoFit/>
          </a:bodyPr>
          <a:lstStyle/>
          <a:p>
            <a:r>
              <a:rPr lang="zh-CN" altLang="en-US" sz="5400" b="1">
                <a:ln>
                  <a:solidFill>
                    <a:sysClr val="windowText" lastClr="000000"/>
                  </a:solidFill>
                </a:ln>
                <a:solidFill>
                  <a:schemeClr val="bg1"/>
                </a:solidFill>
                <a:latin typeface="隶书" panose="02010509060101010101" pitchFamily="49" charset="-122"/>
                <a:ea typeface="隶书" panose="02010509060101010101" pitchFamily="49" charset="-122"/>
              </a:rPr>
              <a:t>壹</a:t>
            </a:r>
          </a:p>
        </p:txBody>
      </p:sp>
      <p:grpSp>
        <p:nvGrpSpPr>
          <p:cNvPr id="20" name="组合 19"/>
          <p:cNvGrpSpPr/>
          <p:nvPr/>
        </p:nvGrpSpPr>
        <p:grpSpPr>
          <a:xfrm>
            <a:off x="4825827" y="3429001"/>
            <a:ext cx="1670363" cy="2729701"/>
            <a:chOff x="-345918" y="869977"/>
            <a:chExt cx="3009141" cy="2719730"/>
          </a:xfrm>
        </p:grpSpPr>
        <p:sp>
          <p:nvSpPr>
            <p:cNvPr id="21" name="矩形 20"/>
            <p:cNvSpPr/>
            <p:nvPr/>
          </p:nvSpPr>
          <p:spPr>
            <a:xfrm>
              <a:off x="1532132" y="869977"/>
              <a:ext cx="1131091" cy="219733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a:solidFill>
                  <a:schemeClr val="tx1">
                    <a:lumMod val="65000"/>
                    <a:lumOff val="35000"/>
                  </a:schemeClr>
                </a:solidFill>
                <a:latin typeface="隶书" panose="02010509060101010101" pitchFamily="49" charset="-122"/>
                <a:ea typeface="隶书" panose="02010509060101010101" pitchFamily="49" charset="-122"/>
              </a:endParaRPr>
            </a:p>
          </p:txBody>
        </p:sp>
        <p:sp>
          <p:nvSpPr>
            <p:cNvPr id="22" name="矩形 21"/>
            <p:cNvSpPr/>
            <p:nvPr/>
          </p:nvSpPr>
          <p:spPr>
            <a:xfrm>
              <a:off x="-345918" y="975894"/>
              <a:ext cx="2079210" cy="2613813"/>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
        <p:nvSpPr>
          <p:cNvPr id="23" name="矩形 22"/>
          <p:cNvSpPr/>
          <p:nvPr/>
        </p:nvSpPr>
        <p:spPr>
          <a:xfrm>
            <a:off x="7511387" y="1928036"/>
            <a:ext cx="880369" cy="923330"/>
          </a:xfrm>
          <a:prstGeom prst="rect">
            <a:avLst/>
          </a:prstGeom>
        </p:spPr>
        <p:txBody>
          <a:bodyPr wrap="none">
            <a:spAutoFit/>
          </a:bodyPr>
          <a:lstStyle/>
          <a:p>
            <a:r>
              <a:rPr lang="zh-CN" altLang="en-US" sz="5400" b="1">
                <a:ln>
                  <a:solidFill>
                    <a:sysClr val="windowText" lastClr="000000"/>
                  </a:solidFill>
                </a:ln>
                <a:solidFill>
                  <a:schemeClr val="bg1"/>
                </a:solidFill>
                <a:latin typeface="隶书" panose="02010509060101010101" pitchFamily="49" charset="-122"/>
                <a:ea typeface="隶书" panose="02010509060101010101" pitchFamily="49" charset="-122"/>
              </a:rPr>
              <a:t>贰</a:t>
            </a:r>
          </a:p>
        </p:txBody>
      </p:sp>
      <p:grpSp>
        <p:nvGrpSpPr>
          <p:cNvPr id="24" name="组合 23"/>
          <p:cNvGrpSpPr/>
          <p:nvPr/>
        </p:nvGrpSpPr>
        <p:grpSpPr>
          <a:xfrm>
            <a:off x="7179309" y="3429000"/>
            <a:ext cx="1670363" cy="2729703"/>
            <a:chOff x="-345918" y="869977"/>
            <a:chExt cx="3009141" cy="2719732"/>
          </a:xfrm>
        </p:grpSpPr>
        <p:sp>
          <p:nvSpPr>
            <p:cNvPr id="25" name="矩形 24"/>
            <p:cNvSpPr/>
            <p:nvPr/>
          </p:nvSpPr>
          <p:spPr>
            <a:xfrm>
              <a:off x="1532132" y="869977"/>
              <a:ext cx="1131091" cy="219733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a:solidFill>
                  <a:schemeClr val="tx1">
                    <a:lumMod val="65000"/>
                    <a:lumOff val="35000"/>
                  </a:schemeClr>
                </a:solidFill>
                <a:latin typeface="隶书" panose="02010509060101010101" pitchFamily="49" charset="-122"/>
                <a:ea typeface="隶书" panose="02010509060101010101" pitchFamily="49" charset="-122"/>
              </a:endParaRPr>
            </a:p>
          </p:txBody>
        </p:sp>
        <p:sp>
          <p:nvSpPr>
            <p:cNvPr id="26" name="矩形 25"/>
            <p:cNvSpPr/>
            <p:nvPr/>
          </p:nvSpPr>
          <p:spPr>
            <a:xfrm>
              <a:off x="-345918" y="975895"/>
              <a:ext cx="2079210" cy="2613814"/>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
        <p:nvSpPr>
          <p:cNvPr id="27" name="矩形 26"/>
          <p:cNvSpPr/>
          <p:nvPr/>
        </p:nvSpPr>
        <p:spPr>
          <a:xfrm>
            <a:off x="9847966" y="1927603"/>
            <a:ext cx="880369" cy="923330"/>
          </a:xfrm>
          <a:prstGeom prst="rect">
            <a:avLst/>
          </a:prstGeom>
        </p:spPr>
        <p:txBody>
          <a:bodyPr wrap="none">
            <a:spAutoFit/>
          </a:bodyPr>
          <a:lstStyle/>
          <a:p>
            <a:r>
              <a:rPr lang="zh-CN" altLang="en-US" sz="5400" b="1">
                <a:ln>
                  <a:solidFill>
                    <a:sysClr val="windowText" lastClr="000000"/>
                  </a:solidFill>
                </a:ln>
                <a:solidFill>
                  <a:schemeClr val="bg1"/>
                </a:solidFill>
                <a:latin typeface="隶书" panose="02010509060101010101" pitchFamily="49" charset="-122"/>
                <a:ea typeface="隶书" panose="02010509060101010101" pitchFamily="49" charset="-122"/>
              </a:rPr>
              <a:t>叁</a:t>
            </a:r>
          </a:p>
        </p:txBody>
      </p:sp>
      <p:grpSp>
        <p:nvGrpSpPr>
          <p:cNvPr id="28" name="组合 27"/>
          <p:cNvGrpSpPr/>
          <p:nvPr/>
        </p:nvGrpSpPr>
        <p:grpSpPr>
          <a:xfrm>
            <a:off x="9542518" y="3428567"/>
            <a:ext cx="1670363" cy="2729702"/>
            <a:chOff x="-345918" y="869977"/>
            <a:chExt cx="3009141" cy="2719731"/>
          </a:xfrm>
        </p:grpSpPr>
        <p:sp>
          <p:nvSpPr>
            <p:cNvPr id="29" name="矩形 28"/>
            <p:cNvSpPr/>
            <p:nvPr/>
          </p:nvSpPr>
          <p:spPr>
            <a:xfrm>
              <a:off x="1532132" y="869977"/>
              <a:ext cx="1131091" cy="219733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a:solidFill>
                  <a:schemeClr val="tx1">
                    <a:lumMod val="65000"/>
                    <a:lumOff val="35000"/>
                  </a:schemeClr>
                </a:solidFill>
                <a:latin typeface="隶书" panose="02010509060101010101" pitchFamily="49" charset="-122"/>
                <a:ea typeface="隶书" panose="02010509060101010101" pitchFamily="49" charset="-122"/>
              </a:endParaRPr>
            </a:p>
          </p:txBody>
        </p:sp>
        <p:sp>
          <p:nvSpPr>
            <p:cNvPr id="30" name="矩形 29"/>
            <p:cNvSpPr/>
            <p:nvPr/>
          </p:nvSpPr>
          <p:spPr>
            <a:xfrm>
              <a:off x="-345918" y="975894"/>
              <a:ext cx="2079210" cy="2613814"/>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65000"/>
                      <a:lumOff val="3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nodeType="afterGroup">
                            <p:stCondLst>
                              <p:cond delay="1000"/>
                            </p:stCondLst>
                            <p:childTnLst>
                              <p:par>
                                <p:cTn id="13" presetID="2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par>
                          <p:cTn id="16" fill="hold" nodeType="afterGroup">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in)">
                                      <p:cBhvr>
                                        <p:cTn id="19" dur="2000"/>
                                        <p:tgtEl>
                                          <p:spTgt spid="16"/>
                                        </p:tgtEl>
                                      </p:cBhvr>
                                    </p:animEffect>
                                  </p:childTnLst>
                                </p:cTn>
                              </p:par>
                            </p:childTnLst>
                          </p:cTn>
                        </p:par>
                        <p:par>
                          <p:cTn id="20" fill="hold" nodeType="afterGroup">
                            <p:stCondLst>
                              <p:cond delay="3500"/>
                            </p:stCondLst>
                            <p:childTnLst>
                              <p:par>
                                <p:cTn id="21" presetID="6" presetClass="entr" presetSubtype="16"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circle(in)">
                                      <p:cBhvr>
                                        <p:cTn id="23" dur="2000"/>
                                        <p:tgtEl>
                                          <p:spTgt spid="18"/>
                                        </p:tgtEl>
                                      </p:cBhvr>
                                    </p:animEffect>
                                  </p:childTnLst>
                                </p:cTn>
                              </p:par>
                            </p:childTnLst>
                          </p:cTn>
                        </p:par>
                        <p:par>
                          <p:cTn id="24" fill="hold" nodeType="afterGroup">
                            <p:stCondLst>
                              <p:cond delay="5500"/>
                            </p:stCondLst>
                            <p:childTnLst>
                              <p:par>
                                <p:cTn id="25" presetID="6"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ircle(in)">
                                      <p:cBhvr>
                                        <p:cTn id="27" dur="2000"/>
                                        <p:tgtEl>
                                          <p:spTgt spid="17"/>
                                        </p:tgtEl>
                                      </p:cBhvr>
                                    </p:animEffect>
                                  </p:childTnLst>
                                </p:cTn>
                              </p:par>
                            </p:childTnLst>
                          </p:cTn>
                        </p:par>
                        <p:par>
                          <p:cTn id="28" fill="hold" nodeType="afterGroup">
                            <p:stCondLst>
                              <p:cond delay="75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8500"/>
                            </p:stCondLst>
                            <p:childTnLst>
                              <p:par>
                                <p:cTn id="35" presetID="16" presetClass="entr" presetSubtype="42"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Horizontal)">
                                      <p:cBhvr>
                                        <p:cTn id="37" dur="500"/>
                                        <p:tgtEl>
                                          <p:spTgt spid="20"/>
                                        </p:tgtEl>
                                      </p:cBhvr>
                                    </p:animEffect>
                                  </p:childTnLst>
                                </p:cTn>
                              </p:par>
                            </p:childTnLst>
                          </p:cTn>
                        </p:par>
                        <p:par>
                          <p:cTn id="38" fill="hold" nodeType="afterGroup">
                            <p:stCondLst>
                              <p:cond delay="9000"/>
                            </p:stCondLst>
                            <p:childTnLst>
                              <p:par>
                                <p:cTn id="39" presetID="42"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10000"/>
                            </p:stCondLst>
                            <p:childTnLst>
                              <p:par>
                                <p:cTn id="45" presetID="16" presetClass="entr" presetSubtype="42"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arn(outHorizontal)">
                                      <p:cBhvr>
                                        <p:cTn id="47" dur="500"/>
                                        <p:tgtEl>
                                          <p:spTgt spid="24"/>
                                        </p:tgtEl>
                                      </p:cBhvr>
                                    </p:animEffect>
                                  </p:childTnLst>
                                </p:cTn>
                              </p:par>
                            </p:childTnLst>
                          </p:cTn>
                        </p:par>
                        <p:par>
                          <p:cTn id="48" fill="hold" nodeType="afterGroup">
                            <p:stCondLst>
                              <p:cond delay="10500"/>
                            </p:stCondLst>
                            <p:childTnLst>
                              <p:par>
                                <p:cTn id="49" presetID="42"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1000"/>
                                        <p:tgtEl>
                                          <p:spTgt spid="27"/>
                                        </p:tgtEl>
                                      </p:cBhvr>
                                    </p:animEffect>
                                    <p:anim calcmode="lin" valueType="num">
                                      <p:cBhvr>
                                        <p:cTn id="52" dur="1000" fill="hold"/>
                                        <p:tgtEl>
                                          <p:spTgt spid="27"/>
                                        </p:tgtEl>
                                        <p:attrNameLst>
                                          <p:attrName>ppt_x</p:attrName>
                                        </p:attrNameLst>
                                      </p:cBhvr>
                                      <p:tavLst>
                                        <p:tav tm="0">
                                          <p:val>
                                            <p:strVal val="#ppt_x"/>
                                          </p:val>
                                        </p:tav>
                                        <p:tav tm="100000">
                                          <p:val>
                                            <p:strVal val="#ppt_x"/>
                                          </p:val>
                                        </p:tav>
                                      </p:tavLst>
                                    </p:anim>
                                    <p:anim calcmode="lin" valueType="num">
                                      <p:cBhvr>
                                        <p:cTn id="53" dur="1000" fill="hold"/>
                                        <p:tgtEl>
                                          <p:spTgt spid="27"/>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11500"/>
                            </p:stCondLst>
                            <p:childTnLst>
                              <p:par>
                                <p:cTn id="55" presetID="16" presetClass="entr" presetSubtype="42"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arn(outHorizontal)">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9" grpId="0"/>
      <p:bldP spid="23" grpId="0"/>
      <p:bldP spid="2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p:cNvSpPr txBox="1"/>
          <p:nvPr/>
        </p:nvSpPr>
        <p:spPr>
          <a:xfrm>
            <a:off x="2973943" y="2421926"/>
            <a:ext cx="8186857" cy="3083524"/>
          </a:xfrm>
          <a:prstGeom prst="rect">
            <a:avLst/>
          </a:prstGeom>
          <a:noFill/>
        </p:spPr>
        <p:txBody>
          <a:bodyPr vert="eaVert" wrap="square" rtlCol="0">
            <a:spAutoFit/>
          </a:bodyPr>
          <a:lstStyle/>
          <a:p>
            <a:pPr>
              <a:lnSpc>
                <a:spcPct val="300000"/>
              </a:lnSpc>
            </a:pPr>
            <a:r>
              <a:rPr lang="zh-CN" altLang="en-US" sz="160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点击添加文本信息点击添加文本信息点击添加文本</a:t>
            </a:r>
            <a:endParaRPr lang="zh-CN" altLang="en-US" sz="1600">
              <a:latin typeface="隶书" panose="02010509060101010101" pitchFamily="49" charset="-122"/>
              <a:ea typeface="隶书" panose="02010509060101010101" pitchFamily="49" charset="-122"/>
            </a:endParaRPr>
          </a:p>
        </p:txBody>
      </p:sp>
      <p:grpSp>
        <p:nvGrpSpPr>
          <p:cNvPr id="2" name="组合 1"/>
          <p:cNvGrpSpPr/>
          <p:nvPr/>
        </p:nvGrpSpPr>
        <p:grpSpPr>
          <a:xfrm>
            <a:off x="485619" y="1490232"/>
            <a:ext cx="11172982" cy="609601"/>
            <a:chOff x="-190500" y="1490232"/>
            <a:chExt cx="12382500" cy="609601"/>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t="44868" b="46243"/>
            <a:stretch>
              <a:fillRect/>
            </a:stretch>
          </p:blipFill>
          <p:spPr>
            <a:xfrm>
              <a:off x="5334000" y="1490232"/>
              <a:ext cx="6858000" cy="609601"/>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rcRect l="19444" t="45112" b="46243"/>
            <a:stretch>
              <a:fillRect/>
            </a:stretch>
          </p:blipFill>
          <p:spPr>
            <a:xfrm>
              <a:off x="-190500" y="1504950"/>
              <a:ext cx="5524500" cy="592894"/>
            </a:xfrm>
            <a:prstGeom prst="rect">
              <a:avLst/>
            </a:prstGeom>
          </p:spPr>
        </p:pic>
      </p:grpSp>
      <p:pic>
        <p:nvPicPr>
          <p:cNvPr id="18" name="图片 17"/>
          <p:cNvPicPr>
            <a:picLocks noChangeAspect="1"/>
          </p:cNvPicPr>
          <p:nvPr/>
        </p:nvPicPr>
        <p:blipFill>
          <a:blip r:embed="rId3">
            <a:duotone>
              <a:schemeClr val="accent3">
                <a:shade val="45000"/>
                <a:satMod val="135000"/>
              </a:schemeClr>
              <a:prstClr val="white"/>
            </a:duotone>
            <a:extLst>
              <a:ext uri="{BEBA8EAE-BF5A-486C-A8C5-ECC9F3942E4B}">
                <a14:imgProps xmlns:a14="http://schemas.microsoft.com/office/drawing/2010/main">
                  <a14:imgLayer r:embed="rId4">
                    <a14:imgEffect>
                      <a14:backgroundRemoval t="0" b="94828" l="407" r="93902">
                        <a14:foregroundMark x1="59350" y1="79741" x2="59350" y2="79741"/>
                        <a14:foregroundMark x1="71545" y1="50862" x2="71545" y2="50862"/>
                      </a14:backgroundRemoval>
                    </a14:imgEffect>
                  </a14:imgLayer>
                </a14:imgProps>
              </a:ext>
            </a:extLst>
          </a:blip>
          <a:stretch>
            <a:fillRect/>
          </a:stretch>
        </p:blipFill>
        <p:spPr>
          <a:xfrm>
            <a:off x="409418" y="2613590"/>
            <a:ext cx="2564525" cy="2418577"/>
          </a:xfrm>
          <a:prstGeom prst="rect">
            <a:avLst/>
          </a:prstGeom>
        </p:spPr>
      </p:pic>
      <p:sp>
        <p:nvSpPr>
          <p:cNvPr id="19" name="矩形 18"/>
          <p:cNvSpPr/>
          <p:nvPr/>
        </p:nvSpPr>
        <p:spPr>
          <a:xfrm>
            <a:off x="10995778" y="2421926"/>
            <a:ext cx="775597" cy="3681494"/>
          </a:xfrm>
          <a:prstGeom prst="rect">
            <a:avLst/>
          </a:prstGeom>
        </p:spPr>
        <p:txBody>
          <a:bodyPr vert="eaVert" wrap="square">
            <a:spAutoFit/>
          </a:bodyPr>
          <a:lstStyle/>
          <a:p>
            <a:pPr>
              <a:lnSpc>
                <a:spcPct val="120000"/>
              </a:lnSpc>
            </a:pPr>
            <a:r>
              <a:rPr lang="zh-CN" altLang="en-US" sz="32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3200" b="1">
              <a:solidFill>
                <a:srgbClr val="404040"/>
              </a:solidFill>
              <a:latin typeface="方正姚体" panose="02010601030101010101" pitchFamily="2" charset="-122"/>
              <a:ea typeface="方正姚体" panose="02010601030101010101" pitchFamily="2"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文本框 14"/>
          <p:cNvSpPr txBox="1"/>
          <p:nvPr/>
        </p:nvSpPr>
        <p:spPr>
          <a:xfrm>
            <a:off x="5981285" y="1817007"/>
            <a:ext cx="5355312" cy="4313100"/>
          </a:xfrm>
          <a:prstGeom prst="rect">
            <a:avLst/>
          </a:prstGeom>
          <a:noFill/>
        </p:spPr>
        <p:txBody>
          <a:bodyPr vert="eaVert" wrap="square" rtlCol="0">
            <a:spAutoFit/>
          </a:bodyPr>
          <a:lstStyle/>
          <a:p>
            <a:pPr>
              <a:lnSpc>
                <a:spcPct val="300000"/>
              </a:lnSpc>
            </a:pPr>
            <a:r>
              <a:rPr lang="zh-CN" altLang="en-US" sz="160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a:t>
            </a:r>
            <a:endParaRPr lang="zh-CN" altLang="en-US" sz="1600">
              <a:latin typeface="隶书" panose="02010509060101010101" pitchFamily="49" charset="-122"/>
              <a:ea typeface="隶书" panose="02010509060101010101" pitchFamily="49" charset="-122"/>
            </a:endParaRPr>
          </a:p>
        </p:txBody>
      </p:sp>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rcRect l="8181" r="2986"/>
          <a:stretch>
            <a:fillRect/>
          </a:stretch>
        </p:blipFill>
        <p:spPr>
          <a:xfrm>
            <a:off x="1346014" y="1817007"/>
            <a:ext cx="4363445" cy="4252685"/>
          </a:xfrm>
          <a:prstGeom prst="ellipse">
            <a:avLst/>
          </a:prstGeom>
        </p:spPr>
      </p:pic>
      <p:sp>
        <p:nvSpPr>
          <p:cNvPr id="11" name="矩形 10"/>
          <p:cNvSpPr/>
          <p:nvPr/>
        </p:nvSpPr>
        <p:spPr>
          <a:xfrm>
            <a:off x="1939609" y="3013450"/>
            <a:ext cx="3176254" cy="1859798"/>
          </a:xfrm>
          <a:prstGeom prst="rect">
            <a:avLst/>
          </a:prstGeom>
        </p:spPr>
        <p:txBody>
          <a:bodyPr vert="eaVert" wrap="square">
            <a:spAutoFit/>
          </a:bodyPr>
          <a:lstStyle/>
          <a:p>
            <a:pPr algn="ctr">
              <a:lnSpc>
                <a:spcPct val="120000"/>
              </a:lnSpc>
            </a:pPr>
            <a:r>
              <a:rPr lang="zh-CN" altLang="en-US" sz="5400" b="1" spc="30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5400" b="1">
              <a:solidFill>
                <a:schemeClr val="bg1"/>
              </a:solidFill>
              <a:latin typeface="方正姚体" panose="02010601030101010101" pitchFamily="2" charset="-122"/>
              <a:ea typeface="方正姚体" panose="02010601030101010101" pitchFamily="2" charset="-122"/>
            </a:endParaRPr>
          </a:p>
        </p:txBody>
      </p:sp>
      <p:cxnSp>
        <p:nvCxnSpPr>
          <p:cNvPr id="3" name="直接连接符 2"/>
          <p:cNvCxnSpPr/>
          <p:nvPr/>
        </p:nvCxnSpPr>
        <p:spPr>
          <a:xfrm>
            <a:off x="2221066" y="3013450"/>
            <a:ext cx="26133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221066" y="4873248"/>
            <a:ext cx="26133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nodeType="afterGroup">
                            <p:stCondLst>
                              <p:cond delay="25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nodeType="afterGroup">
                            <p:stCondLst>
                              <p:cond delay="3500"/>
                            </p:stCondLst>
                            <p:childTnLst>
                              <p:par>
                                <p:cTn id="21" presetID="22" presetClass="entr" presetSubtype="2"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a:stretch>
        </a:blipFill>
        <a:effectLst/>
      </p:bgPr>
    </p:bg>
    <p:spTree>
      <p:nvGrpSpPr>
        <p:cNvPr id="1" name=""/>
        <p:cNvGrpSpPr/>
        <p:nvPr/>
      </p:nvGrpSpPr>
      <p:grpSpPr>
        <a:xfrm>
          <a:off x="0" y="0"/>
          <a:ext cx="0" cy="0"/>
        </a:xfrm>
      </p:grpSpPr>
      <p:sp>
        <p:nvSpPr>
          <p:cNvPr id="5" name="文本框 4"/>
          <p:cNvSpPr txBox="1"/>
          <p:nvPr/>
        </p:nvSpPr>
        <p:spPr>
          <a:xfrm>
            <a:off x="10266861" y="888744"/>
            <a:ext cx="677108" cy="1058302"/>
          </a:xfrm>
          <a:prstGeom prst="rect">
            <a:avLst/>
          </a:prstGeom>
          <a:noFill/>
        </p:spPr>
        <p:txBody>
          <a:bodyPr vert="eaVert" wrap="square" rtlCol="0">
            <a:spAutoFit/>
          </a:bodyPr>
          <a:lstStyle/>
          <a:p>
            <a:r>
              <a:rPr lang="zh-CN" altLang="en-US" sz="3200" b="1">
                <a:solidFill>
                  <a:schemeClr val="tx1">
                    <a:lumMod val="50000"/>
                    <a:lumOff val="50000"/>
                  </a:schemeClr>
                </a:solidFill>
                <a:latin typeface="颜真卿颜体" panose="02010600030101010101" pitchFamily="2" charset="-122"/>
                <a:ea typeface="颜真卿颜体" panose="02010600030101010101" pitchFamily="2" charset="-122"/>
              </a:rPr>
              <a:t>目录</a:t>
            </a:r>
          </a:p>
        </p:txBody>
      </p:sp>
      <p:grpSp>
        <p:nvGrpSpPr>
          <p:cNvPr id="2" name="组合 1"/>
          <p:cNvGrpSpPr/>
          <p:nvPr/>
        </p:nvGrpSpPr>
        <p:grpSpPr>
          <a:xfrm>
            <a:off x="9584078" y="729679"/>
            <a:ext cx="2161223" cy="1396522"/>
            <a:chOff x="7308558" y="751593"/>
            <a:chExt cx="4143487" cy="2677407"/>
          </a:xfrm>
        </p:grpSpPr>
        <p:sp>
          <p:nvSpPr>
            <p:cNvPr id="4" name="椭圆 3"/>
            <p:cNvSpPr/>
            <p:nvPr/>
          </p:nvSpPr>
          <p:spPr>
            <a:xfrm>
              <a:off x="8071996" y="751593"/>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矩形 5"/>
            <p:cNvSpPr/>
            <p:nvPr/>
          </p:nvSpPr>
          <p:spPr>
            <a:xfrm>
              <a:off x="7817645" y="2342395"/>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10132598" y="1275595"/>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58092" y="1354988"/>
              <a:ext cx="1193953" cy="556355"/>
            </a:xfrm>
            <a:prstGeom prst="rect">
              <a:avLst/>
            </a:prstGeom>
            <a:ln>
              <a:noFill/>
            </a:ln>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8558" y="2319440"/>
              <a:ext cx="1193953" cy="556355"/>
            </a:xfrm>
            <a:prstGeom prst="rect">
              <a:avLst/>
            </a:prstGeom>
            <a:ln>
              <a:noFill/>
            </a:ln>
          </p:spPr>
        </p:pic>
      </p:grpSp>
      <p:grpSp>
        <p:nvGrpSpPr>
          <p:cNvPr id="3" name="组合 2"/>
          <p:cNvGrpSpPr/>
          <p:nvPr/>
        </p:nvGrpSpPr>
        <p:grpSpPr>
          <a:xfrm>
            <a:off x="8420631" y="2126201"/>
            <a:ext cx="1195159" cy="3808875"/>
            <a:chOff x="1988291" y="2597094"/>
            <a:chExt cx="1195159" cy="3808875"/>
          </a:xfrm>
        </p:grpSpPr>
        <p:grpSp>
          <p:nvGrpSpPr>
            <p:cNvPr id="10" name="组合 9"/>
            <p:cNvGrpSpPr/>
            <p:nvPr/>
          </p:nvGrpSpPr>
          <p:grpSpPr>
            <a:xfrm>
              <a:off x="2164245" y="2597094"/>
              <a:ext cx="790996" cy="745983"/>
              <a:chOff x="2612431" y="2641660"/>
              <a:chExt cx="820428" cy="773743"/>
            </a:xfrm>
          </p:grpSpPr>
          <p:sp>
            <p:nvSpPr>
              <p:cNvPr id="12" name="矩形 11"/>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09275" y="2641660"/>
                <a:ext cx="723584" cy="734225"/>
              </a:xfrm>
              <a:prstGeom prst="rect">
                <a:avLst/>
              </a:prstGeom>
            </p:spPr>
            <p:txBody>
              <a:bodyPr wrap="none">
                <a:spAutoFit/>
              </a:bodyPr>
              <a:lstStyle/>
              <a:p>
                <a:r>
                  <a:rPr lang="zh-CN" altLang="en-US" sz="4000">
                    <a:latin typeface="方正姚体" panose="02010601030101010101" pitchFamily="2" charset="-122"/>
                    <a:ea typeface="方正姚体" panose="02010601030101010101" pitchFamily="2" charset="-122"/>
                  </a:rPr>
                  <a:t>壹</a:t>
                </a:r>
              </a:p>
            </p:txBody>
          </p:sp>
        </p:grpSp>
        <p:grpSp>
          <p:nvGrpSpPr>
            <p:cNvPr id="14" name="组合 13"/>
            <p:cNvGrpSpPr/>
            <p:nvPr/>
          </p:nvGrpSpPr>
          <p:grpSpPr>
            <a:xfrm>
              <a:off x="1988291" y="3497592"/>
              <a:ext cx="1195159" cy="2908377"/>
              <a:chOff x="287199" y="3309934"/>
              <a:chExt cx="1102952" cy="2908377"/>
            </a:xfrm>
          </p:grpSpPr>
          <p:sp>
            <p:nvSpPr>
              <p:cNvPr id="15" name="矩形 14"/>
              <p:cNvSpPr/>
              <p:nvPr/>
            </p:nvSpPr>
            <p:spPr>
              <a:xfrm>
                <a:off x="810727" y="3309934"/>
                <a:ext cx="579424"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a:latin typeface="隶书" panose="02010509060101010101" pitchFamily="49" charset="-122"/>
                  <a:ea typeface="隶书" panose="02010509060101010101" pitchFamily="49" charset="-122"/>
                </a:endParaRPr>
              </a:p>
            </p:txBody>
          </p:sp>
          <p:sp>
            <p:nvSpPr>
              <p:cNvPr id="16" name="矩形 15"/>
              <p:cNvSpPr/>
              <p:nvPr/>
            </p:nvSpPr>
            <p:spPr>
              <a:xfrm>
                <a:off x="287199" y="3328984"/>
                <a:ext cx="766885" cy="288932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grpSp>
        <p:nvGrpSpPr>
          <p:cNvPr id="58" name="组合 57"/>
          <p:cNvGrpSpPr/>
          <p:nvPr/>
        </p:nvGrpSpPr>
        <p:grpSpPr>
          <a:xfrm>
            <a:off x="6488910" y="2126201"/>
            <a:ext cx="1195159" cy="3808875"/>
            <a:chOff x="1988291" y="2597094"/>
            <a:chExt cx="1195159" cy="3808875"/>
          </a:xfrm>
        </p:grpSpPr>
        <p:grpSp>
          <p:nvGrpSpPr>
            <p:cNvPr id="59" name="组合 58"/>
            <p:cNvGrpSpPr/>
            <p:nvPr/>
          </p:nvGrpSpPr>
          <p:grpSpPr>
            <a:xfrm>
              <a:off x="2164246" y="2597094"/>
              <a:ext cx="768134" cy="745983"/>
              <a:chOff x="2612431" y="2641660"/>
              <a:chExt cx="796715" cy="773743"/>
            </a:xfrm>
          </p:grpSpPr>
          <p:sp>
            <p:nvSpPr>
              <p:cNvPr id="63" name="矩形 62"/>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664113" y="2641660"/>
                <a:ext cx="723585" cy="734228"/>
              </a:xfrm>
              <a:prstGeom prst="rect">
                <a:avLst/>
              </a:prstGeom>
            </p:spPr>
            <p:txBody>
              <a:bodyPr wrap="none">
                <a:spAutoFit/>
              </a:bodyPr>
              <a:lstStyle/>
              <a:p>
                <a:r>
                  <a:rPr lang="zh-CN" altLang="en-US" sz="4000">
                    <a:latin typeface="方正姚体" panose="02010601030101010101" pitchFamily="2" charset="-122"/>
                    <a:ea typeface="方正姚体" panose="02010601030101010101" pitchFamily="2" charset="-122"/>
                  </a:rPr>
                  <a:t>贰</a:t>
                </a:r>
              </a:p>
            </p:txBody>
          </p:sp>
        </p:grpSp>
        <p:grpSp>
          <p:nvGrpSpPr>
            <p:cNvPr id="60" name="组合 59"/>
            <p:cNvGrpSpPr/>
            <p:nvPr/>
          </p:nvGrpSpPr>
          <p:grpSpPr>
            <a:xfrm>
              <a:off x="1988291" y="3497592"/>
              <a:ext cx="1195159" cy="2908377"/>
              <a:chOff x="287199" y="3309934"/>
              <a:chExt cx="1102952" cy="2908377"/>
            </a:xfrm>
          </p:grpSpPr>
          <p:sp>
            <p:nvSpPr>
              <p:cNvPr id="61" name="矩形 60"/>
              <p:cNvSpPr/>
              <p:nvPr/>
            </p:nvSpPr>
            <p:spPr>
              <a:xfrm>
                <a:off x="810727" y="3309934"/>
                <a:ext cx="579424"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a:latin typeface="隶书" panose="02010509060101010101" pitchFamily="49" charset="-122"/>
                  <a:ea typeface="隶书" panose="02010509060101010101" pitchFamily="49" charset="-122"/>
                </a:endParaRPr>
              </a:p>
            </p:txBody>
          </p:sp>
          <p:sp>
            <p:nvSpPr>
              <p:cNvPr id="62" name="矩形 61"/>
              <p:cNvSpPr/>
              <p:nvPr/>
            </p:nvSpPr>
            <p:spPr>
              <a:xfrm>
                <a:off x="287199" y="3328984"/>
                <a:ext cx="766885" cy="288932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grpSp>
        <p:nvGrpSpPr>
          <p:cNvPr id="65" name="组合 64"/>
          <p:cNvGrpSpPr/>
          <p:nvPr/>
        </p:nvGrpSpPr>
        <p:grpSpPr>
          <a:xfrm>
            <a:off x="4557190" y="2126201"/>
            <a:ext cx="1195159" cy="3808875"/>
            <a:chOff x="1988291" y="2597094"/>
            <a:chExt cx="1195159" cy="3808875"/>
          </a:xfrm>
        </p:grpSpPr>
        <p:grpSp>
          <p:nvGrpSpPr>
            <p:cNvPr id="66" name="组合 65"/>
            <p:cNvGrpSpPr/>
            <p:nvPr/>
          </p:nvGrpSpPr>
          <p:grpSpPr>
            <a:xfrm>
              <a:off x="2164246" y="2597094"/>
              <a:ext cx="768134" cy="745983"/>
              <a:chOff x="2612431" y="2641660"/>
              <a:chExt cx="796715" cy="773743"/>
            </a:xfrm>
          </p:grpSpPr>
          <p:sp>
            <p:nvSpPr>
              <p:cNvPr id="70" name="矩形 69"/>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664113" y="2641660"/>
                <a:ext cx="723585" cy="734228"/>
              </a:xfrm>
              <a:prstGeom prst="rect">
                <a:avLst/>
              </a:prstGeom>
            </p:spPr>
            <p:txBody>
              <a:bodyPr wrap="none">
                <a:spAutoFit/>
              </a:bodyPr>
              <a:lstStyle/>
              <a:p>
                <a:r>
                  <a:rPr lang="zh-CN" altLang="en-US" sz="4000">
                    <a:latin typeface="方正姚体" panose="02010601030101010101" pitchFamily="2" charset="-122"/>
                    <a:ea typeface="方正姚体" panose="02010601030101010101" pitchFamily="2" charset="-122"/>
                  </a:rPr>
                  <a:t>叁</a:t>
                </a:r>
              </a:p>
            </p:txBody>
          </p:sp>
        </p:grpSp>
        <p:grpSp>
          <p:nvGrpSpPr>
            <p:cNvPr id="67" name="组合 66"/>
            <p:cNvGrpSpPr/>
            <p:nvPr/>
          </p:nvGrpSpPr>
          <p:grpSpPr>
            <a:xfrm>
              <a:off x="1988291" y="3497592"/>
              <a:ext cx="1195159" cy="2908377"/>
              <a:chOff x="287199" y="3309934"/>
              <a:chExt cx="1102952" cy="2908377"/>
            </a:xfrm>
          </p:grpSpPr>
          <p:sp>
            <p:nvSpPr>
              <p:cNvPr id="68" name="矩形 67"/>
              <p:cNvSpPr/>
              <p:nvPr/>
            </p:nvSpPr>
            <p:spPr>
              <a:xfrm>
                <a:off x="810727" y="3309934"/>
                <a:ext cx="579424"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a:latin typeface="隶书" panose="02010509060101010101" pitchFamily="49" charset="-122"/>
                  <a:ea typeface="隶书" panose="02010509060101010101" pitchFamily="49" charset="-122"/>
                </a:endParaRPr>
              </a:p>
            </p:txBody>
          </p:sp>
          <p:sp>
            <p:nvSpPr>
              <p:cNvPr id="69" name="矩形 68"/>
              <p:cNvSpPr/>
              <p:nvPr/>
            </p:nvSpPr>
            <p:spPr>
              <a:xfrm>
                <a:off x="287199" y="3328984"/>
                <a:ext cx="766885" cy="288932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grpSp>
        <p:nvGrpSpPr>
          <p:cNvPr id="72" name="组合 71"/>
          <p:cNvGrpSpPr/>
          <p:nvPr/>
        </p:nvGrpSpPr>
        <p:grpSpPr>
          <a:xfrm>
            <a:off x="2625470" y="2126201"/>
            <a:ext cx="1195159" cy="3808875"/>
            <a:chOff x="1988291" y="2597094"/>
            <a:chExt cx="1195159" cy="3808875"/>
          </a:xfrm>
        </p:grpSpPr>
        <p:grpSp>
          <p:nvGrpSpPr>
            <p:cNvPr id="73" name="组合 72"/>
            <p:cNvGrpSpPr/>
            <p:nvPr/>
          </p:nvGrpSpPr>
          <p:grpSpPr>
            <a:xfrm>
              <a:off x="2164246" y="2597094"/>
              <a:ext cx="768134" cy="745983"/>
              <a:chOff x="2612431" y="2641660"/>
              <a:chExt cx="796715" cy="773743"/>
            </a:xfrm>
          </p:grpSpPr>
          <p:sp>
            <p:nvSpPr>
              <p:cNvPr id="77" name="矩形 76"/>
              <p:cNvSpPr/>
              <p:nvPr/>
            </p:nvSpPr>
            <p:spPr>
              <a:xfrm>
                <a:off x="2612431" y="2681177"/>
                <a:ext cx="796715" cy="73422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2664113" y="2641660"/>
                <a:ext cx="723585" cy="734228"/>
              </a:xfrm>
              <a:prstGeom prst="rect">
                <a:avLst/>
              </a:prstGeom>
            </p:spPr>
            <p:txBody>
              <a:bodyPr wrap="none">
                <a:spAutoFit/>
              </a:bodyPr>
              <a:lstStyle/>
              <a:p>
                <a:r>
                  <a:rPr lang="zh-CN" altLang="en-US" sz="4000">
                    <a:latin typeface="方正姚体" panose="02010601030101010101" pitchFamily="2" charset="-122"/>
                    <a:ea typeface="方正姚体" panose="02010601030101010101" pitchFamily="2" charset="-122"/>
                  </a:rPr>
                  <a:t>肆</a:t>
                </a:r>
              </a:p>
            </p:txBody>
          </p:sp>
        </p:grpSp>
        <p:grpSp>
          <p:nvGrpSpPr>
            <p:cNvPr id="74" name="组合 73"/>
            <p:cNvGrpSpPr/>
            <p:nvPr/>
          </p:nvGrpSpPr>
          <p:grpSpPr>
            <a:xfrm>
              <a:off x="1988291" y="3497592"/>
              <a:ext cx="1195159" cy="2908377"/>
              <a:chOff x="287199" y="3309934"/>
              <a:chExt cx="1102952" cy="2908377"/>
            </a:xfrm>
          </p:grpSpPr>
          <p:sp>
            <p:nvSpPr>
              <p:cNvPr id="75" name="矩形 74"/>
              <p:cNvSpPr/>
              <p:nvPr/>
            </p:nvSpPr>
            <p:spPr>
              <a:xfrm>
                <a:off x="810727" y="3309934"/>
                <a:ext cx="579424" cy="290837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a:latin typeface="隶书" panose="02010509060101010101" pitchFamily="49" charset="-122"/>
                  <a:ea typeface="隶书" panose="02010509060101010101" pitchFamily="49" charset="-122"/>
                </a:endParaRPr>
              </a:p>
            </p:txBody>
          </p:sp>
          <p:sp>
            <p:nvSpPr>
              <p:cNvPr id="76" name="矩形 75"/>
              <p:cNvSpPr/>
              <p:nvPr/>
            </p:nvSpPr>
            <p:spPr>
              <a:xfrm>
                <a:off x="287199" y="3328984"/>
                <a:ext cx="766885" cy="288932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up)">
                                      <p:cBhvr>
                                        <p:cTn id="19" dur="500"/>
                                        <p:tgtEl>
                                          <p:spTgt spid="58"/>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up)">
                                      <p:cBhvr>
                                        <p:cTn id="23" dur="500"/>
                                        <p:tgtEl>
                                          <p:spTgt spid="65"/>
                                        </p:tgtEl>
                                      </p:cBhvr>
                                    </p:animEffect>
                                  </p:childTnLst>
                                </p:cTn>
                              </p:par>
                            </p:childTnLst>
                          </p:cTn>
                        </p:par>
                        <p:par>
                          <p:cTn id="24" fill="hold" nodeType="afterGroup">
                            <p:stCondLst>
                              <p:cond delay="2500"/>
                            </p:stCondLst>
                            <p:childTnLst>
                              <p:par>
                                <p:cTn id="25" presetID="22" presetClass="entr" presetSubtype="1"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up)">
                                      <p:cBhvr>
                                        <p:cTn id="2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744794" y="2441593"/>
            <a:ext cx="800219" cy="2357324"/>
          </a:xfrm>
          <a:prstGeom prst="rect">
            <a:avLst/>
          </a:prstGeom>
          <a:noFill/>
        </p:spPr>
        <p:txBody>
          <a:bodyPr vert="eaVert" wrap="square" rtlCol="0">
            <a:spAutoFit/>
          </a:bodyPr>
          <a:lstStyle/>
          <a:p>
            <a:r>
              <a:rPr lang="zh-CN" altLang="en-US" sz="4000" b="1">
                <a:solidFill>
                  <a:schemeClr val="tx1">
                    <a:lumMod val="50000"/>
                    <a:lumOff val="50000"/>
                  </a:schemeClr>
                </a:solidFill>
                <a:latin typeface="颜真卿颜体" panose="02010600030101010101" pitchFamily="2" charset="-122"/>
                <a:ea typeface="颜真卿颜体" panose="02010600030101010101" pitchFamily="2" charset="-122"/>
              </a:rPr>
              <a:t>第三章</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nodeType="afterGroup">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nodeType="afterGroup">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3"/>
          <p:cNvGrpSpPr/>
          <p:nvPr/>
        </p:nvGrpSpPr>
        <p:grpSpPr>
          <a:xfrm>
            <a:off x="559091" y="2261746"/>
            <a:ext cx="3038853" cy="2677407"/>
            <a:chOff x="4502441" y="1838198"/>
            <a:chExt cx="3038853" cy="2677407"/>
          </a:xfrm>
        </p:grpSpPr>
        <p:sp>
          <p:nvSpPr>
            <p:cNvPr id="5" name="椭圆 4"/>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1258980" y="2785748"/>
            <a:ext cx="1957459" cy="1859798"/>
          </a:xfrm>
          <a:prstGeom prst="rect">
            <a:avLst/>
          </a:prstGeom>
        </p:spPr>
        <p:txBody>
          <a:bodyPr vert="eaVert" wrap="square">
            <a:spAutoFit/>
          </a:bodyPr>
          <a:lstStyle/>
          <a:p>
            <a:pPr algn="ctr">
              <a:lnSpc>
                <a:spcPct val="120000"/>
              </a:lnSpc>
            </a:pPr>
            <a:r>
              <a:rPr lang="zh-CN" altLang="en-US" sz="9600" b="1">
                <a:solidFill>
                  <a:srgbClr val="404040"/>
                </a:solidFill>
                <a:latin typeface="方正姚体" panose="02010601030101010101" pitchFamily="2" charset="-122"/>
                <a:ea typeface="方正姚体" panose="02010601030101010101" pitchFamily="2" charset="-122"/>
              </a:rPr>
              <a:t>秋</a:t>
            </a:r>
          </a:p>
        </p:txBody>
      </p:sp>
      <p:grpSp>
        <p:nvGrpSpPr>
          <p:cNvPr id="10" name="组合 28"/>
          <p:cNvGrpSpPr/>
          <p:nvPr/>
        </p:nvGrpSpPr>
        <p:grpSpPr>
          <a:xfrm>
            <a:off x="3490849" y="1976519"/>
            <a:ext cx="2052638" cy="3603427"/>
            <a:chOff x="2968625" y="2344738"/>
            <a:chExt cx="2052638" cy="3603625"/>
          </a:xfrm>
        </p:grpSpPr>
        <p:cxnSp>
          <p:nvCxnSpPr>
            <p:cNvPr id="11" name="直接连接符 10"/>
            <p:cNvCxnSpPr/>
            <p:nvPr/>
          </p:nvCxnSpPr>
          <p:spPr>
            <a:xfrm flipH="1">
              <a:off x="3544888" y="2344738"/>
              <a:ext cx="0" cy="360045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a:off x="4283076" y="1606550"/>
              <a:ext cx="0" cy="14763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flipH="1">
              <a:off x="3706813" y="3421062"/>
              <a:ext cx="0" cy="14763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flipH="1">
              <a:off x="4283076" y="5210175"/>
              <a:ext cx="0" cy="14763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4831503" y="1445603"/>
            <a:ext cx="6417780" cy="1061829"/>
            <a:chOff x="4413151" y="1486645"/>
            <a:chExt cx="6768752" cy="1119899"/>
          </a:xfrm>
        </p:grpSpPr>
        <p:sp>
          <p:nvSpPr>
            <p:cNvPr id="19" name="圆角矩形 18"/>
            <p:cNvSpPr/>
            <p:nvPr/>
          </p:nvSpPr>
          <p:spPr>
            <a:xfrm>
              <a:off x="4413151" y="1773734"/>
              <a:ext cx="2736304" cy="57606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20" name="TextBox 8"/>
            <p:cNvSpPr txBox="1"/>
            <p:nvPr/>
          </p:nvSpPr>
          <p:spPr>
            <a:xfrm>
              <a:off x="4773191" y="1915693"/>
              <a:ext cx="2088232" cy="292148"/>
            </a:xfrm>
            <a:prstGeom prst="rect">
              <a:avLst/>
            </a:prstGeom>
            <a:noFill/>
          </p:spPr>
          <p:txBody>
            <a:bodyPr wrap="square" lIns="0" tIns="0" rIns="0" bIns="0" rtlCol="0" anchor="ctr">
              <a:spAutoFit/>
            </a:bodyPr>
            <a:lstStyle/>
            <a:p>
              <a:pPr algn="dist"/>
              <a:r>
                <a:rPr lang="en-US" altLang="zh-CN">
                  <a:solidFill>
                    <a:schemeClr val="bg1"/>
                  </a:solidFill>
                  <a:latin typeface="隶书" panose="02010509060101010101" pitchFamily="49" charset="-122"/>
                  <a:ea typeface="隶书" panose="02010509060101010101" pitchFamily="49" charset="-122"/>
                </a:rPr>
                <a:t>单击此处添加标题</a:t>
              </a:r>
            </a:p>
          </p:txBody>
        </p:sp>
        <p:sp>
          <p:nvSpPr>
            <p:cNvPr id="21" name="TextBox 34"/>
            <p:cNvSpPr txBox="1"/>
            <p:nvPr/>
          </p:nvSpPr>
          <p:spPr>
            <a:xfrm>
              <a:off x="7293471" y="1486645"/>
              <a:ext cx="3888432" cy="1119899"/>
            </a:xfrm>
            <a:prstGeom prst="rect">
              <a:avLst/>
            </a:prstGeom>
            <a:noFill/>
          </p:spPr>
          <p:txBody>
            <a:bodyPr wrap="square" rtlCol="0">
              <a:spAutoFit/>
            </a:bodyPr>
            <a:lstStyle/>
            <a:p>
              <a:pPr defTabSz="1155700">
                <a:lnSpc>
                  <a:spcPct val="150000"/>
                </a:lnSpc>
                <a:spcBef>
                  <a:spcPts val="950"/>
                </a:spcBef>
                <a:defRPr/>
              </a:pPr>
              <a:r>
                <a:rPr lang="zh-CN" altLang="en-US" sz="140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a:t>
              </a:r>
            </a:p>
          </p:txBody>
        </p:sp>
      </p:grpSp>
      <p:grpSp>
        <p:nvGrpSpPr>
          <p:cNvPr id="22" name="组合 21"/>
          <p:cNvGrpSpPr/>
          <p:nvPr/>
        </p:nvGrpSpPr>
        <p:grpSpPr>
          <a:xfrm>
            <a:off x="4831503" y="3302455"/>
            <a:ext cx="6417780" cy="1061829"/>
            <a:chOff x="4413151" y="1500827"/>
            <a:chExt cx="6768752" cy="1119899"/>
          </a:xfrm>
        </p:grpSpPr>
        <p:sp>
          <p:nvSpPr>
            <p:cNvPr id="23" name="圆角矩形 22"/>
            <p:cNvSpPr/>
            <p:nvPr/>
          </p:nvSpPr>
          <p:spPr>
            <a:xfrm>
              <a:off x="4413151" y="1773734"/>
              <a:ext cx="2736304" cy="57606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隶书" panose="02010509060101010101" pitchFamily="49" charset="-122"/>
                <a:ea typeface="隶书" panose="02010509060101010101" pitchFamily="49" charset="-122"/>
              </a:endParaRPr>
            </a:p>
          </p:txBody>
        </p:sp>
        <p:sp>
          <p:nvSpPr>
            <p:cNvPr id="24" name="TextBox 8"/>
            <p:cNvSpPr txBox="1"/>
            <p:nvPr/>
          </p:nvSpPr>
          <p:spPr>
            <a:xfrm>
              <a:off x="4773191" y="1915693"/>
              <a:ext cx="2088232" cy="292148"/>
            </a:xfrm>
            <a:prstGeom prst="rect">
              <a:avLst/>
            </a:prstGeom>
            <a:noFill/>
          </p:spPr>
          <p:txBody>
            <a:bodyPr wrap="square" lIns="0" tIns="0" rIns="0" bIns="0" rtlCol="0" anchor="ctr">
              <a:spAutoFit/>
            </a:bodyPr>
            <a:lstStyle/>
            <a:p>
              <a:pPr algn="dist"/>
              <a:r>
                <a:rPr lang="en-US" altLang="zh-CN">
                  <a:solidFill>
                    <a:schemeClr val="bg1"/>
                  </a:solidFill>
                  <a:latin typeface="隶书" panose="02010509060101010101" pitchFamily="49" charset="-122"/>
                  <a:ea typeface="隶书" panose="02010509060101010101" pitchFamily="49" charset="-122"/>
                </a:rPr>
                <a:t>单击此处添加标题</a:t>
              </a:r>
            </a:p>
          </p:txBody>
        </p:sp>
        <p:sp>
          <p:nvSpPr>
            <p:cNvPr id="25" name="TextBox 40"/>
            <p:cNvSpPr txBox="1"/>
            <p:nvPr/>
          </p:nvSpPr>
          <p:spPr>
            <a:xfrm>
              <a:off x="7293471" y="1500827"/>
              <a:ext cx="3888432" cy="1119899"/>
            </a:xfrm>
            <a:prstGeom prst="rect">
              <a:avLst/>
            </a:prstGeom>
            <a:noFill/>
          </p:spPr>
          <p:txBody>
            <a:bodyPr wrap="square" rtlCol="0">
              <a:spAutoFit/>
            </a:bodyPr>
            <a:lstStyle/>
            <a:p>
              <a:pPr defTabSz="1155700">
                <a:lnSpc>
                  <a:spcPct val="150000"/>
                </a:lnSpc>
                <a:spcBef>
                  <a:spcPts val="950"/>
                </a:spcBef>
                <a:defRPr/>
              </a:pPr>
              <a:r>
                <a:rPr lang="zh-CN" altLang="en-US" sz="140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a:t>
              </a:r>
            </a:p>
          </p:txBody>
        </p:sp>
      </p:grpSp>
      <p:grpSp>
        <p:nvGrpSpPr>
          <p:cNvPr id="26" name="组合 25"/>
          <p:cNvGrpSpPr/>
          <p:nvPr/>
        </p:nvGrpSpPr>
        <p:grpSpPr>
          <a:xfrm>
            <a:off x="4831503" y="5064138"/>
            <a:ext cx="6417780" cy="1061829"/>
            <a:chOff x="4413151" y="1486645"/>
            <a:chExt cx="6768752" cy="1119899"/>
          </a:xfrm>
        </p:grpSpPr>
        <p:sp>
          <p:nvSpPr>
            <p:cNvPr id="27" name="圆角矩形 26"/>
            <p:cNvSpPr/>
            <p:nvPr/>
          </p:nvSpPr>
          <p:spPr>
            <a:xfrm>
              <a:off x="4413151" y="1773734"/>
              <a:ext cx="2736304" cy="57606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隶书" panose="02010509060101010101" pitchFamily="49" charset="-122"/>
                <a:ea typeface="隶书" panose="02010509060101010101" pitchFamily="49" charset="-122"/>
              </a:endParaRPr>
            </a:p>
          </p:txBody>
        </p:sp>
        <p:sp>
          <p:nvSpPr>
            <p:cNvPr id="28" name="TextBox 8"/>
            <p:cNvSpPr txBox="1"/>
            <p:nvPr/>
          </p:nvSpPr>
          <p:spPr>
            <a:xfrm>
              <a:off x="4773191" y="1915693"/>
              <a:ext cx="2088232" cy="292148"/>
            </a:xfrm>
            <a:prstGeom prst="rect">
              <a:avLst/>
            </a:prstGeom>
            <a:noFill/>
          </p:spPr>
          <p:txBody>
            <a:bodyPr wrap="square" lIns="0" tIns="0" rIns="0" bIns="0" rtlCol="0" anchor="ctr">
              <a:spAutoFit/>
            </a:bodyPr>
            <a:lstStyle/>
            <a:p>
              <a:pPr algn="dist"/>
              <a:r>
                <a:rPr lang="en-US" altLang="zh-CN">
                  <a:solidFill>
                    <a:schemeClr val="bg1"/>
                  </a:solidFill>
                  <a:latin typeface="隶书" panose="02010509060101010101" pitchFamily="49" charset="-122"/>
                  <a:ea typeface="隶书" panose="02010509060101010101" pitchFamily="49" charset="-122"/>
                </a:rPr>
                <a:t>单击此处添加标题</a:t>
              </a:r>
            </a:p>
          </p:txBody>
        </p:sp>
        <p:sp>
          <p:nvSpPr>
            <p:cNvPr id="29" name="TextBox 44"/>
            <p:cNvSpPr txBox="1"/>
            <p:nvPr/>
          </p:nvSpPr>
          <p:spPr>
            <a:xfrm>
              <a:off x="7293471" y="1486645"/>
              <a:ext cx="3888432" cy="1119899"/>
            </a:xfrm>
            <a:prstGeom prst="rect">
              <a:avLst/>
            </a:prstGeom>
            <a:noFill/>
          </p:spPr>
          <p:txBody>
            <a:bodyPr wrap="square" rtlCol="0">
              <a:spAutoFit/>
            </a:bodyPr>
            <a:lstStyle/>
            <a:p>
              <a:pPr defTabSz="1155700">
                <a:lnSpc>
                  <a:spcPct val="150000"/>
                </a:lnSpc>
                <a:spcBef>
                  <a:spcPts val="950"/>
                </a:spcBef>
                <a:defRPr/>
              </a:pPr>
              <a:r>
                <a:rPr lang="zh-CN" altLang="en-US" sz="140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a:t>
              </a: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42"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42"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34146" name="组合 2"/>
          <p:cNvGrpSpPr/>
          <p:nvPr/>
        </p:nvGrpSpPr>
        <p:grpSpPr>
          <a:xfrm>
            <a:off x="4726161" y="2092994"/>
            <a:ext cx="2734806" cy="2726604"/>
            <a:chExt cx="3704266" cy="3693405"/>
          </a:xfrm>
        </p:grpSpPr>
        <p:sp>
          <p:nvSpPr>
            <p:cNvPr id="37891" name="菱形 1"/>
            <p:cNvSpPr>
              <a:spLocks noChangeArrowheads="1"/>
            </p:cNvSpPr>
            <p:nvPr/>
          </p:nvSpPr>
          <p:spPr bwMode="auto">
            <a:xfrm>
              <a:off x="969711" y="0"/>
              <a:ext cx="1745798" cy="1745916"/>
            </a:xfrm>
            <a:prstGeom prst="diamond">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sp>
          <p:nvSpPr>
            <p:cNvPr id="37892" name="菱形 5"/>
            <p:cNvSpPr>
              <a:spLocks noChangeArrowheads="1"/>
            </p:cNvSpPr>
            <p:nvPr/>
          </p:nvSpPr>
          <p:spPr bwMode="auto">
            <a:xfrm>
              <a:off x="0" y="972951"/>
              <a:ext cx="1745798" cy="1747503"/>
            </a:xfrm>
            <a:prstGeom prst="diamond">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sp>
          <p:nvSpPr>
            <p:cNvPr id="37893" name="菱形 6"/>
            <p:cNvSpPr>
              <a:spLocks noChangeArrowheads="1"/>
            </p:cNvSpPr>
            <p:nvPr/>
          </p:nvSpPr>
          <p:spPr bwMode="auto">
            <a:xfrm>
              <a:off x="969711" y="1947489"/>
              <a:ext cx="1745798" cy="1745916"/>
            </a:xfrm>
            <a:prstGeom prst="diamond">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sp>
          <p:nvSpPr>
            <p:cNvPr id="37894" name="菱形 7"/>
            <p:cNvSpPr>
              <a:spLocks noChangeArrowheads="1"/>
            </p:cNvSpPr>
            <p:nvPr/>
          </p:nvSpPr>
          <p:spPr bwMode="auto">
            <a:xfrm>
              <a:off x="1958468" y="972951"/>
              <a:ext cx="1745798" cy="1747503"/>
            </a:xfrm>
            <a:prstGeom prst="diamond">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grpSp>
      <p:grpSp>
        <p:nvGrpSpPr>
          <p:cNvPr id="23" name="组合 22"/>
          <p:cNvGrpSpPr/>
          <p:nvPr/>
        </p:nvGrpSpPr>
        <p:grpSpPr>
          <a:xfrm>
            <a:off x="1830563" y="2949158"/>
            <a:ext cx="2634261" cy="1424621"/>
            <a:chOff x="1367365" y="2169144"/>
            <a:chExt cx="2804244" cy="1424621"/>
          </a:xfrm>
        </p:grpSpPr>
        <p:sp>
          <p:nvSpPr>
            <p:cNvPr id="24" name="矩形 23"/>
            <p:cNvSpPr/>
            <p:nvPr/>
          </p:nvSpPr>
          <p:spPr>
            <a:xfrm>
              <a:off x="1367365" y="2169144"/>
              <a:ext cx="2711932" cy="46166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latin typeface="隶书" panose="02010509060101010101" pitchFamily="49" charset="-122"/>
                <a:ea typeface="隶书" panose="02010509060101010101" pitchFamily="49" charset="-122"/>
              </a:endParaRPr>
            </a:p>
          </p:txBody>
        </p:sp>
        <p:sp>
          <p:nvSpPr>
            <p:cNvPr id="25" name="矩形 24"/>
            <p:cNvSpPr/>
            <p:nvPr/>
          </p:nvSpPr>
          <p:spPr>
            <a:xfrm>
              <a:off x="1367366" y="2531936"/>
              <a:ext cx="2804243"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26" name="组合 25"/>
          <p:cNvGrpSpPr/>
          <p:nvPr/>
        </p:nvGrpSpPr>
        <p:grpSpPr>
          <a:xfrm>
            <a:off x="7795381" y="2949158"/>
            <a:ext cx="2634261" cy="1374159"/>
            <a:chOff x="1367365" y="2169144"/>
            <a:chExt cx="2804244" cy="1374159"/>
          </a:xfrm>
        </p:grpSpPr>
        <p:sp>
          <p:nvSpPr>
            <p:cNvPr id="27" name="矩形 26"/>
            <p:cNvSpPr/>
            <p:nvPr/>
          </p:nvSpPr>
          <p:spPr>
            <a:xfrm>
              <a:off x="1367365" y="2169144"/>
              <a:ext cx="2804244" cy="46166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latin typeface="隶书" panose="02010509060101010101" pitchFamily="49" charset="-122"/>
                <a:ea typeface="隶书" panose="02010509060101010101" pitchFamily="49" charset="-122"/>
              </a:endParaRPr>
            </a:p>
          </p:txBody>
        </p:sp>
        <p:sp>
          <p:nvSpPr>
            <p:cNvPr id="28" name="矩形 27"/>
            <p:cNvSpPr/>
            <p:nvPr/>
          </p:nvSpPr>
          <p:spPr>
            <a:xfrm>
              <a:off x="1367366" y="2531936"/>
              <a:ext cx="2804243" cy="101136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29" name="组合 28"/>
          <p:cNvGrpSpPr/>
          <p:nvPr/>
        </p:nvGrpSpPr>
        <p:grpSpPr>
          <a:xfrm>
            <a:off x="4816257" y="772516"/>
            <a:ext cx="2634261" cy="1374159"/>
            <a:chOff x="1367365" y="2169144"/>
            <a:chExt cx="2804244" cy="1374159"/>
          </a:xfrm>
        </p:grpSpPr>
        <p:sp>
          <p:nvSpPr>
            <p:cNvPr id="30" name="矩形 29"/>
            <p:cNvSpPr/>
            <p:nvPr/>
          </p:nvSpPr>
          <p:spPr>
            <a:xfrm>
              <a:off x="1367365" y="2169144"/>
              <a:ext cx="2797863" cy="46166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latin typeface="隶书" panose="02010509060101010101" pitchFamily="49" charset="-122"/>
                <a:ea typeface="隶书" panose="02010509060101010101" pitchFamily="49" charset="-122"/>
              </a:endParaRPr>
            </a:p>
          </p:txBody>
        </p:sp>
        <p:sp>
          <p:nvSpPr>
            <p:cNvPr id="31" name="矩形 30"/>
            <p:cNvSpPr/>
            <p:nvPr/>
          </p:nvSpPr>
          <p:spPr>
            <a:xfrm>
              <a:off x="1367366" y="2531936"/>
              <a:ext cx="2804243" cy="101136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32" name="组合 31"/>
          <p:cNvGrpSpPr/>
          <p:nvPr/>
        </p:nvGrpSpPr>
        <p:grpSpPr>
          <a:xfrm>
            <a:off x="4814598" y="4858523"/>
            <a:ext cx="2634261" cy="1424621"/>
            <a:chOff x="1367365" y="2169144"/>
            <a:chExt cx="2804244" cy="1424621"/>
          </a:xfrm>
        </p:grpSpPr>
        <p:sp>
          <p:nvSpPr>
            <p:cNvPr id="33" name="矩形 32"/>
            <p:cNvSpPr/>
            <p:nvPr/>
          </p:nvSpPr>
          <p:spPr>
            <a:xfrm>
              <a:off x="1367365" y="2169144"/>
              <a:ext cx="2804244" cy="46166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latin typeface="隶书" panose="02010509060101010101" pitchFamily="49" charset="-122"/>
                <a:ea typeface="隶书" panose="02010509060101010101" pitchFamily="49" charset="-122"/>
              </a:endParaRPr>
            </a:p>
          </p:txBody>
        </p:sp>
        <p:sp>
          <p:nvSpPr>
            <p:cNvPr id="34" name="矩形 33"/>
            <p:cNvSpPr/>
            <p:nvPr/>
          </p:nvSpPr>
          <p:spPr>
            <a:xfrm>
              <a:off x="1367366" y="2531936"/>
              <a:ext cx="2804243"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sp>
        <p:nvSpPr>
          <p:cNvPr id="2" name="矩形 1"/>
          <p:cNvSpPr/>
          <p:nvPr/>
        </p:nvSpPr>
        <p:spPr>
          <a:xfrm>
            <a:off x="5032413" y="3273932"/>
            <a:ext cx="495649" cy="369332"/>
          </a:xfrm>
          <a:prstGeom prst="rect">
            <a:avLst/>
          </a:prstGeom>
        </p:spPr>
        <p:txBody>
          <a:bodyPr wrap="none">
            <a:spAutoFit/>
          </a:bodyPr>
          <a:lstStyle/>
          <a:p>
            <a:r>
              <a:rPr lang="en-US" altLang="zh-CN" b="1" spc="300">
                <a:solidFill>
                  <a:schemeClr val="bg1"/>
                </a:solidFill>
                <a:latin typeface="隶书" panose="02010509060101010101" pitchFamily="49" charset="-122"/>
                <a:ea typeface="隶书" panose="02010509060101010101" pitchFamily="49" charset="-122"/>
                <a:sym typeface="微软雅黑" panose="020b0503020204020204" pitchFamily="34" charset="-122"/>
              </a:rPr>
              <a:t>02</a:t>
            </a:r>
            <a:endParaRPr lang="zh-CN" altLang="en-US">
              <a:solidFill>
                <a:schemeClr val="bg1"/>
              </a:solidFill>
            </a:endParaRPr>
          </a:p>
        </p:txBody>
      </p:sp>
      <p:sp>
        <p:nvSpPr>
          <p:cNvPr id="36" name="矩形 35"/>
          <p:cNvSpPr/>
          <p:nvPr/>
        </p:nvSpPr>
        <p:spPr>
          <a:xfrm>
            <a:off x="5792764" y="2574185"/>
            <a:ext cx="495649" cy="369332"/>
          </a:xfrm>
          <a:prstGeom prst="rect">
            <a:avLst/>
          </a:prstGeom>
        </p:spPr>
        <p:txBody>
          <a:bodyPr wrap="none">
            <a:spAutoFit/>
          </a:bodyPr>
          <a:lstStyle/>
          <a:p>
            <a:r>
              <a:rPr lang="en-US" altLang="zh-CN" b="1" spc="300">
                <a:solidFill>
                  <a:schemeClr val="bg1"/>
                </a:solidFill>
                <a:latin typeface="隶书" panose="02010509060101010101" pitchFamily="49" charset="-122"/>
                <a:ea typeface="隶书" panose="02010509060101010101" pitchFamily="49" charset="-122"/>
                <a:sym typeface="微软雅黑" panose="020b0503020204020204" pitchFamily="34" charset="-122"/>
              </a:rPr>
              <a:t>01</a:t>
            </a:r>
            <a:endParaRPr lang="zh-CN" altLang="en-US">
              <a:solidFill>
                <a:schemeClr val="bg1"/>
              </a:solidFill>
            </a:endParaRPr>
          </a:p>
        </p:txBody>
      </p:sp>
      <p:sp>
        <p:nvSpPr>
          <p:cNvPr id="37" name="矩形 36"/>
          <p:cNvSpPr/>
          <p:nvPr/>
        </p:nvSpPr>
        <p:spPr>
          <a:xfrm>
            <a:off x="6502704" y="3292453"/>
            <a:ext cx="495649" cy="369332"/>
          </a:xfrm>
          <a:prstGeom prst="rect">
            <a:avLst/>
          </a:prstGeom>
        </p:spPr>
        <p:txBody>
          <a:bodyPr wrap="none">
            <a:spAutoFit/>
          </a:bodyPr>
          <a:lstStyle/>
          <a:p>
            <a:r>
              <a:rPr lang="en-US" altLang="zh-CN" b="1" spc="300">
                <a:solidFill>
                  <a:schemeClr val="bg1"/>
                </a:solidFill>
                <a:latin typeface="隶书" panose="02010509060101010101" pitchFamily="49" charset="-122"/>
                <a:ea typeface="隶书" panose="02010509060101010101" pitchFamily="49" charset="-122"/>
                <a:sym typeface="微软雅黑" panose="020b0503020204020204" pitchFamily="34" charset="-122"/>
              </a:rPr>
              <a:t>04</a:t>
            </a:r>
            <a:endParaRPr lang="zh-CN" altLang="en-US">
              <a:solidFill>
                <a:schemeClr val="bg1"/>
              </a:solidFill>
            </a:endParaRPr>
          </a:p>
        </p:txBody>
      </p:sp>
      <p:sp>
        <p:nvSpPr>
          <p:cNvPr id="38" name="矩形 37"/>
          <p:cNvSpPr/>
          <p:nvPr/>
        </p:nvSpPr>
        <p:spPr>
          <a:xfrm>
            <a:off x="5793030" y="4065930"/>
            <a:ext cx="495649" cy="369332"/>
          </a:xfrm>
          <a:prstGeom prst="rect">
            <a:avLst/>
          </a:prstGeom>
        </p:spPr>
        <p:txBody>
          <a:bodyPr wrap="none">
            <a:spAutoFit/>
          </a:bodyPr>
          <a:lstStyle/>
          <a:p>
            <a:r>
              <a:rPr lang="en-US" altLang="zh-CN" b="1" spc="300">
                <a:solidFill>
                  <a:schemeClr val="bg1"/>
                </a:solidFill>
                <a:latin typeface="隶书" panose="02010509060101010101" pitchFamily="49" charset="-122"/>
                <a:ea typeface="隶书" panose="02010509060101010101" pitchFamily="49" charset="-122"/>
                <a:sym typeface="微软雅黑" panose="020b0503020204020204" pitchFamily="34" charset="-122"/>
              </a:rPr>
              <a:t>03</a:t>
            </a:r>
            <a:endParaRPr lang="zh-CN" altLang="en-US">
              <a:solidFill>
                <a:schemeClr val="bg1"/>
              </a:solidFill>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2" fill="hold" nodeType="after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wheel(2)">
                                      <p:cBhvr>
                                        <p:cTn id="7" dur="2000"/>
                                        <p:tgtEl>
                                          <p:spTgt spid="134146"/>
                                        </p:tgtEl>
                                      </p:cBhvr>
                                    </p:animEffect>
                                  </p:childTnLst>
                                </p:cTn>
                              </p:par>
                            </p:childTnLst>
                          </p:cTn>
                        </p:par>
                        <p:par>
                          <p:cTn id="8" fill="hold" nodeType="afterGroup">
                            <p:stCondLst>
                              <p:cond delay="2000"/>
                            </p:stCondLst>
                            <p:childTnLst>
                              <p:par>
                                <p:cTn id="9" presetID="22" presetClass="entr" presetSubtype="4"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500"/>
                                        <p:tgtEl>
                                          <p:spTgt spid="29"/>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nodeType="afterGroup">
                            <p:stCondLst>
                              <p:cond delay="30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nodeType="afterGroup">
                            <p:stCondLst>
                              <p:cond delay="3500"/>
                            </p:stCondLst>
                            <p:childTnLst>
                              <p:par>
                                <p:cTn id="21" presetID="22" presetClass="entr" presetSubtype="4"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文本框 7"/>
          <p:cNvSpPr txBox="1"/>
          <p:nvPr/>
        </p:nvSpPr>
        <p:spPr>
          <a:xfrm>
            <a:off x="6508030" y="1645862"/>
            <a:ext cx="3877985" cy="3935788"/>
          </a:xfrm>
          <a:prstGeom prst="rect">
            <a:avLst/>
          </a:prstGeom>
          <a:noFill/>
        </p:spPr>
        <p:txBody>
          <a:bodyPr vert="eaVert" wrap="square" rtlCol="0">
            <a:spAutoFit/>
          </a:bodyPr>
          <a:lstStyle/>
          <a:p>
            <a:pPr>
              <a:lnSpc>
                <a:spcPct val="200000"/>
              </a:lnSpc>
              <a:defRPr/>
            </a:pPr>
            <a:r>
              <a:rPr lang="zh-CN" altLang="en-US" sz="16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 </a:t>
            </a:r>
          </a:p>
          <a:p>
            <a:pPr>
              <a:lnSpc>
                <a:spcPct val="200000"/>
              </a:lnSpc>
              <a:defRPr/>
            </a:pPr>
            <a:r>
              <a:rPr lang="zh-CN" altLang="en-US" sz="16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a:p>
            <a:pPr>
              <a:lnSpc>
                <a:spcPct val="200000"/>
              </a:lnSpc>
              <a:defRPr/>
            </a:pPr>
            <a:r>
              <a:rPr lang="zh-CN" altLang="en-US" sz="16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 </a:t>
            </a:r>
          </a:p>
        </p:txBody>
      </p:sp>
      <p:grpSp>
        <p:nvGrpSpPr>
          <p:cNvPr id="2" name="组合 1"/>
          <p:cNvGrpSpPr/>
          <p:nvPr/>
        </p:nvGrpSpPr>
        <p:grpSpPr>
          <a:xfrm>
            <a:off x="1461595" y="1283131"/>
            <a:ext cx="4248150" cy="4661249"/>
            <a:chOff x="1914477" y="587610"/>
            <a:chExt cx="5295900" cy="5810884"/>
          </a:xfrm>
        </p:grpSpPr>
        <p:sp>
          <p:nvSpPr>
            <p:cNvPr id="6" name="椭圆 5"/>
            <p:cNvSpPr/>
            <p:nvPr/>
          </p:nvSpPr>
          <p:spPr>
            <a:xfrm>
              <a:off x="1914477" y="587610"/>
              <a:ext cx="5295900" cy="5295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rot="18900000">
              <a:off x="1980509" y="1102594"/>
              <a:ext cx="3933538" cy="5295900"/>
            </a:xfrm>
            <a:custGeom>
              <a:gdLst>
                <a:gd name="connsiteX0" fmla="*/ 3933537 w 3933538"/>
                <a:gd name="connsiteY0" fmla="*/ 334969 h 5295900"/>
                <a:gd name="connsiteX1" fmla="*/ 3933538 w 3933538"/>
                <a:gd name="connsiteY1" fmla="*/ 4960933 h 5295900"/>
                <a:gd name="connsiteX2" fmla="*/ 3879365 w 3933538"/>
                <a:gd name="connsiteY2" fmla="*/ 4992945 h 5295900"/>
                <a:gd name="connsiteX3" fmla="*/ 775567 w 3933538"/>
                <a:gd name="connsiteY3" fmla="*/ 4520334 h 5295900"/>
                <a:gd name="connsiteX4" fmla="*/ 775567 w 3933538"/>
                <a:gd name="connsiteY4" fmla="*/ 775567 h 5295900"/>
                <a:gd name="connsiteX5" fmla="*/ 3879365 w 3933538"/>
                <a:gd name="connsiteY5" fmla="*/ 302957 h 5295900"/>
                <a:gd name="connsiteX6" fmla="*/ 3933537 w 3933538"/>
                <a:gd name="connsiteY6" fmla="*/ 334969 h 5295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3538" h="5295900">
                  <a:moveTo>
                    <a:pt x="3933537" y="334969"/>
                  </a:moveTo>
                  <a:lnTo>
                    <a:pt x="3933538" y="4960933"/>
                  </a:lnTo>
                  <a:lnTo>
                    <a:pt x="3879365" y="4992945"/>
                  </a:lnTo>
                  <a:cubicBezTo>
                    <a:pt x="2880112" y="5518068"/>
                    <a:pt x="1615764" y="5360531"/>
                    <a:pt x="775567" y="4520334"/>
                  </a:cubicBezTo>
                  <a:cubicBezTo>
                    <a:pt x="-258522" y="3486246"/>
                    <a:pt x="-258522" y="1809656"/>
                    <a:pt x="775567" y="775567"/>
                  </a:cubicBezTo>
                  <a:cubicBezTo>
                    <a:pt x="1615764" y="-64630"/>
                    <a:pt x="2880112" y="-222167"/>
                    <a:pt x="3879365" y="302957"/>
                  </a:cubicBezTo>
                  <a:lnTo>
                    <a:pt x="3933537" y="334969"/>
                  </a:lnTo>
                  <a:close/>
                </a:path>
              </a:pathLst>
            </a:custGeom>
          </p:spPr>
        </p:pic>
      </p:grpSp>
      <p:sp>
        <p:nvSpPr>
          <p:cNvPr id="3" name="矩形 2"/>
          <p:cNvSpPr/>
          <p:nvPr/>
        </p:nvSpPr>
        <p:spPr>
          <a:xfrm>
            <a:off x="10386015" y="503464"/>
            <a:ext cx="798285" cy="4673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408703" y="1545301"/>
            <a:ext cx="775597" cy="3631763"/>
          </a:xfrm>
          <a:prstGeom prst="rect">
            <a:avLst/>
          </a:prstGeom>
        </p:spPr>
        <p:txBody>
          <a:bodyPr vert="eaVert" wrap="none">
            <a:spAutoFit/>
          </a:bodyPr>
          <a:lstStyle/>
          <a:p>
            <a:pPr algn="ctr">
              <a:lnSpc>
                <a:spcPct val="120000"/>
              </a:lnSpc>
            </a:pPr>
            <a:r>
              <a:rPr lang="zh-CN" altLang="en-US" sz="3200" b="1" spc="300">
                <a:solidFill>
                  <a:srgbClr val="333333"/>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3200" b="1">
              <a:solidFill>
                <a:srgbClr val="333333"/>
              </a:solidFill>
              <a:latin typeface="隶书" panose="02010509060101010101" pitchFamily="49" charset="-122"/>
              <a:ea typeface="隶书" panose="02010509060101010101" pitchFamily="49"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nodeType="afterGroup">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nodeType="afterGroup">
                            <p:stCondLst>
                              <p:cond delay="2500"/>
                            </p:stCondLst>
                            <p:childTnLst>
                              <p:par>
                                <p:cTn id="16" presetID="2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图片 7"/>
          <p:cNvPicPr>
            <a:picLocks noChangeAspect="1"/>
          </p:cNvPicPr>
          <p:nvPr/>
        </p:nvPicPr>
        <p:blipFill>
          <a:blip r:embed="rId2">
            <a:clrChange>
              <a:clrFrom>
                <a:srgbClr val="FAFAFA"/>
              </a:clrFrom>
              <a:clrTo>
                <a:srgbClr val="FAFAFA">
                  <a:alpha val="0"/>
                </a:srgbClr>
              </a:clrTo>
            </a:clrChange>
          </a:blip>
          <a:stretch>
            <a:fillRect/>
          </a:stretch>
        </p:blipFill>
        <p:spPr>
          <a:xfrm>
            <a:off x="3966300" y="3552672"/>
            <a:ext cx="4332426" cy="2774773"/>
          </a:xfrm>
          <a:prstGeom prst="rect">
            <a:avLst/>
          </a:prstGeom>
        </p:spPr>
      </p:pic>
      <p:sp>
        <p:nvSpPr>
          <p:cNvPr id="2" name="文本框 1"/>
          <p:cNvSpPr txBox="1"/>
          <p:nvPr/>
        </p:nvSpPr>
        <p:spPr>
          <a:xfrm>
            <a:off x="10942218" y="1408670"/>
            <a:ext cx="184731" cy="769441"/>
          </a:xfrm>
          <a:prstGeom prst="rect">
            <a:avLst/>
          </a:prstGeom>
          <a:noFill/>
        </p:spPr>
        <p:txBody>
          <a:bodyPr wrap="none" rtlCol="0">
            <a:spAutoFit/>
          </a:bodyPr>
          <a:lstStyle/>
          <a:p>
            <a:pPr algn="ctr"/>
            <a:endParaRPr kumimoji="1" lang="zh-CN" altLang="en-US" sz="4400">
              <a:solidFill>
                <a:schemeClr val="tx1">
                  <a:lumMod val="95000"/>
                  <a:lumOff val="5000"/>
                </a:schemeClr>
              </a:solidFill>
              <a:cs typeface="+mn-ea"/>
              <a:sym typeface="+mn-lt"/>
            </a:endParaRPr>
          </a:p>
        </p:txBody>
      </p:sp>
      <p:pic>
        <p:nvPicPr>
          <p:cNvPr id="7" name="图片 6"/>
          <p:cNvPicPr>
            <a:picLocks noChangeAspect="1"/>
          </p:cNvPicPr>
          <p:nvPr/>
        </p:nvPicPr>
        <p:blipFill>
          <a:blip r:embed="rId3"/>
          <a:stretch>
            <a:fillRect/>
          </a:stretch>
        </p:blipFill>
        <p:spPr>
          <a:xfrm>
            <a:off x="9235693" y="1506849"/>
            <a:ext cx="252391" cy="295813"/>
          </a:xfrm>
          <a:prstGeom prst="rect">
            <a:avLst/>
          </a:prstGeom>
        </p:spPr>
      </p:pic>
      <p:sp>
        <p:nvSpPr>
          <p:cNvPr id="9" name="文本框 8"/>
          <p:cNvSpPr txBox="1"/>
          <p:nvPr/>
        </p:nvSpPr>
        <p:spPr>
          <a:xfrm>
            <a:off x="2883283" y="913749"/>
            <a:ext cx="6352410" cy="1569660"/>
          </a:xfrm>
          <a:prstGeom prst="rect">
            <a:avLst/>
          </a:prstGeom>
          <a:noFill/>
        </p:spPr>
        <p:txBody>
          <a:bodyPr wrap="square" rtlCol="0">
            <a:spAutoFit/>
          </a:bodyPr>
          <a:lstStyle/>
          <a:p>
            <a:pPr algn="ctr"/>
            <a:r>
              <a:rPr kumimoji="1" lang="zh-CN" altLang="en-US" sz="9600" spc="300">
                <a:latin typeface="隶书" panose="02010509060101010101" pitchFamily="49" charset="-122"/>
                <a:ea typeface="隶书" panose="02010509060101010101" pitchFamily="49" charset="-122"/>
                <a:cs typeface="+mn-ea"/>
                <a:sym typeface="+mn-lt"/>
              </a:rPr>
              <a:t> 添加标题</a:t>
            </a:r>
          </a:p>
        </p:txBody>
      </p:sp>
      <p:sp>
        <p:nvSpPr>
          <p:cNvPr id="10" name="文本框 9"/>
          <p:cNvSpPr txBox="1">
            <a:spLocks noChangeArrowheads="1"/>
          </p:cNvSpPr>
          <p:nvPr/>
        </p:nvSpPr>
        <p:spPr bwMode="auto">
          <a:xfrm>
            <a:off x="3621808" y="2388295"/>
            <a:ext cx="516428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nchor="ct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200000"/>
              </a:lnSpc>
            </a:pPr>
            <a:r>
              <a:rPr lang="zh-CN" altLang="en-US" sz="1600" spc="30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endParaRPr lang="zh-CN" altLang="en-US" sz="1600">
              <a:latin typeface="隶书" panose="02010509060101010101" pitchFamily="49" charset="-122"/>
              <a:ea typeface="隶书" panose="02010509060101010101" pitchFamily="49"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nodeType="afterGroup">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900" decel="100000" fill="hold"/>
                                        <p:tgtEl>
                                          <p:spTgt spid="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5" fill="hold" nodeType="afterGroup">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nodeType="afterGroup">
                            <p:stCondLst>
                              <p:cond delay="20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srcRect l="6526" t="1767" r="2376" b="1767"/>
          <a:stretch>
            <a:fillRect/>
          </a:stretch>
        </p:blipFill>
        <p:spPr>
          <a:xfrm>
            <a:off x="1110942" y="2036170"/>
            <a:ext cx="2740420" cy="2747767"/>
          </a:xfrm>
          <a:prstGeom prst="ellipse">
            <a:avLst/>
          </a:prstGeom>
          <a:solidFill>
            <a:schemeClr val="bg1"/>
          </a:solidFill>
        </p:spPr>
      </p:pic>
      <p:sp>
        <p:nvSpPr>
          <p:cNvPr id="2" name="椭圆 1"/>
          <p:cNvSpPr/>
          <p:nvPr/>
        </p:nvSpPr>
        <p:spPr>
          <a:xfrm>
            <a:off x="3555424" y="2005547"/>
            <a:ext cx="2809012" cy="2809012"/>
          </a:xfrm>
          <a:prstGeom prst="ellipse">
            <a:avLst/>
          </a:prstGeom>
          <a:solidFill>
            <a:srgbClr val="EAEAEA"/>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724429" y="2957622"/>
            <a:ext cx="2613516" cy="904863"/>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4400" b="1">
                <a:solidFill>
                  <a:schemeClr val="tx1">
                    <a:lumMod val="85000"/>
                    <a:lumOff val="15000"/>
                  </a:schemeClr>
                </a:solidFill>
                <a:latin typeface="方正姚体" panose="02010601030101010101" pitchFamily="2" charset="-122"/>
                <a:ea typeface="方正姚体" panose="02010601030101010101" pitchFamily="2" charset="-122"/>
              </a:rPr>
              <a:t>添加标题</a:t>
            </a: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rcRect l="8181" r="2986"/>
          <a:stretch>
            <a:fillRect/>
          </a:stretch>
        </p:blipFill>
        <p:spPr>
          <a:xfrm>
            <a:off x="6068498" y="2074624"/>
            <a:ext cx="2740420" cy="2670859"/>
          </a:xfrm>
          <a:prstGeom prst="ellipse">
            <a:avLst/>
          </a:prstGeom>
        </p:spPr>
      </p:pic>
      <p:sp>
        <p:nvSpPr>
          <p:cNvPr id="6" name="椭圆 5"/>
          <p:cNvSpPr/>
          <p:nvPr/>
        </p:nvSpPr>
        <p:spPr>
          <a:xfrm>
            <a:off x="8581572" y="2005547"/>
            <a:ext cx="2809012" cy="2809012"/>
          </a:xfrm>
          <a:prstGeom prst="ellipse">
            <a:avLst/>
          </a:prstGeom>
          <a:solidFill>
            <a:srgbClr val="EAEAEA"/>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877510" y="2693030"/>
            <a:ext cx="2281237" cy="143404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nodeType="afterGroup">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animBg="1"/>
      <p:bldP spid="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p:cNvSpPr/>
          <p:nvPr/>
        </p:nvSpPr>
        <p:spPr>
          <a:xfrm>
            <a:off x="7311573" y="1862467"/>
            <a:ext cx="3331708" cy="386286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40612" y="2135898"/>
            <a:ext cx="6093976" cy="3316001"/>
          </a:xfrm>
          <a:prstGeom prst="rect">
            <a:avLst/>
          </a:prstGeom>
          <a:noFill/>
        </p:spPr>
        <p:txBody>
          <a:bodyPr vert="eaVert" wrap="square" rtlCol="0">
            <a:spAutoFit/>
          </a:bodyPr>
          <a:lstStyle/>
          <a:p>
            <a:pPr>
              <a:lnSpc>
                <a:spcPct val="300000"/>
              </a:lnSpc>
            </a:pPr>
            <a:r>
              <a:rPr lang="zh-CN" altLang="en-US" sz="160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p>
        </p:txBody>
      </p:sp>
      <p:pic>
        <p:nvPicPr>
          <p:cNvPr id="11" name="图片 10"/>
          <p:cNvPicPr>
            <a:picLocks noChangeAspect="1" noChangeArrowheads="1"/>
          </p:cNvPicPr>
          <p:nvPr/>
        </p:nvPicPr>
        <p:blipFill>
          <a:blip r:embed="rId2">
            <a:grayscl/>
            <a:extLst>
              <a:ext uri="{28A0092B-C50C-407E-A947-70E740481C1C}">
                <a14:useLocalDpi xmlns:a14="http://schemas.microsoft.com/office/drawing/2010/main" val="0"/>
              </a:ext>
            </a:extLst>
          </a:blip>
          <a:stretch>
            <a:fillRect/>
          </a:stretch>
        </p:blipFill>
        <p:spPr bwMode="auto">
          <a:xfrm>
            <a:off x="1041402" y="1862467"/>
            <a:ext cx="3045422" cy="386286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0165527" y="1671789"/>
            <a:ext cx="923330" cy="4161118"/>
          </a:xfrm>
          <a:prstGeom prst="rect">
            <a:avLst/>
          </a:prstGeom>
        </p:spPr>
        <p:txBody>
          <a:bodyPr vert="eaVert" wrap="square">
            <a:spAutoFit/>
          </a:bodyPr>
          <a:lstStyle/>
          <a:p>
            <a:pPr algn="dist"/>
            <a:r>
              <a:rPr lang="zh-CN" altLang="en-US" sz="48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a:solidFill>
                <a:srgbClr val="404040"/>
              </a:solidFill>
              <a:latin typeface="方正姚体" panose="02010601030101010101" pitchFamily="2" charset="-122"/>
              <a:ea typeface="方正姚体" panose="02010601030101010101" pitchFamily="2" charset="-122"/>
            </a:endParaRPr>
          </a:p>
        </p:txBody>
      </p:sp>
      <p:sp>
        <p:nvSpPr>
          <p:cNvPr id="6" name="矩形 5"/>
          <p:cNvSpPr/>
          <p:nvPr/>
        </p:nvSpPr>
        <p:spPr>
          <a:xfrm>
            <a:off x="10213387" y="1452900"/>
            <a:ext cx="875471" cy="451376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rcRect l="12957" t="944" r="5533" b="9657"/>
          <a:stretch>
            <a:fillRect/>
          </a:stretch>
        </p:blipFill>
        <p:spPr>
          <a:xfrm>
            <a:off x="523420" y="544588"/>
            <a:ext cx="11154230" cy="5837072"/>
          </a:xfrm>
          <a:prstGeom prst="rect">
            <a:avLst/>
          </a:prstGeom>
        </p:spPr>
      </p:pic>
      <p:sp>
        <p:nvSpPr>
          <p:cNvPr id="5" name="矩形 4"/>
          <p:cNvSpPr/>
          <p:nvPr/>
        </p:nvSpPr>
        <p:spPr>
          <a:xfrm>
            <a:off x="523420" y="547724"/>
            <a:ext cx="11154231" cy="5834026"/>
          </a:xfrm>
          <a:prstGeom prst="rect">
            <a:avLst/>
          </a:prstGeom>
          <a:gradFill>
            <a:gsLst>
              <a:gs pos="0">
                <a:schemeClr val="tx1">
                  <a:alpha val="41000"/>
                </a:schemeClr>
              </a:gs>
              <a:gs pos="76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6" name="文本框 5"/>
          <p:cNvSpPr txBox="1"/>
          <p:nvPr/>
        </p:nvSpPr>
        <p:spPr>
          <a:xfrm>
            <a:off x="2883283" y="830338"/>
            <a:ext cx="6352410" cy="1569660"/>
          </a:xfrm>
          <a:prstGeom prst="rect">
            <a:avLst/>
          </a:prstGeom>
          <a:noFill/>
        </p:spPr>
        <p:txBody>
          <a:bodyPr wrap="square" rtlCol="0">
            <a:spAutoFit/>
          </a:bodyPr>
          <a:lstStyle/>
          <a:p>
            <a:pPr algn="ctr"/>
            <a:r>
              <a:rPr kumimoji="1" lang="zh-CN" altLang="en-US" sz="9600" spc="300">
                <a:solidFill>
                  <a:schemeClr val="bg1"/>
                </a:solidFill>
                <a:latin typeface="隶书" panose="02010509060101010101" pitchFamily="49" charset="-122"/>
                <a:ea typeface="隶书" panose="02010509060101010101" pitchFamily="49" charset="-122"/>
                <a:cs typeface="+mn-ea"/>
                <a:sym typeface="+mn-lt"/>
              </a:rPr>
              <a:t> 添加标题</a:t>
            </a:r>
          </a:p>
        </p:txBody>
      </p:sp>
      <p:pic>
        <p:nvPicPr>
          <p:cNvPr id="8" name="图片 7"/>
          <p:cNvPicPr>
            <a:picLocks noChangeAspect="1"/>
          </p:cNvPicPr>
          <p:nvPr/>
        </p:nvPicPr>
        <p:blipFill>
          <a:blip r:embed="rId4"/>
          <a:stretch>
            <a:fillRect/>
          </a:stretch>
        </p:blipFill>
        <p:spPr>
          <a:xfrm>
            <a:off x="8642079" y="1271111"/>
            <a:ext cx="252391" cy="287368"/>
          </a:xfrm>
          <a:prstGeom prst="rect">
            <a:avLst/>
          </a:prstGeom>
        </p:spPr>
      </p:pic>
      <p:sp>
        <p:nvSpPr>
          <p:cNvPr id="10" name="文本框 9"/>
          <p:cNvSpPr txBox="1">
            <a:spLocks noChangeArrowheads="1"/>
          </p:cNvSpPr>
          <p:nvPr/>
        </p:nvSpPr>
        <p:spPr bwMode="auto">
          <a:xfrm>
            <a:off x="3403716" y="2303509"/>
            <a:ext cx="5311544" cy="988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nchor="ct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200000"/>
              </a:lnSpc>
            </a:pPr>
            <a:r>
              <a:rPr lang="zh-CN" altLang="en-US" sz="1600" spc="300">
                <a:solidFill>
                  <a:schemeClr val="bg1"/>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endParaRPr lang="zh-CN" altLang="en-US" sz="1600">
              <a:solidFill>
                <a:schemeClr val="bg1"/>
              </a:solidFill>
              <a:latin typeface="隶书" panose="02010509060101010101" pitchFamily="49" charset="-122"/>
              <a:ea typeface="隶书" panose="02010509060101010101" pitchFamily="49"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nodeType="afterGroup">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nodeType="afterGroup">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744794" y="2441593"/>
            <a:ext cx="800219" cy="2357324"/>
          </a:xfrm>
          <a:prstGeom prst="rect">
            <a:avLst/>
          </a:prstGeom>
          <a:noFill/>
        </p:spPr>
        <p:txBody>
          <a:bodyPr vert="eaVert" wrap="square" rtlCol="0">
            <a:spAutoFit/>
          </a:bodyPr>
          <a:lstStyle/>
          <a:p>
            <a:r>
              <a:rPr lang="zh-CN" altLang="en-US" sz="4000" b="1">
                <a:solidFill>
                  <a:schemeClr val="tx1">
                    <a:lumMod val="50000"/>
                    <a:lumOff val="50000"/>
                  </a:schemeClr>
                </a:solidFill>
                <a:latin typeface="颜真卿颜体" panose="02010600030101010101" pitchFamily="2" charset="-122"/>
                <a:ea typeface="颜真卿颜体" panose="02010600030101010101" pitchFamily="2" charset="-122"/>
              </a:rPr>
              <a:t>第四章</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nodeType="afterGroup">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nodeType="afterGroup">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5129" y="1480864"/>
            <a:ext cx="4532793" cy="4267200"/>
          </a:xfrm>
          <a:prstGeom prst="rect">
            <a:avLst/>
          </a:prstGeom>
          <a:ln w="57150">
            <a:solidFill>
              <a:schemeClr val="bg1"/>
            </a:solidFill>
          </a:ln>
          <a:effectLst>
            <a:outerShdw blurRad="50800" dist="38100" dir="2700000" algn="tl" rotWithShape="0">
              <a:prstClr val="black">
                <a:alpha val="40000"/>
              </a:prstClr>
            </a:outerShdw>
          </a:effectLst>
        </p:spPr>
      </p:pic>
      <p:sp>
        <p:nvSpPr>
          <p:cNvPr id="10" name="矩形 9"/>
          <p:cNvSpPr/>
          <p:nvPr/>
        </p:nvSpPr>
        <p:spPr>
          <a:xfrm>
            <a:off x="6257251" y="2075332"/>
            <a:ext cx="2877711" cy="584775"/>
          </a:xfrm>
          <a:prstGeom prst="rect">
            <a:avLst/>
          </a:prstGeom>
        </p:spPr>
        <p:txBody>
          <a:bodyPr wrap="none">
            <a:spAutoFit/>
          </a:bodyPr>
          <a:lstStyle/>
          <a:p>
            <a:r>
              <a:rPr lang="zh-CN" altLang="en-US" sz="3200" b="1" spc="30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3200" b="1">
              <a:latin typeface="方正姚体" panose="02010601030101010101" pitchFamily="2" charset="-122"/>
              <a:ea typeface="方正姚体" panose="02010601030101010101" pitchFamily="2" charset="-122"/>
            </a:endParaRPr>
          </a:p>
        </p:txBody>
      </p:sp>
      <p:grpSp>
        <p:nvGrpSpPr>
          <p:cNvPr id="14" name="组合 13"/>
          <p:cNvGrpSpPr/>
          <p:nvPr/>
        </p:nvGrpSpPr>
        <p:grpSpPr>
          <a:xfrm>
            <a:off x="6445250" y="4041021"/>
            <a:ext cx="5425446" cy="688202"/>
            <a:chOff x="6203950" y="3213332"/>
            <a:chExt cx="5425446" cy="688202"/>
          </a:xfrm>
        </p:grpSpPr>
        <p:sp>
          <p:nvSpPr>
            <p:cNvPr id="8" name="矩形 7"/>
            <p:cNvSpPr/>
            <p:nvPr/>
          </p:nvSpPr>
          <p:spPr>
            <a:xfrm>
              <a:off x="6723347" y="3213332"/>
              <a:ext cx="4906049" cy="688202"/>
            </a:xfrm>
            <a:prstGeom prst="rect">
              <a:avLst/>
            </a:prstGeom>
          </p:spPr>
          <p:txBody>
            <a:bodyPr wrap="square">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grpSp>
          <p:nvGrpSpPr>
            <p:cNvPr id="13" name="组合 12"/>
            <p:cNvGrpSpPr/>
            <p:nvPr/>
          </p:nvGrpSpPr>
          <p:grpSpPr>
            <a:xfrm>
              <a:off x="6203950" y="3335751"/>
              <a:ext cx="415498" cy="370563"/>
              <a:chOff x="8397536" y="1371600"/>
              <a:chExt cx="415498" cy="370563"/>
            </a:xfrm>
          </p:grpSpPr>
          <p:sp>
            <p:nvSpPr>
              <p:cNvPr id="11" name="矩形 10"/>
              <p:cNvSpPr/>
              <p:nvPr/>
            </p:nvSpPr>
            <p:spPr>
              <a:xfrm>
                <a:off x="8420004" y="1371600"/>
                <a:ext cx="370563" cy="37056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397536" y="1372215"/>
                <a:ext cx="415498" cy="369332"/>
              </a:xfrm>
              <a:prstGeom prst="rect">
                <a:avLst/>
              </a:prstGeom>
            </p:spPr>
            <p:txBody>
              <a:bodyPr wrap="none">
                <a:spAutoFit/>
              </a:bodyPr>
              <a:lstStyle/>
              <a:p>
                <a:r>
                  <a:rPr lang="zh-CN" altLang="en-US">
                    <a:latin typeface="隶书" panose="02010509060101010101" pitchFamily="49" charset="-122"/>
                    <a:ea typeface="隶书" panose="02010509060101010101" pitchFamily="49" charset="-122"/>
                  </a:rPr>
                  <a:t>贰</a:t>
                </a:r>
              </a:p>
            </p:txBody>
          </p:sp>
        </p:grpSp>
      </p:grpSp>
      <p:grpSp>
        <p:nvGrpSpPr>
          <p:cNvPr id="15" name="组合 14"/>
          <p:cNvGrpSpPr/>
          <p:nvPr/>
        </p:nvGrpSpPr>
        <p:grpSpPr>
          <a:xfrm>
            <a:off x="6445250" y="2918324"/>
            <a:ext cx="5425445" cy="688202"/>
            <a:chOff x="6203950" y="3169930"/>
            <a:chExt cx="5425445" cy="688202"/>
          </a:xfrm>
        </p:grpSpPr>
        <p:sp>
          <p:nvSpPr>
            <p:cNvPr id="16" name="矩形 15"/>
            <p:cNvSpPr/>
            <p:nvPr/>
          </p:nvSpPr>
          <p:spPr>
            <a:xfrm>
              <a:off x="6723346" y="3169930"/>
              <a:ext cx="4906049" cy="390326"/>
            </a:xfrm>
            <a:prstGeom prst="rect">
              <a:avLst/>
            </a:prstGeom>
          </p:spPr>
          <p:txBody>
            <a:bodyPr wrap="square">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点息 </a:t>
              </a:r>
            </a:p>
          </p:txBody>
        </p:sp>
        <p:grpSp>
          <p:nvGrpSpPr>
            <p:cNvPr id="17" name="组合 16"/>
            <p:cNvGrpSpPr/>
            <p:nvPr/>
          </p:nvGrpSpPr>
          <p:grpSpPr>
            <a:xfrm>
              <a:off x="6203950" y="3335751"/>
              <a:ext cx="415498" cy="370563"/>
              <a:chOff x="8397536" y="1371600"/>
              <a:chExt cx="415498" cy="370563"/>
            </a:xfrm>
          </p:grpSpPr>
          <p:sp>
            <p:nvSpPr>
              <p:cNvPr id="18" name="矩形 17"/>
              <p:cNvSpPr/>
              <p:nvPr/>
            </p:nvSpPr>
            <p:spPr>
              <a:xfrm>
                <a:off x="8420004" y="1371600"/>
                <a:ext cx="370563" cy="37056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397536" y="1372215"/>
                <a:ext cx="415498" cy="369332"/>
              </a:xfrm>
              <a:prstGeom prst="rect">
                <a:avLst/>
              </a:prstGeom>
            </p:spPr>
            <p:txBody>
              <a:bodyPr wrap="none">
                <a:spAutoFit/>
              </a:bodyPr>
              <a:lstStyle/>
              <a:p>
                <a:r>
                  <a:rPr lang="zh-CN" altLang="en-US">
                    <a:latin typeface="隶书" panose="02010509060101010101" pitchFamily="49" charset="-122"/>
                    <a:ea typeface="隶书" panose="02010509060101010101" pitchFamily="49" charset="-122"/>
                  </a:rPr>
                  <a:t>壹</a:t>
                </a:r>
              </a:p>
            </p:txBody>
          </p:sp>
        </p:grpSp>
      </p:grpSp>
      <p:grpSp>
        <p:nvGrpSpPr>
          <p:cNvPr id="20" name="组合 19"/>
          <p:cNvGrpSpPr/>
          <p:nvPr/>
        </p:nvGrpSpPr>
        <p:grpSpPr>
          <a:xfrm>
            <a:off x="6445250" y="5055877"/>
            <a:ext cx="5425447" cy="688202"/>
            <a:chOff x="6203950" y="3148893"/>
            <a:chExt cx="5425447" cy="688202"/>
          </a:xfrm>
        </p:grpSpPr>
        <p:sp>
          <p:nvSpPr>
            <p:cNvPr id="21" name="矩形 20"/>
            <p:cNvSpPr/>
            <p:nvPr/>
          </p:nvSpPr>
          <p:spPr>
            <a:xfrm>
              <a:off x="6723348" y="3148893"/>
              <a:ext cx="4906049" cy="688202"/>
            </a:xfrm>
            <a:prstGeom prst="rect">
              <a:avLst/>
            </a:prstGeom>
          </p:spPr>
          <p:txBody>
            <a:bodyPr wrap="square">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grpSp>
          <p:nvGrpSpPr>
            <p:cNvPr id="22" name="组合 21"/>
            <p:cNvGrpSpPr/>
            <p:nvPr/>
          </p:nvGrpSpPr>
          <p:grpSpPr>
            <a:xfrm>
              <a:off x="6203950" y="3335751"/>
              <a:ext cx="415498" cy="370563"/>
              <a:chOff x="8397536" y="1371600"/>
              <a:chExt cx="415498" cy="370563"/>
            </a:xfrm>
          </p:grpSpPr>
          <p:sp>
            <p:nvSpPr>
              <p:cNvPr id="23" name="矩形 22"/>
              <p:cNvSpPr/>
              <p:nvPr/>
            </p:nvSpPr>
            <p:spPr>
              <a:xfrm>
                <a:off x="8420004" y="1371600"/>
                <a:ext cx="370563" cy="37056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397536" y="1372215"/>
                <a:ext cx="415498" cy="369332"/>
              </a:xfrm>
              <a:prstGeom prst="rect">
                <a:avLst/>
              </a:prstGeom>
            </p:spPr>
            <p:txBody>
              <a:bodyPr wrap="none">
                <a:spAutoFit/>
              </a:bodyPr>
              <a:lstStyle/>
              <a:p>
                <a:r>
                  <a:rPr lang="zh-CN" altLang="en-US">
                    <a:latin typeface="隶书" panose="02010509060101010101" pitchFamily="49" charset="-122"/>
                    <a:ea typeface="隶书" panose="02010509060101010101" pitchFamily="49" charset="-122"/>
                  </a:rPr>
                  <a:t>叁</a:t>
                </a:r>
              </a:p>
            </p:txBody>
          </p:sp>
        </p:grpSp>
      </p:grpSp>
      <p:sp>
        <p:nvSpPr>
          <p:cNvPr id="26" name="文本框 25"/>
          <p:cNvSpPr txBox="1"/>
          <p:nvPr/>
        </p:nvSpPr>
        <p:spPr>
          <a:xfrm>
            <a:off x="5089400" y="1637710"/>
            <a:ext cx="615553" cy="2044793"/>
          </a:xfrm>
          <a:prstGeom prst="rect">
            <a:avLst/>
          </a:prstGeom>
          <a:noFill/>
        </p:spPr>
        <p:txBody>
          <a:bodyPr vert="eaVert" wrap="square" rtlCol="0">
            <a:spAutoFit/>
          </a:bodyPr>
          <a:lstStyle/>
          <a:p>
            <a:r>
              <a:rPr lang="zh-CN" altLang="en-US" sz="2800" b="1">
                <a:solidFill>
                  <a:schemeClr val="tx1">
                    <a:lumMod val="65000"/>
                    <a:lumOff val="35000"/>
                  </a:schemeClr>
                </a:solidFill>
                <a:latin typeface="颜真卿颜体" panose="02010600030101010101" pitchFamily="2" charset="-122"/>
                <a:ea typeface="颜真卿颜体" panose="02010600030101010101" pitchFamily="2" charset="-122"/>
              </a:rPr>
              <a:t>空山新雨后</a:t>
            </a:r>
          </a:p>
        </p:txBody>
      </p:sp>
      <p:sp>
        <p:nvSpPr>
          <p:cNvPr id="27" name="文本框 26"/>
          <p:cNvSpPr txBox="1"/>
          <p:nvPr/>
        </p:nvSpPr>
        <p:spPr>
          <a:xfrm>
            <a:off x="4412292" y="1608435"/>
            <a:ext cx="677108" cy="3205157"/>
          </a:xfrm>
          <a:prstGeom prst="rect">
            <a:avLst/>
          </a:prstGeom>
          <a:noFill/>
        </p:spPr>
        <p:txBody>
          <a:bodyPr vert="eaVert" wrap="square" rtlCol="0">
            <a:spAutoFit/>
          </a:bodyPr>
          <a:lstStyle/>
          <a:p>
            <a:r>
              <a:rPr lang="zh-CN" altLang="en-US" sz="3200" b="1">
                <a:solidFill>
                  <a:schemeClr val="tx1">
                    <a:lumMod val="65000"/>
                    <a:lumOff val="35000"/>
                  </a:schemeClr>
                </a:solidFill>
                <a:latin typeface="颜真卿颜体" panose="02010600030101010101" pitchFamily="2" charset="-122"/>
                <a:ea typeface="颜真卿颜体" panose="02010600030101010101" pitchFamily="2" charset="-122"/>
              </a:rPr>
              <a:t>天气晚来秋</a:t>
            </a: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500"/>
                                        <p:tgtEl>
                                          <p:spTgt spid="10"/>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par>
                          <p:cTn id="28" fill="hold" nodeType="afterGroup">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6" grpId="0"/>
      <p:bldP spid="2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744794" y="2441593"/>
            <a:ext cx="800219" cy="2357324"/>
          </a:xfrm>
          <a:prstGeom prst="rect">
            <a:avLst/>
          </a:prstGeom>
          <a:noFill/>
        </p:spPr>
        <p:txBody>
          <a:bodyPr vert="eaVert" wrap="square" rtlCol="0">
            <a:spAutoFit/>
          </a:bodyPr>
          <a:lstStyle/>
          <a:p>
            <a:r>
              <a:rPr lang="zh-CN" altLang="en-US" sz="4000" b="1">
                <a:solidFill>
                  <a:schemeClr val="tx1">
                    <a:lumMod val="50000"/>
                    <a:lumOff val="50000"/>
                  </a:schemeClr>
                </a:solidFill>
                <a:latin typeface="颜真卿颜体" panose="02010600030101010101" pitchFamily="2" charset="-122"/>
                <a:ea typeface="颜真卿颜体" panose="02010600030101010101" pitchFamily="2" charset="-122"/>
              </a:rPr>
              <a:t>第一章</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nodeType="afterGroup">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nodeType="afterGroup">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4095096" y="579614"/>
            <a:ext cx="4081382" cy="5698772"/>
          </a:xfrm>
          <a:prstGeom prst="rect">
            <a:avLst/>
          </a:prstGeom>
        </p:spPr>
      </p:pic>
      <p:grpSp>
        <p:nvGrpSpPr>
          <p:cNvPr id="15" name="组合 14"/>
          <p:cNvGrpSpPr/>
          <p:nvPr/>
        </p:nvGrpSpPr>
        <p:grpSpPr>
          <a:xfrm>
            <a:off x="10672182" y="1622944"/>
            <a:ext cx="830997" cy="4126005"/>
            <a:chOff x="10438157" y="1972283"/>
            <a:chExt cx="830997" cy="4126005"/>
          </a:xfrm>
        </p:grpSpPr>
        <p:grpSp>
          <p:nvGrpSpPr>
            <p:cNvPr id="16" name="组合 15"/>
            <p:cNvGrpSpPr/>
            <p:nvPr/>
          </p:nvGrpSpPr>
          <p:grpSpPr>
            <a:xfrm>
              <a:off x="10555316" y="1972283"/>
              <a:ext cx="596681" cy="590550"/>
              <a:chOff x="8116916" y="1610333"/>
              <a:chExt cx="596681" cy="590550"/>
            </a:xfrm>
          </p:grpSpPr>
          <p:grpSp>
            <p:nvGrpSpPr>
              <p:cNvPr id="18" name="组合 17"/>
              <p:cNvGrpSpPr/>
              <p:nvPr/>
            </p:nvGrpSpPr>
            <p:grpSpPr>
              <a:xfrm>
                <a:off x="8116916" y="1610333"/>
                <a:ext cx="596681" cy="590550"/>
                <a:chOff x="3590925" y="1201734"/>
                <a:chExt cx="596681" cy="590550"/>
              </a:xfrm>
            </p:grpSpPr>
            <p:cxnSp>
              <p:nvCxnSpPr>
                <p:cNvPr id="20" name="直接连接符 19"/>
                <p:cNvCxnSpPr/>
                <p:nvPr/>
              </p:nvCxnSpPr>
              <p:spPr>
                <a:xfrm>
                  <a:off x="3590925" y="1201734"/>
                  <a:ext cx="596681"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597056" y="1201734"/>
                  <a:ext cx="590550"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597056" y="1497009"/>
                  <a:ext cx="590550"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3889265" y="1201734"/>
                  <a:ext cx="3066"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8120746" y="1610333"/>
                <a:ext cx="590550" cy="59055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a:solidFill>
                      <a:schemeClr val="tx1">
                        <a:lumMod val="75000"/>
                        <a:lumOff val="25000"/>
                      </a:schemeClr>
                    </a:solidFill>
                    <a:latin typeface="隶书" panose="02010509060101010101" pitchFamily="49" charset="-122"/>
                    <a:ea typeface="隶书" panose="02010509060101010101" pitchFamily="49" charset="-122"/>
                  </a:rPr>
                  <a:t>肆</a:t>
                </a:r>
              </a:p>
            </p:txBody>
          </p:sp>
        </p:grpSp>
        <p:sp>
          <p:nvSpPr>
            <p:cNvPr id="17" name="文本框 16"/>
            <p:cNvSpPr txBox="1"/>
            <p:nvPr/>
          </p:nvSpPr>
          <p:spPr>
            <a:xfrm>
              <a:off x="10438157" y="3007685"/>
              <a:ext cx="830997" cy="3090603"/>
            </a:xfrm>
            <a:prstGeom prst="rect">
              <a:avLst/>
            </a:prstGeom>
            <a:noFill/>
          </p:spPr>
          <p:txBody>
            <a:bodyPr vert="eaVert" wrap="square" rtlCol="0">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24" name="组合 23"/>
          <p:cNvGrpSpPr/>
          <p:nvPr/>
        </p:nvGrpSpPr>
        <p:grpSpPr>
          <a:xfrm>
            <a:off x="9239705" y="1622944"/>
            <a:ext cx="830997" cy="4126005"/>
            <a:chOff x="8854153" y="1972283"/>
            <a:chExt cx="830997" cy="4126005"/>
          </a:xfrm>
        </p:grpSpPr>
        <p:grpSp>
          <p:nvGrpSpPr>
            <p:cNvPr id="25" name="组合 24"/>
            <p:cNvGrpSpPr/>
            <p:nvPr/>
          </p:nvGrpSpPr>
          <p:grpSpPr>
            <a:xfrm>
              <a:off x="8971312" y="1972283"/>
              <a:ext cx="596681" cy="592138"/>
              <a:chOff x="6532912" y="1610333"/>
              <a:chExt cx="596681" cy="592138"/>
            </a:xfrm>
          </p:grpSpPr>
          <p:grpSp>
            <p:nvGrpSpPr>
              <p:cNvPr id="27" name="组合 26"/>
              <p:cNvGrpSpPr/>
              <p:nvPr/>
            </p:nvGrpSpPr>
            <p:grpSpPr>
              <a:xfrm>
                <a:off x="6532912" y="1611921"/>
                <a:ext cx="596681" cy="590550"/>
                <a:chOff x="3590925" y="1201734"/>
                <a:chExt cx="596681" cy="590550"/>
              </a:xfrm>
            </p:grpSpPr>
            <p:cxnSp>
              <p:nvCxnSpPr>
                <p:cNvPr id="29" name="直接连接符 28"/>
                <p:cNvCxnSpPr/>
                <p:nvPr/>
              </p:nvCxnSpPr>
              <p:spPr>
                <a:xfrm>
                  <a:off x="3590925" y="1201734"/>
                  <a:ext cx="596681"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597056" y="1201734"/>
                  <a:ext cx="590550"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597056" y="1497009"/>
                  <a:ext cx="590550"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3889265" y="1201734"/>
                  <a:ext cx="3066"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8" name="矩形 27"/>
              <p:cNvSpPr/>
              <p:nvPr/>
            </p:nvSpPr>
            <p:spPr>
              <a:xfrm>
                <a:off x="6536702" y="1610333"/>
                <a:ext cx="590550" cy="59055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a:solidFill>
                      <a:schemeClr val="tx1">
                        <a:lumMod val="75000"/>
                        <a:lumOff val="25000"/>
                      </a:schemeClr>
                    </a:solidFill>
                    <a:latin typeface="隶书" panose="02010509060101010101" pitchFamily="49" charset="-122"/>
                    <a:ea typeface="隶书" panose="02010509060101010101" pitchFamily="49" charset="-122"/>
                  </a:rPr>
                  <a:t>叁</a:t>
                </a:r>
              </a:p>
            </p:txBody>
          </p:sp>
        </p:grpSp>
        <p:sp>
          <p:nvSpPr>
            <p:cNvPr id="26" name="文本框 25"/>
            <p:cNvSpPr txBox="1"/>
            <p:nvPr/>
          </p:nvSpPr>
          <p:spPr>
            <a:xfrm>
              <a:off x="8854153" y="3007685"/>
              <a:ext cx="830997" cy="3090603"/>
            </a:xfrm>
            <a:prstGeom prst="rect">
              <a:avLst/>
            </a:prstGeom>
            <a:noFill/>
          </p:spPr>
          <p:txBody>
            <a:bodyPr vert="eaVert" wrap="square" rtlCol="0">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33" name="组合 32"/>
          <p:cNvGrpSpPr/>
          <p:nvPr/>
        </p:nvGrpSpPr>
        <p:grpSpPr>
          <a:xfrm>
            <a:off x="2471487" y="1622944"/>
            <a:ext cx="830997" cy="4126005"/>
            <a:chOff x="7330158" y="1972283"/>
            <a:chExt cx="830997" cy="4126005"/>
          </a:xfrm>
        </p:grpSpPr>
        <p:grpSp>
          <p:nvGrpSpPr>
            <p:cNvPr id="34" name="组合 33"/>
            <p:cNvGrpSpPr/>
            <p:nvPr/>
          </p:nvGrpSpPr>
          <p:grpSpPr>
            <a:xfrm>
              <a:off x="7387308" y="1972283"/>
              <a:ext cx="596681" cy="593724"/>
              <a:chOff x="4948908" y="1610333"/>
              <a:chExt cx="596681" cy="593724"/>
            </a:xfrm>
          </p:grpSpPr>
          <p:grpSp>
            <p:nvGrpSpPr>
              <p:cNvPr id="36" name="组合 35"/>
              <p:cNvGrpSpPr/>
              <p:nvPr/>
            </p:nvGrpSpPr>
            <p:grpSpPr>
              <a:xfrm>
                <a:off x="4948908" y="1613507"/>
                <a:ext cx="596681" cy="590550"/>
                <a:chOff x="3590925" y="1201734"/>
                <a:chExt cx="596681" cy="590550"/>
              </a:xfrm>
            </p:grpSpPr>
            <p:cxnSp>
              <p:nvCxnSpPr>
                <p:cNvPr id="38" name="直接连接符 37"/>
                <p:cNvCxnSpPr/>
                <p:nvPr/>
              </p:nvCxnSpPr>
              <p:spPr>
                <a:xfrm>
                  <a:off x="3590925" y="1201734"/>
                  <a:ext cx="596681"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597056" y="1201734"/>
                  <a:ext cx="590550"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597056" y="1497009"/>
                  <a:ext cx="590550"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3889265" y="1201734"/>
                  <a:ext cx="3066"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4952658" y="1610333"/>
                <a:ext cx="590550" cy="59055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a:solidFill>
                      <a:schemeClr val="tx1">
                        <a:lumMod val="75000"/>
                        <a:lumOff val="25000"/>
                      </a:schemeClr>
                    </a:solidFill>
                    <a:latin typeface="隶书" panose="02010509060101010101" pitchFamily="49" charset="-122"/>
                    <a:ea typeface="隶书" panose="02010509060101010101" pitchFamily="49" charset="-122"/>
                  </a:rPr>
                  <a:t>贰</a:t>
                </a:r>
              </a:p>
            </p:txBody>
          </p:sp>
        </p:grpSp>
        <p:sp>
          <p:nvSpPr>
            <p:cNvPr id="35" name="文本框 34"/>
            <p:cNvSpPr txBox="1"/>
            <p:nvPr/>
          </p:nvSpPr>
          <p:spPr>
            <a:xfrm>
              <a:off x="7330158" y="3007685"/>
              <a:ext cx="830997" cy="3090603"/>
            </a:xfrm>
            <a:prstGeom prst="rect">
              <a:avLst/>
            </a:prstGeom>
            <a:noFill/>
          </p:spPr>
          <p:txBody>
            <a:bodyPr vert="eaVert" wrap="square" rtlCol="0">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42" name="组合 41"/>
          <p:cNvGrpSpPr/>
          <p:nvPr/>
        </p:nvGrpSpPr>
        <p:grpSpPr>
          <a:xfrm>
            <a:off x="1039010" y="1622944"/>
            <a:ext cx="830997" cy="4126005"/>
            <a:chOff x="5746154" y="1972283"/>
            <a:chExt cx="830997" cy="4126005"/>
          </a:xfrm>
        </p:grpSpPr>
        <p:grpSp>
          <p:nvGrpSpPr>
            <p:cNvPr id="43" name="组合 42"/>
            <p:cNvGrpSpPr/>
            <p:nvPr/>
          </p:nvGrpSpPr>
          <p:grpSpPr>
            <a:xfrm>
              <a:off x="5803304" y="1972283"/>
              <a:ext cx="596681" cy="590550"/>
              <a:chOff x="3364904" y="1610333"/>
              <a:chExt cx="596681" cy="590550"/>
            </a:xfrm>
          </p:grpSpPr>
          <p:grpSp>
            <p:nvGrpSpPr>
              <p:cNvPr id="45" name="组合 44"/>
              <p:cNvGrpSpPr/>
              <p:nvPr/>
            </p:nvGrpSpPr>
            <p:grpSpPr>
              <a:xfrm>
                <a:off x="3364904" y="1610333"/>
                <a:ext cx="596681" cy="590550"/>
                <a:chOff x="3590925" y="1201734"/>
                <a:chExt cx="596681" cy="590550"/>
              </a:xfrm>
            </p:grpSpPr>
            <p:cxnSp>
              <p:nvCxnSpPr>
                <p:cNvPr id="47" name="直接连接符 46"/>
                <p:cNvCxnSpPr/>
                <p:nvPr/>
              </p:nvCxnSpPr>
              <p:spPr>
                <a:xfrm>
                  <a:off x="3590925" y="1201734"/>
                  <a:ext cx="596681"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3597056" y="1201734"/>
                  <a:ext cx="590550"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6" idx="1"/>
                  <a:endCxn id="46" idx="3"/>
                </p:cNvCxnSpPr>
                <p:nvPr/>
              </p:nvCxnSpPr>
              <p:spPr>
                <a:xfrm>
                  <a:off x="3597056" y="1497009"/>
                  <a:ext cx="590550" cy="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6" idx="0"/>
                </p:cNvCxnSpPr>
                <p:nvPr/>
              </p:nvCxnSpPr>
              <p:spPr>
                <a:xfrm flipH="1">
                  <a:off x="3889265" y="1201734"/>
                  <a:ext cx="3066" cy="5905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矩形 45"/>
              <p:cNvSpPr/>
              <p:nvPr/>
            </p:nvSpPr>
            <p:spPr>
              <a:xfrm>
                <a:off x="3371035" y="1610333"/>
                <a:ext cx="590550" cy="59055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200">
                    <a:solidFill>
                      <a:srgbClr val="404040"/>
                    </a:solidFill>
                    <a:latin typeface="隶书" panose="02010509060101010101" pitchFamily="49" charset="-122"/>
                    <a:ea typeface="隶书" panose="02010509060101010101" pitchFamily="49" charset="-122"/>
                  </a:rPr>
                  <a:t>壹</a:t>
                </a:r>
              </a:p>
            </p:txBody>
          </p:sp>
        </p:grpSp>
        <p:sp>
          <p:nvSpPr>
            <p:cNvPr id="44" name="文本框 43"/>
            <p:cNvSpPr txBox="1"/>
            <p:nvPr/>
          </p:nvSpPr>
          <p:spPr>
            <a:xfrm>
              <a:off x="5746154" y="3007685"/>
              <a:ext cx="830997" cy="3090603"/>
            </a:xfrm>
            <a:prstGeom prst="rect">
              <a:avLst/>
            </a:prstGeom>
            <a:noFill/>
          </p:spPr>
          <p:txBody>
            <a:bodyPr vert="eaVert" wrap="square" rtlCol="0">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down)">
                                      <p:cBhvr>
                                        <p:cTn id="11" dur="500"/>
                                        <p:tgtEl>
                                          <p:spTgt spid="33"/>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p:cNvPicPr>
            <a:picLocks noChangeAspect="1"/>
          </p:cNvPicPr>
          <p:nvPr/>
        </p:nvPicPr>
        <p:blipFill>
          <a:blip r:embed="rId2"/>
          <a:srcRect l="6526" t="1767" r="2376" b="1767"/>
          <a:stretch>
            <a:fillRect/>
          </a:stretch>
        </p:blipFill>
        <p:spPr>
          <a:xfrm>
            <a:off x="8025721" y="1771397"/>
            <a:ext cx="3542164" cy="3551660"/>
          </a:xfrm>
          <a:prstGeom prst="ellipse">
            <a:avLst/>
          </a:prstGeom>
          <a:solidFill>
            <a:schemeClr val="bg1"/>
          </a:solidFill>
        </p:spPr>
      </p:pic>
      <p:sp>
        <p:nvSpPr>
          <p:cNvPr id="10" name="文本框 9"/>
          <p:cNvSpPr txBox="1"/>
          <p:nvPr/>
        </p:nvSpPr>
        <p:spPr>
          <a:xfrm>
            <a:off x="844530" y="2276872"/>
            <a:ext cx="6832640" cy="3209528"/>
          </a:xfrm>
          <a:prstGeom prst="rect">
            <a:avLst/>
          </a:prstGeom>
          <a:noFill/>
        </p:spPr>
        <p:txBody>
          <a:bodyPr vert="eaVert" wrap="square" rtlCol="0">
            <a:spAutoFit/>
          </a:bodyPr>
          <a:lstStyle/>
          <a:p>
            <a:pPr>
              <a:lnSpc>
                <a:spcPct val="300000"/>
              </a:lnSpc>
            </a:pPr>
            <a:r>
              <a:rPr lang="zh-CN" altLang="en-US" sz="160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a:t>
            </a:r>
          </a:p>
        </p:txBody>
      </p:sp>
      <p:cxnSp>
        <p:nvCxnSpPr>
          <p:cNvPr id="3" name="直接连接符 2"/>
          <p:cNvCxnSpPr/>
          <p:nvPr/>
        </p:nvCxnSpPr>
        <p:spPr>
          <a:xfrm flipH="1">
            <a:off x="6692900"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978074"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5263245"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4548416"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833587"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3118758"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403929"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689100" y="2276872"/>
            <a:ext cx="0" cy="2946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2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2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2" presetClass="entr" presetSubtype="4"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6522" y="1717179"/>
            <a:ext cx="7616682" cy="4193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1537875" y="2406022"/>
            <a:ext cx="6093976" cy="2816171"/>
          </a:xfrm>
          <a:prstGeom prst="rect">
            <a:avLst/>
          </a:prstGeom>
          <a:noFill/>
        </p:spPr>
        <p:txBody>
          <a:bodyPr vert="eaVert" wrap="square" rtlCol="0">
            <a:spAutoFit/>
          </a:bodyPr>
          <a:lstStyle/>
          <a:p>
            <a:pPr>
              <a:lnSpc>
                <a:spcPct val="300000"/>
              </a:lnSpc>
            </a:pPr>
            <a:r>
              <a:rPr lang="zh-CN" altLang="en-US" sz="160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p>
        </p:txBody>
      </p:sp>
      <p:pic>
        <p:nvPicPr>
          <p:cNvPr id="7" name="图片 3"/>
          <p:cNvPicPr>
            <a:picLocks noChangeAspect="1" noChangeArrowheads="1"/>
          </p:cNvPicPr>
          <p:nvPr/>
        </p:nvPicPr>
        <p:blipFill>
          <a:blip r:embed="rId3">
            <a:grayscl/>
            <a:extLst>
              <a:ext uri="{28A0092B-C50C-407E-A947-70E740481C1C}">
                <a14:useLocalDpi xmlns:a14="http://schemas.microsoft.com/office/drawing/2010/main" val="0"/>
              </a:ext>
            </a:extLst>
          </a:blip>
          <a:stretch>
            <a:fillRect/>
          </a:stretch>
        </p:blipFill>
        <p:spPr bwMode="auto">
          <a:xfrm>
            <a:off x="8582408" y="2120900"/>
            <a:ext cx="2758439" cy="349885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8582408" y="1844179"/>
            <a:ext cx="2758439" cy="136029"/>
            <a:chOff x="8582408" y="1258392"/>
            <a:chExt cx="2758439" cy="136029"/>
          </a:xfrm>
        </p:grpSpPr>
        <p:cxnSp>
          <p:nvCxnSpPr>
            <p:cNvPr id="4" name="直接连接符 3"/>
            <p:cNvCxnSpPr/>
            <p:nvPr/>
          </p:nvCxnSpPr>
          <p:spPr>
            <a:xfrm>
              <a:off x="8582408" y="1326406"/>
              <a:ext cx="27584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9280781" y="1258392"/>
              <a:ext cx="1361692" cy="136029"/>
            </a:xfrm>
            <a:prstGeom prst="rect">
              <a:avLst/>
            </a:prstGeom>
            <a:solidFill>
              <a:srgbClr val="274E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nodeType="afterGroup">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p:cNvSpPr/>
          <p:nvPr/>
        </p:nvSpPr>
        <p:spPr>
          <a:xfrm>
            <a:off x="1438253" y="1700893"/>
            <a:ext cx="9791700" cy="4313144"/>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noChangeArrowheads="1"/>
          </p:cNvPicPr>
          <p:nvPr/>
        </p:nvPicPr>
        <p:blipFill>
          <a:blip r:embed="rId2">
            <a:grayscl/>
            <a:extLst>
              <a:ext uri="{28A0092B-C50C-407E-A947-70E740481C1C}">
                <a14:useLocalDpi xmlns:a14="http://schemas.microsoft.com/office/drawing/2010/main" val="0"/>
              </a:ext>
            </a:extLst>
          </a:blip>
          <a:stretch>
            <a:fillRect/>
          </a:stretch>
        </p:blipFill>
        <p:spPr bwMode="auto">
          <a:xfrm>
            <a:off x="1438253" y="1153616"/>
            <a:ext cx="3839874" cy="487056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32"/>
          <p:cNvSpPr/>
          <p:nvPr/>
        </p:nvSpPr>
        <p:spPr>
          <a:xfrm>
            <a:off x="1599751" y="1564213"/>
            <a:ext cx="923330" cy="4161118"/>
          </a:xfrm>
          <a:prstGeom prst="rect">
            <a:avLst/>
          </a:prstGeom>
        </p:spPr>
        <p:txBody>
          <a:bodyPr vert="eaVert" wrap="square">
            <a:spAutoFit/>
          </a:bodyPr>
          <a:lstStyle/>
          <a:p>
            <a:pPr algn="dist"/>
            <a:r>
              <a:rPr lang="zh-CN" altLang="en-US" sz="4800" b="1" spc="300">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a:latin typeface="方正姚体" panose="02010601030101010101" pitchFamily="2" charset="-122"/>
              <a:ea typeface="方正姚体" panose="02010601030101010101" pitchFamily="2" charset="-122"/>
            </a:endParaRPr>
          </a:p>
        </p:txBody>
      </p:sp>
      <p:sp>
        <p:nvSpPr>
          <p:cNvPr id="34" name="矩形 33"/>
          <p:cNvSpPr/>
          <p:nvPr/>
        </p:nvSpPr>
        <p:spPr>
          <a:xfrm>
            <a:off x="1647611" y="1345324"/>
            <a:ext cx="875471" cy="451376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486742" y="1958562"/>
            <a:ext cx="5486142" cy="1028375"/>
            <a:chOff x="1003560" y="1574939"/>
            <a:chExt cx="4786866" cy="1028375"/>
          </a:xfrm>
        </p:grpSpPr>
        <p:grpSp>
          <p:nvGrpSpPr>
            <p:cNvPr id="36" name="组合 35"/>
            <p:cNvGrpSpPr/>
            <p:nvPr/>
          </p:nvGrpSpPr>
          <p:grpSpPr>
            <a:xfrm>
              <a:off x="1781175" y="1574939"/>
              <a:ext cx="4009251" cy="1028375"/>
              <a:chOff x="1447800" y="1079639"/>
              <a:chExt cx="4009251" cy="1028375"/>
            </a:xfrm>
          </p:grpSpPr>
          <p:sp>
            <p:nvSpPr>
              <p:cNvPr id="39" name="矩形 38"/>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solidFill>
                    <a:schemeClr val="tx1">
                      <a:lumMod val="85000"/>
                      <a:lumOff val="15000"/>
                    </a:schemeClr>
                  </a:solidFill>
                  <a:latin typeface="隶书" panose="02010509060101010101" pitchFamily="49" charset="-122"/>
                  <a:ea typeface="隶书" panose="02010509060101010101" pitchFamily="49" charset="-122"/>
                </a:endParaRPr>
              </a:p>
            </p:txBody>
          </p:sp>
          <p:sp>
            <p:nvSpPr>
              <p:cNvPr id="40" name="矩形 39"/>
              <p:cNvSpPr/>
              <p:nvPr/>
            </p:nvSpPr>
            <p:spPr>
              <a:xfrm>
                <a:off x="1447801" y="1419812"/>
                <a:ext cx="4009250" cy="39032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 </a:t>
                </a:r>
                <a:endParaRPr lang="en-US" altLang="zh-CN"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sp>
          <p:nvSpPr>
            <p:cNvPr id="38" name="矩形 37"/>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01</a:t>
              </a:r>
              <a:endParaRPr lang="zh-CN" altLang="en-US" sz="3600" b="1">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42" name="组合 41"/>
          <p:cNvGrpSpPr/>
          <p:nvPr/>
        </p:nvGrpSpPr>
        <p:grpSpPr>
          <a:xfrm>
            <a:off x="5486742" y="3327759"/>
            <a:ext cx="5486142" cy="1028375"/>
            <a:chOff x="1003560" y="1574939"/>
            <a:chExt cx="4786866" cy="1028375"/>
          </a:xfrm>
        </p:grpSpPr>
        <p:grpSp>
          <p:nvGrpSpPr>
            <p:cNvPr id="43" name="组合 42"/>
            <p:cNvGrpSpPr/>
            <p:nvPr/>
          </p:nvGrpSpPr>
          <p:grpSpPr>
            <a:xfrm>
              <a:off x="1781175" y="1574939"/>
              <a:ext cx="4009251" cy="1028375"/>
              <a:chOff x="1447800" y="1079639"/>
              <a:chExt cx="4009251" cy="1028375"/>
            </a:xfrm>
          </p:grpSpPr>
          <p:sp>
            <p:nvSpPr>
              <p:cNvPr id="45" name="矩形 44"/>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solidFill>
                    <a:schemeClr val="tx1">
                      <a:lumMod val="85000"/>
                      <a:lumOff val="15000"/>
                    </a:schemeClr>
                  </a:solidFill>
                  <a:latin typeface="隶书" panose="02010509060101010101" pitchFamily="49" charset="-122"/>
                  <a:ea typeface="隶书" panose="02010509060101010101" pitchFamily="49" charset="-122"/>
                </a:endParaRPr>
              </a:p>
            </p:txBody>
          </p:sp>
          <p:sp>
            <p:nvSpPr>
              <p:cNvPr id="46" name="矩形 45"/>
              <p:cNvSpPr/>
              <p:nvPr/>
            </p:nvSpPr>
            <p:spPr>
              <a:xfrm>
                <a:off x="1447801" y="1419812"/>
                <a:ext cx="4009250"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
          <p:nvSpPr>
            <p:cNvPr id="44" name="矩形 43"/>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02</a:t>
              </a:r>
              <a:endParaRPr lang="zh-CN" altLang="en-US" sz="3600" b="1">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47" name="组合 46"/>
          <p:cNvGrpSpPr/>
          <p:nvPr/>
        </p:nvGrpSpPr>
        <p:grpSpPr>
          <a:xfrm>
            <a:off x="5486742" y="4696956"/>
            <a:ext cx="5486142" cy="1028375"/>
            <a:chOff x="1003560" y="1574939"/>
            <a:chExt cx="4786866" cy="1028375"/>
          </a:xfrm>
        </p:grpSpPr>
        <p:grpSp>
          <p:nvGrpSpPr>
            <p:cNvPr id="48" name="组合 47"/>
            <p:cNvGrpSpPr/>
            <p:nvPr/>
          </p:nvGrpSpPr>
          <p:grpSpPr>
            <a:xfrm>
              <a:off x="1781175" y="1574939"/>
              <a:ext cx="4009251" cy="1028375"/>
              <a:chOff x="1447800" y="1079639"/>
              <a:chExt cx="4009251" cy="1028375"/>
            </a:xfrm>
          </p:grpSpPr>
          <p:sp>
            <p:nvSpPr>
              <p:cNvPr id="50" name="矩形 49"/>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solidFill>
                    <a:schemeClr val="tx1">
                      <a:lumMod val="85000"/>
                      <a:lumOff val="15000"/>
                    </a:schemeClr>
                  </a:solidFill>
                  <a:latin typeface="隶书" panose="02010509060101010101" pitchFamily="49" charset="-122"/>
                  <a:ea typeface="隶书" panose="02010509060101010101" pitchFamily="49" charset="-122"/>
                </a:endParaRPr>
              </a:p>
            </p:txBody>
          </p:sp>
          <p:sp>
            <p:nvSpPr>
              <p:cNvPr id="51" name="矩形 50"/>
              <p:cNvSpPr/>
              <p:nvPr/>
            </p:nvSpPr>
            <p:spPr>
              <a:xfrm>
                <a:off x="1447801" y="1419812"/>
                <a:ext cx="4009250"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
          <p:nvSpPr>
            <p:cNvPr id="49" name="矩形 48"/>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03</a:t>
              </a:r>
              <a:endParaRPr lang="zh-CN" altLang="en-US" sz="3600" b="1">
                <a:solidFill>
                  <a:schemeClr val="tx1">
                    <a:lumMod val="85000"/>
                    <a:lumOff val="15000"/>
                  </a:schemeClr>
                </a:solidFill>
                <a:latin typeface="方正姚体" panose="02010601030101010101" pitchFamily="2" charset="-122"/>
                <a:ea typeface="方正姚体" panose="02010601030101010101" pitchFamily="2" charset="-122"/>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up)">
                                      <p:cBhvr>
                                        <p:cTn id="14" dur="500"/>
                                        <p:tgtEl>
                                          <p:spTgt spid="33"/>
                                        </p:tgtEl>
                                      </p:cBhvr>
                                    </p:animEffect>
                                  </p:childTnLst>
                                </p:cTn>
                              </p:par>
                            </p:childTnLst>
                          </p:cTn>
                        </p:par>
                        <p:par>
                          <p:cTn id="15" fill="hold" nodeType="afterGroup">
                            <p:stCondLst>
                              <p:cond delay="1000"/>
                            </p:stCondLst>
                            <p:childTnLst>
                              <p:par>
                                <p:cTn id="16" presetID="22" presetClass="entr" presetSubtype="4"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00"/>
                                        <p:tgtEl>
                                          <p:spTgt spid="35"/>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par>
                          <p:cTn id="23" fill="hold" nodeType="afterGroup">
                            <p:stCondLst>
                              <p:cond delay="2000"/>
                            </p:stCondLst>
                            <p:childTnLst>
                              <p:par>
                                <p:cTn id="24" presetID="22" presetClass="entr" presetSubtype="4"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down)">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p:cNvSpPr txBox="1"/>
          <p:nvPr/>
        </p:nvSpPr>
        <p:spPr>
          <a:xfrm>
            <a:off x="749084" y="3198167"/>
            <a:ext cx="10693831" cy="461665"/>
          </a:xfrm>
          <a:prstGeom prst="rect">
            <a:avLst/>
          </a:prstGeom>
          <a:noFill/>
        </p:spPr>
        <p:txBody>
          <a:bodyPr wrap="square" rtlCol="0">
            <a:spAutoFit/>
          </a:bodyPr>
          <a:lstStyle/>
          <a:p>
            <a:pPr algn="ctr"/>
            <a:r>
              <a:rPr lang="en-US" altLang="zh-CN" sz="2400">
                <a:latin typeface="隶书" panose="02010509060101010101" pitchFamily="49" charset="-122"/>
                <a:ea typeface="隶书" panose="02010509060101010101" pitchFamily="49" charset="-122"/>
                <a:cs typeface="+mn-ea"/>
                <a:sym typeface="+mn-lt"/>
              </a:rPr>
              <a:t>——————————————————————————————————</a:t>
            </a:r>
            <a:endParaRPr lang="zh-CN" altLang="en-US" sz="2400">
              <a:latin typeface="隶书" panose="02010509060101010101" pitchFamily="49" charset="-122"/>
              <a:ea typeface="隶书" panose="02010509060101010101" pitchFamily="49" charset="-122"/>
              <a:cs typeface="+mn-ea"/>
              <a:sym typeface="+mn-lt"/>
            </a:endParaRPr>
          </a:p>
        </p:txBody>
      </p:sp>
      <p:pic>
        <p:nvPicPr>
          <p:cNvPr id="13" name="图片 12"/>
          <p:cNvPicPr>
            <a:picLocks noChangeAspect="1"/>
          </p:cNvPicPr>
          <p:nvPr/>
        </p:nvPicPr>
        <p:blipFill>
          <a:blip r:embed="rId2">
            <a:clrChange>
              <a:clrFrom>
                <a:srgbClr val="FFFFFF"/>
              </a:clrFrom>
              <a:clrTo>
                <a:srgbClr val="FFFFFF">
                  <a:alpha val="0"/>
                </a:srgbClr>
              </a:clrTo>
            </a:clrChange>
          </a:blip>
          <a:stretch>
            <a:fillRect/>
          </a:stretch>
        </p:blipFill>
        <p:spPr>
          <a:xfrm>
            <a:off x="1235534" y="3187776"/>
            <a:ext cx="983427" cy="446809"/>
          </a:xfrm>
          <a:prstGeom prst="rect">
            <a:avLst/>
          </a:prstGeom>
        </p:spPr>
      </p:pic>
      <p:pic>
        <p:nvPicPr>
          <p:cNvPr id="15" name="图片 14"/>
          <p:cNvPicPr>
            <a:picLocks noChangeAspect="1"/>
          </p:cNvPicPr>
          <p:nvPr/>
        </p:nvPicPr>
        <p:blipFill>
          <a:blip r:embed="rId2">
            <a:clrChange>
              <a:clrFrom>
                <a:srgbClr val="FFFFFF"/>
              </a:clrFrom>
              <a:clrTo>
                <a:srgbClr val="FFFFFF">
                  <a:alpha val="0"/>
                </a:srgbClr>
              </a:clrTo>
            </a:clrChange>
          </a:blip>
          <a:stretch>
            <a:fillRect/>
          </a:stretch>
        </p:blipFill>
        <p:spPr>
          <a:xfrm>
            <a:off x="7097493" y="3180027"/>
            <a:ext cx="983427" cy="446809"/>
          </a:xfrm>
          <a:prstGeom prst="rect">
            <a:avLst/>
          </a:prstGeom>
        </p:spPr>
      </p:pic>
      <p:pic>
        <p:nvPicPr>
          <p:cNvPr id="17" name="图片 16"/>
          <p:cNvPicPr>
            <a:picLocks noChangeAspect="1"/>
          </p:cNvPicPr>
          <p:nvPr/>
        </p:nvPicPr>
        <p:blipFill>
          <a:blip r:embed="rId2">
            <a:clrChange>
              <a:clrFrom>
                <a:srgbClr val="FFFFFF"/>
              </a:clrFrom>
              <a:clrTo>
                <a:srgbClr val="FFFFFF">
                  <a:alpha val="0"/>
                </a:srgbClr>
              </a:clrTo>
            </a:clrChange>
          </a:blip>
          <a:stretch>
            <a:fillRect/>
          </a:stretch>
        </p:blipFill>
        <p:spPr>
          <a:xfrm rot="11419340">
            <a:off x="4011542" y="3218772"/>
            <a:ext cx="983427" cy="446809"/>
          </a:xfrm>
          <a:prstGeom prst="rect">
            <a:avLst/>
          </a:prstGeom>
        </p:spPr>
      </p:pic>
      <p:pic>
        <p:nvPicPr>
          <p:cNvPr id="19" name="图片 18"/>
          <p:cNvPicPr>
            <a:picLocks noChangeAspect="1"/>
          </p:cNvPicPr>
          <p:nvPr/>
        </p:nvPicPr>
        <p:blipFill>
          <a:blip r:embed="rId2">
            <a:clrChange>
              <a:clrFrom>
                <a:srgbClr val="FFFFFF"/>
              </a:clrFrom>
              <a:clrTo>
                <a:srgbClr val="FFFFFF">
                  <a:alpha val="0"/>
                </a:srgbClr>
              </a:clrTo>
            </a:clrChange>
          </a:blip>
          <a:stretch>
            <a:fillRect/>
          </a:stretch>
        </p:blipFill>
        <p:spPr>
          <a:xfrm rot="11681674">
            <a:off x="9824509" y="3195525"/>
            <a:ext cx="983427" cy="446809"/>
          </a:xfrm>
          <a:prstGeom prst="rect">
            <a:avLst/>
          </a:prstGeom>
        </p:spPr>
      </p:pic>
      <p:grpSp>
        <p:nvGrpSpPr>
          <p:cNvPr id="40" name="组合 39"/>
          <p:cNvGrpSpPr/>
          <p:nvPr/>
        </p:nvGrpSpPr>
        <p:grpSpPr>
          <a:xfrm>
            <a:off x="229369" y="3898754"/>
            <a:ext cx="2995756" cy="1480320"/>
            <a:chOff x="347975" y="1805048"/>
            <a:chExt cx="2802516" cy="1480320"/>
          </a:xfrm>
        </p:grpSpPr>
        <p:sp>
          <p:nvSpPr>
            <p:cNvPr id="41"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a:latin typeface="隶书" panose="02010509060101010101" pitchFamily="49" charset="-122"/>
                  <a:ea typeface="隶书" panose="02010509060101010101" pitchFamily="49" charset="-122"/>
                </a:rPr>
                <a:t>添加标题</a:t>
              </a:r>
            </a:p>
          </p:txBody>
        </p:sp>
        <p:sp>
          <p:nvSpPr>
            <p:cNvPr id="42" name="矩形 41"/>
            <p:cNvSpPr/>
            <p:nvPr/>
          </p:nvSpPr>
          <p:spPr>
            <a:xfrm>
              <a:off x="347975" y="2274001"/>
              <a:ext cx="2802516" cy="1011367"/>
            </a:xfrm>
            <a:prstGeom prst="rect">
              <a:avLst/>
            </a:prstGeom>
          </p:spPr>
          <p:txBody>
            <a:bodyPr wrap="square">
              <a:spAutoFit/>
            </a:bodyPr>
            <a:lstStyle/>
            <a:p>
              <a:pPr>
                <a:lnSpc>
                  <a:spcPct val="150000"/>
                </a:lnSpc>
              </a:pPr>
              <a:r>
                <a:rPr lang="zh-CN" altLang="en-US" sz="140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43" name="组合 42"/>
          <p:cNvGrpSpPr/>
          <p:nvPr/>
        </p:nvGrpSpPr>
        <p:grpSpPr>
          <a:xfrm>
            <a:off x="6091328" y="3898754"/>
            <a:ext cx="2995756" cy="1530782"/>
            <a:chOff x="347975" y="1805048"/>
            <a:chExt cx="2802516" cy="1530782"/>
          </a:xfrm>
        </p:grpSpPr>
        <p:sp>
          <p:nvSpPr>
            <p:cNvPr id="44"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a:latin typeface="隶书" panose="02010509060101010101" pitchFamily="49" charset="-122"/>
                  <a:ea typeface="隶书" panose="02010509060101010101" pitchFamily="49" charset="-122"/>
                </a:rPr>
                <a:t>添加标题</a:t>
              </a:r>
            </a:p>
          </p:txBody>
        </p:sp>
        <p:sp>
          <p:nvSpPr>
            <p:cNvPr id="45" name="矩形 44"/>
            <p:cNvSpPr/>
            <p:nvPr/>
          </p:nvSpPr>
          <p:spPr>
            <a:xfrm>
              <a:off x="347975" y="2274001"/>
              <a:ext cx="2802516" cy="1061829"/>
            </a:xfrm>
            <a:prstGeom prst="rect">
              <a:avLst/>
            </a:prstGeom>
          </p:spPr>
          <p:txBody>
            <a:bodyPr wrap="square">
              <a:spAutoFit/>
            </a:bodyPr>
            <a:lstStyle/>
            <a:p>
              <a:pPr>
                <a:lnSpc>
                  <a:spcPct val="150000"/>
                </a:lnSpc>
              </a:pPr>
              <a:r>
                <a:rPr lang="zh-CN" altLang="en-US" sz="140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46" name="组合 45"/>
          <p:cNvGrpSpPr/>
          <p:nvPr/>
        </p:nvGrpSpPr>
        <p:grpSpPr>
          <a:xfrm>
            <a:off x="3095572" y="1616249"/>
            <a:ext cx="2995756" cy="1530782"/>
            <a:chOff x="347975" y="1805048"/>
            <a:chExt cx="2802516" cy="1530782"/>
          </a:xfrm>
        </p:grpSpPr>
        <p:sp>
          <p:nvSpPr>
            <p:cNvPr id="47"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a:latin typeface="隶书" panose="02010509060101010101" pitchFamily="49" charset="-122"/>
                  <a:ea typeface="隶书" panose="02010509060101010101" pitchFamily="49" charset="-122"/>
                </a:rPr>
                <a:t>添加标题</a:t>
              </a:r>
            </a:p>
          </p:txBody>
        </p:sp>
        <p:sp>
          <p:nvSpPr>
            <p:cNvPr id="48" name="矩形 47"/>
            <p:cNvSpPr/>
            <p:nvPr/>
          </p:nvSpPr>
          <p:spPr>
            <a:xfrm>
              <a:off x="347975" y="2274001"/>
              <a:ext cx="2802516" cy="1061829"/>
            </a:xfrm>
            <a:prstGeom prst="rect">
              <a:avLst/>
            </a:prstGeom>
          </p:spPr>
          <p:txBody>
            <a:bodyPr wrap="square">
              <a:spAutoFit/>
            </a:bodyPr>
            <a:lstStyle/>
            <a:p>
              <a:pPr>
                <a:lnSpc>
                  <a:spcPct val="150000"/>
                </a:lnSpc>
              </a:pPr>
              <a:r>
                <a:rPr lang="zh-CN" altLang="en-US" sz="140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grpSp>
        <p:nvGrpSpPr>
          <p:cNvPr id="49" name="组合 48"/>
          <p:cNvGrpSpPr/>
          <p:nvPr/>
        </p:nvGrpSpPr>
        <p:grpSpPr>
          <a:xfrm>
            <a:off x="8957531" y="1616249"/>
            <a:ext cx="2995756" cy="1530782"/>
            <a:chOff x="347975" y="1805048"/>
            <a:chExt cx="2802516" cy="1530782"/>
          </a:xfrm>
        </p:grpSpPr>
        <p:sp>
          <p:nvSpPr>
            <p:cNvPr id="50" name="文本框 29"/>
            <p:cNvSpPr txBox="1">
              <a:spLocks noChangeArrowheads="1"/>
            </p:cNvSpPr>
            <p:nvPr/>
          </p:nvSpPr>
          <p:spPr bwMode="auto">
            <a:xfrm>
              <a:off x="1002754"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a:latin typeface="隶书" panose="02010509060101010101" pitchFamily="49" charset="-122"/>
                  <a:ea typeface="隶书" panose="02010509060101010101" pitchFamily="49" charset="-122"/>
                </a:rPr>
                <a:t>添加标题</a:t>
              </a:r>
            </a:p>
          </p:txBody>
        </p:sp>
        <p:sp>
          <p:nvSpPr>
            <p:cNvPr id="51" name="矩形 50"/>
            <p:cNvSpPr/>
            <p:nvPr/>
          </p:nvSpPr>
          <p:spPr>
            <a:xfrm>
              <a:off x="347975" y="2274001"/>
              <a:ext cx="2802516" cy="1061829"/>
            </a:xfrm>
            <a:prstGeom prst="rect">
              <a:avLst/>
            </a:prstGeom>
          </p:spPr>
          <p:txBody>
            <a:bodyPr wrap="square">
              <a:spAutoFit/>
            </a:bodyPr>
            <a:lstStyle/>
            <a:p>
              <a:pPr>
                <a:lnSpc>
                  <a:spcPct val="150000"/>
                </a:lnSpc>
              </a:pPr>
              <a:r>
                <a:rPr lang="zh-CN" altLang="en-US" sz="1400">
                  <a:latin typeface="隶书" panose="02010509060101010101" pitchFamily="49" charset="-122"/>
                  <a:ea typeface="隶书" panose="02010509060101010101" pitchFamily="49" charset="-122"/>
                </a:rPr>
                <a:t>点击添加文本信息点击添加文本信息点击添加文本信息点击添加文本信息点击添加文本信</a:t>
              </a: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nodeType="afterGroup">
                            <p:stCondLst>
                              <p:cond delay="1500"/>
                            </p:stCondLst>
                            <p:childTnLst>
                              <p:par>
                                <p:cTn id="9" presetID="31"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90"/>
                                          </p:val>
                                        </p:tav>
                                        <p:tav tm="100000">
                                          <p:val>
                                            <p:fltVal val="0"/>
                                          </p:val>
                                        </p:tav>
                                      </p:tavLst>
                                    </p:anim>
                                    <p:animEffect transition="in" filter="fade">
                                      <p:cBhvr>
                                        <p:cTn id="14" dur="500"/>
                                        <p:tgtEl>
                                          <p:spTgt spid="13"/>
                                        </p:tgtEl>
                                      </p:cBhvr>
                                    </p:animEffect>
                                  </p:childTnLst>
                                </p:cTn>
                              </p:par>
                            </p:childTnLst>
                          </p:cTn>
                        </p:par>
                        <p:par>
                          <p:cTn id="15" fill="hold" nodeType="afterGroup">
                            <p:stCondLst>
                              <p:cond delay="2000"/>
                            </p:stCondLst>
                            <p:childTnLst>
                              <p:par>
                                <p:cTn id="16" presetID="31"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 calcmode="lin" valueType="num">
                                      <p:cBhvr>
                                        <p:cTn id="20" dur="500" fill="hold"/>
                                        <p:tgtEl>
                                          <p:spTgt spid="17"/>
                                        </p:tgtEl>
                                        <p:attrNameLst>
                                          <p:attrName>style.rotation</p:attrName>
                                        </p:attrNameLst>
                                      </p:cBhvr>
                                      <p:tavLst>
                                        <p:tav tm="0">
                                          <p:val>
                                            <p:fltVal val="90"/>
                                          </p:val>
                                        </p:tav>
                                        <p:tav tm="100000">
                                          <p:val>
                                            <p:fltVal val="0"/>
                                          </p:val>
                                        </p:tav>
                                      </p:tavLst>
                                    </p:anim>
                                    <p:animEffect transition="in" filter="fade">
                                      <p:cBhvr>
                                        <p:cTn id="21" dur="500"/>
                                        <p:tgtEl>
                                          <p:spTgt spid="17"/>
                                        </p:tgtEl>
                                      </p:cBhvr>
                                    </p:animEffect>
                                  </p:childTnLst>
                                </p:cTn>
                              </p:par>
                            </p:childTnLst>
                          </p:cTn>
                        </p:par>
                        <p:par>
                          <p:cTn id="22" fill="hold" nodeType="afterGroup">
                            <p:stCondLst>
                              <p:cond delay="2500"/>
                            </p:stCondLst>
                            <p:childTnLst>
                              <p:par>
                                <p:cTn id="23" presetID="31"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90"/>
                                          </p:val>
                                        </p:tav>
                                        <p:tav tm="100000">
                                          <p:val>
                                            <p:fltVal val="0"/>
                                          </p:val>
                                        </p:tav>
                                      </p:tavLst>
                                    </p:anim>
                                    <p:animEffect transition="in" filter="fade">
                                      <p:cBhvr>
                                        <p:cTn id="28" dur="500"/>
                                        <p:tgtEl>
                                          <p:spTgt spid="15"/>
                                        </p:tgtEl>
                                      </p:cBhvr>
                                    </p:animEffect>
                                  </p:childTnLst>
                                </p:cTn>
                              </p:par>
                            </p:childTnLst>
                          </p:cTn>
                        </p:par>
                        <p:par>
                          <p:cTn id="29" fill="hold" nodeType="afterGroup">
                            <p:stCondLst>
                              <p:cond delay="3000"/>
                            </p:stCondLst>
                            <p:childTnLst>
                              <p:par>
                                <p:cTn id="30" presetID="31"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style.rotation</p:attrName>
                                        </p:attrNameLst>
                                      </p:cBhvr>
                                      <p:tavLst>
                                        <p:tav tm="0">
                                          <p:val>
                                            <p:fltVal val="90"/>
                                          </p:val>
                                        </p:tav>
                                        <p:tav tm="100000">
                                          <p:val>
                                            <p:fltVal val="0"/>
                                          </p:val>
                                        </p:tav>
                                      </p:tavLst>
                                    </p:anim>
                                    <p:animEffect transition="in" filter="fade">
                                      <p:cBhvr>
                                        <p:cTn id="35" dur="500"/>
                                        <p:tgtEl>
                                          <p:spTgt spid="19"/>
                                        </p:tgtEl>
                                      </p:cBhvr>
                                    </p:animEffect>
                                  </p:childTnLst>
                                </p:cTn>
                              </p:par>
                            </p:childTnLst>
                          </p:cTn>
                        </p:par>
                        <p:par>
                          <p:cTn id="36" fill="hold" nodeType="afterGroup">
                            <p:stCondLst>
                              <p:cond delay="3500"/>
                            </p:stCondLst>
                            <p:childTnLst>
                              <p:par>
                                <p:cTn id="37" presetID="42"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4500"/>
                            </p:stCondLst>
                            <p:childTnLst>
                              <p:par>
                                <p:cTn id="43" presetID="42" presetClass="entr" presetSubtype="0"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5500"/>
                            </p:stCondLst>
                            <p:childTnLst>
                              <p:par>
                                <p:cTn id="49" presetID="42" presetClass="entr" presetSubtype="0"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anim calcmode="lin" valueType="num">
                                      <p:cBhvr>
                                        <p:cTn id="52" dur="1000" fill="hold"/>
                                        <p:tgtEl>
                                          <p:spTgt spid="43"/>
                                        </p:tgtEl>
                                        <p:attrNameLst>
                                          <p:attrName>ppt_x</p:attrName>
                                        </p:attrNameLst>
                                      </p:cBhvr>
                                      <p:tavLst>
                                        <p:tav tm="0">
                                          <p:val>
                                            <p:strVal val="#ppt_x"/>
                                          </p:val>
                                        </p:tav>
                                        <p:tav tm="100000">
                                          <p:val>
                                            <p:strVal val="#ppt_x"/>
                                          </p:val>
                                        </p:tav>
                                      </p:tavLst>
                                    </p:anim>
                                    <p:anim calcmode="lin" valueType="num">
                                      <p:cBhvr>
                                        <p:cTn id="53" dur="1000" fill="hold"/>
                                        <p:tgtEl>
                                          <p:spTgt spid="43"/>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6500"/>
                            </p:stCondLst>
                            <p:childTnLst>
                              <p:par>
                                <p:cTn id="55" presetID="42" presetClass="entr" presetSubtype="0"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1000"/>
                                        <p:tgtEl>
                                          <p:spTgt spid="49"/>
                                        </p:tgtEl>
                                      </p:cBhvr>
                                    </p:animEffect>
                                    <p:anim calcmode="lin" valueType="num">
                                      <p:cBhvr>
                                        <p:cTn id="58" dur="1000" fill="hold"/>
                                        <p:tgtEl>
                                          <p:spTgt spid="49"/>
                                        </p:tgtEl>
                                        <p:attrNameLst>
                                          <p:attrName>ppt_x</p:attrName>
                                        </p:attrNameLst>
                                      </p:cBhvr>
                                      <p:tavLst>
                                        <p:tav tm="0">
                                          <p:val>
                                            <p:strVal val="#ppt_x"/>
                                          </p:val>
                                        </p:tav>
                                        <p:tav tm="100000">
                                          <p:val>
                                            <p:strVal val="#ppt_x"/>
                                          </p:val>
                                        </p:tav>
                                      </p:tavLst>
                                    </p:anim>
                                    <p:anim calcmode="lin" valueType="num">
                                      <p:cBhvr>
                                        <p:cTn id="5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017" y="3177695"/>
            <a:ext cx="3830351" cy="3143250"/>
          </a:xfrm>
          <a:prstGeom prst="rect">
            <a:avLst/>
          </a:prstGeom>
        </p:spPr>
      </p:pic>
      <p:sp>
        <p:nvSpPr>
          <p:cNvPr id="4" name="文本框 3"/>
          <p:cNvSpPr txBox="1"/>
          <p:nvPr/>
        </p:nvSpPr>
        <p:spPr>
          <a:xfrm>
            <a:off x="7943017" y="2399275"/>
            <a:ext cx="1661993" cy="1998554"/>
          </a:xfrm>
          <a:prstGeom prst="rect">
            <a:avLst/>
          </a:prstGeom>
          <a:noFill/>
        </p:spPr>
        <p:txBody>
          <a:bodyPr vert="eaVert" wrap="square" rtlCol="0">
            <a:spAutoFit/>
          </a:bodyPr>
          <a:lstStyle/>
          <a:p>
            <a:pPr>
              <a:lnSpc>
                <a:spcPct val="200000"/>
              </a:lnSpc>
            </a:pPr>
            <a:r>
              <a:rPr lang="zh-CN" altLang="en-US" sz="1200">
                <a:latin typeface="隶书" panose="02010509060101010101" pitchFamily="49" charset="-122"/>
                <a:ea typeface="隶书" panose="02010509060101010101" pitchFamily="49" charset="-122"/>
              </a:rPr>
              <a:t>点击添加文本信息点击添加文本信息点击添加文本信息点击添加文本信息点击添加文本</a:t>
            </a:r>
          </a:p>
        </p:txBody>
      </p:sp>
      <p:grpSp>
        <p:nvGrpSpPr>
          <p:cNvPr id="10" name="组合 9"/>
          <p:cNvGrpSpPr/>
          <p:nvPr/>
        </p:nvGrpSpPr>
        <p:grpSpPr>
          <a:xfrm>
            <a:off x="10280749" y="1957563"/>
            <a:ext cx="1569660" cy="2440265"/>
            <a:chOff x="9922160" y="1240968"/>
            <a:chExt cx="1569660" cy="2440265"/>
          </a:xfrm>
        </p:grpSpPr>
        <p:sp>
          <p:nvSpPr>
            <p:cNvPr id="5" name="文本框 4"/>
            <p:cNvSpPr txBox="1"/>
            <p:nvPr/>
          </p:nvSpPr>
          <p:spPr>
            <a:xfrm>
              <a:off x="9922160" y="1240968"/>
              <a:ext cx="1569660" cy="2440265"/>
            </a:xfrm>
            <a:prstGeom prst="rect">
              <a:avLst/>
            </a:prstGeom>
            <a:noFill/>
          </p:spPr>
          <p:txBody>
            <a:bodyPr vert="eaVert" wrap="square" rtlCol="0">
              <a:spAutoFit/>
            </a:bodyPr>
            <a:lstStyle/>
            <a:p>
              <a:pPr algn="dist">
                <a:lnSpc>
                  <a:spcPct val="300000"/>
                </a:lnSpc>
              </a:pPr>
              <a:r>
                <a:rPr lang="zh-CN" altLang="en-US" sz="3600">
                  <a:solidFill>
                    <a:srgbClr val="274E80"/>
                  </a:solidFill>
                  <a:latin typeface="隶书" panose="02010509060101010101" pitchFamily="49" charset="-122"/>
                  <a:ea typeface="隶书" panose="02010509060101010101" pitchFamily="49" charset="-122"/>
                </a:rPr>
                <a:t> 添加标题</a:t>
              </a:r>
            </a:p>
          </p:txBody>
        </p:sp>
        <p:cxnSp>
          <p:nvCxnSpPr>
            <p:cNvPr id="6" name="直接连接符 5"/>
            <p:cNvCxnSpPr/>
            <p:nvPr/>
          </p:nvCxnSpPr>
          <p:spPr>
            <a:xfrm flipH="1">
              <a:off x="9970426" y="1727198"/>
              <a:ext cx="0" cy="193510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5612969" y="2399274"/>
            <a:ext cx="1661993" cy="1998554"/>
          </a:xfrm>
          <a:prstGeom prst="rect">
            <a:avLst/>
          </a:prstGeom>
          <a:noFill/>
        </p:spPr>
        <p:txBody>
          <a:bodyPr vert="eaVert" wrap="square" rtlCol="0">
            <a:spAutoFit/>
          </a:bodyPr>
          <a:lstStyle/>
          <a:p>
            <a:pPr>
              <a:lnSpc>
                <a:spcPct val="200000"/>
              </a:lnSpc>
            </a:pPr>
            <a:r>
              <a:rPr lang="zh-CN" altLang="en-US" sz="1200">
                <a:latin typeface="隶书" panose="02010509060101010101" pitchFamily="49" charset="-122"/>
                <a:ea typeface="隶书" panose="02010509060101010101" pitchFamily="49" charset="-122"/>
              </a:rPr>
              <a:t>点击添加文本信息点击添加文本信息点击添加文本信息点击添加文本信息点击添加文本</a:t>
            </a:r>
          </a:p>
        </p:txBody>
      </p:sp>
      <p:sp>
        <p:nvSpPr>
          <p:cNvPr id="9" name="文本框 8"/>
          <p:cNvSpPr txBox="1"/>
          <p:nvPr/>
        </p:nvSpPr>
        <p:spPr>
          <a:xfrm>
            <a:off x="3282922" y="2399274"/>
            <a:ext cx="1661993" cy="1979623"/>
          </a:xfrm>
          <a:prstGeom prst="rect">
            <a:avLst/>
          </a:prstGeom>
          <a:noFill/>
        </p:spPr>
        <p:txBody>
          <a:bodyPr vert="eaVert" wrap="square" rtlCol="0">
            <a:spAutoFit/>
          </a:bodyPr>
          <a:lstStyle/>
          <a:p>
            <a:pPr>
              <a:lnSpc>
                <a:spcPct val="200000"/>
              </a:lnSpc>
            </a:pPr>
            <a:r>
              <a:rPr lang="zh-CN" altLang="en-US" sz="1200">
                <a:latin typeface="隶书" panose="02010509060101010101" pitchFamily="49" charset="-122"/>
                <a:ea typeface="隶书" panose="02010509060101010101" pitchFamily="49" charset="-122"/>
              </a:rPr>
              <a:t>点击添加文本信息点击添加文本信息点击添加文本信息点击添加文本信息点击添加文本</a:t>
            </a:r>
          </a:p>
        </p:txBody>
      </p:sp>
      <p:sp>
        <p:nvSpPr>
          <p:cNvPr id="11" name="文本框 10"/>
          <p:cNvSpPr txBox="1"/>
          <p:nvPr/>
        </p:nvSpPr>
        <p:spPr>
          <a:xfrm>
            <a:off x="952875" y="2399273"/>
            <a:ext cx="1661993" cy="1979623"/>
          </a:xfrm>
          <a:prstGeom prst="rect">
            <a:avLst/>
          </a:prstGeom>
          <a:noFill/>
        </p:spPr>
        <p:txBody>
          <a:bodyPr vert="eaVert" wrap="square" rtlCol="0">
            <a:spAutoFit/>
          </a:bodyPr>
          <a:lstStyle/>
          <a:p>
            <a:pPr>
              <a:lnSpc>
                <a:spcPct val="200000"/>
              </a:lnSpc>
            </a:pPr>
            <a:r>
              <a:rPr lang="zh-CN" altLang="en-US" sz="1200">
                <a:latin typeface="隶书" panose="02010509060101010101" pitchFamily="49" charset="-122"/>
                <a:ea typeface="隶书" panose="02010509060101010101" pitchFamily="49" charset="-122"/>
              </a:rPr>
              <a:t>点击添加文本信息点击添加文本信息点击添加文本信息点击添加文本信息点击添加文本</a:t>
            </a: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nodeType="afterGroup">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1"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sp>
        <p:nvSpPr>
          <p:cNvPr id="4" name="椭圆 3"/>
          <p:cNvSpPr/>
          <p:nvPr/>
        </p:nvSpPr>
        <p:spPr>
          <a:xfrm>
            <a:off x="4756792" y="1838198"/>
            <a:ext cx="2677407" cy="2677407"/>
          </a:xfrm>
          <a:prstGeom prst="ellipse">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684505" y="2158281"/>
            <a:ext cx="800219" cy="2357324"/>
          </a:xfrm>
          <a:prstGeom prst="rect">
            <a:avLst/>
          </a:prstGeom>
          <a:noFill/>
        </p:spPr>
        <p:txBody>
          <a:bodyPr vert="eaVert" wrap="square" rtlCol="0">
            <a:spAutoFit/>
          </a:bodyPr>
          <a:lstStyle/>
          <a:p>
            <a:r>
              <a:rPr lang="zh-CN" altLang="en-US" sz="4000" b="1">
                <a:solidFill>
                  <a:schemeClr val="tx1">
                    <a:lumMod val="50000"/>
                    <a:lumOff val="50000"/>
                  </a:schemeClr>
                </a:solidFill>
                <a:latin typeface="颜真卿颜体" panose="02010600030101010101" pitchFamily="2" charset="-122"/>
                <a:ea typeface="颜真卿颜体" panose="02010600030101010101" pitchFamily="2" charset="-122"/>
              </a:rPr>
              <a:t>感谢聆听</a:t>
            </a:r>
          </a:p>
        </p:txBody>
      </p:sp>
      <p:sp useBgFill="1">
        <p:nvSpPr>
          <p:cNvPr id="6" name="矩形 5"/>
          <p:cNvSpPr/>
          <p:nvPr/>
        </p:nvSpPr>
        <p:spPr>
          <a:xfrm>
            <a:off x="4502441" y="34290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6817394" y="2362200"/>
            <a:ext cx="723900"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2888" y="2441593"/>
            <a:ext cx="1193953" cy="556355"/>
          </a:xfrm>
          <a:prstGeom prst="rect">
            <a:avLst/>
          </a:prstGeom>
          <a:ln>
            <a:noFill/>
          </a:ln>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464" y="3406045"/>
            <a:ext cx="1193953" cy="556355"/>
          </a:xfrm>
          <a:prstGeom prst="rect">
            <a:avLst/>
          </a:prstGeom>
          <a:ln>
            <a:noFill/>
          </a:ln>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333" y="1372720"/>
            <a:ext cx="1070517" cy="628180"/>
          </a:xfrm>
          <a:prstGeom prst="rect">
            <a:avLst/>
          </a:prstGeom>
        </p:spPr>
      </p:pic>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nodeType="afterGroup">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nodeType="afterGroup">
                            <p:stCondLst>
                              <p:cond delay="35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p:cNvPicPr>
            <a:picLocks noChangeAspect="1"/>
          </p:cNvPicPr>
          <p:nvPr/>
        </p:nvPicPr>
        <p:blipFill>
          <a:blip r:embed="rId2"/>
          <a:srcRect b="736"/>
          <a:stretch>
            <a:fillRect/>
          </a:stretch>
        </p:blipFill>
        <p:spPr>
          <a:xfrm>
            <a:off x="6435538" y="2231040"/>
            <a:ext cx="5015753" cy="2794164"/>
          </a:xfrm>
          <a:prstGeom prst="rect">
            <a:avLst/>
          </a:prstGeom>
        </p:spPr>
      </p:pic>
      <p:cxnSp>
        <p:nvCxnSpPr>
          <p:cNvPr id="4" name="直接连接符 17"/>
          <p:cNvCxnSpPr>
            <a:cxnSpLocks noChangeShapeType="1"/>
          </p:cNvCxnSpPr>
          <p:nvPr/>
        </p:nvCxnSpPr>
        <p:spPr bwMode="auto">
          <a:xfrm>
            <a:off x="900227" y="4320957"/>
            <a:ext cx="5044848"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sp>
        <p:nvSpPr>
          <p:cNvPr id="5" name="矩形 4"/>
          <p:cNvSpPr/>
          <p:nvPr/>
        </p:nvSpPr>
        <p:spPr>
          <a:xfrm>
            <a:off x="3735048" y="2969436"/>
            <a:ext cx="2210027" cy="1187826"/>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3200" b="1" spc="300">
                <a:latin typeface="方正姚体" panose="02010601030101010101" pitchFamily="2" charset="-122"/>
                <a:ea typeface="方正姚体" panose="02010601030101010101" pitchFamily="2" charset="-122"/>
                <a:sym typeface="微软雅黑" panose="020b0503020204020204" pitchFamily="34" charset="-122"/>
              </a:rPr>
              <a:t>点击添加文本信息</a:t>
            </a:r>
            <a:endParaRPr lang="zh-CN" altLang="en-US" sz="3200" b="1">
              <a:latin typeface="方正姚体" panose="02010601030101010101" pitchFamily="2" charset="-122"/>
              <a:ea typeface="方正姚体" panose="02010601030101010101" pitchFamily="2" charset="-122"/>
            </a:endParaRPr>
          </a:p>
        </p:txBody>
      </p:sp>
      <p:sp>
        <p:nvSpPr>
          <p:cNvPr id="6" name="矩形 5"/>
          <p:cNvSpPr/>
          <p:nvPr/>
        </p:nvSpPr>
        <p:spPr>
          <a:xfrm>
            <a:off x="785813" y="4484653"/>
            <a:ext cx="5273675" cy="11079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a:t>
            </a:r>
          </a:p>
          <a:p>
            <a:pPr>
              <a:lnSpc>
                <a:spcPct val="150000"/>
              </a:lnSpc>
              <a:defRPr/>
            </a:pPr>
            <a:endParaRPr lang="zh-CN" altLang="en-US" sz="11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8" name="矩形 7"/>
          <p:cNvSpPr/>
          <p:nvPr/>
        </p:nvSpPr>
        <p:spPr>
          <a:xfrm>
            <a:off x="6435538" y="2231040"/>
            <a:ext cx="287992" cy="27941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nodeType="afterGroup">
                            <p:stCondLst>
                              <p:cond delay="500"/>
                            </p:stCondLst>
                            <p:childTnLst>
                              <p:par>
                                <p:cTn id="9" presetID="6"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par>
                          <p:cTn id="12" fill="hold" nodeType="afterGroup">
                            <p:stCondLst>
                              <p:cond delay="25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nodeType="afterGroup">
                            <p:stCondLst>
                              <p:cond delay="35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621398" y="691583"/>
            <a:ext cx="6078674" cy="5474834"/>
          </a:xfrm>
          <a:prstGeom prst="rect">
            <a:avLst/>
          </a:prstGeom>
        </p:spPr>
      </p:pic>
      <p:sp>
        <p:nvSpPr>
          <p:cNvPr id="3" name="矩形 2"/>
          <p:cNvSpPr/>
          <p:nvPr/>
        </p:nvSpPr>
        <p:spPr>
          <a:xfrm>
            <a:off x="860611" y="900954"/>
            <a:ext cx="5580529" cy="4988858"/>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93388" y="1314824"/>
            <a:ext cx="615553" cy="2114176"/>
          </a:xfrm>
          <a:prstGeom prst="rect">
            <a:avLst/>
          </a:prstGeom>
        </p:spPr>
        <p:txBody>
          <a:bodyPr vert="eaVert" wrap="square">
            <a:spAutoFit/>
          </a:bodyPr>
          <a:lstStyle/>
          <a:p>
            <a:r>
              <a:rPr lang="zh-CN" altLang="en-US" sz="2800" b="1" spc="30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2800" b="1">
              <a:solidFill>
                <a:schemeClr val="bg1"/>
              </a:solidFill>
              <a:latin typeface="方正姚体" panose="02010601030101010101" pitchFamily="2" charset="-122"/>
              <a:ea typeface="方正姚体" panose="02010601030101010101" pitchFamily="2" charset="-122"/>
            </a:endParaRPr>
          </a:p>
        </p:txBody>
      </p:sp>
      <p:cxnSp>
        <p:nvCxnSpPr>
          <p:cNvPr id="10" name="直接连接符 9"/>
          <p:cNvCxnSpPr/>
          <p:nvPr/>
        </p:nvCxnSpPr>
        <p:spPr>
          <a:xfrm>
            <a:off x="7220742" y="1133104"/>
            <a:ext cx="2272882"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220742" y="2992902"/>
            <a:ext cx="299203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173941" y="1314824"/>
            <a:ext cx="2992035" cy="707886"/>
          </a:xfrm>
          <a:prstGeom prst="rect">
            <a:avLst/>
          </a:prstGeom>
        </p:spPr>
        <p:txBody>
          <a:bodyPr vert="horz" wrap="square">
            <a:spAutoFit/>
          </a:bodyPr>
          <a:lstStyle/>
          <a:p>
            <a:r>
              <a:rPr lang="zh-CN" altLang="en-US" sz="40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山居秋暝</a:t>
            </a:r>
            <a:endParaRPr lang="zh-CN" altLang="en-US" sz="4000" b="1">
              <a:solidFill>
                <a:srgbClr val="404040"/>
              </a:solidFill>
              <a:latin typeface="方正姚体" panose="02010601030101010101" pitchFamily="2" charset="-122"/>
              <a:ea typeface="方正姚体" panose="02010601030101010101" pitchFamily="2" charset="-122"/>
            </a:endParaRPr>
          </a:p>
        </p:txBody>
      </p:sp>
      <p:sp>
        <p:nvSpPr>
          <p:cNvPr id="13" name="矩形 12"/>
          <p:cNvSpPr/>
          <p:nvPr/>
        </p:nvSpPr>
        <p:spPr>
          <a:xfrm>
            <a:off x="7220742" y="2103297"/>
            <a:ext cx="2992035" cy="707886"/>
          </a:xfrm>
          <a:prstGeom prst="rect">
            <a:avLst/>
          </a:prstGeom>
        </p:spPr>
        <p:txBody>
          <a:bodyPr vert="horz" wrap="square">
            <a:spAutoFit/>
          </a:bodyPr>
          <a:lstStyle/>
          <a:p>
            <a:r>
              <a:rPr lang="zh-CN" altLang="en-US" sz="40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000" b="1">
              <a:solidFill>
                <a:srgbClr val="404040"/>
              </a:solidFill>
              <a:latin typeface="方正姚体" panose="02010601030101010101" pitchFamily="2" charset="-122"/>
              <a:ea typeface="方正姚体" panose="02010601030101010101" pitchFamily="2" charset="-122"/>
            </a:endParaRPr>
          </a:p>
        </p:txBody>
      </p:sp>
      <p:grpSp>
        <p:nvGrpSpPr>
          <p:cNvPr id="16" name="组合 15"/>
          <p:cNvGrpSpPr/>
          <p:nvPr/>
        </p:nvGrpSpPr>
        <p:grpSpPr>
          <a:xfrm>
            <a:off x="7220742" y="3235134"/>
            <a:ext cx="4228308" cy="1228927"/>
            <a:chOff x="1367364" y="2132711"/>
            <a:chExt cx="3902089" cy="1228927"/>
          </a:xfrm>
        </p:grpSpPr>
        <p:sp>
          <p:nvSpPr>
            <p:cNvPr id="17" name="矩形 16"/>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a:latin typeface="隶书" panose="02010509060101010101" pitchFamily="49" charset="-122"/>
                <a:ea typeface="隶书" panose="02010509060101010101" pitchFamily="49" charset="-122"/>
              </a:endParaRPr>
            </a:p>
          </p:txBody>
        </p:sp>
        <p:sp>
          <p:nvSpPr>
            <p:cNvPr id="18" name="矩形 17"/>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a:t>
              </a:r>
            </a:p>
          </p:txBody>
        </p:sp>
      </p:grpSp>
      <p:grpSp>
        <p:nvGrpSpPr>
          <p:cNvPr id="19" name="组合 18"/>
          <p:cNvGrpSpPr/>
          <p:nvPr/>
        </p:nvGrpSpPr>
        <p:grpSpPr>
          <a:xfrm>
            <a:off x="7220742" y="4611217"/>
            <a:ext cx="4228308" cy="1228927"/>
            <a:chOff x="1367364" y="2132711"/>
            <a:chExt cx="3902089" cy="1228927"/>
          </a:xfrm>
        </p:grpSpPr>
        <p:sp>
          <p:nvSpPr>
            <p:cNvPr id="20" name="矩形 19"/>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a:latin typeface="隶书" panose="02010509060101010101" pitchFamily="49" charset="-122"/>
                <a:ea typeface="隶书" panose="02010509060101010101" pitchFamily="49" charset="-122"/>
              </a:endParaRPr>
            </a:p>
          </p:txBody>
        </p:sp>
        <p:sp>
          <p:nvSpPr>
            <p:cNvPr id="21" name="矩形 20"/>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a:t>
              </a: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nodeType="afterGroup">
                            <p:stCondLst>
                              <p:cond delay="10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nodeType="afterGroup">
                            <p:stCondLst>
                              <p:cond delay="1500"/>
                            </p:stCondLst>
                            <p:childTnLst>
                              <p:par>
                                <p:cTn id="20" presetID="2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nodeType="afterGroup">
                            <p:stCondLst>
                              <p:cond delay="2000"/>
                            </p:stCondLst>
                            <p:childTnLst>
                              <p:par>
                                <p:cTn id="30" presetID="2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par>
                          <p:cTn id="33" fill="hold" nodeType="afterGroup">
                            <p:stCondLst>
                              <p:cond delay="2500"/>
                            </p:stCondLst>
                            <p:childTnLst>
                              <p:par>
                                <p:cTn id="34" presetID="22" presetClass="entr" presetSubtype="4"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12" grpId="0"/>
      <p:bldP spid="1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椭圆 1"/>
          <p:cNvSpPr/>
          <p:nvPr/>
        </p:nvSpPr>
        <p:spPr>
          <a:xfrm>
            <a:off x="1530095" y="830290"/>
            <a:ext cx="3155042" cy="315504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srcRect l="6526" t="1767" r="2376" b="1767"/>
          <a:stretch>
            <a:fillRect/>
          </a:stretch>
        </p:blipFill>
        <p:spPr>
          <a:xfrm>
            <a:off x="1530095" y="2970799"/>
            <a:ext cx="3067939" cy="3076164"/>
          </a:xfrm>
          <a:prstGeom prst="ellipse">
            <a:avLst/>
          </a:prstGeom>
          <a:solidFill>
            <a:schemeClr val="bg1"/>
          </a:solidFill>
        </p:spPr>
      </p:pic>
      <p:grpSp>
        <p:nvGrpSpPr>
          <p:cNvPr id="12" name="组合 11"/>
          <p:cNvGrpSpPr/>
          <p:nvPr/>
        </p:nvGrpSpPr>
        <p:grpSpPr>
          <a:xfrm>
            <a:off x="5620008" y="1300656"/>
            <a:ext cx="5486142" cy="1402002"/>
            <a:chOff x="1003560" y="1574939"/>
            <a:chExt cx="4786866" cy="1402002"/>
          </a:xfrm>
        </p:grpSpPr>
        <p:grpSp>
          <p:nvGrpSpPr>
            <p:cNvPr id="13" name="组合 12"/>
            <p:cNvGrpSpPr/>
            <p:nvPr/>
          </p:nvGrpSpPr>
          <p:grpSpPr>
            <a:xfrm>
              <a:off x="1781175" y="1574939"/>
              <a:ext cx="4009251" cy="1402002"/>
              <a:chOff x="1447800" y="1079639"/>
              <a:chExt cx="4009251" cy="1402002"/>
            </a:xfrm>
          </p:grpSpPr>
          <p:sp>
            <p:nvSpPr>
              <p:cNvPr id="16" name="矩形 15"/>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solidFill>
                    <a:schemeClr val="tx1">
                      <a:lumMod val="85000"/>
                      <a:lumOff val="15000"/>
                    </a:schemeClr>
                  </a:solidFill>
                  <a:latin typeface="隶书" panose="02010509060101010101" pitchFamily="49" charset="-122"/>
                  <a:ea typeface="隶书" panose="02010509060101010101" pitchFamily="49" charset="-122"/>
                </a:endParaRPr>
              </a:p>
            </p:txBody>
          </p:sp>
          <p:sp>
            <p:nvSpPr>
              <p:cNvPr id="17" name="矩形 16"/>
              <p:cNvSpPr/>
              <p:nvPr/>
            </p:nvSpPr>
            <p:spPr>
              <a:xfrm>
                <a:off x="1447801" y="1419812"/>
                <a:ext cx="4009250"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 </a:t>
                </a:r>
              </a:p>
            </p:txBody>
          </p:sp>
        </p:grpSp>
        <p:sp>
          <p:nvSpPr>
            <p:cNvPr id="14" name="矩形 13"/>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01</a:t>
              </a:r>
              <a:endParaRPr lang="zh-CN" altLang="en-US" sz="3600" b="1">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18" name="组合 17"/>
          <p:cNvGrpSpPr/>
          <p:nvPr/>
        </p:nvGrpSpPr>
        <p:grpSpPr>
          <a:xfrm>
            <a:off x="5620008" y="2970799"/>
            <a:ext cx="5486142" cy="1402002"/>
            <a:chOff x="1003560" y="1574939"/>
            <a:chExt cx="4886286" cy="1402002"/>
          </a:xfrm>
        </p:grpSpPr>
        <p:grpSp>
          <p:nvGrpSpPr>
            <p:cNvPr id="19" name="组合 18"/>
            <p:cNvGrpSpPr/>
            <p:nvPr/>
          </p:nvGrpSpPr>
          <p:grpSpPr>
            <a:xfrm>
              <a:off x="1781175" y="1574939"/>
              <a:ext cx="4108671" cy="1402002"/>
              <a:chOff x="1447800" y="1079639"/>
              <a:chExt cx="4108671" cy="1402002"/>
            </a:xfrm>
          </p:grpSpPr>
          <p:sp>
            <p:nvSpPr>
              <p:cNvPr id="21" name="矩形 20"/>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solidFill>
                    <a:schemeClr val="tx1">
                      <a:lumMod val="85000"/>
                      <a:lumOff val="15000"/>
                    </a:schemeClr>
                  </a:solidFill>
                  <a:latin typeface="隶书" panose="02010509060101010101" pitchFamily="49" charset="-122"/>
                  <a:ea typeface="隶书" panose="02010509060101010101" pitchFamily="49" charset="-122"/>
                </a:endParaRPr>
              </a:p>
            </p:txBody>
          </p:sp>
          <p:sp>
            <p:nvSpPr>
              <p:cNvPr id="22" name="矩形 21"/>
              <p:cNvSpPr/>
              <p:nvPr/>
            </p:nvSpPr>
            <p:spPr>
              <a:xfrm>
                <a:off x="1447800" y="1419812"/>
                <a:ext cx="4108671"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 </a:t>
                </a:r>
              </a:p>
            </p:txBody>
          </p:sp>
        </p:grpSp>
        <p:sp>
          <p:nvSpPr>
            <p:cNvPr id="20" name="矩形 19"/>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02</a:t>
              </a:r>
              <a:endParaRPr lang="zh-CN" altLang="en-US" sz="3600" b="1">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23" name="组合 22"/>
          <p:cNvGrpSpPr/>
          <p:nvPr/>
        </p:nvGrpSpPr>
        <p:grpSpPr>
          <a:xfrm>
            <a:off x="5620008" y="4640942"/>
            <a:ext cx="5486142" cy="1402002"/>
            <a:chOff x="1003560" y="1574939"/>
            <a:chExt cx="4886287" cy="1402002"/>
          </a:xfrm>
        </p:grpSpPr>
        <p:grpSp>
          <p:nvGrpSpPr>
            <p:cNvPr id="24" name="组合 23"/>
            <p:cNvGrpSpPr/>
            <p:nvPr/>
          </p:nvGrpSpPr>
          <p:grpSpPr>
            <a:xfrm>
              <a:off x="1781175" y="1574939"/>
              <a:ext cx="4108672" cy="1402002"/>
              <a:chOff x="1447800" y="1079639"/>
              <a:chExt cx="4108672" cy="1402002"/>
            </a:xfrm>
          </p:grpSpPr>
          <p:sp>
            <p:nvSpPr>
              <p:cNvPr id="26" name="矩形 25"/>
              <p:cNvSpPr/>
              <p:nvPr/>
            </p:nvSpPr>
            <p:spPr>
              <a:xfrm>
                <a:off x="1447800" y="1079639"/>
                <a:ext cx="2276475" cy="830997"/>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b="1"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2000" b="1">
                  <a:solidFill>
                    <a:schemeClr val="tx1">
                      <a:lumMod val="85000"/>
                      <a:lumOff val="15000"/>
                    </a:schemeClr>
                  </a:solidFill>
                  <a:latin typeface="隶书" panose="02010509060101010101" pitchFamily="49" charset="-122"/>
                  <a:ea typeface="隶书" panose="02010509060101010101" pitchFamily="49" charset="-122"/>
                </a:endParaRPr>
              </a:p>
            </p:txBody>
          </p:sp>
          <p:sp>
            <p:nvSpPr>
              <p:cNvPr id="27" name="矩形 26"/>
              <p:cNvSpPr/>
              <p:nvPr/>
            </p:nvSpPr>
            <p:spPr>
              <a:xfrm>
                <a:off x="1447800" y="1419812"/>
                <a:ext cx="4108672"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 </a:t>
                </a:r>
              </a:p>
            </p:txBody>
          </p:sp>
        </p:grpSp>
        <p:sp>
          <p:nvSpPr>
            <p:cNvPr id="25" name="矩形 24"/>
            <p:cNvSpPr/>
            <p:nvPr/>
          </p:nvSpPr>
          <p:spPr>
            <a:xfrm>
              <a:off x="1003560" y="1762305"/>
              <a:ext cx="777615" cy="75713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spc="300">
                  <a:solidFill>
                    <a:schemeClr val="tx1">
                      <a:lumMod val="85000"/>
                      <a:lumOff val="15000"/>
                    </a:schemeClr>
                  </a:solidFill>
                  <a:latin typeface="方正姚体" panose="02010601030101010101" pitchFamily="2" charset="-122"/>
                  <a:ea typeface="方正姚体" panose="02010601030101010101" pitchFamily="2" charset="-122"/>
                  <a:sym typeface="微软雅黑" panose="020b0503020204020204" pitchFamily="34" charset="-122"/>
                </a:rPr>
                <a:t>03</a:t>
              </a:r>
              <a:endParaRPr lang="zh-CN" altLang="en-US" sz="3600" b="1">
                <a:solidFill>
                  <a:schemeClr val="tx1">
                    <a:lumMod val="85000"/>
                    <a:lumOff val="15000"/>
                  </a:schemeClr>
                </a:solidFill>
                <a:latin typeface="方正姚体" panose="02010601030101010101" pitchFamily="2" charset="-122"/>
                <a:ea typeface="方正姚体" panose="02010601030101010101" pitchFamily="2" charset="-122"/>
              </a:endParaRPr>
            </a:p>
          </p:txBody>
        </p:sp>
      </p:grpSp>
      <p:sp>
        <p:nvSpPr>
          <p:cNvPr id="33" name="矩形 32"/>
          <p:cNvSpPr/>
          <p:nvPr/>
        </p:nvSpPr>
        <p:spPr>
          <a:xfrm>
            <a:off x="1791603" y="1761480"/>
            <a:ext cx="2632026" cy="904863"/>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4400" b="1">
                <a:solidFill>
                  <a:schemeClr val="tx1">
                    <a:lumMod val="85000"/>
                    <a:lumOff val="15000"/>
                  </a:schemeClr>
                </a:solidFill>
                <a:latin typeface="方正姚体" panose="02010601030101010101" pitchFamily="2" charset="-122"/>
                <a:ea typeface="方正姚体" panose="02010601030101010101" pitchFamily="2" charset="-122"/>
              </a:rPr>
              <a:t>添加标题</a:t>
            </a: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p:cNvPicPr>
            <a:picLocks noChangeAspect="1"/>
          </p:cNvPicPr>
          <p:nvPr/>
        </p:nvPicPr>
        <p:blipFill>
          <a:blip r:embed="rId2"/>
          <a:stretch>
            <a:fillRect/>
          </a:stretch>
        </p:blipFill>
        <p:spPr>
          <a:xfrm>
            <a:off x="515801" y="1070952"/>
            <a:ext cx="6436327" cy="4024342"/>
          </a:xfrm>
          <a:prstGeom prst="rect">
            <a:avLst/>
          </a:prstGeom>
          <a:ln>
            <a:solidFill>
              <a:schemeClr val="bg1">
                <a:lumMod val="85000"/>
              </a:schemeClr>
            </a:solidFill>
          </a:ln>
        </p:spPr>
      </p:pic>
      <p:sp>
        <p:nvSpPr>
          <p:cNvPr id="5" name="矩形 4"/>
          <p:cNvSpPr/>
          <p:nvPr/>
        </p:nvSpPr>
        <p:spPr>
          <a:xfrm>
            <a:off x="4851698" y="3429000"/>
            <a:ext cx="627864" cy="2448787"/>
          </a:xfrm>
          <a:prstGeom prst="rect">
            <a:avLst/>
          </a:prstGeom>
        </p:spPr>
        <p:txBody>
          <a:bodyPr vert="eaVert" wrap="square">
            <a:spAutoFit/>
          </a:bodyPr>
          <a:lstStyle/>
          <a:p>
            <a:pPr algn="dist">
              <a:lnSpc>
                <a:spcPct val="120000"/>
              </a:lnSpc>
            </a:pPr>
            <a:r>
              <a:rPr lang="zh-CN" altLang="en-US" sz="2400" b="1" spc="30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点击添加</a:t>
            </a:r>
            <a:r>
              <a:rPr lang="zh-CN" altLang="en-US" sz="2400" b="1" spc="300">
                <a:latin typeface="方正姚体" panose="02010601030101010101" pitchFamily="2" charset="-122"/>
                <a:ea typeface="方正姚体" panose="02010601030101010101" pitchFamily="2" charset="-122"/>
                <a:sym typeface="微软雅黑" panose="020b0503020204020204" pitchFamily="34" charset="-122"/>
              </a:rPr>
              <a:t>标题</a:t>
            </a:r>
            <a:endParaRPr lang="zh-CN" altLang="en-US" sz="2400" b="1">
              <a:latin typeface="方正姚体" panose="02010601030101010101" pitchFamily="2" charset="-122"/>
              <a:ea typeface="方正姚体" panose="02010601030101010101" pitchFamily="2" charset="-122"/>
            </a:endParaRPr>
          </a:p>
        </p:txBody>
      </p:sp>
      <p:grpSp>
        <p:nvGrpSpPr>
          <p:cNvPr id="6" name="组合 5"/>
          <p:cNvGrpSpPr/>
          <p:nvPr/>
        </p:nvGrpSpPr>
        <p:grpSpPr>
          <a:xfrm>
            <a:off x="7261610" y="2091075"/>
            <a:ext cx="3665559" cy="1228927"/>
            <a:chOff x="1367364" y="2132711"/>
            <a:chExt cx="3902089" cy="1228927"/>
          </a:xfrm>
        </p:grpSpPr>
        <p:sp>
          <p:nvSpPr>
            <p:cNvPr id="7" name="矩形 6"/>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a:latin typeface="隶书" panose="02010509060101010101" pitchFamily="49" charset="-122"/>
                <a:ea typeface="隶书" panose="02010509060101010101" pitchFamily="49" charset="-122"/>
              </a:endParaRPr>
            </a:p>
          </p:txBody>
        </p:sp>
        <p:sp>
          <p:nvSpPr>
            <p:cNvPr id="8" name="矩形 7"/>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grpSp>
        <p:nvGrpSpPr>
          <p:cNvPr id="15" name="组合 14"/>
          <p:cNvGrpSpPr/>
          <p:nvPr/>
        </p:nvGrpSpPr>
        <p:grpSpPr>
          <a:xfrm>
            <a:off x="7261611" y="3868769"/>
            <a:ext cx="3665559" cy="1228927"/>
            <a:chOff x="1367364" y="2132711"/>
            <a:chExt cx="3902089" cy="1228927"/>
          </a:xfrm>
        </p:grpSpPr>
        <p:sp>
          <p:nvSpPr>
            <p:cNvPr id="16" name="矩形 15"/>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a:latin typeface="隶书" panose="02010509060101010101" pitchFamily="49" charset="-122"/>
                <a:ea typeface="隶书" panose="02010509060101010101" pitchFamily="49" charset="-122"/>
              </a:endParaRPr>
            </a:p>
          </p:txBody>
        </p:sp>
        <p:sp>
          <p:nvSpPr>
            <p:cNvPr id="17" name="矩形 16"/>
            <p:cNvSpPr/>
            <p:nvPr/>
          </p:nvSpPr>
          <p:spPr>
            <a:xfrm>
              <a:off x="1367364" y="2673436"/>
              <a:ext cx="3902089"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a:solidFill>
                    <a:schemeClr val="tx1">
                      <a:lumMod val="50000"/>
                      <a:lumOff val="50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a:t>
              </a:r>
            </a:p>
          </p:txBody>
        </p:sp>
      </p:grpSp>
      <p:sp>
        <p:nvSpPr>
          <p:cNvPr id="19" name="矩形 18"/>
          <p:cNvSpPr/>
          <p:nvPr/>
        </p:nvSpPr>
        <p:spPr>
          <a:xfrm>
            <a:off x="5809129" y="3590365"/>
            <a:ext cx="5298142" cy="2178424"/>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34824" y="1585665"/>
            <a:ext cx="775772" cy="2683621"/>
            <a:chOff x="1034824" y="1585665"/>
            <a:chExt cx="775772" cy="2683621"/>
          </a:xfrm>
        </p:grpSpPr>
        <p:grpSp>
          <p:nvGrpSpPr>
            <p:cNvPr id="22" name="组合 21"/>
            <p:cNvGrpSpPr/>
            <p:nvPr/>
          </p:nvGrpSpPr>
          <p:grpSpPr>
            <a:xfrm>
              <a:off x="1034824" y="1585665"/>
              <a:ext cx="775772" cy="775772"/>
              <a:chOff x="1885724" y="1711934"/>
              <a:chExt cx="775772" cy="775772"/>
            </a:xfrm>
          </p:grpSpPr>
          <p:sp>
            <p:nvSpPr>
              <p:cNvPr id="20" name="椭圆 19"/>
              <p:cNvSpPr/>
              <p:nvPr/>
            </p:nvSpPr>
            <p:spPr>
              <a:xfrm>
                <a:off x="1885724" y="1711934"/>
                <a:ext cx="775772" cy="7757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020051" y="1830888"/>
                <a:ext cx="532518" cy="461665"/>
              </a:xfrm>
              <a:prstGeom prst="rect">
                <a:avLst/>
              </a:prstGeom>
            </p:spPr>
            <p:txBody>
              <a:bodyPr wrap="none">
                <a:spAutoFit/>
              </a:bodyPr>
              <a:lstStyle/>
              <a:p>
                <a:r>
                  <a:rPr lang="zh-CN" altLang="en-US" sz="2400" b="1" spc="300">
                    <a:solidFill>
                      <a:schemeClr val="bg1"/>
                    </a:solidFill>
                    <a:latin typeface="隶书" panose="02010509060101010101" pitchFamily="49" charset="-122"/>
                    <a:ea typeface="隶书" panose="02010509060101010101" pitchFamily="49" charset="-122"/>
                    <a:sym typeface="微软雅黑" panose="020b0503020204020204" pitchFamily="34" charset="-122"/>
                  </a:rPr>
                  <a:t>山</a:t>
                </a:r>
                <a:endParaRPr lang="zh-CN" altLang="en-US" sz="2400">
                  <a:solidFill>
                    <a:schemeClr val="bg1"/>
                  </a:solidFill>
                  <a:latin typeface="隶书" panose="02010509060101010101" pitchFamily="49" charset="-122"/>
                  <a:ea typeface="隶书" panose="02010509060101010101" pitchFamily="49" charset="-122"/>
                </a:endParaRPr>
              </a:p>
            </p:txBody>
          </p:sp>
        </p:grpSp>
        <p:grpSp>
          <p:nvGrpSpPr>
            <p:cNvPr id="23" name="组合 22"/>
            <p:cNvGrpSpPr/>
            <p:nvPr/>
          </p:nvGrpSpPr>
          <p:grpSpPr>
            <a:xfrm>
              <a:off x="1034824" y="2221615"/>
              <a:ext cx="775772" cy="775772"/>
              <a:chOff x="1885724" y="1711934"/>
              <a:chExt cx="775772" cy="775772"/>
            </a:xfrm>
          </p:grpSpPr>
          <p:sp>
            <p:nvSpPr>
              <p:cNvPr id="24" name="椭圆 23"/>
              <p:cNvSpPr/>
              <p:nvPr/>
            </p:nvSpPr>
            <p:spPr>
              <a:xfrm>
                <a:off x="1885724" y="1711934"/>
                <a:ext cx="775772" cy="7757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020051" y="1830888"/>
                <a:ext cx="492443" cy="461665"/>
              </a:xfrm>
              <a:prstGeom prst="rect">
                <a:avLst/>
              </a:prstGeom>
            </p:spPr>
            <p:txBody>
              <a:bodyPr wrap="none">
                <a:spAutoFit/>
              </a:bodyPr>
              <a:lstStyle/>
              <a:p>
                <a:r>
                  <a:rPr lang="zh-CN" altLang="en-US" sz="2400">
                    <a:solidFill>
                      <a:schemeClr val="bg1"/>
                    </a:solidFill>
                    <a:latin typeface="隶书" panose="02010509060101010101" pitchFamily="49" charset="-122"/>
                    <a:ea typeface="隶书" panose="02010509060101010101" pitchFamily="49" charset="-122"/>
                  </a:rPr>
                  <a:t>居</a:t>
                </a:r>
              </a:p>
            </p:txBody>
          </p:sp>
        </p:grpSp>
        <p:grpSp>
          <p:nvGrpSpPr>
            <p:cNvPr id="26" name="组合 25"/>
            <p:cNvGrpSpPr/>
            <p:nvPr/>
          </p:nvGrpSpPr>
          <p:grpSpPr>
            <a:xfrm>
              <a:off x="1034824" y="2857565"/>
              <a:ext cx="775772" cy="775772"/>
              <a:chOff x="1885724" y="1711934"/>
              <a:chExt cx="775772" cy="775772"/>
            </a:xfrm>
          </p:grpSpPr>
          <p:sp>
            <p:nvSpPr>
              <p:cNvPr id="27" name="椭圆 26"/>
              <p:cNvSpPr/>
              <p:nvPr/>
            </p:nvSpPr>
            <p:spPr>
              <a:xfrm>
                <a:off x="1885724" y="1711934"/>
                <a:ext cx="775772" cy="7757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20051" y="1830888"/>
                <a:ext cx="532518" cy="461665"/>
              </a:xfrm>
              <a:prstGeom prst="rect">
                <a:avLst/>
              </a:prstGeom>
            </p:spPr>
            <p:txBody>
              <a:bodyPr wrap="none">
                <a:spAutoFit/>
              </a:bodyPr>
              <a:lstStyle/>
              <a:p>
                <a:r>
                  <a:rPr lang="zh-CN" altLang="en-US" sz="2400" b="1" spc="300">
                    <a:solidFill>
                      <a:schemeClr val="bg1"/>
                    </a:solidFill>
                    <a:latin typeface="隶书" panose="02010509060101010101" pitchFamily="49" charset="-122"/>
                    <a:ea typeface="隶书" panose="02010509060101010101" pitchFamily="49" charset="-122"/>
                    <a:sym typeface="微软雅黑" panose="020b0503020204020204" pitchFamily="34" charset="-122"/>
                  </a:rPr>
                  <a:t>秋</a:t>
                </a:r>
                <a:endParaRPr lang="zh-CN" altLang="en-US" sz="2400">
                  <a:solidFill>
                    <a:schemeClr val="bg1"/>
                  </a:solidFill>
                  <a:latin typeface="隶书" panose="02010509060101010101" pitchFamily="49" charset="-122"/>
                  <a:ea typeface="隶书" panose="02010509060101010101" pitchFamily="49" charset="-122"/>
                </a:endParaRPr>
              </a:p>
            </p:txBody>
          </p:sp>
        </p:grpSp>
        <p:grpSp>
          <p:nvGrpSpPr>
            <p:cNvPr id="29" name="组合 28"/>
            <p:cNvGrpSpPr/>
            <p:nvPr/>
          </p:nvGrpSpPr>
          <p:grpSpPr>
            <a:xfrm>
              <a:off x="1034824" y="3493514"/>
              <a:ext cx="775772" cy="775772"/>
              <a:chOff x="1885724" y="1711934"/>
              <a:chExt cx="775772" cy="775772"/>
            </a:xfrm>
          </p:grpSpPr>
          <p:sp>
            <p:nvSpPr>
              <p:cNvPr id="30" name="椭圆 29"/>
              <p:cNvSpPr/>
              <p:nvPr/>
            </p:nvSpPr>
            <p:spPr>
              <a:xfrm>
                <a:off x="1885724" y="1711934"/>
                <a:ext cx="775772" cy="7757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020051" y="1830888"/>
                <a:ext cx="532518" cy="461665"/>
              </a:xfrm>
              <a:prstGeom prst="rect">
                <a:avLst/>
              </a:prstGeom>
            </p:spPr>
            <p:txBody>
              <a:bodyPr wrap="none">
                <a:spAutoFit/>
              </a:bodyPr>
              <a:lstStyle/>
              <a:p>
                <a:r>
                  <a:rPr lang="zh-CN" altLang="en-US" sz="2400" b="1" spc="300">
                    <a:solidFill>
                      <a:schemeClr val="bg1"/>
                    </a:solidFill>
                    <a:latin typeface="隶书" panose="02010509060101010101" pitchFamily="49" charset="-122"/>
                    <a:ea typeface="隶书" panose="02010509060101010101" pitchFamily="49" charset="-122"/>
                    <a:sym typeface="微软雅黑" panose="020b0503020204020204" pitchFamily="34" charset="-122"/>
                  </a:rPr>
                  <a:t>暝</a:t>
                </a:r>
                <a:endParaRPr lang="zh-CN" altLang="en-US" sz="2400">
                  <a:solidFill>
                    <a:schemeClr val="bg1"/>
                  </a:solidFill>
                  <a:latin typeface="隶书" panose="02010509060101010101" pitchFamily="49" charset="-122"/>
                  <a:ea typeface="隶书" panose="02010509060101010101" pitchFamily="49" charset="-122"/>
                </a:endParaRPr>
              </a:p>
            </p:txBody>
          </p:sp>
        </p:gr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nodeType="afterGroup">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583446" y="598666"/>
            <a:ext cx="3759954" cy="5677282"/>
          </a:xfrm>
          <a:prstGeom prst="rect">
            <a:avLst/>
          </a:prstGeom>
        </p:spPr>
      </p:pic>
      <p:grpSp>
        <p:nvGrpSpPr>
          <p:cNvPr id="2" name="组合 1"/>
          <p:cNvGrpSpPr/>
          <p:nvPr/>
        </p:nvGrpSpPr>
        <p:grpSpPr>
          <a:xfrm>
            <a:off x="583446" y="2540001"/>
            <a:ext cx="3759954" cy="1923852"/>
            <a:chOff x="583446" y="2540001"/>
            <a:chExt cx="3759954" cy="1923852"/>
          </a:xfrm>
        </p:grpSpPr>
        <p:sp>
          <p:nvSpPr>
            <p:cNvPr id="5" name="矩形 4"/>
            <p:cNvSpPr/>
            <p:nvPr/>
          </p:nvSpPr>
          <p:spPr>
            <a:xfrm>
              <a:off x="583446" y="2540001"/>
              <a:ext cx="3759954" cy="55879"/>
            </a:xfrm>
            <a:prstGeom prst="rect">
              <a:avLst/>
            </a:prstGeom>
            <a:solidFill>
              <a:srgbClr val="F4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3446" y="4407974"/>
              <a:ext cx="3759954" cy="55879"/>
            </a:xfrm>
            <a:prstGeom prst="rect">
              <a:avLst/>
            </a:prstGeom>
            <a:solidFill>
              <a:srgbClr val="F4F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菱形 1"/>
          <p:cNvSpPr>
            <a:spLocks noChangeArrowheads="1"/>
          </p:cNvSpPr>
          <p:nvPr/>
        </p:nvSpPr>
        <p:spPr bwMode="auto">
          <a:xfrm>
            <a:off x="3048510" y="1099632"/>
            <a:ext cx="1106632" cy="1106633"/>
          </a:xfrm>
          <a:prstGeom prst="diamond">
            <a:avLst/>
          </a:prstGeom>
          <a:noFill/>
          <a:ln w="28575">
            <a:solidFill>
              <a:schemeClr val="bg1"/>
            </a:solid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grpSp>
        <p:nvGrpSpPr>
          <p:cNvPr id="10" name="组合 9"/>
          <p:cNvGrpSpPr/>
          <p:nvPr/>
        </p:nvGrpSpPr>
        <p:grpSpPr>
          <a:xfrm>
            <a:off x="3304308" y="1182015"/>
            <a:ext cx="6423892" cy="1061829"/>
            <a:chOff x="6124981" y="3011115"/>
            <a:chExt cx="6423892" cy="1061829"/>
          </a:xfrm>
        </p:grpSpPr>
        <p:sp>
          <p:nvSpPr>
            <p:cNvPr id="11" name="矩形 10"/>
            <p:cNvSpPr/>
            <p:nvPr/>
          </p:nvSpPr>
          <p:spPr>
            <a:xfrm>
              <a:off x="7281472" y="3011115"/>
              <a:ext cx="5267401" cy="1061829"/>
            </a:xfrm>
            <a:prstGeom prst="rect">
              <a:avLst/>
            </a:prstGeom>
          </p:spPr>
          <p:txBody>
            <a:bodyPr wrap="square">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a:t>
              </a:r>
            </a:p>
          </p:txBody>
        </p:sp>
        <p:sp>
          <p:nvSpPr>
            <p:cNvPr id="14" name="矩形 13"/>
            <p:cNvSpPr/>
            <p:nvPr/>
          </p:nvSpPr>
          <p:spPr>
            <a:xfrm>
              <a:off x="6124981" y="3189660"/>
              <a:ext cx="595035" cy="584775"/>
            </a:xfrm>
            <a:prstGeom prst="rect">
              <a:avLst/>
            </a:prstGeom>
          </p:spPr>
          <p:txBody>
            <a:bodyPr wrap="none">
              <a:spAutoFit/>
            </a:bodyPr>
            <a:lstStyle/>
            <a:p>
              <a:r>
                <a:rPr lang="zh-CN" altLang="en-US" sz="3200">
                  <a:solidFill>
                    <a:schemeClr val="bg1"/>
                  </a:solidFill>
                  <a:latin typeface="隶书" panose="02010509060101010101" pitchFamily="49" charset="-122"/>
                  <a:ea typeface="隶书" panose="02010509060101010101" pitchFamily="49" charset="-122"/>
                </a:rPr>
                <a:t>壹</a:t>
              </a:r>
            </a:p>
          </p:txBody>
        </p:sp>
      </p:grpSp>
      <p:sp>
        <p:nvSpPr>
          <p:cNvPr id="15" name="矩形 14"/>
          <p:cNvSpPr/>
          <p:nvPr/>
        </p:nvSpPr>
        <p:spPr>
          <a:xfrm>
            <a:off x="10201748" y="1220726"/>
            <a:ext cx="923330" cy="4161118"/>
          </a:xfrm>
          <a:prstGeom prst="rect">
            <a:avLst/>
          </a:prstGeom>
        </p:spPr>
        <p:txBody>
          <a:bodyPr vert="eaVert" wrap="square">
            <a:spAutoFit/>
          </a:bodyPr>
          <a:lstStyle/>
          <a:p>
            <a:pPr algn="dist"/>
            <a:r>
              <a:rPr lang="zh-CN" altLang="en-US" sz="4800" b="1" spc="300">
                <a:solidFill>
                  <a:srgbClr val="404040"/>
                </a:solidFill>
                <a:latin typeface="方正姚体" panose="02010601030101010101" pitchFamily="2" charset="-122"/>
                <a:ea typeface="方正姚体" panose="02010601030101010101" pitchFamily="2" charset="-122"/>
                <a:sym typeface="微软雅黑" panose="020b0503020204020204" pitchFamily="34" charset="-122"/>
              </a:rPr>
              <a:t>空山新雨后</a:t>
            </a:r>
            <a:endParaRPr lang="zh-CN" altLang="en-US" sz="4800" b="1">
              <a:solidFill>
                <a:srgbClr val="404040"/>
              </a:solidFill>
              <a:latin typeface="方正姚体" panose="02010601030101010101" pitchFamily="2" charset="-122"/>
              <a:ea typeface="方正姚体" panose="02010601030101010101" pitchFamily="2" charset="-122"/>
            </a:endParaRPr>
          </a:p>
        </p:txBody>
      </p:sp>
      <p:sp>
        <p:nvSpPr>
          <p:cNvPr id="16" name="矩形 15"/>
          <p:cNvSpPr/>
          <p:nvPr/>
        </p:nvSpPr>
        <p:spPr>
          <a:xfrm>
            <a:off x="10249608" y="1001837"/>
            <a:ext cx="875471" cy="4513768"/>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
          <p:cNvSpPr>
            <a:spLocks noChangeArrowheads="1"/>
          </p:cNvSpPr>
          <p:nvPr/>
        </p:nvSpPr>
        <p:spPr bwMode="auto">
          <a:xfrm>
            <a:off x="3048510" y="2911726"/>
            <a:ext cx="1106632" cy="1106633"/>
          </a:xfrm>
          <a:prstGeom prst="diamond">
            <a:avLst/>
          </a:prstGeom>
          <a:noFill/>
          <a:ln w="28575">
            <a:solidFill>
              <a:schemeClr val="bg1"/>
            </a:solid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grpSp>
        <p:nvGrpSpPr>
          <p:cNvPr id="18" name="组合 17"/>
          <p:cNvGrpSpPr/>
          <p:nvPr/>
        </p:nvGrpSpPr>
        <p:grpSpPr>
          <a:xfrm>
            <a:off x="3304308" y="2994109"/>
            <a:ext cx="6423892" cy="1011367"/>
            <a:chOff x="6124981" y="3011115"/>
            <a:chExt cx="6423892" cy="1011367"/>
          </a:xfrm>
        </p:grpSpPr>
        <p:sp>
          <p:nvSpPr>
            <p:cNvPr id="19" name="矩形 18"/>
            <p:cNvSpPr/>
            <p:nvPr/>
          </p:nvSpPr>
          <p:spPr>
            <a:xfrm>
              <a:off x="7281472" y="3011115"/>
              <a:ext cx="5267401" cy="710366"/>
            </a:xfrm>
            <a:prstGeom prst="rect">
              <a:avLst/>
            </a:prstGeom>
          </p:spPr>
          <p:txBody>
            <a:bodyPr wrap="square">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 </a:t>
              </a:r>
            </a:p>
          </p:txBody>
        </p:sp>
        <p:sp>
          <p:nvSpPr>
            <p:cNvPr id="20" name="矩形 19"/>
            <p:cNvSpPr/>
            <p:nvPr/>
          </p:nvSpPr>
          <p:spPr>
            <a:xfrm>
              <a:off x="6124981" y="3189660"/>
              <a:ext cx="595035" cy="584775"/>
            </a:xfrm>
            <a:prstGeom prst="rect">
              <a:avLst/>
            </a:prstGeom>
          </p:spPr>
          <p:txBody>
            <a:bodyPr wrap="none">
              <a:spAutoFit/>
            </a:bodyPr>
            <a:lstStyle/>
            <a:p>
              <a:r>
                <a:rPr lang="zh-CN" altLang="en-US" sz="3200">
                  <a:solidFill>
                    <a:schemeClr val="bg1"/>
                  </a:solidFill>
                  <a:latin typeface="隶书" panose="02010509060101010101" pitchFamily="49" charset="-122"/>
                  <a:ea typeface="隶书" panose="02010509060101010101" pitchFamily="49" charset="-122"/>
                </a:rPr>
                <a:t>贰</a:t>
              </a:r>
            </a:p>
          </p:txBody>
        </p:sp>
      </p:grpSp>
      <p:sp>
        <p:nvSpPr>
          <p:cNvPr id="21" name="菱形 1"/>
          <p:cNvSpPr>
            <a:spLocks noChangeArrowheads="1"/>
          </p:cNvSpPr>
          <p:nvPr/>
        </p:nvSpPr>
        <p:spPr bwMode="auto">
          <a:xfrm>
            <a:off x="3048510" y="4669902"/>
            <a:ext cx="1106632" cy="1106633"/>
          </a:xfrm>
          <a:prstGeom prst="diamond">
            <a:avLst/>
          </a:prstGeom>
          <a:noFill/>
          <a:ln w="28575">
            <a:solidFill>
              <a:schemeClr val="bg1"/>
            </a:solid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7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9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91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330" indent="1905" defTabSz="9124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a:solidFill>
                <a:srgbClr val="000000"/>
              </a:solidFill>
            </a:endParaRPr>
          </a:p>
        </p:txBody>
      </p:sp>
      <p:grpSp>
        <p:nvGrpSpPr>
          <p:cNvPr id="22" name="组合 21"/>
          <p:cNvGrpSpPr/>
          <p:nvPr/>
        </p:nvGrpSpPr>
        <p:grpSpPr>
          <a:xfrm>
            <a:off x="3304308" y="4752285"/>
            <a:ext cx="6423892" cy="1061829"/>
            <a:chOff x="6124981" y="3011115"/>
            <a:chExt cx="6423892" cy="1061829"/>
          </a:xfrm>
        </p:grpSpPr>
        <p:sp>
          <p:nvSpPr>
            <p:cNvPr id="23" name="矩形 22"/>
            <p:cNvSpPr/>
            <p:nvPr/>
          </p:nvSpPr>
          <p:spPr>
            <a:xfrm>
              <a:off x="7281472" y="3011115"/>
              <a:ext cx="5267401" cy="1061829"/>
            </a:xfrm>
            <a:prstGeom prst="rect">
              <a:avLst/>
            </a:prstGeom>
          </p:spPr>
          <p:txBody>
            <a:bodyPr wrap="square">
              <a:spAutoFit/>
            </a:bodyPr>
            <a:lstStyle/>
            <a:p>
              <a:pPr>
                <a:lnSpc>
                  <a:spcPct val="150000"/>
                </a:lnSpc>
                <a:defRPr/>
              </a:pPr>
              <a:r>
                <a:rPr lang="zh-CN" altLang="en-US" sz="14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a:t>
              </a:r>
            </a:p>
          </p:txBody>
        </p:sp>
        <p:sp>
          <p:nvSpPr>
            <p:cNvPr id="24" name="矩形 23"/>
            <p:cNvSpPr/>
            <p:nvPr/>
          </p:nvSpPr>
          <p:spPr>
            <a:xfrm>
              <a:off x="6124981" y="3189660"/>
              <a:ext cx="595035" cy="584775"/>
            </a:xfrm>
            <a:prstGeom prst="rect">
              <a:avLst/>
            </a:prstGeom>
          </p:spPr>
          <p:txBody>
            <a:bodyPr wrap="none">
              <a:spAutoFit/>
            </a:bodyPr>
            <a:lstStyle/>
            <a:p>
              <a:r>
                <a:rPr lang="zh-CN" altLang="en-US" sz="3200">
                  <a:solidFill>
                    <a:schemeClr val="bg1"/>
                  </a:solidFill>
                  <a:latin typeface="隶书" panose="02010509060101010101" pitchFamily="49" charset="-122"/>
                  <a:ea typeface="隶书" panose="02010509060101010101" pitchFamily="49" charset="-122"/>
                </a:rPr>
                <a:t>叁</a:t>
              </a: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par>
                          <p:cTn id="16" fill="hold" nodeType="afterGroup">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nodeType="afterGroup">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par>
                          <p:cTn id="28" fill="hold" nodeType="afterGroup">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arn(inVertical)">
                                      <p:cBhvr>
                                        <p:cTn id="31" dur="500"/>
                                        <p:tgtEl>
                                          <p:spTgt spid="21"/>
                                        </p:tgtEl>
                                      </p:cBhvr>
                                    </p:animEffect>
                                  </p:childTnLst>
                                </p:cTn>
                              </p:par>
                            </p:childTnLst>
                          </p:cTn>
                        </p:par>
                        <p:par>
                          <p:cTn id="32" fill="hold" nodeType="afterGroup">
                            <p:stCondLst>
                              <p:cond delay="3500"/>
                            </p:stCondLst>
                            <p:childTnLst>
                              <p:par>
                                <p:cTn id="33" presetID="16" presetClass="entr" presetSubtype="21"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barn(inVertical)">
                                      <p:cBhvr>
                                        <p:cTn id="35" dur="500"/>
                                        <p:tgtEl>
                                          <p:spTgt spid="2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par>
                          <p:cTn id="39" fill="hold" nodeType="afterGroup">
                            <p:stCondLst>
                              <p:cond delay="4000"/>
                            </p:stCondLst>
                            <p:childTnLst>
                              <p:par>
                                <p:cTn id="40" presetID="16" presetClass="entr" presetSubtype="2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p:bldP spid="16" grpId="0" animBg="1"/>
      <p:bldP spid="17" grpId="0" animBg="1"/>
      <p:bldP spid="21"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524001" y="1113629"/>
            <a:ext cx="4705350" cy="4696621"/>
          </a:xfrm>
          <a:prstGeom prst="rect">
            <a:avLst/>
          </a:prstGeom>
        </p:spPr>
      </p:pic>
      <p:sp>
        <p:nvSpPr>
          <p:cNvPr id="8" name="椭圆 7"/>
          <p:cNvSpPr/>
          <p:nvPr/>
        </p:nvSpPr>
        <p:spPr>
          <a:xfrm>
            <a:off x="6800226" y="1474849"/>
            <a:ext cx="4152900" cy="41529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9" name="组合 8"/>
          <p:cNvGrpSpPr/>
          <p:nvPr/>
        </p:nvGrpSpPr>
        <p:grpSpPr>
          <a:xfrm>
            <a:off x="8048001" y="2798824"/>
            <a:ext cx="1657350" cy="1657350"/>
            <a:chOff x="7383463" y="2847975"/>
            <a:chExt cx="1657350" cy="1657350"/>
          </a:xfrm>
        </p:grpSpPr>
        <p:cxnSp>
          <p:nvCxnSpPr>
            <p:cNvPr id="10" name="直接连接符 9"/>
            <p:cNvCxnSpPr/>
            <p:nvPr/>
          </p:nvCxnSpPr>
          <p:spPr>
            <a:xfrm>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8285745" y="1792725"/>
            <a:ext cx="1181862" cy="1859798"/>
          </a:xfrm>
          <a:prstGeom prst="rect">
            <a:avLst/>
          </a:prstGeom>
        </p:spPr>
        <p:txBody>
          <a:bodyPr vert="eaVert" wrap="square">
            <a:spAutoFit/>
          </a:bodyPr>
          <a:lstStyle/>
          <a:p>
            <a:pPr algn="ctr">
              <a:lnSpc>
                <a:spcPct val="120000"/>
              </a:lnSpc>
            </a:pPr>
            <a:r>
              <a:rPr lang="zh-CN" altLang="en-US" sz="5400" b="1">
                <a:solidFill>
                  <a:schemeClr val="bg1"/>
                </a:solidFill>
                <a:latin typeface="方正姚体" panose="02010601030101010101" pitchFamily="2" charset="-122"/>
                <a:ea typeface="方正姚体" panose="02010601030101010101" pitchFamily="2" charset="-122"/>
              </a:rPr>
              <a:t>山</a:t>
            </a:r>
          </a:p>
        </p:txBody>
      </p:sp>
      <p:sp>
        <p:nvSpPr>
          <p:cNvPr id="13" name="矩形 12"/>
          <p:cNvSpPr/>
          <p:nvPr/>
        </p:nvSpPr>
        <p:spPr>
          <a:xfrm>
            <a:off x="8285745" y="3461940"/>
            <a:ext cx="1181862" cy="1859798"/>
          </a:xfrm>
          <a:prstGeom prst="rect">
            <a:avLst/>
          </a:prstGeom>
        </p:spPr>
        <p:txBody>
          <a:bodyPr vert="eaVert" wrap="square">
            <a:spAutoFit/>
          </a:bodyPr>
          <a:lstStyle/>
          <a:p>
            <a:pPr algn="ctr">
              <a:lnSpc>
                <a:spcPct val="120000"/>
              </a:lnSpc>
            </a:pPr>
            <a:r>
              <a:rPr lang="zh-CN" altLang="en-US" sz="5400" b="1">
                <a:solidFill>
                  <a:schemeClr val="bg1"/>
                </a:solidFill>
                <a:latin typeface="方正姚体" panose="02010601030101010101" pitchFamily="2" charset="-122"/>
                <a:ea typeface="方正姚体" panose="02010601030101010101" pitchFamily="2" charset="-122"/>
              </a:rPr>
              <a:t>秋</a:t>
            </a:r>
          </a:p>
        </p:txBody>
      </p:sp>
      <p:sp>
        <p:nvSpPr>
          <p:cNvPr id="14" name="矩形 13"/>
          <p:cNvSpPr/>
          <p:nvPr/>
        </p:nvSpPr>
        <p:spPr>
          <a:xfrm>
            <a:off x="9180904" y="2697600"/>
            <a:ext cx="1181862" cy="1859798"/>
          </a:xfrm>
          <a:prstGeom prst="rect">
            <a:avLst/>
          </a:prstGeom>
        </p:spPr>
        <p:txBody>
          <a:bodyPr vert="eaVert" wrap="square">
            <a:spAutoFit/>
          </a:bodyPr>
          <a:lstStyle/>
          <a:p>
            <a:pPr algn="ctr">
              <a:lnSpc>
                <a:spcPct val="120000"/>
              </a:lnSpc>
            </a:pPr>
            <a:r>
              <a:rPr lang="zh-CN" altLang="en-US" sz="5400" b="1">
                <a:solidFill>
                  <a:schemeClr val="bg1"/>
                </a:solidFill>
                <a:latin typeface="方正姚体" panose="02010601030101010101" pitchFamily="2" charset="-122"/>
                <a:ea typeface="方正姚体" panose="02010601030101010101" pitchFamily="2" charset="-122"/>
              </a:rPr>
              <a:t>居</a:t>
            </a:r>
          </a:p>
        </p:txBody>
      </p:sp>
      <p:sp>
        <p:nvSpPr>
          <p:cNvPr id="15" name="矩形 14"/>
          <p:cNvSpPr/>
          <p:nvPr/>
        </p:nvSpPr>
        <p:spPr>
          <a:xfrm>
            <a:off x="7553601" y="2697600"/>
            <a:ext cx="1181862" cy="1859798"/>
          </a:xfrm>
          <a:prstGeom prst="rect">
            <a:avLst/>
          </a:prstGeom>
        </p:spPr>
        <p:txBody>
          <a:bodyPr vert="eaVert" wrap="square">
            <a:spAutoFit/>
          </a:bodyPr>
          <a:lstStyle/>
          <a:p>
            <a:pPr algn="ctr">
              <a:lnSpc>
                <a:spcPct val="120000"/>
              </a:lnSpc>
            </a:pPr>
            <a:r>
              <a:rPr lang="zh-CN" altLang="en-US" sz="5400" b="1">
                <a:solidFill>
                  <a:schemeClr val="bg1"/>
                </a:solidFill>
                <a:latin typeface="方正姚体" panose="02010601030101010101" pitchFamily="2" charset="-122"/>
                <a:ea typeface="方正姚体" panose="02010601030101010101" pitchFamily="2" charset="-122"/>
              </a:rPr>
              <a:t>暝</a:t>
            </a:r>
          </a:p>
        </p:txBody>
      </p:sp>
      <p:sp>
        <p:nvSpPr>
          <p:cNvPr id="16" name="矩形 15"/>
          <p:cNvSpPr/>
          <p:nvPr/>
        </p:nvSpPr>
        <p:spPr>
          <a:xfrm>
            <a:off x="975315" y="556986"/>
            <a:ext cx="798285" cy="51961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98003" y="2121337"/>
            <a:ext cx="775597" cy="3631763"/>
          </a:xfrm>
          <a:prstGeom prst="rect">
            <a:avLst/>
          </a:prstGeom>
        </p:spPr>
        <p:txBody>
          <a:bodyPr vert="eaVert" wrap="none">
            <a:spAutoFit/>
          </a:bodyPr>
          <a:lstStyle/>
          <a:p>
            <a:pPr algn="ctr">
              <a:lnSpc>
                <a:spcPct val="120000"/>
              </a:lnSpc>
            </a:pPr>
            <a:r>
              <a:rPr lang="zh-CN" altLang="en-US" sz="3200" b="1" spc="300">
                <a:solidFill>
                  <a:srgbClr val="333333"/>
                </a:solidFill>
                <a:latin typeface="隶书" panose="02010509060101010101" pitchFamily="49" charset="-122"/>
                <a:ea typeface="隶书" panose="02010509060101010101" pitchFamily="49" charset="-122"/>
                <a:sym typeface="微软雅黑" panose="020b0503020204020204" pitchFamily="34" charset="-122"/>
              </a:rPr>
              <a:t>点击添加文本信息</a:t>
            </a:r>
            <a:endParaRPr lang="zh-CN" altLang="en-US" sz="3200" b="1">
              <a:solidFill>
                <a:srgbClr val="333333"/>
              </a:solidFill>
              <a:latin typeface="隶书" panose="02010509060101010101" pitchFamily="49" charset="-122"/>
              <a:ea typeface="隶书" panose="02010509060101010101" pitchFamily="49" charset="-122"/>
            </a:endParaRPr>
          </a:p>
        </p:txBody>
      </p:sp>
      <p:grpSp>
        <p:nvGrpSpPr>
          <p:cNvPr id="18" name="组合 17"/>
          <p:cNvGrpSpPr/>
          <p:nvPr/>
        </p:nvGrpSpPr>
        <p:grpSpPr>
          <a:xfrm>
            <a:off x="2422531" y="1792725"/>
            <a:ext cx="1292662" cy="4138341"/>
            <a:chOff x="5523848" y="1938292"/>
            <a:chExt cx="1292662" cy="4138341"/>
          </a:xfrm>
        </p:grpSpPr>
        <p:sp>
          <p:nvSpPr>
            <p:cNvPr id="19" name="矩形 18"/>
            <p:cNvSpPr/>
            <p:nvPr/>
          </p:nvSpPr>
          <p:spPr>
            <a:xfrm>
              <a:off x="5523848" y="2703987"/>
              <a:ext cx="1292662" cy="3372646"/>
            </a:xfrm>
            <a:prstGeom prst="rect">
              <a:avLst/>
            </a:prstGeom>
          </p:spPr>
          <p:txBody>
            <a:bodyPr vert="eaVert" wrap="square">
              <a:spAutoFit/>
            </a:bodyPr>
            <a:lstStyle/>
            <a:p>
              <a:pPr>
                <a:lnSpc>
                  <a:spcPct val="150000"/>
                </a:lnSpc>
                <a:defRPr/>
              </a:pPr>
              <a:r>
                <a:rPr lang="zh-CN" altLang="en-US" sz="1600" spc="30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20" name="矩形 19"/>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799361" y="1938292"/>
              <a:ext cx="582211" cy="523220"/>
            </a:xfrm>
            <a:prstGeom prst="rect">
              <a:avLst/>
            </a:prstGeom>
          </p:spPr>
          <p:txBody>
            <a:bodyPr wrap="none">
              <a:spAutoFit/>
            </a:bodyPr>
            <a:lstStyle/>
            <a:p>
              <a:r>
                <a:rPr lang="zh-CN" altLang="en-US" sz="28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壹</a:t>
              </a:r>
              <a:endParaRPr lang="zh-CN" altLang="en-US" sz="2800"/>
            </a:p>
          </p:txBody>
        </p:sp>
      </p:grpSp>
      <p:grpSp>
        <p:nvGrpSpPr>
          <p:cNvPr id="22" name="组合 21"/>
          <p:cNvGrpSpPr/>
          <p:nvPr/>
        </p:nvGrpSpPr>
        <p:grpSpPr>
          <a:xfrm>
            <a:off x="4199177" y="1792725"/>
            <a:ext cx="1292662" cy="4138341"/>
            <a:chOff x="5523848" y="1938292"/>
            <a:chExt cx="1292662" cy="4138341"/>
          </a:xfrm>
        </p:grpSpPr>
        <p:sp>
          <p:nvSpPr>
            <p:cNvPr id="23" name="矩形 22"/>
            <p:cNvSpPr/>
            <p:nvPr/>
          </p:nvSpPr>
          <p:spPr>
            <a:xfrm>
              <a:off x="5523848" y="2703987"/>
              <a:ext cx="1292662" cy="3372646"/>
            </a:xfrm>
            <a:prstGeom prst="rect">
              <a:avLst/>
            </a:prstGeom>
          </p:spPr>
          <p:txBody>
            <a:bodyPr vert="eaVert" wrap="square">
              <a:spAutoFit/>
            </a:bodyPr>
            <a:lstStyle/>
            <a:p>
              <a:pPr>
                <a:lnSpc>
                  <a:spcPct val="150000"/>
                </a:lnSpc>
                <a:defRPr/>
              </a:pPr>
              <a:r>
                <a:rPr lang="zh-CN" altLang="en-US" sz="1600" spc="300">
                  <a:solidFill>
                    <a:srgbClr val="858585"/>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sp>
          <p:nvSpPr>
            <p:cNvPr id="24" name="矩形 23"/>
            <p:cNvSpPr/>
            <p:nvPr/>
          </p:nvSpPr>
          <p:spPr>
            <a:xfrm>
              <a:off x="5804937" y="1938292"/>
              <a:ext cx="514622" cy="514622"/>
            </a:xfrm>
            <a:prstGeom prst="rect">
              <a:avLst/>
            </a:prstGeom>
            <a:noFill/>
            <a:ln w="19050">
              <a:solidFill>
                <a:srgbClr val="8585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799361" y="1938292"/>
              <a:ext cx="582211" cy="523220"/>
            </a:xfrm>
            <a:prstGeom prst="rect">
              <a:avLst/>
            </a:prstGeom>
          </p:spPr>
          <p:txBody>
            <a:bodyPr wrap="none">
              <a:spAutoFit/>
            </a:bodyPr>
            <a:lstStyle/>
            <a:p>
              <a:r>
                <a:rPr lang="zh-CN" altLang="en-US" sz="2800" spc="30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贰</a:t>
              </a:r>
              <a:endParaRPr lang="zh-CN" altLang="en-US" sz="2800"/>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childTnLst>
                          </p:cTn>
                        </p:par>
                        <p:par>
                          <p:cTn id="11" fill="hold" nodeType="afterGroup">
                            <p:stCondLst>
                              <p:cond delay="500"/>
                            </p:stCondLst>
                            <p:childTnLst>
                              <p:par>
                                <p:cTn id="12" presetID="16" presetClass="entr" presetSubtype="2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par>
                          <p:cTn id="15" fill="hold" nodeType="afterGroup">
                            <p:stCondLst>
                              <p:cond delay="1000"/>
                            </p:stCondLst>
                            <p:childTnLst>
                              <p:par>
                                <p:cTn id="16" presetID="16" presetClass="entr" presetSubtype="21"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arn(inVertical)">
                                      <p:cBhvr>
                                        <p:cTn id="18" dur="500"/>
                                        <p:tgtEl>
                                          <p:spTgt spid="22"/>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nodeType="afterGroup">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nodeType="afterGroup">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par>
                          <p:cTn id="31" fill="hold" nodeType="afterGroup">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nodeType="afterGroup">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nodeType="afterGroup">
                            <p:stCondLst>
                              <p:cond delay="4500"/>
                            </p:stCondLst>
                            <p:childTnLst>
                              <p:par>
                                <p:cTn id="44" presetID="2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p:bldP spid="15" grpId="0"/>
      <p:bldP spid="16" grpId="0" animBg="1"/>
      <p:bldP spid="17" grpId="0"/>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microsoft</Company>
  <PresentationFormat>宽屏</PresentationFormat>
  <Paragraphs>189</Paragraphs>
  <Slides>36</Slides>
  <Notes>0</Notes>
  <TotalTime>0</TotalTime>
  <HiddenSlides>0</HiddenSlides>
  <MMClips>1</MMClips>
  <ScaleCrop>0</ScaleCrop>
  <HeadingPairs>
    <vt:vector baseType="variant" size="6">
      <vt:variant>
        <vt:lpstr>Fonts used</vt:lpstr>
      </vt:variant>
      <vt:variant>
        <vt:i4>9</vt:i4>
      </vt:variant>
      <vt:variant>
        <vt:lpstr>Theme</vt:lpstr>
      </vt:variant>
      <vt:variant>
        <vt:i4>1</vt:i4>
      </vt:variant>
      <vt:variant>
        <vt:lpstr>Slide Titles</vt:lpstr>
      </vt:variant>
      <vt:variant>
        <vt:i4>36</vt:i4>
      </vt:variant>
    </vt:vector>
  </HeadingPairs>
  <TitlesOfParts>
    <vt:vector baseType="lpstr" size="46">
      <vt:lpstr>Arial</vt:lpstr>
      <vt:lpstr>Calibri Light</vt:lpstr>
      <vt:lpstr>宋体</vt:lpstr>
      <vt:lpstr>Calibri</vt:lpstr>
      <vt:lpstr>颜真卿颜体</vt:lpstr>
      <vt:lpstr>方正姚体</vt:lpstr>
      <vt:lpstr>隶书</vt:lpstr>
      <vt:lpstr>微软雅黑</vt:lpstr>
      <vt:lpstr>华文楷体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山居秋暝小清新中国风唯美意境通用模板</dc:title>
  <dc:creator>CJ</dc:creator>
  <cp:lastModifiedBy>Administrator</cp:lastModifiedBy>
  <cp:revision>90</cp:revision>
  <dcterms:created xsi:type="dcterms:W3CDTF">2017-05-18T02:32:00Z</dcterms:created>
  <dcterms:modified xsi:type="dcterms:W3CDTF">2023-10-16T15:58:12Z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2052-10.1.0.6554</vt:lpwstr>
  </property>
</Properties>
</file>