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Default Extension="wdp" ContentType="image/vnd.ms-photo"/>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NET 23.9-->
<p:presentation xmlns:r="http://schemas.openxmlformats.org/officeDocument/2006/relationships" xmlns:a="http://schemas.openxmlformats.org/drawingml/2006/main" xmlns:p="http://schemas.openxmlformats.org/presentationml/2006/main">
  <p:sldMasterIdLst>
    <p:sldMasterId id="2147483648" r:id="rId1"/>
    <p:sldMasterId id="2147483656" r:id="rId2"/>
  </p:sldMasterIdLst>
  <p:sldIdLst>
    <p:sldId id="256" r:id="rId3"/>
    <p:sldId id="260" r:id="rId4"/>
    <p:sldId id="259" r:id="rId5"/>
    <p:sldId id="257" r:id="rId6"/>
    <p:sldId id="265" r:id="rId7"/>
    <p:sldId id="266" r:id="rId8"/>
    <p:sldId id="261" r:id="rId9"/>
    <p:sldId id="262" r:id="rId10"/>
    <p:sldId id="267" r:id="rId11"/>
    <p:sldId id="268" r:id="rId12"/>
    <p:sldId id="263" r:id="rId13"/>
    <p:sldId id="264" r:id="rId14"/>
    <p:sldId id="269" r:id="rId15"/>
    <p:sldId id="270" r:id="rId16"/>
    <p:sldId id="258" r:id="rId17"/>
  </p:sldIdLst>
  <p:sldSz cx="12192000" cy="6858000"/>
  <p:notesSz cx="6858000" cy="9144000"/>
  <p:custDataLst>
    <p:tags r:id="rId1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模板设计" id="{1DB5B6A4-4D51-47B6-8589-A82F7F18E1E1}">
          <p14:sldIdLst>
            <p14:sldId id="256"/>
            <p14:sldId id="260"/>
            <p14:sldId id="259"/>
            <p14:sldId id="257"/>
            <p14:sldId id="265"/>
            <p14:sldId id="266"/>
            <p14:sldId id="261"/>
            <p14:sldId id="262"/>
            <p14:sldId id="267"/>
            <p14:sldId id="268"/>
            <p14:sldId id="263"/>
            <p14:sldId id="264"/>
            <p14:sldId id="269"/>
            <p14:sldId id="270"/>
            <p14:sldId id="258"/>
          </p14:sldIdLst>
        </p14:section>
        <p14:section name="标注页" id="{40625EBC-9C26-4A8A-9251-B34BBDA3333B}">
          <p14:sldIdLst/>
        </p14:section>
      </p14:sectionLst>
    </p:ext>
    <p:ext uri="{EFAFB233-063F-42B5-8137-9DF3F51BA10A}">
      <p15:sldGuideLst xmlns:p15="http://schemas.microsoft.com/office/powerpoint/2012/main">
        <p15:guide id="2" pos="2910" userDrawn="1">
          <p15:clr>
            <a:srgbClr val="A4A3A4"/>
          </p15:clr>
        </p15:guide>
        <p15:guide id="3" orient="horz" pos="2160" userDrawn="1">
          <p15:clr>
            <a:srgbClr val="A4A3A4"/>
          </p15:clr>
        </p15:guide>
      </p15:sldGuideLst>
    </p:ext>
  </p:extLst>
</p:presentation>
</file>

<file path=ppt/presProps.xml><?xml version="1.0" encoding="utf-8"?>
<p:presentationPr xmlns:r="http://schemas.openxmlformats.org/officeDocument/2006/relationships" xmlns:a="http://schemas.openxmlformats.org/drawingml/2006/main" xmlns:p="http://schemas.openxmlformats.org/presentationml/2006/main">
  <p:showPr showNarration="1">
    <p:present/>
    <p:sldAll/>
    <p:extLs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604" autoAdjust="0"/>
    <p:restoredTop sz="94660"/>
  </p:normalViewPr>
  <p:slideViewPr>
    <p:cSldViewPr snapToGrid="0" showGuides="1">
      <p:cViewPr varScale="1">
        <p:scale>
          <a:sx n="100" d="100"/>
          <a:sy n="100" d="100"/>
        </p:scale>
        <p:origin x="1050" y="84"/>
      </p:cViewPr>
      <p:guideLst>
        <p:guide pos="2910"/>
        <p:guide orient="horz" pos="2160"/>
      </p:guideLst>
    </p:cSldViewPr>
  </p:slideViewPr>
  <p:notesTextViewPr>
    <p:cViewPr>
      <p:scale>
        <a:sx n="1" d="1"/>
        <a:sy n="1" d="1"/>
      </p:scale>
      <p:origin x="0" y="0"/>
    </p:cViewPr>
  </p:notesTextViewPr>
  <p:sorterViewPr>
    <p:cViewPr>
      <p:scale>
        <a:sx n="100" d="100"/>
        <a:sy n="100" d="100"/>
      </p:scale>
      <p:origin x="0" y="0"/>
    </p:cViewPr>
  </p:sorterViewPr>
  <p:notesViewPr>
    <p:cSldViewPr>
      <p:cViewPr>
        <p:scale>
          <a:sx n="1" d="100"/>
          <a:sy n="1" d="100"/>
        </p:scale>
        <p:origin x="0" y="0"/>
      </p:cViewPr>
      <p:guideLst/>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tags" Target="tags/tag2.xml" /><Relationship Id="rId19" Type="http://schemas.openxmlformats.org/officeDocument/2006/relationships/presProps" Target="presProps.xml" /><Relationship Id="rId2" Type="http://schemas.openxmlformats.org/officeDocument/2006/relationships/slideMaster" Target="slideMasters/slideMaster2.xml" /><Relationship Id="rId20" Type="http://schemas.openxmlformats.org/officeDocument/2006/relationships/viewProps" Target="viewProps.xml" /><Relationship Id="rId21" Type="http://schemas.openxmlformats.org/officeDocument/2006/relationships/theme" Target="theme/theme1.xml" /><Relationship Id="rId22" Type="http://schemas.openxmlformats.org/officeDocument/2006/relationships/tableStyles" Target="tableStyles.xml" /><Relationship Id="rId3" Type="http://schemas.openxmlformats.org/officeDocument/2006/relationships/slide" Target="slides/slide1.xml" /><Relationship Id="rId4" Type="http://schemas.openxmlformats.org/officeDocument/2006/relationships/slide" Target="slides/slide2.xml" /><Relationship Id="rId5" Type="http://schemas.openxmlformats.org/officeDocument/2006/relationships/slide" Target="slides/slide3.xml" /><Relationship Id="rId6" Type="http://schemas.openxmlformats.org/officeDocument/2006/relationships/slide" Target="slides/slide4.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slideLayouts/_rels/slideLayout1.xml.rels>&#65279;<?xml version="1.0" encoding="utf-8" standalone="yes"?><Relationships xmlns="http://schemas.openxmlformats.org/package/2006/relationships"><Relationship Id="rId1" Type="http://schemas.openxmlformats.org/officeDocument/2006/relationships/image" Target="../media/image1.jpeg" /><Relationship Id="rId2"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image" Target="../media/image9.png" /><Relationship Id="rId2" Type="http://schemas.openxmlformats.org/officeDocument/2006/relationships/image" Target="../media/image10.png" /><Relationship Id="rId3" Type="http://schemas.openxmlformats.org/officeDocument/2006/relationships/image" Target="../media/image8.png" /><Relationship Id="rId4" Type="http://schemas.openxmlformats.org/officeDocument/2006/relationships/slideMaster" Target="../slideMasters/slideMaster2.xml" /></Relationships>
</file>

<file path=ppt/slideLayouts/_rels/slideLayout11.xml.rels>&#65279;<?xml version="1.0" encoding="utf-8" standalone="yes"?><Relationships xmlns="http://schemas.openxmlformats.org/package/2006/relationships"><Relationship Id="rId1" Type="http://schemas.openxmlformats.org/officeDocument/2006/relationships/image" Target="../media/image11.jpeg" /><Relationship Id="rId2" Type="http://schemas.openxmlformats.org/officeDocument/2006/relationships/image" Target="../media/image12.png" /><Relationship Id="rId3" Type="http://schemas.microsoft.com/office/2007/relationships/hdphoto" Target="../media/image13.wdp" /><Relationship Id="rId4" Type="http://schemas.openxmlformats.org/officeDocument/2006/relationships/hyperlink" Target="http://www.officeplus.cn/Template/Home.shtml" TargetMode="External" /><Relationship Id="rId5" Type="http://schemas.openxmlformats.org/officeDocument/2006/relationships/image" Target="../media/image14.jpeg" /><Relationship Id="rId6" Type="http://schemas.openxmlformats.org/officeDocument/2006/relationships/slideMaster" Target="../slideMasters/slideMaster2.xml" /></Relationships>
</file>

<file path=ppt/slideLayouts/_rels/slideLayout12.xml.rels>&#65279;<?xml version="1.0" encoding="utf-8" standalone="yes"?><Relationships xmlns="http://schemas.openxmlformats.org/package/2006/relationships"><Relationship Id="rId1" Type="http://schemas.openxmlformats.org/officeDocument/2006/relationships/image" Target="../media/image12.png" /><Relationship Id="rId2" Type="http://schemas.microsoft.com/office/2007/relationships/hdphoto" Target="../media/image13.wdp" /><Relationship Id="rId3" Type="http://schemas.openxmlformats.org/officeDocument/2006/relationships/hyperlink" Target="http://www.officeplus.cn/Template/Home.shtml" TargetMode="External" /><Relationship Id="rId4" Type="http://schemas.openxmlformats.org/officeDocument/2006/relationships/image" Target="../media/image15.jpeg" /><Relationship Id="rId5" Type="http://schemas.openxmlformats.org/officeDocument/2006/relationships/image" Target="../media/image16.jpeg" /><Relationship Id="rId6" Type="http://schemas.openxmlformats.org/officeDocument/2006/relationships/image" Target="../media/image17.jpeg" /><Relationship Id="rId7" Type="http://schemas.openxmlformats.org/officeDocument/2006/relationships/slideMaster" Target="../slideMasters/slideMaster2.xml" /></Relationships>
</file>

<file path=ppt/slideLayouts/_rels/slideLayout2.xml.rels>&#65279;<?xml version="1.0" encoding="utf-8" standalone="yes"?><Relationships xmlns="http://schemas.openxmlformats.org/package/2006/relationships"><Relationship Id="rId1" Type="http://schemas.openxmlformats.org/officeDocument/2006/relationships/image" Target="../media/image2.jpeg" /><Relationship Id="rId2" Type="http://schemas.openxmlformats.org/officeDocument/2006/relationships/image" Target="../media/image3.png" /><Relationship Id="rId3" Type="http://schemas.openxmlformats.org/officeDocument/2006/relationships/hyperlink" Target="http://office.msn.com.cn/" TargetMode="External" /><Relationship Id="rId4"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image" Target="../media/image3.png" /><Relationship Id="rId2" Type="http://schemas.openxmlformats.org/officeDocument/2006/relationships/hyperlink" Target="http://office.msn.com.cn/" TargetMode="External" /><Relationship Id="rId3" Type="http://schemas.openxmlformats.org/officeDocument/2006/relationships/image" Target="../media/image4.jpeg" /><Relationship Id="rId4" Type="http://schemas.openxmlformats.org/officeDocument/2006/relationships/image" Target="../media/image5.png" /><Relationship Id="rId5"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image" Target="../media/image3.png" /><Relationship Id="rId2" Type="http://schemas.openxmlformats.org/officeDocument/2006/relationships/hyperlink" Target="http://office.msn.com.cn/" TargetMode="External" /><Relationship Id="rId3"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image" Target="../media/image3.png" /><Relationship Id="rId2" Type="http://schemas.openxmlformats.org/officeDocument/2006/relationships/hyperlink" Target="http://office.msn.com.cn/" TargetMode="External" /><Relationship Id="rId3"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image" Target="../media/image1.jpeg" /><Relationship Id="rId2"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9.xml.rels>&#65279;<?xml version="1.0" encoding="utf-8" standalone="yes"?><Relationships xmlns="http://schemas.openxmlformats.org/package/2006/relationships"><Relationship Id="rId1" Type="http://schemas.openxmlformats.org/officeDocument/2006/relationships/image" Target="../media/image6.png" /><Relationship Id="rId2" Type="http://schemas.openxmlformats.org/officeDocument/2006/relationships/image" Target="../media/image7.png" /><Relationship Id="rId3" Type="http://schemas.openxmlformats.org/officeDocument/2006/relationships/image" Target="../media/image8.png" /><Relationship Id="rId4" Type="http://schemas.openxmlformats.org/officeDocument/2006/relationships/slideMaster" Target="../slideMasters/slideMaster2.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封面页">
    <p:spTree>
      <p:nvGrpSpPr>
        <p:cNvPr id="1" name=""/>
        <p:cNvGrpSpPr/>
        <p:nvPr/>
      </p:nvGrpSpPr>
      <p:grpSpPr>
        <a:xfrm>
          <a:off x="0" y="0"/>
          <a:ext cx="0" cy="0"/>
        </a:xfrm>
      </p:grpSpPr>
      <p:pic>
        <p:nvPicPr>
          <p:cNvPr id="7" name="图片 6"/>
          <p:cNvPicPr>
            <a:picLocks noChangeAspect="1"/>
          </p:cNvPicPr>
          <p:nvPr userDrawn="1"/>
        </p:nvPicPr>
        <p:blipFill>
          <a:blip r:embed="rId1">
            <a:extLst>
              <a:ext uri="{28A0092B-C50C-407E-A947-70E740481C1C}">
                <a14:useLocalDpi xmlns:a14="http://schemas.microsoft.com/office/drawing/2010/main" val="0"/>
              </a:ext>
            </a:extLst>
          </a:blip>
          <a:srcRect l="7364" r="12635"/>
          <a:stretch>
            <a:fillRect/>
          </a:stretch>
        </p:blipFill>
        <p:spPr>
          <a:xfrm>
            <a:off x="-1" y="0"/>
            <a:ext cx="12192001" cy="6858000"/>
          </a:xfrm>
          <a:prstGeom prst="rect">
            <a:avLst/>
          </a:prstGeom>
        </p:spPr>
      </p:pic>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模板使用技巧 2">
    <p:spTree>
      <p:nvGrpSpPr>
        <p:cNvPr id="1" name=""/>
        <p:cNvGrpSpPr/>
        <p:nvPr/>
      </p:nvGrpSpPr>
      <p:grpSpPr>
        <a:xfrm>
          <a:off x="0" y="0"/>
          <a:ext cx="0" cy="0"/>
        </a:xfrm>
      </p:grpSpPr>
      <p:sp>
        <p:nvSpPr>
          <p:cNvPr id="3" name="矩形 2"/>
          <p:cNvSpPr/>
          <p:nvPr userDrawn="1"/>
        </p:nvSpPr>
        <p:spPr>
          <a:xfrm>
            <a:off x="440603" y="759873"/>
            <a:ext cx="1750800" cy="369332"/>
          </a:xfrm>
          <a:prstGeom prst="rect">
            <a:avLst/>
          </a:prstGeom>
        </p:spPr>
        <p:txBody>
          <a:bodyPr wrap="none">
            <a:spAutoFit/>
          </a:bodyPr>
          <a:lstStyle/>
          <a:p>
            <a:pPr defTabSz="609600"/>
            <a:r>
              <a:rPr lang="zh-CN" altLang="en-US" sz="1800">
                <a:solidFill>
                  <a:schemeClr val="tx1">
                    <a:lumMod val="75000"/>
                    <a:lumOff val="25000"/>
                  </a:schemeClr>
                </a:solidFill>
                <a:latin typeface="Segoe UI Light" panose="020b0502040204020203"/>
                <a:ea typeface="微软雅黑"/>
                <a:cs typeface="Segoe UI Light" panose="020b0502040204020203"/>
              </a:rPr>
              <a:t>模板使用技巧</a:t>
            </a:r>
            <a:r>
              <a:rPr lang="en-US" altLang="zh-CN" sz="1800">
                <a:solidFill>
                  <a:schemeClr val="tx1">
                    <a:lumMod val="75000"/>
                    <a:lumOff val="25000"/>
                  </a:schemeClr>
                </a:solidFill>
                <a:latin typeface="Segoe UI Light" panose="020b0502040204020203"/>
                <a:ea typeface="微软雅黑"/>
                <a:cs typeface="Segoe UI Light" panose="020b0502040204020203"/>
              </a:rPr>
              <a:t> 2</a:t>
            </a:r>
            <a:endParaRPr lang="zh-CN" altLang="en-US" sz="1800">
              <a:solidFill>
                <a:schemeClr val="tx1">
                  <a:lumMod val="75000"/>
                  <a:lumOff val="25000"/>
                </a:schemeClr>
              </a:solidFill>
              <a:latin typeface="Segoe UI Light" panose="020b0502040204020203"/>
              <a:ea typeface="微软雅黑"/>
              <a:cs typeface="Segoe UI Light" panose="020b0502040204020203"/>
            </a:endParaRPr>
          </a:p>
        </p:txBody>
      </p:sp>
      <p:sp>
        <p:nvSpPr>
          <p:cNvPr id="4" name="矩形 3"/>
          <p:cNvSpPr/>
          <p:nvPr userDrawn="1"/>
        </p:nvSpPr>
        <p:spPr>
          <a:xfrm>
            <a:off x="440603" y="182445"/>
            <a:ext cx="777777" cy="246221"/>
          </a:xfrm>
          <a:prstGeom prst="rect">
            <a:avLst/>
          </a:prstGeom>
        </p:spPr>
        <p:txBody>
          <a:bodyPr wrap="none">
            <a:spAutoFit/>
          </a:bodyPr>
          <a:lstStyle/>
          <a:p>
            <a:pPr defTabSz="609600"/>
            <a:r>
              <a:rPr kumimoji="1" lang="en-US" altLang="zh-CN" sz="1000">
                <a:solidFill>
                  <a:schemeClr val="tx1">
                    <a:lumMod val="75000"/>
                    <a:lumOff val="25000"/>
                  </a:schemeClr>
                </a:solidFill>
                <a:latin typeface="Segoe UI Light" panose="020b0502040204020203"/>
                <a:ea typeface="微软雅黑"/>
                <a:cs typeface="Segoe UI Light" panose="020b0502040204020203"/>
              </a:rPr>
              <a:t>OfficePLUS</a:t>
            </a:r>
            <a:endParaRPr lang="zh-CN" altLang="en-US" sz="1000">
              <a:solidFill>
                <a:schemeClr val="tx1">
                  <a:lumMod val="75000"/>
                  <a:lumOff val="25000"/>
                </a:schemeClr>
              </a:solidFill>
              <a:latin typeface="Segoe UI Light" panose="020b0502040204020203"/>
              <a:ea typeface="微软雅黑"/>
              <a:cs typeface="Segoe UI Light" panose="020b0502040204020203"/>
            </a:endParaRPr>
          </a:p>
        </p:txBody>
      </p:sp>
      <p:pic>
        <p:nvPicPr>
          <p:cNvPr id="5" name="图片 4"/>
          <p:cNvPicPr>
            <a:picLocks noChangeAspect="1"/>
          </p:cNvPicPr>
          <p:nvPr userDrawn="1"/>
        </p:nvPicPr>
        <p:blipFill>
          <a:blip r:embed="rId1"/>
          <a:stretch>
            <a:fillRect/>
          </a:stretch>
        </p:blipFill>
        <p:spPr>
          <a:xfrm>
            <a:off x="431800" y="2138895"/>
            <a:ext cx="5295899" cy="3847021"/>
          </a:xfrm>
          <a:prstGeom prst="rect">
            <a:avLst/>
          </a:prstGeom>
          <a:ln>
            <a:solidFill>
              <a:schemeClr val="bg1">
                <a:lumMod val="65000"/>
              </a:schemeClr>
            </a:solidFill>
          </a:ln>
        </p:spPr>
      </p:pic>
      <p:pic>
        <p:nvPicPr>
          <p:cNvPr id="6" name="图片 5"/>
          <p:cNvPicPr>
            <a:picLocks noChangeAspect="1"/>
          </p:cNvPicPr>
          <p:nvPr userDrawn="1"/>
        </p:nvPicPr>
        <p:blipFill>
          <a:blip r:embed="rId2"/>
          <a:stretch>
            <a:fillRect/>
          </a:stretch>
        </p:blipFill>
        <p:spPr>
          <a:xfrm>
            <a:off x="6464301" y="2138895"/>
            <a:ext cx="5295900" cy="3847022"/>
          </a:xfrm>
          <a:prstGeom prst="rect">
            <a:avLst/>
          </a:prstGeom>
          <a:ln>
            <a:solidFill>
              <a:schemeClr val="bg1">
                <a:lumMod val="65000"/>
              </a:schemeClr>
            </a:solidFill>
          </a:ln>
        </p:spPr>
      </p:pic>
      <p:sp>
        <p:nvSpPr>
          <p:cNvPr id="7" name="文本框 6"/>
          <p:cNvSpPr txBox="1"/>
          <p:nvPr userDrawn="1"/>
        </p:nvSpPr>
        <p:spPr>
          <a:xfrm>
            <a:off x="431800" y="1174234"/>
            <a:ext cx="3467616" cy="584775"/>
          </a:xfrm>
          <a:prstGeom prst="rect">
            <a:avLst/>
          </a:prstGeom>
          <a:noFill/>
        </p:spPr>
        <p:txBody>
          <a:bodyPr wrap="none" rtlCol="0">
            <a:spAutoFit/>
          </a:bodyPr>
          <a:lstStyle/>
          <a:p>
            <a:r>
              <a:rPr lang="zh-CN" altLang="en-US" sz="3200" b="1">
                <a:solidFill>
                  <a:schemeClr val="tx1">
                    <a:lumMod val="85000"/>
                    <a:lumOff val="15000"/>
                  </a:schemeClr>
                </a:solidFill>
                <a:latin typeface="微软雅黑" panose="020b0503020204020204" charset="-122"/>
                <a:ea typeface="微软雅黑"/>
              </a:rPr>
              <a:t>随时添加模板样式</a:t>
            </a:r>
            <a:endParaRPr lang="en-US" sz="3200" b="1">
              <a:solidFill>
                <a:schemeClr val="tx1">
                  <a:lumMod val="85000"/>
                  <a:lumOff val="15000"/>
                </a:schemeClr>
              </a:solidFill>
              <a:latin typeface="微软雅黑" panose="020b0503020204020204" charset="-122"/>
              <a:ea typeface="微软雅黑"/>
            </a:endParaRPr>
          </a:p>
        </p:txBody>
      </p:sp>
      <p:sp>
        <p:nvSpPr>
          <p:cNvPr id="8" name="文本框 7"/>
          <p:cNvSpPr txBox="1"/>
          <p:nvPr userDrawn="1"/>
        </p:nvSpPr>
        <p:spPr>
          <a:xfrm>
            <a:off x="333477" y="6061002"/>
            <a:ext cx="3010761" cy="276999"/>
          </a:xfrm>
          <a:prstGeom prst="rect">
            <a:avLst/>
          </a:prstGeom>
          <a:noFill/>
        </p:spPr>
        <p:txBody>
          <a:bodyPr wrap="none" rtlCol="0">
            <a:spAutoFit/>
          </a:bodyPr>
          <a:lstStyle/>
          <a:p>
            <a:r>
              <a:rPr lang="en-US" sz="1200" spc="150">
                <a:latin typeface="微软雅黑" panose="020b0503020204020204" charset="-122"/>
                <a:ea typeface="微软雅黑"/>
              </a:rPr>
              <a:t>1.</a:t>
            </a:r>
            <a:r>
              <a:rPr lang="zh-CN" altLang="en-US" sz="1200" spc="150">
                <a:latin typeface="微软雅黑" panose="020b0503020204020204" charset="-122"/>
                <a:ea typeface="微软雅黑"/>
              </a:rPr>
              <a:t> 选择“开始”</a:t>
            </a:r>
            <a:r>
              <a:rPr lang="en-US" altLang="zh-CN" sz="1200" spc="150">
                <a:latin typeface="微软雅黑" panose="020b0503020204020204" charset="-122"/>
                <a:ea typeface="微软雅黑"/>
              </a:rPr>
              <a:t>-</a:t>
            </a:r>
            <a:r>
              <a:rPr lang="zh-CN" altLang="en-US" sz="1200" spc="150">
                <a:latin typeface="微软雅黑" panose="020b0503020204020204" charset="-122"/>
                <a:ea typeface="微软雅黑"/>
              </a:rPr>
              <a:t>“新建幻灯片”；</a:t>
            </a:r>
            <a:endParaRPr lang="en-US" sz="1200" spc="150">
              <a:latin typeface="微软雅黑" panose="020b0503020204020204" charset="-122"/>
              <a:ea typeface="微软雅黑"/>
            </a:endParaRPr>
          </a:p>
        </p:txBody>
      </p:sp>
      <p:sp>
        <p:nvSpPr>
          <p:cNvPr id="9" name="文本框 8"/>
          <p:cNvSpPr txBox="1"/>
          <p:nvPr userDrawn="1"/>
        </p:nvSpPr>
        <p:spPr>
          <a:xfrm>
            <a:off x="6360651" y="6061002"/>
            <a:ext cx="5256567" cy="276999"/>
          </a:xfrm>
          <a:prstGeom prst="rect">
            <a:avLst/>
          </a:prstGeom>
          <a:noFill/>
        </p:spPr>
        <p:txBody>
          <a:bodyPr wrap="none" rtlCol="0">
            <a:spAutoFit/>
          </a:bodyPr>
          <a:lstStyle/>
          <a:p>
            <a:r>
              <a:rPr lang="en-US" sz="1200" spc="150">
                <a:latin typeface="微软雅黑" panose="020b0503020204020204" charset="-122"/>
                <a:ea typeface="微软雅黑"/>
              </a:rPr>
              <a:t>2.</a:t>
            </a:r>
            <a:r>
              <a:rPr lang="zh-CN" altLang="en-US" sz="1200" spc="150">
                <a:latin typeface="微软雅黑" panose="020b0503020204020204" charset="-122"/>
                <a:ea typeface="微软雅黑"/>
              </a:rPr>
              <a:t> 选择你需要的页面，如封面页，目录页，副标题页，内容页等</a:t>
            </a:r>
            <a:r>
              <a:rPr lang="en-US" altLang="zh-CN" sz="1200" spc="150">
                <a:latin typeface="微软雅黑" panose="020b0503020204020204" charset="-122"/>
                <a:ea typeface="微软雅黑"/>
              </a:rPr>
              <a:t>…</a:t>
            </a:r>
            <a:endParaRPr lang="en-US" sz="1200" spc="150">
              <a:latin typeface="微软雅黑" panose="020b0503020204020204" charset="-122"/>
              <a:ea typeface="微软雅黑"/>
            </a:endParaRPr>
          </a:p>
        </p:txBody>
      </p:sp>
      <p:pic>
        <p:nvPicPr>
          <p:cNvPr id="10" name="图片 9"/>
          <p:cNvPicPr>
            <a:picLocks noChangeAspect="1"/>
          </p:cNvPicPr>
          <p:nvPr userDrawn="1"/>
        </p:nvPicPr>
        <p:blipFill>
          <a:blip r:embed="rId3"/>
          <a:stretch>
            <a:fillRect/>
          </a:stretch>
        </p:blipFill>
        <p:spPr>
          <a:xfrm>
            <a:off x="700878" y="2428358"/>
            <a:ext cx="819667" cy="819667"/>
          </a:xfrm>
          <a:prstGeom prst="rect">
            <a:avLst/>
          </a:prstGeom>
          <a:effectLst>
            <a:outerShdw blurRad="50800" dist="38100" dir="2700000" algn="tl" rotWithShape="0">
              <a:prstClr val="black">
                <a:alpha val="40000"/>
              </a:prstClr>
            </a:outerShdw>
          </a:effectLst>
        </p:spPr>
      </p:pic>
    </p:spTree>
  </p:cSld>
  <p:clrMapOvr>
    <a:masterClrMapping/>
  </p:clrMapOvr>
  <mc:AlternateContent>
    <mc:Choice xmlns:p14="http://schemas.microsoft.com/office/powerpoint/2010/main" Requires="p14">
      <p:transition spd="med" p14:dur="700">
        <p:fade/>
      </p:transition>
    </mc:Choice>
    <mc:Fallback>
      <p:transition spd="med">
        <p:fade/>
      </p:transition>
    </mc:Fallback>
  </mc:AlternateContent>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关注微软Office文档">
    <p:spTree>
      <p:nvGrpSpPr>
        <p:cNvPr id="1" name=""/>
        <p:cNvGrpSpPr/>
        <p:nvPr/>
      </p:nvGrpSpPr>
      <p:grpSpPr>
        <a:xfrm>
          <a:off x="0" y="0"/>
          <a:ext cx="0" cy="0"/>
        </a:xfrm>
      </p:grpSpPr>
      <p:sp>
        <p:nvSpPr>
          <p:cNvPr id="3" name="矩形 2"/>
          <p:cNvSpPr/>
          <p:nvPr userDrawn="1"/>
        </p:nvSpPr>
        <p:spPr>
          <a:xfrm>
            <a:off x="0" y="3429000"/>
            <a:ext cx="12192000" cy="3429000"/>
          </a:xfrm>
          <a:prstGeom prst="rect">
            <a:avLst/>
          </a:prstGeom>
          <a:solidFill>
            <a:srgbClr val="E73A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sz="1400">
              <a:latin typeface="微软雅黑" panose="020b0503020204020204" charset="-122"/>
              <a:ea typeface="微软雅黑"/>
            </a:endParaRPr>
          </a:p>
        </p:txBody>
      </p:sp>
      <p:sp>
        <p:nvSpPr>
          <p:cNvPr id="4" name="矩形: 圆角 3"/>
          <p:cNvSpPr/>
          <p:nvPr userDrawn="1"/>
        </p:nvSpPr>
        <p:spPr>
          <a:xfrm>
            <a:off x="1079465" y="1527629"/>
            <a:ext cx="3802742" cy="3802742"/>
          </a:xfrm>
          <a:prstGeom prst="roundRect">
            <a:avLst>
              <a:gd name="adj" fmla="val 5598"/>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sz="1400">
              <a:latin typeface="微软雅黑" panose="020b0503020204020204" charset="-122"/>
              <a:ea typeface="微软雅黑"/>
            </a:endParaRPr>
          </a:p>
        </p:txBody>
      </p:sp>
      <p:pic>
        <p:nvPicPr>
          <p:cNvPr id="5" name="图片 4" descr="图片包含 纵横字谜, 文字&#10;&#10;已生成极高可信度的说明"/>
          <p:cNvPicPr>
            <a:picLocks noChangeAspect="1"/>
          </p:cNvPicPr>
          <p:nvPr userDrawn="1"/>
        </p:nvPicPr>
        <p:blipFill>
          <a:blip r:embed="rId1">
            <a:clrChange>
              <a:clrFrom>
                <a:srgbClr val="FFFFFF"/>
              </a:clrFrom>
              <a:clrTo>
                <a:srgbClr val="FFFFFF">
                  <a:alpha val="0"/>
                </a:srgbClr>
              </a:clrTo>
            </a:clrChange>
          </a:blip>
          <a:stretch>
            <a:fillRect/>
          </a:stretch>
        </p:blipFill>
        <p:spPr>
          <a:xfrm>
            <a:off x="1308065" y="1756229"/>
            <a:ext cx="3345542" cy="3345542"/>
          </a:xfrm>
          <a:prstGeom prst="rect">
            <a:avLst/>
          </a:prstGeom>
        </p:spPr>
      </p:pic>
      <p:sp>
        <p:nvSpPr>
          <p:cNvPr id="6" name="文本框 5"/>
          <p:cNvSpPr txBox="1"/>
          <p:nvPr userDrawn="1"/>
        </p:nvSpPr>
        <p:spPr>
          <a:xfrm>
            <a:off x="5239657" y="1566506"/>
            <a:ext cx="6013185" cy="3549241"/>
          </a:xfrm>
          <a:prstGeom prst="rect">
            <a:avLst/>
          </a:prstGeom>
          <a:noFill/>
        </p:spPr>
        <p:txBody>
          <a:bodyPr wrap="none" rtlCol="0">
            <a:spAutoFit/>
          </a:bodyPr>
          <a:lstStyle/>
          <a:p>
            <a:pPr>
              <a:lnSpc>
                <a:spcPct val="150000"/>
              </a:lnSpc>
              <a:spcBef>
                <a:spcPts val="600"/>
              </a:spcBef>
            </a:pPr>
            <a:r>
              <a:rPr lang="zh-CN" altLang="en-US" sz="3600" b="1" kern="0">
                <a:effectLst>
                  <a:outerShdw blurRad="38100" dist="38100" dir="2700000" algn="tl">
                    <a:srgbClr val="000000">
                      <a:alpha val="43137"/>
                    </a:srgbClr>
                  </a:outerShdw>
                </a:effectLst>
                <a:latin typeface="微软雅黑" panose="020b0503020204020204" charset="-122"/>
                <a:ea typeface="微软雅黑"/>
                <a:cs typeface="+mn-ea"/>
                <a:sym typeface="+mn-lt"/>
              </a:rPr>
              <a:t>免费下载更多</a:t>
            </a:r>
            <a:endParaRPr lang="en-US" altLang="zh-CN" sz="3600" b="1" kern="0">
              <a:effectLst>
                <a:outerShdw blurRad="38100" dist="38100" dir="2700000" algn="tl">
                  <a:srgbClr val="000000">
                    <a:alpha val="43137"/>
                  </a:srgbClr>
                </a:outerShdw>
              </a:effectLst>
              <a:latin typeface="微软雅黑" panose="020b0503020204020204" charset="-122"/>
              <a:ea typeface="微软雅黑"/>
              <a:cs typeface="+mn-ea"/>
              <a:sym typeface="+mn-lt"/>
            </a:endParaRPr>
          </a:p>
          <a:p>
            <a:pPr>
              <a:lnSpc>
                <a:spcPct val="150000"/>
              </a:lnSpc>
              <a:spcBef>
                <a:spcPts val="600"/>
              </a:spcBef>
            </a:pPr>
            <a:r>
              <a:rPr lang="zh-CN" altLang="en-US" sz="3600" b="1" kern="0">
                <a:effectLst>
                  <a:outerShdw blurRad="38100" dist="38100" dir="2700000" algn="tl">
                    <a:srgbClr val="000000">
                      <a:alpha val="43137"/>
                    </a:srgbClr>
                  </a:outerShdw>
                </a:effectLst>
                <a:latin typeface="微软雅黑" panose="020b0503020204020204" charset="-122"/>
                <a:ea typeface="微软雅黑"/>
                <a:cs typeface="+mn-ea"/>
                <a:sym typeface="+mn-lt"/>
              </a:rPr>
              <a:t>微软官方</a:t>
            </a:r>
            <a:r>
              <a:rPr lang="en-US" altLang="zh-CN" sz="3600" b="1" kern="0">
                <a:effectLst>
                  <a:outerShdw blurRad="38100" dist="38100" dir="2700000" algn="tl">
                    <a:srgbClr val="000000">
                      <a:alpha val="43137"/>
                    </a:srgbClr>
                  </a:outerShdw>
                </a:effectLst>
                <a:latin typeface="微软雅黑" panose="020b0503020204020204" charset="-122"/>
                <a:ea typeface="微软雅黑"/>
                <a:cs typeface="+mn-ea"/>
                <a:sym typeface="+mn-lt"/>
              </a:rPr>
              <a:t>PPT</a:t>
            </a:r>
            <a:r>
              <a:rPr lang="zh-CN" altLang="en-US" sz="3600" b="1" kern="0">
                <a:effectLst>
                  <a:outerShdw blurRad="38100" dist="38100" dir="2700000" algn="tl">
                    <a:srgbClr val="000000">
                      <a:alpha val="43137"/>
                    </a:srgbClr>
                  </a:outerShdw>
                </a:effectLst>
                <a:latin typeface="微软雅黑" panose="020b0503020204020204" charset="-122"/>
                <a:ea typeface="微软雅黑"/>
                <a:cs typeface="+mn-ea"/>
                <a:sym typeface="+mn-lt"/>
              </a:rPr>
              <a:t>模板</a:t>
            </a:r>
            <a:endParaRPr lang="en-US" altLang="zh-CN" sz="3600" b="1" kern="0">
              <a:effectLst>
                <a:outerShdw blurRad="38100" dist="38100" dir="2700000" algn="tl">
                  <a:srgbClr val="000000">
                    <a:alpha val="43137"/>
                  </a:srgbClr>
                </a:outerShdw>
              </a:effectLst>
              <a:latin typeface="微软雅黑" panose="020b0503020204020204" charset="-122"/>
              <a:ea typeface="微软雅黑"/>
              <a:cs typeface="+mn-ea"/>
              <a:sym typeface="+mn-lt"/>
            </a:endParaRPr>
          </a:p>
          <a:p>
            <a:pPr>
              <a:lnSpc>
                <a:spcPct val="150000"/>
              </a:lnSpc>
              <a:spcBef>
                <a:spcPts val="600"/>
              </a:spcBef>
            </a:pPr>
            <a:r>
              <a:rPr lang="zh-CN" altLang="en-US" sz="3600" b="1" kern="0">
                <a:solidFill>
                  <a:schemeClr val="bg1"/>
                </a:solidFill>
                <a:effectLst>
                  <a:outerShdw blurRad="38100" dist="38100" dir="2700000" algn="tl">
                    <a:srgbClr val="000000">
                      <a:alpha val="43137"/>
                    </a:srgbClr>
                  </a:outerShdw>
                </a:effectLst>
                <a:latin typeface="微软雅黑" panose="020b0503020204020204" charset="-122"/>
                <a:ea typeface="微软雅黑"/>
                <a:cs typeface="+mn-ea"/>
                <a:sym typeface="+mn-lt"/>
              </a:rPr>
              <a:t>微信扫码关注</a:t>
            </a:r>
            <a:endParaRPr lang="en-US" altLang="zh-CN" sz="3600" b="1" kern="0">
              <a:solidFill>
                <a:schemeClr val="bg1"/>
              </a:solidFill>
              <a:effectLst>
                <a:outerShdw blurRad="38100" dist="38100" dir="2700000" algn="tl">
                  <a:srgbClr val="000000">
                    <a:alpha val="43137"/>
                  </a:srgbClr>
                </a:outerShdw>
              </a:effectLst>
              <a:latin typeface="微软雅黑" panose="020b0503020204020204" charset="-122"/>
              <a:ea typeface="微软雅黑"/>
              <a:cs typeface="+mn-ea"/>
              <a:sym typeface="+mn-lt"/>
            </a:endParaRPr>
          </a:p>
          <a:p>
            <a:pPr>
              <a:lnSpc>
                <a:spcPct val="150000"/>
              </a:lnSpc>
              <a:spcBef>
                <a:spcPts val="600"/>
              </a:spcBef>
            </a:pPr>
            <a:r>
              <a:rPr lang="zh-CN" altLang="en-US" sz="3600" b="1" kern="0">
                <a:solidFill>
                  <a:schemeClr val="bg1"/>
                </a:solidFill>
                <a:effectLst>
                  <a:outerShdw blurRad="38100" dist="38100" dir="2700000" algn="tl">
                    <a:srgbClr val="000000">
                      <a:alpha val="43137"/>
                    </a:srgbClr>
                  </a:outerShdw>
                </a:effectLst>
                <a:latin typeface="微软雅黑" panose="020b0503020204020204" charset="-122"/>
                <a:ea typeface="微软雅黑"/>
                <a:cs typeface="+mn-ea"/>
                <a:sym typeface="+mn-lt"/>
              </a:rPr>
              <a:t>「 微软</a:t>
            </a:r>
            <a:r>
              <a:rPr lang="en-US" altLang="zh-CN" sz="3600" b="1" kern="0">
                <a:solidFill>
                  <a:schemeClr val="bg1"/>
                </a:solidFill>
                <a:effectLst>
                  <a:outerShdw blurRad="38100" dist="38100" dir="2700000" algn="tl">
                    <a:srgbClr val="000000">
                      <a:alpha val="43137"/>
                    </a:srgbClr>
                  </a:outerShdw>
                </a:effectLst>
                <a:latin typeface="微软雅黑" panose="020b0503020204020204" charset="-122"/>
                <a:ea typeface="微软雅黑"/>
                <a:cs typeface="+mn-ea"/>
                <a:sym typeface="+mn-lt"/>
              </a:rPr>
              <a:t>Office</a:t>
            </a:r>
            <a:r>
              <a:rPr lang="zh-CN" altLang="en-US" sz="3600" b="1" kern="0">
                <a:solidFill>
                  <a:schemeClr val="bg1"/>
                </a:solidFill>
                <a:effectLst>
                  <a:outerShdw blurRad="38100" dist="38100" dir="2700000" algn="tl">
                    <a:srgbClr val="000000">
                      <a:alpha val="43137"/>
                    </a:srgbClr>
                  </a:outerShdw>
                </a:effectLst>
                <a:latin typeface="微软雅黑" panose="020b0503020204020204" charset="-122"/>
                <a:ea typeface="微软雅黑"/>
                <a:cs typeface="+mn-ea"/>
                <a:sym typeface="+mn-lt"/>
              </a:rPr>
              <a:t>文档 」服务号</a:t>
            </a:r>
            <a:endParaRPr lang="en-US" altLang="zh-CN" sz="3600" b="1" kern="0">
              <a:solidFill>
                <a:schemeClr val="bg1"/>
              </a:solidFill>
              <a:effectLst>
                <a:outerShdw blurRad="38100" dist="38100" dir="2700000" algn="tl">
                  <a:srgbClr val="000000">
                    <a:alpha val="43137"/>
                  </a:srgbClr>
                </a:outerShdw>
              </a:effectLst>
              <a:latin typeface="微软雅黑" panose="020b0503020204020204" charset="-122"/>
              <a:ea typeface="微软雅黑"/>
              <a:cs typeface="+mn-ea"/>
              <a:sym typeface="+mn-lt"/>
            </a:endParaRPr>
          </a:p>
        </p:txBody>
      </p:sp>
      <p:pic>
        <p:nvPicPr>
          <p:cNvPr id="7" name="图片 6">
            <a:hlinkClick r:id="rId4"/>
          </p:cNvPr>
          <p:cNvPicPr>
            <a:picLocks noChangeAspect="1"/>
          </p:cNvPicPr>
          <p:nvPr userDrawn="1"/>
        </p:nvPicPr>
        <p:blipFill>
          <a:blip r:embed="rId2">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5239657" y="6345797"/>
            <a:ext cx="1712686" cy="226074"/>
          </a:xfrm>
          <a:prstGeom prst="rect">
            <a:avLst/>
          </a:prstGeom>
        </p:spPr>
      </p:pic>
      <p:pic>
        <p:nvPicPr>
          <p:cNvPr id="8" name="图片 7" descr="图片包含 室内, 文字, 纵横字谜, 物体&#10;&#10;自动生成的说明"/>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486998" y="1935162"/>
            <a:ext cx="2987676" cy="2987676"/>
          </a:xfrm>
          <a:prstGeom prst="rect">
            <a:avLst/>
          </a:prstGeom>
        </p:spPr>
      </p:pic>
    </p:spTree>
  </p:cSld>
  <p:clrMapOvr>
    <a:masterClrMapping/>
  </p:clrMapOvr>
  <mc:AlternateContent>
    <mc:Choice xmlns:p14="http://schemas.microsoft.com/office/powerpoint/2010/main" Requires="p14">
      <p:transition spd="med" p14:dur="700">
        <p:fade/>
      </p:transition>
    </mc:Choice>
    <mc:Fallback>
      <p:transition spd="med">
        <p:fade/>
      </p:transition>
    </mc:Fallback>
  </mc:AlternateContent>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微软黑科技">
    <p:spTree>
      <p:nvGrpSpPr>
        <p:cNvPr id="1" name=""/>
        <p:cNvGrpSpPr/>
        <p:nvPr/>
      </p:nvGrpSpPr>
      <p:grpSpPr>
        <a:xfrm>
          <a:off x="0" y="0"/>
          <a:ext cx="0" cy="0"/>
        </a:xfrm>
      </p:grpSpPr>
      <p:cxnSp>
        <p:nvCxnSpPr>
          <p:cNvPr id="4" name="直接连接符 3"/>
          <p:cNvCxnSpPr/>
          <p:nvPr userDrawn="1"/>
        </p:nvCxnSpPr>
        <p:spPr>
          <a:xfrm>
            <a:off x="0" y="657288"/>
            <a:ext cx="12192000" cy="0"/>
          </a:xfrm>
          <a:prstGeom prst="line">
            <a:avLst/>
          </a:prstGeom>
          <a:ln>
            <a:solidFill>
              <a:srgbClr val="E73A1C"/>
            </a:solidFill>
          </a:ln>
        </p:spPr>
        <p:style>
          <a:lnRef idx="1">
            <a:schemeClr val="accent1"/>
          </a:lnRef>
          <a:fillRef idx="0">
            <a:schemeClr val="accent1"/>
          </a:fillRef>
          <a:effectRef idx="0">
            <a:schemeClr val="accent1"/>
          </a:effectRef>
          <a:fontRef idx="minor">
            <a:schemeClr val="tx1"/>
          </a:fontRef>
        </p:style>
      </p:cxnSp>
      <p:sp>
        <p:nvSpPr>
          <p:cNvPr id="6" name="矩形 5"/>
          <p:cNvSpPr/>
          <p:nvPr userDrawn="1"/>
        </p:nvSpPr>
        <p:spPr>
          <a:xfrm>
            <a:off x="0" y="3091547"/>
            <a:ext cx="12192000" cy="3766453"/>
          </a:xfrm>
          <a:prstGeom prst="rect">
            <a:avLst/>
          </a:prstGeom>
          <a:solidFill>
            <a:srgbClr val="E73A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sz="1400">
              <a:latin typeface="微软雅黑" panose="020b0503020204020204" charset="-122"/>
              <a:ea typeface="微软雅黑"/>
            </a:endParaRPr>
          </a:p>
        </p:txBody>
      </p:sp>
      <p:sp>
        <p:nvSpPr>
          <p:cNvPr id="8" name="矩形: 圆角 7"/>
          <p:cNvSpPr/>
          <p:nvPr userDrawn="1"/>
        </p:nvSpPr>
        <p:spPr>
          <a:xfrm>
            <a:off x="621395" y="1362836"/>
            <a:ext cx="3462340" cy="3462340"/>
          </a:xfrm>
          <a:prstGeom prst="roundRect">
            <a:avLst>
              <a:gd name="adj" fmla="val 5598"/>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sz="1400">
              <a:latin typeface="微软雅黑" panose="020b0503020204020204" charset="-122"/>
              <a:ea typeface="微软雅黑"/>
            </a:endParaRPr>
          </a:p>
        </p:txBody>
      </p:sp>
      <p:sp>
        <p:nvSpPr>
          <p:cNvPr id="9" name="矩形: 圆角 8"/>
          <p:cNvSpPr/>
          <p:nvPr userDrawn="1"/>
        </p:nvSpPr>
        <p:spPr>
          <a:xfrm>
            <a:off x="4374467" y="1362836"/>
            <a:ext cx="3462340" cy="3462340"/>
          </a:xfrm>
          <a:prstGeom prst="roundRect">
            <a:avLst>
              <a:gd name="adj" fmla="val 5598"/>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sz="1400">
              <a:latin typeface="微软雅黑" panose="020b0503020204020204" charset="-122"/>
              <a:ea typeface="微软雅黑"/>
            </a:endParaRPr>
          </a:p>
        </p:txBody>
      </p:sp>
      <p:sp>
        <p:nvSpPr>
          <p:cNvPr id="10" name="文本框 9"/>
          <p:cNvSpPr txBox="1"/>
          <p:nvPr userDrawn="1"/>
        </p:nvSpPr>
        <p:spPr>
          <a:xfrm>
            <a:off x="1656327" y="286129"/>
            <a:ext cx="8879354" cy="670120"/>
          </a:xfrm>
          <a:prstGeom prst="rect">
            <a:avLst/>
          </a:prstGeom>
          <a:solidFill>
            <a:schemeClr val="bg1"/>
          </a:solidFill>
        </p:spPr>
        <p:txBody>
          <a:bodyPr wrap="none" rtlCol="0">
            <a:spAutoFit/>
          </a:bodyPr>
          <a:lstStyle/>
          <a:p>
            <a:pPr algn="ctr">
              <a:lnSpc>
                <a:spcPct val="130000"/>
              </a:lnSpc>
              <a:spcBef>
                <a:spcPts val="600"/>
              </a:spcBef>
            </a:pPr>
            <a:r>
              <a:rPr lang="zh-CN" altLang="en-US" sz="3200" b="1" kern="0">
                <a:latin typeface="微软雅黑" panose="020b0503020204020204" charset="-122"/>
                <a:ea typeface="微软雅黑"/>
                <a:cs typeface="+mn-ea"/>
                <a:sym typeface="+mn-lt"/>
              </a:rPr>
              <a:t> 微信扫描小程序码，使用微软移动办公黑科技 </a:t>
            </a:r>
            <a:endParaRPr lang="en-US" sz="3200" b="1" kern="0">
              <a:latin typeface="微软雅黑" panose="020b0503020204020204" charset="-122"/>
              <a:ea typeface="微软雅黑"/>
              <a:cs typeface="+mn-ea"/>
              <a:sym typeface="+mn-lt"/>
            </a:endParaRPr>
          </a:p>
        </p:txBody>
      </p:sp>
      <p:cxnSp>
        <p:nvCxnSpPr>
          <p:cNvPr id="11" name="直接连接符 10"/>
          <p:cNvCxnSpPr/>
          <p:nvPr userDrawn="1"/>
        </p:nvCxnSpPr>
        <p:spPr>
          <a:xfrm flipH="1">
            <a:off x="1523089" y="369629"/>
            <a:ext cx="266460" cy="622048"/>
          </a:xfrm>
          <a:prstGeom prst="line">
            <a:avLst/>
          </a:prstGeom>
          <a:ln>
            <a:solidFill>
              <a:srgbClr val="E73A1C"/>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userDrawn="1"/>
        </p:nvCxnSpPr>
        <p:spPr>
          <a:xfrm flipH="1">
            <a:off x="10402443" y="369629"/>
            <a:ext cx="266460" cy="622048"/>
          </a:xfrm>
          <a:prstGeom prst="line">
            <a:avLst/>
          </a:prstGeom>
          <a:ln>
            <a:solidFill>
              <a:srgbClr val="E73A1C"/>
            </a:solidFill>
          </a:ln>
        </p:spPr>
        <p:style>
          <a:lnRef idx="1">
            <a:schemeClr val="accent1"/>
          </a:lnRef>
          <a:fillRef idx="0">
            <a:schemeClr val="accent1"/>
          </a:fillRef>
          <a:effectRef idx="0">
            <a:schemeClr val="accent1"/>
          </a:effectRef>
          <a:fontRef idx="minor">
            <a:schemeClr val="tx1"/>
          </a:fontRef>
        </p:style>
      </p:cxnSp>
      <p:sp>
        <p:nvSpPr>
          <p:cNvPr id="13" name="矩形: 圆角 12"/>
          <p:cNvSpPr/>
          <p:nvPr userDrawn="1"/>
        </p:nvSpPr>
        <p:spPr>
          <a:xfrm>
            <a:off x="8159751" y="1362836"/>
            <a:ext cx="3462340" cy="3462340"/>
          </a:xfrm>
          <a:prstGeom prst="roundRect">
            <a:avLst>
              <a:gd name="adj" fmla="val 5598"/>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sz="1400">
              <a:latin typeface="微软雅黑" panose="020b0503020204020204" charset="-122"/>
              <a:ea typeface="微软雅黑"/>
            </a:endParaRPr>
          </a:p>
        </p:txBody>
      </p:sp>
      <p:sp>
        <p:nvSpPr>
          <p:cNvPr id="17" name="文本框 16"/>
          <p:cNvSpPr txBox="1"/>
          <p:nvPr userDrawn="1"/>
        </p:nvSpPr>
        <p:spPr>
          <a:xfrm>
            <a:off x="987447" y="5138740"/>
            <a:ext cx="2730235" cy="907428"/>
          </a:xfrm>
          <a:prstGeom prst="rect">
            <a:avLst/>
          </a:prstGeom>
          <a:noFill/>
        </p:spPr>
        <p:txBody>
          <a:bodyPr wrap="none" rtlCol="0">
            <a:spAutoFit/>
          </a:bodyPr>
          <a:lstStyle/>
          <a:p>
            <a:pPr algn="ctr">
              <a:lnSpc>
                <a:spcPct val="140000"/>
              </a:lnSpc>
            </a:pPr>
            <a:r>
              <a:rPr lang="zh-CN" altLang="en-US" sz="2000" kern="0">
                <a:solidFill>
                  <a:schemeClr val="bg1">
                    <a:alpha val="77000"/>
                  </a:schemeClr>
                </a:solidFill>
                <a:effectLst>
                  <a:outerShdw blurRad="38100" dist="38100" dir="2700000" algn="tl">
                    <a:srgbClr val="000000">
                      <a:alpha val="43137"/>
                    </a:srgbClr>
                  </a:outerShdw>
                </a:effectLst>
                <a:latin typeface="微软雅黑" panose="020b0503020204020204" charset="-122"/>
                <a:ea typeface="微软雅黑"/>
                <a:cs typeface="+mn-ea"/>
                <a:sym typeface="+mn-lt"/>
              </a:rPr>
              <a:t>在微信访问</a:t>
            </a:r>
            <a:r>
              <a:rPr lang="en-US" altLang="zh-CN" sz="2000" kern="0">
                <a:solidFill>
                  <a:schemeClr val="bg1">
                    <a:alpha val="77000"/>
                  </a:schemeClr>
                </a:solidFill>
                <a:effectLst>
                  <a:outerShdw blurRad="38100" dist="38100" dir="2700000" algn="tl">
                    <a:srgbClr val="000000">
                      <a:alpha val="43137"/>
                    </a:srgbClr>
                  </a:outerShdw>
                </a:effectLst>
                <a:latin typeface="微软雅黑" panose="020b0503020204020204" charset="-122"/>
                <a:ea typeface="微软雅黑"/>
                <a:cs typeface="+mn-ea"/>
                <a:sym typeface="+mn-lt"/>
              </a:rPr>
              <a:t>OneDrive</a:t>
            </a:r>
            <a:endParaRPr lang="en-US" altLang="zh-CN" sz="2000" kern="0">
              <a:solidFill>
                <a:schemeClr val="bg1">
                  <a:alpha val="77000"/>
                </a:schemeClr>
              </a:solidFill>
              <a:effectLst>
                <a:outerShdw blurRad="38100" dist="38100" dir="2700000" algn="tl">
                  <a:srgbClr val="000000">
                    <a:alpha val="43137"/>
                  </a:srgbClr>
                </a:outerShdw>
              </a:effectLst>
              <a:latin typeface="微软雅黑" panose="020b0503020204020204" charset="-122"/>
              <a:ea typeface="微软雅黑"/>
              <a:cs typeface="+mn-ea"/>
              <a:sym typeface="+mn-lt"/>
            </a:endParaRPr>
          </a:p>
          <a:p>
            <a:pPr algn="ctr">
              <a:lnSpc>
                <a:spcPct val="140000"/>
              </a:lnSpc>
            </a:pPr>
            <a:r>
              <a:rPr lang="zh-CN" altLang="en-US" sz="2000" b="1" kern="0">
                <a:solidFill>
                  <a:schemeClr val="bg1"/>
                </a:solidFill>
                <a:effectLst>
                  <a:outerShdw blurRad="38100" dist="38100" dir="2700000" algn="tl">
                    <a:srgbClr val="000000">
                      <a:alpha val="43137"/>
                    </a:srgbClr>
                  </a:outerShdw>
                </a:effectLst>
                <a:latin typeface="微软雅黑" panose="020b0503020204020204" charset="-122"/>
                <a:ea typeface="微软雅黑"/>
                <a:cs typeface="+mn-ea"/>
                <a:sym typeface="+mn-lt"/>
              </a:rPr>
              <a:t> 「 微软</a:t>
            </a:r>
            <a:r>
              <a:rPr lang="en-US" altLang="zh-CN" sz="2000" b="1" kern="0">
                <a:solidFill>
                  <a:schemeClr val="bg1"/>
                </a:solidFill>
                <a:effectLst>
                  <a:outerShdw blurRad="38100" dist="38100" dir="2700000" algn="tl">
                    <a:srgbClr val="000000">
                      <a:alpha val="43137"/>
                    </a:srgbClr>
                  </a:outerShdw>
                </a:effectLst>
                <a:latin typeface="微软雅黑" panose="020b0503020204020204" charset="-122"/>
                <a:ea typeface="微软雅黑"/>
                <a:cs typeface="+mn-ea"/>
                <a:sym typeface="+mn-lt"/>
              </a:rPr>
              <a:t>Office</a:t>
            </a:r>
            <a:r>
              <a:rPr lang="zh-CN" altLang="en-US" sz="2000" b="1" kern="0">
                <a:solidFill>
                  <a:schemeClr val="bg1"/>
                </a:solidFill>
                <a:effectLst>
                  <a:outerShdw blurRad="38100" dist="38100" dir="2700000" algn="tl">
                    <a:srgbClr val="000000">
                      <a:alpha val="43137"/>
                    </a:srgbClr>
                  </a:outerShdw>
                </a:effectLst>
                <a:latin typeface="微软雅黑" panose="020b0503020204020204" charset="-122"/>
                <a:ea typeface="微软雅黑"/>
                <a:cs typeface="+mn-ea"/>
                <a:sym typeface="+mn-lt"/>
              </a:rPr>
              <a:t>文档 」</a:t>
            </a:r>
            <a:endParaRPr lang="en-US" sz="2000" b="1" kern="0">
              <a:solidFill>
                <a:schemeClr val="bg1"/>
              </a:solidFill>
              <a:effectLst>
                <a:outerShdw blurRad="38100" dist="38100" dir="2700000" algn="tl">
                  <a:srgbClr val="000000">
                    <a:alpha val="43137"/>
                  </a:srgbClr>
                </a:outerShdw>
              </a:effectLst>
              <a:latin typeface="微软雅黑" panose="020b0503020204020204" charset="-122"/>
              <a:ea typeface="微软雅黑"/>
              <a:cs typeface="+mn-ea"/>
              <a:sym typeface="+mn-lt"/>
            </a:endParaRPr>
          </a:p>
        </p:txBody>
      </p:sp>
      <p:sp>
        <p:nvSpPr>
          <p:cNvPr id="18" name="文本框 17"/>
          <p:cNvSpPr txBox="1"/>
          <p:nvPr userDrawn="1"/>
        </p:nvSpPr>
        <p:spPr>
          <a:xfrm>
            <a:off x="4862328" y="5138740"/>
            <a:ext cx="2467342" cy="907428"/>
          </a:xfrm>
          <a:prstGeom prst="rect">
            <a:avLst/>
          </a:prstGeom>
          <a:noFill/>
        </p:spPr>
        <p:txBody>
          <a:bodyPr wrap="none" rtlCol="0">
            <a:spAutoFit/>
          </a:bodyPr>
          <a:lstStyle/>
          <a:p>
            <a:pPr algn="ctr">
              <a:lnSpc>
                <a:spcPct val="140000"/>
              </a:lnSpc>
            </a:pPr>
            <a:r>
              <a:rPr lang="zh-CN" altLang="en-US" sz="2000" kern="0">
                <a:solidFill>
                  <a:schemeClr val="bg1">
                    <a:alpha val="77000"/>
                  </a:schemeClr>
                </a:solidFill>
                <a:effectLst>
                  <a:outerShdw blurRad="38100" dist="38100" dir="2700000" algn="tl">
                    <a:srgbClr val="000000">
                      <a:alpha val="43137"/>
                    </a:srgbClr>
                  </a:outerShdw>
                </a:effectLst>
                <a:latin typeface="微软雅黑" panose="020b0503020204020204" charset="-122"/>
                <a:ea typeface="微软雅黑"/>
                <a:cs typeface="+mn-ea"/>
                <a:sym typeface="+mn-lt"/>
              </a:rPr>
              <a:t>让你的文档会说话</a:t>
            </a:r>
            <a:endParaRPr lang="en-US" altLang="zh-CN" sz="2000" kern="0">
              <a:solidFill>
                <a:schemeClr val="bg1">
                  <a:alpha val="77000"/>
                </a:schemeClr>
              </a:solidFill>
              <a:effectLst>
                <a:outerShdw blurRad="38100" dist="38100" dir="2700000" algn="tl">
                  <a:srgbClr val="000000">
                    <a:alpha val="43137"/>
                  </a:srgbClr>
                </a:outerShdw>
              </a:effectLst>
              <a:latin typeface="微软雅黑" panose="020b0503020204020204" charset="-122"/>
              <a:ea typeface="微软雅黑"/>
              <a:cs typeface="+mn-ea"/>
              <a:sym typeface="+mn-lt"/>
            </a:endParaRPr>
          </a:p>
          <a:p>
            <a:pPr algn="ctr">
              <a:lnSpc>
                <a:spcPct val="140000"/>
              </a:lnSpc>
            </a:pPr>
            <a:r>
              <a:rPr lang="zh-CN" altLang="en-US" sz="2000" b="1" kern="0">
                <a:solidFill>
                  <a:schemeClr val="bg1"/>
                </a:solidFill>
                <a:effectLst>
                  <a:outerShdw blurRad="38100" dist="38100" dir="2700000" algn="tl">
                    <a:srgbClr val="000000">
                      <a:alpha val="43137"/>
                    </a:srgbClr>
                  </a:outerShdw>
                </a:effectLst>
                <a:latin typeface="微软雅黑" panose="020b0503020204020204" charset="-122"/>
                <a:ea typeface="微软雅黑"/>
                <a:cs typeface="+mn-ea"/>
                <a:sym typeface="+mn-lt"/>
              </a:rPr>
              <a:t> 「 微软听听文档 」</a:t>
            </a:r>
            <a:endParaRPr lang="zh-CN" altLang="en-US" sz="2000" b="1" kern="0">
              <a:solidFill>
                <a:schemeClr val="bg1"/>
              </a:solidFill>
              <a:effectLst>
                <a:outerShdw blurRad="38100" dist="38100" dir="2700000" algn="tl">
                  <a:srgbClr val="000000">
                    <a:alpha val="43137"/>
                  </a:srgbClr>
                </a:outerShdw>
              </a:effectLst>
              <a:latin typeface="微软雅黑" panose="020b0503020204020204" charset="-122"/>
              <a:ea typeface="微软雅黑"/>
              <a:cs typeface="+mn-ea"/>
              <a:sym typeface="+mn-lt"/>
            </a:endParaRPr>
          </a:p>
        </p:txBody>
      </p:sp>
      <p:sp>
        <p:nvSpPr>
          <p:cNvPr id="19" name="文本框 18"/>
          <p:cNvSpPr txBox="1"/>
          <p:nvPr userDrawn="1"/>
        </p:nvSpPr>
        <p:spPr>
          <a:xfrm>
            <a:off x="8644425" y="5138740"/>
            <a:ext cx="2492990" cy="907428"/>
          </a:xfrm>
          <a:prstGeom prst="rect">
            <a:avLst/>
          </a:prstGeom>
          <a:noFill/>
        </p:spPr>
        <p:txBody>
          <a:bodyPr wrap="none" rtlCol="0">
            <a:spAutoFit/>
          </a:bodyPr>
          <a:lstStyle/>
          <a:p>
            <a:pPr algn="ctr">
              <a:lnSpc>
                <a:spcPct val="140000"/>
              </a:lnSpc>
            </a:pPr>
            <a:r>
              <a:rPr lang="zh-CN" altLang="en-US" sz="2000" kern="0">
                <a:solidFill>
                  <a:schemeClr val="bg1">
                    <a:alpha val="77000"/>
                  </a:schemeClr>
                </a:solidFill>
                <a:effectLst>
                  <a:outerShdw blurRad="38100" dist="38100" dir="2700000" algn="tl">
                    <a:srgbClr val="000000">
                      <a:alpha val="43137"/>
                    </a:srgbClr>
                  </a:outerShdw>
                </a:effectLst>
                <a:latin typeface="微软雅黑" panose="020b0503020204020204" charset="-122"/>
                <a:ea typeface="微软雅黑"/>
                <a:cs typeface="+mn-ea"/>
                <a:sym typeface="+mn-lt"/>
              </a:rPr>
              <a:t>你的文档创作小助手</a:t>
            </a:r>
            <a:endParaRPr lang="en-US" altLang="zh-CN" sz="2000" kern="0">
              <a:solidFill>
                <a:schemeClr val="bg1">
                  <a:alpha val="77000"/>
                </a:schemeClr>
              </a:solidFill>
              <a:effectLst>
                <a:outerShdw blurRad="38100" dist="38100" dir="2700000" algn="tl">
                  <a:srgbClr val="000000">
                    <a:alpha val="43137"/>
                  </a:srgbClr>
                </a:outerShdw>
              </a:effectLst>
              <a:latin typeface="微软雅黑" panose="020b0503020204020204" charset="-122"/>
              <a:ea typeface="微软雅黑"/>
              <a:cs typeface="+mn-ea"/>
              <a:sym typeface="+mn-lt"/>
            </a:endParaRPr>
          </a:p>
          <a:p>
            <a:pPr algn="ctr">
              <a:lnSpc>
                <a:spcPct val="140000"/>
              </a:lnSpc>
            </a:pPr>
            <a:r>
              <a:rPr lang="zh-CN" altLang="en-US" sz="2000" b="1" kern="0">
                <a:solidFill>
                  <a:schemeClr val="bg1"/>
                </a:solidFill>
                <a:effectLst>
                  <a:outerShdw blurRad="38100" dist="38100" dir="2700000" algn="tl">
                    <a:srgbClr val="000000">
                      <a:alpha val="43137"/>
                    </a:srgbClr>
                  </a:outerShdw>
                </a:effectLst>
                <a:latin typeface="微软雅黑" panose="020b0503020204020204" charset="-122"/>
                <a:ea typeface="微软雅黑"/>
                <a:cs typeface="+mn-ea"/>
                <a:sym typeface="+mn-lt"/>
              </a:rPr>
              <a:t> 「 微软</a:t>
            </a:r>
            <a:r>
              <a:rPr lang="en-US" altLang="zh-CN" sz="2000" b="1" kern="0">
                <a:solidFill>
                  <a:schemeClr val="bg1"/>
                </a:solidFill>
                <a:effectLst>
                  <a:outerShdw blurRad="38100" dist="38100" dir="2700000" algn="tl">
                    <a:srgbClr val="000000">
                      <a:alpha val="43137"/>
                    </a:srgbClr>
                  </a:outerShdw>
                </a:effectLst>
                <a:latin typeface="微软雅黑" panose="020b0503020204020204" charset="-122"/>
                <a:ea typeface="微软雅黑"/>
                <a:cs typeface="+mn-ea"/>
                <a:sym typeface="+mn-lt"/>
              </a:rPr>
              <a:t>AI</a:t>
            </a:r>
            <a:r>
              <a:rPr lang="zh-CN" altLang="en-US" sz="2000" b="1" kern="0">
                <a:solidFill>
                  <a:schemeClr val="bg1"/>
                </a:solidFill>
                <a:effectLst>
                  <a:outerShdw blurRad="38100" dist="38100" dir="2700000" algn="tl">
                    <a:srgbClr val="000000">
                      <a:alpha val="43137"/>
                    </a:srgbClr>
                  </a:outerShdw>
                </a:effectLst>
                <a:latin typeface="微软雅黑" panose="020b0503020204020204" charset="-122"/>
                <a:ea typeface="微软雅黑"/>
                <a:cs typeface="+mn-ea"/>
                <a:sym typeface="+mn-lt"/>
              </a:rPr>
              <a:t>识图 」</a:t>
            </a:r>
            <a:endParaRPr lang="zh-CN" altLang="en-US" sz="2000" b="1" kern="0">
              <a:solidFill>
                <a:schemeClr val="bg1"/>
              </a:solidFill>
              <a:effectLst>
                <a:outerShdw blurRad="38100" dist="38100" dir="2700000" algn="tl">
                  <a:srgbClr val="000000">
                    <a:alpha val="43137"/>
                  </a:srgbClr>
                </a:outerShdw>
              </a:effectLst>
              <a:latin typeface="微软雅黑" panose="020b0503020204020204" charset="-122"/>
              <a:ea typeface="微软雅黑"/>
              <a:cs typeface="+mn-ea"/>
              <a:sym typeface="+mn-lt"/>
            </a:endParaRPr>
          </a:p>
        </p:txBody>
      </p:sp>
      <p:cxnSp>
        <p:nvCxnSpPr>
          <p:cNvPr id="20" name="直接连接符 19"/>
          <p:cNvCxnSpPr/>
          <p:nvPr userDrawn="1"/>
        </p:nvCxnSpPr>
        <p:spPr>
          <a:xfrm flipH="1">
            <a:off x="4198035" y="5330650"/>
            <a:ext cx="0" cy="653143"/>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flipH="1">
            <a:off x="7976215" y="5330650"/>
            <a:ext cx="0" cy="653143"/>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pic>
        <p:nvPicPr>
          <p:cNvPr id="22" name="图片 21">
            <a:hlinkClick r:id="rId3"/>
          </p:cNvPr>
          <p:cNvPicPr>
            <a:picLocks noChangeAspect="1"/>
          </p:cNvPicPr>
          <p:nvPr userDrawn="1"/>
        </p:nvPicPr>
        <p:blipFill>
          <a:blip r:embed="rId1">
            <a:extLst>
              <a:ext uri="{BEBA8EAE-BF5A-486C-A8C5-ECC9F3942E4B}">
                <a14:imgProps xmlns:a14="http://schemas.microsoft.com/office/drawing/2010/main">
                  <a14:imgLayer r:embed="rId2">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5239657" y="6345797"/>
            <a:ext cx="1712686" cy="226074"/>
          </a:xfrm>
          <a:prstGeom prst="rect">
            <a:avLst/>
          </a:prstGeom>
        </p:spPr>
      </p:pic>
      <p:pic>
        <p:nvPicPr>
          <p:cNvPr id="3" name="图片 2"/>
          <p:cNvPicPr>
            <a:picLocks noChangeAspect="1"/>
          </p:cNvPicPr>
          <p:nvPr userDrawn="1"/>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4728716" y="1726788"/>
            <a:ext cx="2743200" cy="2743200"/>
          </a:xfrm>
          <a:prstGeom prst="rect">
            <a:avLst/>
          </a:prstGeom>
        </p:spPr>
      </p:pic>
      <p:pic>
        <p:nvPicPr>
          <p:cNvPr id="7" name="图片 6"/>
          <p:cNvPicPr>
            <a:picLocks noChangeAspect="1"/>
          </p:cNvPicPr>
          <p:nvPr userDrawn="1"/>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974482" y="1726788"/>
            <a:ext cx="2743200" cy="2743200"/>
          </a:xfrm>
          <a:prstGeom prst="rect">
            <a:avLst/>
          </a:prstGeom>
        </p:spPr>
      </p:pic>
      <p:pic>
        <p:nvPicPr>
          <p:cNvPr id="24" name="图片 23"/>
          <p:cNvPicPr>
            <a:picLocks noChangeAspect="1"/>
          </p:cNvPicPr>
          <p:nvPr userDrawn="1"/>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8519320" y="1726788"/>
            <a:ext cx="2743200" cy="2743200"/>
          </a:xfrm>
          <a:prstGeom prst="rect">
            <a:avLst/>
          </a:prstGeom>
        </p:spPr>
      </p:pic>
    </p:spTree>
  </p:cSld>
  <p:clrMapOvr>
    <a:masterClrMapping/>
  </p:clrMapOvr>
  <mc:AlternateContent>
    <mc:Choice xmlns:p14="http://schemas.microsoft.com/office/powerpoint/2010/main" Requires="p14">
      <p:transition spd="med" p14:dur="700">
        <p:fade/>
      </p:transition>
    </mc:Choice>
    <mc:Fallback>
      <p:transition spd="med">
        <p:fade/>
      </p:transition>
    </mc:Fallback>
  </mc:AlternateContent>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目录页">
    <p:spTree>
      <p:nvGrpSpPr>
        <p:cNvPr id="1" name=""/>
        <p:cNvGrpSpPr/>
        <p:nvPr/>
      </p:nvGrpSpPr>
      <p:grpSpPr>
        <a:xfrm>
          <a:off x="0" y="0"/>
          <a:ext cx="0" cy="0"/>
        </a:xfrm>
      </p:grpSpPr>
      <p:pic>
        <p:nvPicPr>
          <p:cNvPr id="13" name="图片 12"/>
          <p:cNvPicPr>
            <a:picLocks noChangeAspect="1"/>
          </p:cNvPicPr>
          <p:nvPr userDrawn="1"/>
        </p:nvPicPr>
        <p:blipFill>
          <a:blip r:embed="rId1">
            <a:extLst>
              <a:ext uri="{28A0092B-C50C-407E-A947-70E740481C1C}">
                <a14:useLocalDpi xmlns:a14="http://schemas.microsoft.com/office/drawing/2010/main" val="0"/>
              </a:ext>
            </a:extLst>
          </a:blip>
          <a:srcRect t="12195"/>
          <a:stretch>
            <a:fillRect/>
          </a:stretch>
        </p:blipFill>
        <p:spPr>
          <a:xfrm>
            <a:off x="0" y="0"/>
            <a:ext cx="12192000" cy="6858000"/>
          </a:xfrm>
          <a:custGeom>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pic>
        <p:nvPicPr>
          <p:cNvPr id="12" name="图片 11">
            <a:hlinkClick r:id="rId3"/>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028238" y="333375"/>
            <a:ext cx="1828800" cy="243840"/>
          </a:xfrm>
          <a:prstGeom prst="rect">
            <a:avLst/>
          </a:prstGeom>
        </p:spPr>
      </p:pic>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过渡页">
    <p:spTree>
      <p:nvGrpSpPr>
        <p:cNvPr id="1" name=""/>
        <p:cNvGrpSpPr/>
        <p:nvPr/>
      </p:nvGrpSpPr>
      <p:grpSpPr>
        <a:xfrm>
          <a:off x="0" y="0"/>
          <a:ext cx="0" cy="0"/>
        </a:xfrm>
      </p:grpSpPr>
      <p:pic>
        <p:nvPicPr>
          <p:cNvPr id="7" name="图片 6">
            <a:hlinkClick r:id="rId2"/>
          </p:cNvPr>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10028238" y="333375"/>
            <a:ext cx="1828800" cy="243840"/>
          </a:xfrm>
          <a:prstGeom prst="rect">
            <a:avLst/>
          </a:prstGeom>
        </p:spPr>
      </p:pic>
      <p:pic>
        <p:nvPicPr>
          <p:cNvPr id="8" name="图片 7"/>
          <p:cNvPicPr>
            <a:picLocks noChangeAspect="1"/>
          </p:cNvPicPr>
          <p:nvPr userDrawn="1"/>
        </p:nvPicPr>
        <p:blipFill>
          <a:blip r:embed="rId3">
            <a:extLst>
              <a:ext uri="{28A0092B-C50C-407E-A947-70E740481C1C}">
                <a14:useLocalDpi xmlns:a14="http://schemas.microsoft.com/office/drawing/2010/main" val="0"/>
              </a:ext>
            </a:extLst>
          </a:blip>
          <a:srcRect t="4762" r="6" b="9126"/>
          <a:stretch>
            <a:fillRect/>
          </a:stretch>
        </p:blipFill>
        <p:spPr>
          <a:xfrm>
            <a:off x="1" y="2"/>
            <a:ext cx="12192000" cy="6857998"/>
          </a:xfrm>
          <a:custGeom>
            <a:gdLst>
              <a:gd name="connsiteX0" fmla="*/ 0 w 14399420"/>
              <a:gd name="connsiteY0" fmla="*/ 0 h 6480175"/>
              <a:gd name="connsiteX1" fmla="*/ 14399420 w 14399420"/>
              <a:gd name="connsiteY1" fmla="*/ 0 h 6480175"/>
              <a:gd name="connsiteX2" fmla="*/ 14399420 w 14399420"/>
              <a:gd name="connsiteY2" fmla="*/ 6480175 h 6480175"/>
              <a:gd name="connsiteX3" fmla="*/ 0 w 14399420"/>
              <a:gd name="connsiteY3" fmla="*/ 6480175 h 6480175"/>
            </a:gdLst>
            <a:cxnLst>
              <a:cxn ang="0">
                <a:pos x="connsiteX0" y="connsiteY0"/>
              </a:cxn>
              <a:cxn ang="0">
                <a:pos x="connsiteX1" y="connsiteY1"/>
              </a:cxn>
              <a:cxn ang="0">
                <a:pos x="connsiteX2" y="connsiteY2"/>
              </a:cxn>
              <a:cxn ang="0">
                <a:pos x="connsiteX3" y="connsiteY3"/>
              </a:cxn>
            </a:cxnLst>
            <a:rect l="l" t="t" r="r" b="b"/>
            <a:pathLst>
              <a:path w="14399420" h="6480175">
                <a:moveTo>
                  <a:pt x="0" y="0"/>
                </a:moveTo>
                <a:lnTo>
                  <a:pt x="14399420" y="0"/>
                </a:lnTo>
                <a:lnTo>
                  <a:pt x="14399420" y="6480175"/>
                </a:lnTo>
                <a:lnTo>
                  <a:pt x="0" y="6480175"/>
                </a:lnTo>
                <a:close/>
              </a:path>
            </a:pathLst>
          </a:custGeom>
        </p:spPr>
      </p:pic>
      <p:pic>
        <p:nvPicPr>
          <p:cNvPr id="9" name="图片 8">
            <a:hlinkClick r:id="rId2"/>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334963" y="333375"/>
            <a:ext cx="1828800" cy="243840"/>
          </a:xfrm>
          <a:prstGeom prst="rect">
            <a:avLst/>
          </a:prstGeom>
        </p:spPr>
      </p:pic>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副标题页">
    <p:spTree>
      <p:nvGrpSpPr>
        <p:cNvPr id="1" name=""/>
        <p:cNvGrpSpPr/>
        <p:nvPr/>
      </p:nvGrpSpPr>
      <p:grpSpPr>
        <a:xfrm>
          <a:off x="0" y="0"/>
          <a:ext cx="0" cy="0"/>
        </a:xfrm>
      </p:grpSpPr>
      <p:pic>
        <p:nvPicPr>
          <p:cNvPr id="10" name="图片 9">
            <a:hlinkClick r:id="rId2"/>
          </p:cNvPr>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10028238" y="333375"/>
            <a:ext cx="1828800" cy="243840"/>
          </a:xfrm>
          <a:prstGeom prst="rect">
            <a:avLst/>
          </a:prstGeom>
        </p:spPr>
      </p:pic>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页">
    <p:spTree>
      <p:nvGrpSpPr>
        <p:cNvPr id="1" name=""/>
        <p:cNvGrpSpPr/>
        <p:nvPr/>
      </p:nvGrpSpPr>
      <p:grpSpPr>
        <a:xfrm>
          <a:off x="0" y="0"/>
          <a:ext cx="0" cy="0"/>
        </a:xfrm>
      </p:grpSpPr>
      <p:pic>
        <p:nvPicPr>
          <p:cNvPr id="6" name="图片 5">
            <a:hlinkClick r:id="rId2"/>
          </p:cNvPr>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10028238" y="333375"/>
            <a:ext cx="1828800" cy="243840"/>
          </a:xfrm>
          <a:prstGeom prst="rect">
            <a:avLst/>
          </a:prstGeom>
        </p:spPr>
      </p:pic>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页">
    <p:spTree>
      <p:nvGrpSpPr>
        <p:cNvPr id="1" name=""/>
        <p:cNvGrpSpPr/>
        <p:nvPr/>
      </p:nvGrpSpPr>
      <p:grpSpPr>
        <a:xfrm>
          <a:off x="0" y="0"/>
          <a:ext cx="0" cy="0"/>
        </a:xfrm>
      </p:grpSpPr>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竖排标题与文本">
    <p:spTree>
      <p:nvGrpSpPr>
        <p:cNvPr id="1" name=""/>
        <p:cNvGrpSpPr/>
        <p:nvPr/>
      </p:nvGrpSpPr>
      <p:grpSpPr>
        <a:xfrm>
          <a:off x="0" y="0"/>
          <a:ext cx="0" cy="0"/>
        </a:xfrm>
      </p:grpSpPr>
      <p:pic>
        <p:nvPicPr>
          <p:cNvPr id="7" name="图片 6"/>
          <p:cNvPicPr>
            <a:picLocks noChangeAspect="1"/>
          </p:cNvPicPr>
          <p:nvPr userDrawn="1"/>
        </p:nvPicPr>
        <p:blipFill>
          <a:blip r:embed="rId1">
            <a:extLst>
              <a:ext uri="{28A0092B-C50C-407E-A947-70E740481C1C}">
                <a14:useLocalDpi xmlns:a14="http://schemas.microsoft.com/office/drawing/2010/main" val="0"/>
              </a:ext>
            </a:extLst>
          </a:blip>
          <a:srcRect l="4114" r="15884"/>
          <a:stretch>
            <a:fillRect/>
          </a:stretch>
        </p:blipFill>
        <p:spPr>
          <a:xfrm>
            <a:off x="-1" y="0"/>
            <a:ext cx="12192001" cy="6858000"/>
          </a:xfrm>
          <a:prstGeom prst="rect">
            <a:avLst/>
          </a:prstGeom>
        </p:spPr>
      </p:pic>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5_标题幻灯片">
    <p:bg>
      <p:bgPr>
        <a:solidFill>
          <a:srgbClr val="E73A1C"/>
        </a:solidFill>
        <a:effectLst/>
      </p:bgPr>
    </p:bg>
    <p:spTree>
      <p:nvGrpSpPr>
        <p:cNvPr id="1" name=""/>
        <p:cNvGrpSpPr/>
        <p:nvPr/>
      </p:nvGrpSpPr>
      <p:grpSpPr>
        <a:xfrm>
          <a:off x="0" y="0"/>
          <a:ext cx="0" cy="0"/>
        </a:xfrm>
      </p:grpSpPr>
      <p:sp>
        <p:nvSpPr>
          <p:cNvPr id="6" name="矩形 5"/>
          <p:cNvSpPr/>
          <p:nvPr userDrawn="1"/>
        </p:nvSpPr>
        <p:spPr>
          <a:xfrm>
            <a:off x="440603" y="759873"/>
            <a:ext cx="662361" cy="379656"/>
          </a:xfrm>
          <a:prstGeom prst="rect">
            <a:avLst/>
          </a:prstGeom>
        </p:spPr>
        <p:txBody>
          <a:bodyPr wrap="none">
            <a:spAutoFit/>
          </a:bodyPr>
          <a:lstStyle/>
          <a:p>
            <a:pPr defTabSz="609600"/>
            <a:r>
              <a:rPr lang="zh-CN" altLang="en-US" sz="1800">
                <a:solidFill>
                  <a:srgbClr val="FFFFFF"/>
                </a:solidFill>
                <a:latin typeface="Segoe UI Light" panose="020b0502040204020203"/>
                <a:ea typeface="微软雅黑"/>
                <a:cs typeface="Segoe UI Light" panose="020b0502040204020203"/>
              </a:rPr>
              <a:t>标注</a:t>
            </a:r>
            <a:endParaRPr lang="zh-CN" altLang="en-US" sz="1800">
              <a:solidFill>
                <a:srgbClr val="FFFFFF"/>
              </a:solidFill>
              <a:latin typeface="Segoe UI Light" panose="020b0502040204020203"/>
              <a:ea typeface="微软雅黑"/>
              <a:cs typeface="Segoe UI Light" panose="020b0502040204020203"/>
            </a:endParaRPr>
          </a:p>
        </p:txBody>
      </p:sp>
      <p:sp>
        <p:nvSpPr>
          <p:cNvPr id="11" name="矩形 10"/>
          <p:cNvSpPr/>
          <p:nvPr userDrawn="1"/>
        </p:nvSpPr>
        <p:spPr>
          <a:xfrm>
            <a:off x="2572589" y="759873"/>
            <a:ext cx="1402001" cy="3453253"/>
          </a:xfrm>
          <a:prstGeom prst="rect">
            <a:avLst/>
          </a:prstGeom>
        </p:spPr>
        <p:txBody>
          <a:bodyPr wrap="square">
            <a:spAutoFit/>
          </a:bodyPr>
          <a:lstStyle/>
          <a:p>
            <a:pPr defTabSz="609600">
              <a:lnSpc>
                <a:spcPct val="130000"/>
              </a:lnSpc>
            </a:pPr>
            <a:r>
              <a:rPr lang="zh-CN" altLang="en-US" sz="1400">
                <a:solidFill>
                  <a:srgbClr val="FFFFFF"/>
                </a:solidFill>
                <a:latin typeface="Segoe UI Light" panose="020b0502040204020203"/>
                <a:ea typeface="微软雅黑"/>
                <a:cs typeface="Segoe UI Light" panose="020b0502040204020203"/>
              </a:rPr>
              <a:t>字体使用 </a:t>
            </a:r>
            <a:endParaRPr lang="en-US" altLang="zh-CN" sz="1400">
              <a:solidFill>
                <a:srgbClr val="FFFFFF"/>
              </a:solidFill>
              <a:latin typeface="Segoe UI Light" panose="020b0502040204020203"/>
              <a:ea typeface="微软雅黑"/>
              <a:cs typeface="Segoe UI Light" panose="020b0502040204020203"/>
            </a:endParaRPr>
          </a:p>
          <a:p>
            <a:pPr defTabSz="609600">
              <a:lnSpc>
                <a:spcPct val="130000"/>
              </a:lnSpc>
            </a:pPr>
            <a:endParaRPr lang="en-US" altLang="zh-CN" sz="1400">
              <a:solidFill>
                <a:srgbClr val="FFFFFF"/>
              </a:solidFill>
              <a:latin typeface="Segoe UI Light" panose="020b0502040204020203"/>
              <a:ea typeface="微软雅黑"/>
              <a:cs typeface="Segoe UI Light" panose="020b0502040204020203"/>
            </a:endParaRPr>
          </a:p>
          <a:p>
            <a:pPr defTabSz="609600">
              <a:lnSpc>
                <a:spcPct val="130000"/>
              </a:lnSpc>
            </a:pPr>
            <a:endParaRPr lang="en-US" altLang="zh-CN" sz="1400">
              <a:solidFill>
                <a:srgbClr val="FFFFFF"/>
              </a:solidFill>
              <a:latin typeface="Segoe UI Light" panose="020b0502040204020203"/>
              <a:ea typeface="微软雅黑"/>
              <a:cs typeface="Segoe UI Light" panose="020b0502040204020203"/>
            </a:endParaRPr>
          </a:p>
          <a:p>
            <a:pPr defTabSz="609600">
              <a:lnSpc>
                <a:spcPct val="130000"/>
              </a:lnSpc>
            </a:pPr>
            <a:endParaRPr lang="en-US" altLang="zh-CN" sz="1400">
              <a:solidFill>
                <a:srgbClr val="FFFFFF"/>
              </a:solidFill>
              <a:latin typeface="Segoe UI Light" panose="020b0502040204020203"/>
              <a:ea typeface="微软雅黑"/>
              <a:cs typeface="Segoe UI Light" panose="020b0502040204020203"/>
            </a:endParaRPr>
          </a:p>
          <a:p>
            <a:pPr defTabSz="609600">
              <a:lnSpc>
                <a:spcPct val="130000"/>
              </a:lnSpc>
            </a:pPr>
            <a:endParaRPr lang="en-US" altLang="zh-CN" sz="1400">
              <a:solidFill>
                <a:srgbClr val="FFFFFF"/>
              </a:solidFill>
              <a:latin typeface="Segoe UI Light" panose="020b0502040204020203"/>
              <a:ea typeface="微软雅黑"/>
              <a:cs typeface="Segoe UI Light" panose="020b0502040204020203"/>
            </a:endParaRPr>
          </a:p>
          <a:p>
            <a:pPr defTabSz="609600">
              <a:lnSpc>
                <a:spcPct val="130000"/>
              </a:lnSpc>
            </a:pPr>
            <a:r>
              <a:rPr lang="zh-CN" altLang="en-US" sz="1400">
                <a:solidFill>
                  <a:srgbClr val="FFFFFF"/>
                </a:solidFill>
                <a:latin typeface="Segoe UI Light" panose="020b0502040204020203"/>
                <a:ea typeface="微软雅黑"/>
                <a:cs typeface="Segoe UI Light" panose="020b0502040204020203"/>
              </a:rPr>
              <a:t>行距</a:t>
            </a:r>
            <a:endParaRPr lang="en-US" altLang="zh-CN" sz="1400">
              <a:solidFill>
                <a:srgbClr val="FFFFFF"/>
              </a:solidFill>
              <a:latin typeface="Segoe UI Light" panose="020b0502040204020203"/>
              <a:ea typeface="微软雅黑"/>
              <a:cs typeface="Segoe UI Light" panose="020b0502040204020203"/>
            </a:endParaRPr>
          </a:p>
          <a:p>
            <a:pPr defTabSz="609600">
              <a:lnSpc>
                <a:spcPct val="130000"/>
              </a:lnSpc>
            </a:pPr>
            <a:endParaRPr lang="en-US" altLang="zh-CN" sz="1400">
              <a:solidFill>
                <a:srgbClr val="FFFFFF"/>
              </a:solidFill>
              <a:latin typeface="Segoe UI Light" panose="020b0502040204020203"/>
              <a:ea typeface="微软雅黑"/>
              <a:cs typeface="Segoe UI Light" panose="020b0502040204020203"/>
            </a:endParaRPr>
          </a:p>
          <a:p>
            <a:pPr defTabSz="609600">
              <a:lnSpc>
                <a:spcPct val="130000"/>
              </a:lnSpc>
            </a:pPr>
            <a:endParaRPr lang="en-US" altLang="zh-CN" sz="1400">
              <a:solidFill>
                <a:srgbClr val="FFFFFF"/>
              </a:solidFill>
              <a:latin typeface="Segoe UI Light" panose="020b0502040204020203"/>
              <a:ea typeface="微软雅黑"/>
              <a:cs typeface="Segoe UI Light" panose="020b0502040204020203"/>
            </a:endParaRPr>
          </a:p>
          <a:p>
            <a:pPr defTabSz="609600">
              <a:lnSpc>
                <a:spcPct val="130000"/>
              </a:lnSpc>
            </a:pPr>
            <a:r>
              <a:rPr lang="zh-CN" altLang="en-US" sz="1400">
                <a:solidFill>
                  <a:srgbClr val="FFFFFF"/>
                </a:solidFill>
                <a:latin typeface="Segoe UI Light" panose="020b0502040204020203"/>
                <a:ea typeface="微软雅黑"/>
                <a:cs typeface="Segoe UI Light" panose="020b0502040204020203"/>
              </a:rPr>
              <a:t>图片出处</a:t>
            </a:r>
            <a:endParaRPr lang="zh-CN" altLang="en-US" sz="1400">
              <a:solidFill>
                <a:srgbClr val="FFFFFF"/>
              </a:solidFill>
              <a:latin typeface="Segoe UI Light" panose="020b0502040204020203"/>
              <a:ea typeface="微软雅黑"/>
              <a:cs typeface="Segoe UI Light" panose="020b0502040204020203"/>
            </a:endParaRPr>
          </a:p>
          <a:p>
            <a:pPr defTabSz="609600">
              <a:lnSpc>
                <a:spcPct val="130000"/>
              </a:lnSpc>
            </a:pPr>
            <a:endParaRPr lang="zh-CN" altLang="en-US" sz="1400">
              <a:solidFill>
                <a:srgbClr val="FFFFFF"/>
              </a:solidFill>
              <a:latin typeface="Segoe UI Light" panose="020b0502040204020203"/>
              <a:ea typeface="微软雅黑"/>
              <a:cs typeface="Segoe UI Light" panose="020b0502040204020203"/>
            </a:endParaRPr>
          </a:p>
          <a:p>
            <a:pPr defTabSz="609600">
              <a:lnSpc>
                <a:spcPct val="130000"/>
              </a:lnSpc>
            </a:pPr>
            <a:endParaRPr lang="zh-CN" altLang="en-US" sz="1400">
              <a:solidFill>
                <a:srgbClr val="FFFFFF"/>
              </a:solidFill>
              <a:latin typeface="Segoe UI Light" panose="020b0502040204020203"/>
              <a:ea typeface="微软雅黑"/>
              <a:cs typeface="Segoe UI Light" panose="020b0502040204020203"/>
            </a:endParaRPr>
          </a:p>
          <a:p>
            <a:pPr defTabSz="609600">
              <a:lnSpc>
                <a:spcPct val="130000"/>
              </a:lnSpc>
            </a:pPr>
            <a:r>
              <a:rPr lang="zh-CN" altLang="en-US" sz="1400">
                <a:solidFill>
                  <a:srgbClr val="FFFFFF"/>
                </a:solidFill>
                <a:latin typeface="Segoe UI Light" panose="020b0502040204020203"/>
                <a:ea typeface="微软雅黑"/>
                <a:cs typeface="Segoe UI Light" panose="020b0502040204020203"/>
              </a:rPr>
              <a:t>声明</a:t>
            </a:r>
            <a:endParaRPr lang="en-US" altLang="zh-CN" sz="1400">
              <a:solidFill>
                <a:srgbClr val="FFFFFF"/>
              </a:solidFill>
              <a:latin typeface="Segoe UI Light" panose="020b0502040204020203"/>
              <a:ea typeface="微软雅黑"/>
              <a:cs typeface="Segoe UI Light" panose="020b0502040204020203"/>
            </a:endParaRPr>
          </a:p>
        </p:txBody>
      </p:sp>
      <p:sp>
        <p:nvSpPr>
          <p:cNvPr id="12" name="矩形 11"/>
          <p:cNvSpPr/>
          <p:nvPr userDrawn="1"/>
        </p:nvSpPr>
        <p:spPr>
          <a:xfrm>
            <a:off x="4153010" y="759873"/>
            <a:ext cx="7074345" cy="4213398"/>
          </a:xfrm>
          <a:prstGeom prst="rect">
            <a:avLst/>
          </a:prstGeom>
        </p:spPr>
        <p:txBody>
          <a:bodyPr wrap="square">
            <a:spAutoFit/>
          </a:bodyPr>
          <a:lstStyle/>
          <a:p>
            <a:pPr defTabSz="609600">
              <a:lnSpc>
                <a:spcPct val="130000"/>
              </a:lnSpc>
            </a:pPr>
            <a:r>
              <a:rPr lang="zh-CN" altLang="en-US" sz="1400">
                <a:solidFill>
                  <a:srgbClr val="FFFFFF"/>
                </a:solidFill>
                <a:latin typeface="Segoe UI Light" panose="020b0502040204020203"/>
                <a:ea typeface="微软雅黑"/>
                <a:cs typeface="Segoe UI Light" panose="020b0502040204020203"/>
              </a:rPr>
              <a:t>英文 微软雅黑</a:t>
            </a:r>
            <a:r>
              <a:rPr lang="en-US" altLang="zh-CN" sz="1400">
                <a:solidFill>
                  <a:srgbClr val="FFFFFF"/>
                </a:solidFill>
                <a:latin typeface="Segoe UI Light" panose="020b0502040204020203"/>
                <a:ea typeface="微软雅黑"/>
                <a:cs typeface="Segoe UI Light" panose="020b0502040204020203"/>
              </a:rPr>
              <a:t>Light</a:t>
            </a:r>
            <a:endParaRPr lang="en-US" altLang="zh-CN" sz="1400">
              <a:solidFill>
                <a:srgbClr val="FFFFFF"/>
              </a:solidFill>
              <a:latin typeface="Segoe UI Light" panose="020b0502040204020203"/>
              <a:ea typeface="微软雅黑"/>
              <a:cs typeface="Segoe UI Light" panose="020b0502040204020203"/>
            </a:endParaRPr>
          </a:p>
          <a:p>
            <a:pPr defTabSz="609600">
              <a:lnSpc>
                <a:spcPct val="130000"/>
              </a:lnSpc>
            </a:pPr>
            <a:endParaRPr lang="en-US" altLang="zh-CN" sz="1400">
              <a:solidFill>
                <a:srgbClr val="FFFFFF"/>
              </a:solidFill>
              <a:latin typeface="Segoe UI Light" panose="020b0502040204020203"/>
              <a:ea typeface="微软雅黑"/>
              <a:cs typeface="Segoe UI Light" panose="020b0502040204020203"/>
            </a:endParaRPr>
          </a:p>
          <a:p>
            <a:pPr defTabSz="609600">
              <a:lnSpc>
                <a:spcPct val="130000"/>
              </a:lnSpc>
            </a:pPr>
            <a:r>
              <a:rPr lang="zh-CN" altLang="en-US" sz="1400">
                <a:solidFill>
                  <a:srgbClr val="FFFFFF"/>
                </a:solidFill>
                <a:latin typeface="Segoe UI Light" panose="020b0502040204020203"/>
                <a:ea typeface="微软雅黑"/>
                <a:cs typeface="Segoe UI Light" panose="020b0502040204020203"/>
              </a:rPr>
              <a:t>中文 微软雅黑</a:t>
            </a:r>
            <a:endParaRPr lang="en-US" altLang="zh-CN" sz="1400">
              <a:solidFill>
                <a:srgbClr val="FFFFFF"/>
              </a:solidFill>
              <a:latin typeface="Segoe UI Light" panose="020b0502040204020203"/>
              <a:ea typeface="微软雅黑"/>
              <a:cs typeface="Segoe UI Light" panose="020b0502040204020203"/>
            </a:endParaRPr>
          </a:p>
          <a:p>
            <a:pPr defTabSz="609600">
              <a:lnSpc>
                <a:spcPct val="130000"/>
              </a:lnSpc>
            </a:pPr>
            <a:endParaRPr lang="en-US" altLang="zh-CN" sz="1400">
              <a:solidFill>
                <a:srgbClr val="FFFFFF"/>
              </a:solidFill>
              <a:latin typeface="Segoe UI Light" panose="020b0502040204020203"/>
              <a:ea typeface="微软雅黑"/>
              <a:cs typeface="Segoe UI Light" panose="020b0502040204020203"/>
            </a:endParaRPr>
          </a:p>
          <a:p>
            <a:pPr defTabSz="609600">
              <a:lnSpc>
                <a:spcPct val="130000"/>
              </a:lnSpc>
            </a:pPr>
            <a:endParaRPr lang="en-US" altLang="zh-CN" sz="1400">
              <a:solidFill>
                <a:srgbClr val="FFFFFF"/>
              </a:solidFill>
              <a:latin typeface="Segoe UI Light" panose="020b0502040204020203"/>
              <a:ea typeface="微软雅黑"/>
              <a:cs typeface="Segoe UI Light" panose="020b0502040204020203"/>
            </a:endParaRPr>
          </a:p>
          <a:p>
            <a:pPr defTabSz="609600">
              <a:lnSpc>
                <a:spcPct val="130000"/>
              </a:lnSpc>
            </a:pPr>
            <a:r>
              <a:rPr lang="zh-CN" altLang="en-US" sz="1400">
                <a:solidFill>
                  <a:srgbClr val="FFFFFF"/>
                </a:solidFill>
                <a:latin typeface="Segoe UI Light" panose="020b0502040204020203"/>
                <a:ea typeface="微软雅黑"/>
                <a:cs typeface="Segoe UI Light" panose="020b0502040204020203"/>
              </a:rPr>
              <a:t>正文 </a:t>
            </a:r>
            <a:r>
              <a:rPr lang="en-US" altLang="zh-CN" sz="1400">
                <a:solidFill>
                  <a:srgbClr val="FFFFFF"/>
                </a:solidFill>
                <a:latin typeface="Segoe UI Light" panose="020b0502040204020203"/>
                <a:ea typeface="微软雅黑"/>
                <a:cs typeface="Segoe UI Light" panose="020b0502040204020203"/>
              </a:rPr>
              <a:t>1.5</a:t>
            </a:r>
            <a:endParaRPr lang="en-US" altLang="zh-CN" sz="1400">
              <a:solidFill>
                <a:srgbClr val="FFFFFF"/>
              </a:solidFill>
              <a:latin typeface="Segoe UI Light" panose="020b0502040204020203"/>
              <a:ea typeface="微软雅黑"/>
              <a:cs typeface="Segoe UI Light" panose="020b0502040204020203"/>
            </a:endParaRPr>
          </a:p>
          <a:p>
            <a:pPr defTabSz="609600">
              <a:lnSpc>
                <a:spcPct val="130000"/>
              </a:lnSpc>
            </a:pPr>
            <a:endParaRPr lang="en-US" altLang="zh-CN" sz="1400">
              <a:solidFill>
                <a:srgbClr val="FFFFFF"/>
              </a:solidFill>
              <a:latin typeface="Segoe UI Light" panose="020b0502040204020203"/>
              <a:ea typeface="微软雅黑"/>
              <a:cs typeface="Segoe UI Light" panose="020b0502040204020203"/>
            </a:endParaRPr>
          </a:p>
          <a:p>
            <a:pPr defTabSz="609600">
              <a:lnSpc>
                <a:spcPct val="130000"/>
              </a:lnSpc>
            </a:pPr>
            <a:endParaRPr lang="en-US" altLang="zh-CN" sz="1400">
              <a:solidFill>
                <a:srgbClr val="FFFFFF"/>
              </a:solidFill>
              <a:latin typeface="Segoe UI Light" panose="020b0502040204020203"/>
              <a:ea typeface="微软雅黑"/>
              <a:cs typeface="Segoe UI Light" panose="020b0502040204020203"/>
            </a:endParaRPr>
          </a:p>
          <a:p>
            <a:pPr defTabSz="609600">
              <a:lnSpc>
                <a:spcPct val="130000"/>
              </a:lnSpc>
            </a:pPr>
            <a:r>
              <a:rPr lang="en-US" altLang="zh-CN" sz="1400">
                <a:solidFill>
                  <a:srgbClr val="FFFFFF"/>
                </a:solidFill>
                <a:latin typeface="Segoe UI Light" panose="020b0502040204020203"/>
                <a:ea typeface="+mn-ea"/>
                <a:cs typeface="Segoe UI Light" panose="020b0502040204020203"/>
              </a:rPr>
              <a:t>pexels.com </a:t>
            </a:r>
            <a:endParaRPr lang="en-US" altLang="zh-CN" sz="1400">
              <a:solidFill>
                <a:srgbClr val="FFFFFF"/>
              </a:solidFill>
              <a:latin typeface="Segoe UI Light" panose="020b0502040204020203"/>
              <a:ea typeface="+mn-ea"/>
              <a:cs typeface="Segoe UI Light" panose="020b0502040204020203"/>
            </a:endParaRPr>
          </a:p>
          <a:p>
            <a:pPr defTabSz="609600">
              <a:lnSpc>
                <a:spcPct val="130000"/>
              </a:lnSpc>
            </a:pPr>
            <a:endParaRPr lang="zh-CN" altLang="en-US" sz="1400">
              <a:solidFill>
                <a:srgbClr val="FFFFFF"/>
              </a:solidFill>
              <a:latin typeface="Segoe UI Light" panose="020b0502040204020203"/>
              <a:ea typeface="微软雅黑"/>
              <a:cs typeface="Segoe UI Light" panose="020b0502040204020203"/>
            </a:endParaRPr>
          </a:p>
          <a:p>
            <a:pPr defTabSz="609600">
              <a:lnSpc>
                <a:spcPct val="130000"/>
              </a:lnSpc>
            </a:pPr>
            <a:endParaRPr lang="zh-CN" altLang="en-US" sz="1400">
              <a:solidFill>
                <a:srgbClr val="FFFFFF"/>
              </a:solidFill>
              <a:latin typeface="Segoe UI Light" panose="020b0502040204020203"/>
              <a:ea typeface="微软雅黑"/>
              <a:cs typeface="Segoe UI Light" panose="020b0502040204020203"/>
            </a:endParaRPr>
          </a:p>
          <a:p>
            <a:pPr marL="0" marR="0" lvl="0" indent="0" algn="l" defTabSz="609600" rtl="0" eaLnBrk="1" fontAlgn="auto" latinLnBrk="0" hangingPunct="1">
              <a:lnSpc>
                <a:spcPct val="130000"/>
              </a:lnSpc>
              <a:spcBef>
                <a:spcPct val="0"/>
              </a:spcBef>
              <a:spcAft>
                <a:spcPct val="0"/>
              </a:spcAft>
              <a:buClrTx/>
              <a:buSzTx/>
              <a:buFontTx/>
              <a:buNone/>
              <a:defRPr/>
            </a:pPr>
            <a:r>
              <a:rPr kumimoji="0" lang="zh-CN" altLang="en-US" sz="1335" b="0" i="0" u="none" strike="noStrike" kern="1200" cap="none" spc="0" normalizeH="0" baseline="0" noProof="0">
                <a:ln>
                  <a:noFill/>
                </a:ln>
                <a:solidFill>
                  <a:prstClr val="white"/>
                </a:solidFill>
                <a:effectLst/>
                <a:uLnTx/>
                <a:uFillTx/>
                <a:latin typeface="Century Gothic" panose="020b0502020202020204"/>
                <a:ea typeface="微软雅黑"/>
                <a:cs typeface="+mn-cs"/>
              </a:rPr>
              <a:t>本网站所提供的任何信息内容（包括但不限于 </a:t>
            </a:r>
            <a:r>
              <a:rPr kumimoji="0" lang="en-US" altLang="zh-CN" sz="1335" b="0" i="0" u="none" strike="noStrike" kern="1200" cap="none" spc="0" normalizeH="0" baseline="0" noProof="0">
                <a:ln>
                  <a:noFill/>
                </a:ln>
                <a:solidFill>
                  <a:prstClr val="white"/>
                </a:solidFill>
                <a:effectLst/>
                <a:uLnTx/>
                <a:uFillTx/>
                <a:latin typeface="Segoe UI Light" panose="020b0502040204020203"/>
                <a:ea typeface="Segoe UI Light" panose="020b0502040204020203" charset="0"/>
                <a:cs typeface="Segoe UI Light" panose="020b0502040204020203"/>
              </a:rPr>
              <a:t>PPT</a:t>
            </a:r>
            <a:r>
              <a:rPr kumimoji="0" lang="zh-CN" altLang="en-US" sz="1335" b="0" i="0" u="none" strike="noStrike" kern="1200" cap="none" spc="0" normalizeH="0" baseline="0" noProof="0">
                <a:ln>
                  <a:noFill/>
                </a:ln>
                <a:solidFill>
                  <a:prstClr val="white"/>
                </a:solidFill>
                <a:effectLst/>
                <a:uLnTx/>
                <a:uFillTx/>
                <a:latin typeface="Segoe UI Light" panose="020b0502040204020203"/>
                <a:ea typeface="Segoe UI Light" panose="020b0502040204020203" charset="0"/>
                <a:cs typeface="Segoe UI Light" panose="020b0502040204020203"/>
              </a:rPr>
              <a:t> </a:t>
            </a:r>
            <a:r>
              <a:rPr kumimoji="0" lang="zh-CN" altLang="en-US" sz="1335" b="0" i="0" u="none" strike="noStrike" kern="1200" cap="none" spc="0" normalizeH="0" baseline="0" noProof="0">
                <a:ln>
                  <a:noFill/>
                </a:ln>
                <a:solidFill>
                  <a:prstClr val="white"/>
                </a:solidFill>
                <a:effectLst/>
                <a:uLnTx/>
                <a:uFillTx/>
                <a:latin typeface="Century Gothic" panose="020b0502020202020204"/>
                <a:ea typeface="微软雅黑"/>
                <a:cs typeface="+mn-cs"/>
              </a:rPr>
              <a:t>模板、</a:t>
            </a:r>
            <a:r>
              <a:rPr kumimoji="0" lang="en-US" altLang="zh-CN" sz="1335" b="0" i="0" u="none" strike="noStrike" kern="1200" cap="none" spc="0" normalizeH="0" baseline="0" noProof="0">
                <a:ln>
                  <a:noFill/>
                </a:ln>
                <a:solidFill>
                  <a:prstClr val="white"/>
                </a:solidFill>
                <a:effectLst/>
                <a:uLnTx/>
                <a:uFillTx/>
                <a:latin typeface="Segoe UI Light" panose="020b0502040204020203"/>
                <a:ea typeface="Segoe UI Light" panose="020b0502040204020203" charset="0"/>
                <a:cs typeface="Segoe UI Light" panose="020b0502040204020203"/>
              </a:rPr>
              <a:t>Word</a:t>
            </a:r>
            <a:r>
              <a:rPr kumimoji="0" lang="zh-CN" altLang="en-US" sz="1335" b="0" i="0" u="none" strike="noStrike" kern="1200" cap="none" spc="0" normalizeH="0" baseline="0" noProof="0">
                <a:ln>
                  <a:noFill/>
                </a:ln>
                <a:solidFill>
                  <a:prstClr val="white"/>
                </a:solidFill>
                <a:effectLst/>
                <a:uLnTx/>
                <a:uFillTx/>
                <a:latin typeface="Segoe UI Light" panose="020b0502040204020203"/>
                <a:ea typeface="Segoe UI Light" panose="020b0502040204020203" charset="0"/>
                <a:cs typeface="Segoe UI Light" panose="020b0502040204020203"/>
              </a:rPr>
              <a:t> </a:t>
            </a:r>
            <a:r>
              <a:rPr kumimoji="0" lang="zh-CN" altLang="en-US" sz="1335" b="0" i="0" u="none" strike="noStrike" kern="1200" cap="none" spc="0" normalizeH="0" baseline="0" noProof="0">
                <a:ln>
                  <a:noFill/>
                </a:ln>
                <a:solidFill>
                  <a:prstClr val="white"/>
                </a:solidFill>
                <a:effectLst/>
                <a:uLnTx/>
                <a:uFillTx/>
                <a:latin typeface="Century Gothic" panose="020b0502020202020204"/>
                <a:ea typeface="微软雅黑"/>
                <a:cs typeface="+mn-cs"/>
              </a:rPr>
              <a:t>文档、</a:t>
            </a:r>
            <a:r>
              <a:rPr kumimoji="0" lang="en-US" altLang="zh-CN" sz="1335" b="0" i="0" u="none" strike="noStrike" kern="1200" cap="none" spc="0" normalizeH="0" baseline="0" noProof="0">
                <a:ln>
                  <a:noFill/>
                </a:ln>
                <a:solidFill>
                  <a:prstClr val="white"/>
                </a:solidFill>
                <a:effectLst/>
                <a:uLnTx/>
                <a:uFillTx/>
                <a:latin typeface="Segoe UI Light" panose="020b0502040204020203"/>
                <a:ea typeface="Segoe UI Light" panose="020b0502040204020203" charset="0"/>
                <a:cs typeface="Segoe UI Light" panose="020b0502040204020203"/>
              </a:rPr>
              <a:t>Excel</a:t>
            </a:r>
            <a:r>
              <a:rPr kumimoji="0" lang="zh-CN" altLang="en-US" sz="1335" b="0" i="0" u="none" strike="noStrike" kern="1200" cap="none" spc="0" normalizeH="0" baseline="0" noProof="0">
                <a:ln>
                  <a:noFill/>
                </a:ln>
                <a:solidFill>
                  <a:prstClr val="white"/>
                </a:solidFill>
                <a:effectLst/>
                <a:uLnTx/>
                <a:uFillTx/>
                <a:latin typeface="Segoe UI Light" panose="020b0502040204020203"/>
                <a:ea typeface="Segoe UI Light" panose="020b0502040204020203" charset="0"/>
                <a:cs typeface="Segoe UI Light" panose="020b0502040204020203"/>
              </a:rPr>
              <a:t> </a:t>
            </a:r>
            <a:r>
              <a:rPr kumimoji="0" lang="zh-CN" altLang="en-US" sz="1335" b="0" i="0" u="none" strike="noStrike" kern="1200" cap="none" spc="0" normalizeH="0" baseline="0" noProof="0">
                <a:ln>
                  <a:noFill/>
                </a:ln>
                <a:solidFill>
                  <a:prstClr val="white"/>
                </a:solidFill>
                <a:effectLst/>
                <a:uLnTx/>
                <a:uFillTx/>
                <a:latin typeface="Century Gothic" panose="020b0502020202020204"/>
                <a:ea typeface="微软雅黑"/>
                <a:cs typeface="+mn-cs"/>
              </a:rPr>
              <a:t>图表、图片素材等）均受</a:t>
            </a:r>
            <a:r>
              <a:rPr kumimoji="0" lang="en-US" altLang="zh-CN" sz="1335" b="0" i="0" u="none" strike="noStrike" kern="1200" cap="none" spc="0" normalizeH="0" baseline="0" noProof="0">
                <a:ln>
                  <a:noFill/>
                </a:ln>
                <a:solidFill>
                  <a:prstClr val="white"/>
                </a:solidFill>
                <a:effectLst/>
                <a:uLnTx/>
                <a:uFillTx/>
                <a:latin typeface="Century Gothic" panose="020b0502020202020204"/>
                <a:ea typeface="微软雅黑"/>
                <a:cs typeface="+mn-cs"/>
              </a:rPr>
              <a:t>《</a:t>
            </a:r>
            <a:r>
              <a:rPr kumimoji="0" lang="zh-CN" altLang="en-US" sz="1335" b="0" i="0" u="none" strike="noStrike" kern="1200" cap="none" spc="0" normalizeH="0" baseline="0" noProof="0">
                <a:ln>
                  <a:noFill/>
                </a:ln>
                <a:solidFill>
                  <a:prstClr val="white"/>
                </a:solidFill>
                <a:effectLst/>
                <a:uLnTx/>
                <a:uFillTx/>
                <a:latin typeface="Century Gothic" panose="020b0502020202020204"/>
                <a:ea typeface="微软雅黑"/>
                <a:cs typeface="+mn-cs"/>
              </a:rPr>
              <a:t>中华人民共和国著作权法</a:t>
            </a:r>
            <a:r>
              <a:rPr kumimoji="0" lang="en-US" altLang="zh-CN" sz="1335" b="0" i="0" u="none" strike="noStrike" kern="1200" cap="none" spc="0" normalizeH="0" baseline="0" noProof="0">
                <a:ln>
                  <a:noFill/>
                </a:ln>
                <a:solidFill>
                  <a:prstClr val="white"/>
                </a:solidFill>
                <a:effectLst/>
                <a:uLnTx/>
                <a:uFillTx/>
                <a:latin typeface="Century Gothic" panose="020b0502020202020204"/>
                <a:ea typeface="微软雅黑"/>
                <a:cs typeface="+mn-cs"/>
              </a:rPr>
              <a:t>》</a:t>
            </a:r>
            <a:r>
              <a:rPr kumimoji="0" lang="zh-CN" altLang="en-US" sz="1335" b="0" i="0" u="none" strike="noStrike" kern="1200" cap="none" spc="0" normalizeH="0" baseline="0" noProof="0">
                <a:ln>
                  <a:noFill/>
                </a:ln>
                <a:solidFill>
                  <a:prstClr val="white"/>
                </a:solidFill>
                <a:effectLst/>
                <a:uLnTx/>
                <a:uFillTx/>
                <a:latin typeface="Century Gothic" panose="020b0502020202020204"/>
                <a:ea typeface="微软雅黑"/>
                <a:cs typeface="+mn-cs"/>
              </a:rPr>
              <a:t>、</a:t>
            </a:r>
            <a:r>
              <a:rPr kumimoji="0" lang="en-US" altLang="zh-CN" sz="1335" b="0" i="0" u="none" strike="noStrike" kern="1200" cap="none" spc="0" normalizeH="0" baseline="0" noProof="0">
                <a:ln>
                  <a:noFill/>
                </a:ln>
                <a:solidFill>
                  <a:prstClr val="white"/>
                </a:solidFill>
                <a:effectLst/>
                <a:uLnTx/>
                <a:uFillTx/>
                <a:latin typeface="Century Gothic" panose="020b0502020202020204"/>
                <a:ea typeface="微软雅黑"/>
                <a:cs typeface="+mn-cs"/>
              </a:rPr>
              <a:t>《</a:t>
            </a:r>
            <a:r>
              <a:rPr kumimoji="0" lang="zh-CN" altLang="en-US" sz="1335" b="0" i="0" u="none" strike="noStrike" kern="1200" cap="none" spc="0" normalizeH="0" baseline="0" noProof="0">
                <a:ln>
                  <a:noFill/>
                </a:ln>
                <a:solidFill>
                  <a:prstClr val="white"/>
                </a:solidFill>
                <a:effectLst/>
                <a:uLnTx/>
                <a:uFillTx/>
                <a:latin typeface="Century Gothic" panose="020b0502020202020204"/>
                <a:ea typeface="微软雅黑"/>
                <a:cs typeface="+mn-cs"/>
              </a:rPr>
              <a:t>信息网络传播权保护条例</a:t>
            </a:r>
            <a:r>
              <a:rPr kumimoji="0" lang="en-US" altLang="zh-CN" sz="1335" b="0" i="0" u="none" strike="noStrike" kern="1200" cap="none" spc="0" normalizeH="0" baseline="0" noProof="0">
                <a:ln>
                  <a:noFill/>
                </a:ln>
                <a:solidFill>
                  <a:prstClr val="white"/>
                </a:solidFill>
                <a:effectLst/>
                <a:uLnTx/>
                <a:uFillTx/>
                <a:latin typeface="Century Gothic" panose="020b0502020202020204"/>
                <a:ea typeface="微软雅黑"/>
                <a:cs typeface="+mn-cs"/>
              </a:rPr>
              <a:t>》</a:t>
            </a:r>
            <a:r>
              <a:rPr kumimoji="0" lang="zh-CN" altLang="en-US" sz="1335" b="0" i="0" u="none" strike="noStrike" kern="1200" cap="none" spc="0" normalizeH="0" baseline="0" noProof="0">
                <a:ln>
                  <a:noFill/>
                </a:ln>
                <a:solidFill>
                  <a:prstClr val="white"/>
                </a:solidFill>
                <a:effectLst/>
                <a:uLnTx/>
                <a:uFillTx/>
                <a:latin typeface="Century Gothic" panose="020b0502020202020204"/>
                <a:ea typeface="微软雅黑"/>
                <a:cs typeface="+mn-cs"/>
              </a:rPr>
              <a:t>及其他适用的法律法规的保护，未经权利人书面明确授权，信息内容的任何部分</a:t>
            </a:r>
            <a:r>
              <a:rPr kumimoji="0" lang="en-US" altLang="zh-CN" sz="1335" b="0" i="0" u="none" strike="noStrike" kern="1200" cap="none" spc="0" normalizeH="0" baseline="0" noProof="0">
                <a:ln>
                  <a:noFill/>
                </a:ln>
                <a:solidFill>
                  <a:prstClr val="white"/>
                </a:solidFill>
                <a:effectLst/>
                <a:uLnTx/>
                <a:uFillTx/>
                <a:latin typeface="Century Gothic" panose="020b0502020202020204"/>
                <a:ea typeface="微软雅黑"/>
                <a:cs typeface="+mn-cs"/>
              </a:rPr>
              <a:t>(</a:t>
            </a:r>
            <a:r>
              <a:rPr kumimoji="0" lang="zh-CN" altLang="en-US" sz="1335" b="0" i="0" u="none" strike="noStrike" kern="1200" cap="none" spc="0" normalizeH="0" baseline="0" noProof="0">
                <a:ln>
                  <a:noFill/>
                </a:ln>
                <a:solidFill>
                  <a:prstClr val="white"/>
                </a:solidFill>
                <a:effectLst/>
                <a:uLnTx/>
                <a:uFillTx/>
                <a:latin typeface="Century Gothic" panose="020b0502020202020204"/>
                <a:ea typeface="微软雅黑"/>
                <a:cs typeface="+mn-cs"/>
              </a:rPr>
              <a:t>包括图片或图表</a:t>
            </a:r>
            <a:r>
              <a:rPr kumimoji="0" lang="en-US" altLang="zh-CN" sz="1335" b="0" i="0" u="none" strike="noStrike" kern="1200" cap="none" spc="0" normalizeH="0" baseline="0" noProof="0">
                <a:ln>
                  <a:noFill/>
                </a:ln>
                <a:solidFill>
                  <a:prstClr val="white"/>
                </a:solidFill>
                <a:effectLst/>
                <a:uLnTx/>
                <a:uFillTx/>
                <a:latin typeface="Century Gothic" panose="020b0502020202020204"/>
                <a:ea typeface="微软雅黑"/>
                <a:cs typeface="+mn-cs"/>
              </a:rPr>
              <a:t>)</a:t>
            </a:r>
            <a:r>
              <a:rPr kumimoji="0" lang="zh-CN" altLang="en-US" sz="1335" b="0" i="0" u="none" strike="noStrike" kern="1200" cap="none" spc="0" normalizeH="0" baseline="0" noProof="0">
                <a:ln>
                  <a:noFill/>
                </a:ln>
                <a:solidFill>
                  <a:prstClr val="white"/>
                </a:solidFill>
                <a:effectLst/>
                <a:uLnTx/>
                <a:uFillTx/>
                <a:latin typeface="Century Gothic" panose="020b0502020202020204"/>
                <a:ea typeface="微软雅黑"/>
                <a:cs typeface="+mn-cs"/>
              </a:rPr>
              <a:t>不得被全部或部分的复制、传播、销售，否则将承担法律责任。</a:t>
            </a:r>
            <a:endParaRPr kumimoji="0" lang="zh-CN" altLang="en-US" sz="1335" b="0" i="0" u="none" strike="noStrike" kern="1200" cap="none" spc="0" normalizeH="0" baseline="0" noProof="0">
              <a:ln>
                <a:noFill/>
              </a:ln>
              <a:solidFill>
                <a:prstClr val="white"/>
              </a:solidFill>
              <a:effectLst/>
              <a:uLnTx/>
              <a:uFillTx/>
              <a:latin typeface="Century Gothic" panose="020b0502020202020204"/>
              <a:ea typeface="微软雅黑"/>
              <a:cs typeface="+mn-cs"/>
            </a:endParaRPr>
          </a:p>
        </p:txBody>
      </p:sp>
      <p:sp>
        <p:nvSpPr>
          <p:cNvPr id="13" name="矩形 12"/>
          <p:cNvSpPr/>
          <p:nvPr userDrawn="1"/>
        </p:nvSpPr>
        <p:spPr>
          <a:xfrm>
            <a:off x="440603" y="182445"/>
            <a:ext cx="777777" cy="246221"/>
          </a:xfrm>
          <a:prstGeom prst="rect">
            <a:avLst/>
          </a:prstGeom>
        </p:spPr>
        <p:txBody>
          <a:bodyPr wrap="none">
            <a:spAutoFit/>
          </a:bodyPr>
          <a:lstStyle/>
          <a:p>
            <a:pPr defTabSz="609600"/>
            <a:r>
              <a:rPr kumimoji="1" lang="en-US" altLang="zh-CN" sz="1000">
                <a:solidFill>
                  <a:prstClr val="white"/>
                </a:solidFill>
                <a:latin typeface="Segoe UI Light" panose="020b0502040204020203"/>
                <a:ea typeface="微软雅黑"/>
                <a:cs typeface="Segoe UI Light" panose="020b0502040204020203"/>
              </a:rPr>
              <a:t>OfficePLUS</a:t>
            </a:r>
            <a:endParaRPr lang="zh-CN" altLang="en-US" sz="1000">
              <a:solidFill>
                <a:prstClr val="white"/>
              </a:solidFill>
              <a:latin typeface="Segoe UI Light" panose="020b0502040204020203"/>
              <a:ea typeface="微软雅黑"/>
              <a:cs typeface="Segoe UI Light" panose="020b0502040204020203"/>
            </a:endParaRPr>
          </a:p>
        </p:txBody>
      </p:sp>
    </p:spTree>
  </p:cSld>
  <p:clrMapOvr>
    <a:masterClrMapping/>
  </p:clrMapOvr>
  <mc:AlternateContent>
    <mc:Choice xmlns:p14="http://schemas.microsoft.com/office/powerpoint/2010/main" Requires="p14">
      <p:transition spd="med" p14:dur="700">
        <p:fade/>
      </p:transition>
    </mc:Choice>
    <mc:Fallback>
      <p:transition spd="med">
        <p:fade/>
      </p:transition>
    </mc:Fallback>
  </mc:AlternateContent>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模板使用技巧 1">
    <p:spTree>
      <p:nvGrpSpPr>
        <p:cNvPr id="1" name=""/>
        <p:cNvGrpSpPr/>
        <p:nvPr/>
      </p:nvGrpSpPr>
      <p:grpSpPr>
        <a:xfrm>
          <a:off x="0" y="0"/>
          <a:ext cx="0" cy="0"/>
        </a:xfrm>
      </p:grpSpPr>
      <p:sp>
        <p:nvSpPr>
          <p:cNvPr id="4" name="矩形 3"/>
          <p:cNvSpPr/>
          <p:nvPr userDrawn="1"/>
        </p:nvSpPr>
        <p:spPr>
          <a:xfrm>
            <a:off x="440603" y="759873"/>
            <a:ext cx="1713931" cy="369332"/>
          </a:xfrm>
          <a:prstGeom prst="rect">
            <a:avLst/>
          </a:prstGeom>
        </p:spPr>
        <p:txBody>
          <a:bodyPr wrap="none">
            <a:spAutoFit/>
          </a:bodyPr>
          <a:lstStyle/>
          <a:p>
            <a:pPr defTabSz="609600"/>
            <a:r>
              <a:rPr lang="zh-CN" altLang="en-US" sz="1800">
                <a:solidFill>
                  <a:schemeClr val="tx1">
                    <a:lumMod val="75000"/>
                    <a:lumOff val="25000"/>
                  </a:schemeClr>
                </a:solidFill>
                <a:latin typeface="Segoe UI Light" panose="020b0502040204020203"/>
                <a:ea typeface="微软雅黑"/>
                <a:cs typeface="Segoe UI Light" panose="020b0502040204020203"/>
              </a:rPr>
              <a:t>模板使用技巧</a:t>
            </a:r>
            <a:r>
              <a:rPr lang="en-US" altLang="zh-CN" sz="1800">
                <a:solidFill>
                  <a:schemeClr val="tx1">
                    <a:lumMod val="75000"/>
                    <a:lumOff val="25000"/>
                  </a:schemeClr>
                </a:solidFill>
                <a:latin typeface="Segoe UI Light" panose="020b0502040204020203"/>
                <a:ea typeface="微软雅黑"/>
                <a:cs typeface="Segoe UI Light" panose="020b0502040204020203"/>
              </a:rPr>
              <a:t> 1</a:t>
            </a:r>
            <a:endParaRPr lang="zh-CN" altLang="en-US" sz="1800">
              <a:solidFill>
                <a:schemeClr val="tx1">
                  <a:lumMod val="75000"/>
                  <a:lumOff val="25000"/>
                </a:schemeClr>
              </a:solidFill>
              <a:latin typeface="Segoe UI Light" panose="020b0502040204020203"/>
              <a:ea typeface="微软雅黑"/>
              <a:cs typeface="Segoe UI Light" panose="020b0502040204020203"/>
            </a:endParaRPr>
          </a:p>
        </p:txBody>
      </p:sp>
      <p:sp>
        <p:nvSpPr>
          <p:cNvPr id="5" name="矩形 4"/>
          <p:cNvSpPr/>
          <p:nvPr userDrawn="1"/>
        </p:nvSpPr>
        <p:spPr>
          <a:xfrm>
            <a:off x="440603" y="182445"/>
            <a:ext cx="777777" cy="246221"/>
          </a:xfrm>
          <a:prstGeom prst="rect">
            <a:avLst/>
          </a:prstGeom>
        </p:spPr>
        <p:txBody>
          <a:bodyPr wrap="none">
            <a:spAutoFit/>
          </a:bodyPr>
          <a:lstStyle/>
          <a:p>
            <a:pPr defTabSz="609600"/>
            <a:r>
              <a:rPr kumimoji="1" lang="en-US" altLang="zh-CN" sz="1000">
                <a:solidFill>
                  <a:schemeClr val="tx1">
                    <a:lumMod val="75000"/>
                    <a:lumOff val="25000"/>
                  </a:schemeClr>
                </a:solidFill>
                <a:latin typeface="Segoe UI Light" panose="020b0502040204020203"/>
                <a:ea typeface="微软雅黑"/>
                <a:cs typeface="Segoe UI Light" panose="020b0502040204020203"/>
              </a:rPr>
              <a:t>OfficePLUS</a:t>
            </a:r>
            <a:endParaRPr lang="zh-CN" altLang="en-US" sz="1000">
              <a:solidFill>
                <a:schemeClr val="tx1">
                  <a:lumMod val="75000"/>
                  <a:lumOff val="25000"/>
                </a:schemeClr>
              </a:solidFill>
              <a:latin typeface="Segoe UI Light" panose="020b0502040204020203"/>
              <a:ea typeface="微软雅黑"/>
              <a:cs typeface="Segoe UI Light" panose="020b0502040204020203"/>
            </a:endParaRPr>
          </a:p>
        </p:txBody>
      </p:sp>
      <p:sp>
        <p:nvSpPr>
          <p:cNvPr id="9" name="文本框 8"/>
          <p:cNvSpPr txBox="1"/>
          <p:nvPr userDrawn="1"/>
        </p:nvSpPr>
        <p:spPr>
          <a:xfrm>
            <a:off x="431800" y="1174234"/>
            <a:ext cx="3467616" cy="584775"/>
          </a:xfrm>
          <a:prstGeom prst="rect">
            <a:avLst/>
          </a:prstGeom>
          <a:noFill/>
        </p:spPr>
        <p:txBody>
          <a:bodyPr wrap="none" rtlCol="0">
            <a:spAutoFit/>
          </a:bodyPr>
          <a:lstStyle/>
          <a:p>
            <a:r>
              <a:rPr lang="zh-CN" altLang="en-US" sz="3200" b="1">
                <a:solidFill>
                  <a:schemeClr val="tx1">
                    <a:lumMod val="85000"/>
                    <a:lumOff val="15000"/>
                  </a:schemeClr>
                </a:solidFill>
                <a:latin typeface="微软雅黑" panose="020b0503020204020204" charset="-122"/>
                <a:ea typeface="微软雅黑"/>
              </a:rPr>
              <a:t>一键调整模板颜色</a:t>
            </a:r>
            <a:endParaRPr lang="en-US" sz="3200" b="1">
              <a:solidFill>
                <a:schemeClr val="tx1">
                  <a:lumMod val="85000"/>
                  <a:lumOff val="15000"/>
                </a:schemeClr>
              </a:solidFill>
              <a:latin typeface="微软雅黑" panose="020b0503020204020204" charset="-122"/>
              <a:ea typeface="微软雅黑"/>
            </a:endParaRPr>
          </a:p>
        </p:txBody>
      </p:sp>
      <p:pic>
        <p:nvPicPr>
          <p:cNvPr id="10" name="图片 9"/>
          <p:cNvPicPr>
            <a:picLocks noChangeAspect="1"/>
          </p:cNvPicPr>
          <p:nvPr userDrawn="1"/>
        </p:nvPicPr>
        <p:blipFill>
          <a:blip r:embed="rId1"/>
          <a:stretch>
            <a:fillRect/>
          </a:stretch>
        </p:blipFill>
        <p:spPr>
          <a:xfrm>
            <a:off x="431800" y="2138895"/>
            <a:ext cx="5295899" cy="3847021"/>
          </a:xfrm>
          <a:prstGeom prst="rect">
            <a:avLst/>
          </a:prstGeom>
          <a:ln>
            <a:solidFill>
              <a:schemeClr val="bg1">
                <a:lumMod val="65000"/>
              </a:schemeClr>
            </a:solidFill>
          </a:ln>
        </p:spPr>
      </p:pic>
      <p:pic>
        <p:nvPicPr>
          <p:cNvPr id="11" name="图片 10"/>
          <p:cNvPicPr>
            <a:picLocks noChangeAspect="1"/>
          </p:cNvPicPr>
          <p:nvPr userDrawn="1"/>
        </p:nvPicPr>
        <p:blipFill>
          <a:blip r:embed="rId2"/>
          <a:stretch>
            <a:fillRect/>
          </a:stretch>
        </p:blipFill>
        <p:spPr>
          <a:xfrm>
            <a:off x="6464300" y="2138895"/>
            <a:ext cx="5295900" cy="3847022"/>
          </a:xfrm>
          <a:prstGeom prst="rect">
            <a:avLst/>
          </a:prstGeom>
          <a:ln>
            <a:solidFill>
              <a:schemeClr val="bg1">
                <a:lumMod val="65000"/>
              </a:schemeClr>
            </a:solidFill>
          </a:ln>
        </p:spPr>
      </p:pic>
      <p:sp>
        <p:nvSpPr>
          <p:cNvPr id="12" name="文本框 11"/>
          <p:cNvSpPr txBox="1"/>
          <p:nvPr userDrawn="1"/>
        </p:nvSpPr>
        <p:spPr>
          <a:xfrm>
            <a:off x="333477" y="6061002"/>
            <a:ext cx="3183885" cy="276999"/>
          </a:xfrm>
          <a:prstGeom prst="rect">
            <a:avLst/>
          </a:prstGeom>
          <a:noFill/>
        </p:spPr>
        <p:txBody>
          <a:bodyPr wrap="none" rtlCol="0">
            <a:spAutoFit/>
          </a:bodyPr>
          <a:lstStyle/>
          <a:p>
            <a:r>
              <a:rPr lang="en-US" sz="1200" spc="150">
                <a:latin typeface="微软雅黑" panose="020b0503020204020204" charset="-122"/>
                <a:ea typeface="微软雅黑"/>
              </a:rPr>
              <a:t>1.</a:t>
            </a:r>
            <a:r>
              <a:rPr lang="zh-CN" altLang="en-US" sz="1200" spc="150">
                <a:latin typeface="微软雅黑" panose="020b0503020204020204" charset="-122"/>
                <a:ea typeface="微软雅黑"/>
              </a:rPr>
              <a:t> 选择“设计”</a:t>
            </a:r>
            <a:r>
              <a:rPr lang="en-US" altLang="zh-CN" sz="1200" spc="150">
                <a:latin typeface="微软雅黑" panose="020b0503020204020204" charset="-122"/>
                <a:ea typeface="微软雅黑"/>
              </a:rPr>
              <a:t>-</a:t>
            </a:r>
            <a:r>
              <a:rPr lang="zh-CN" altLang="en-US" sz="1200" spc="150">
                <a:latin typeface="微软雅黑" panose="020b0503020204020204" charset="-122"/>
                <a:ea typeface="微软雅黑"/>
              </a:rPr>
              <a:t>“变体”</a:t>
            </a:r>
            <a:r>
              <a:rPr lang="en-US" altLang="zh-CN" sz="1200" spc="150">
                <a:latin typeface="微软雅黑" panose="020b0503020204020204" charset="-122"/>
                <a:ea typeface="微软雅黑"/>
              </a:rPr>
              <a:t>-</a:t>
            </a:r>
            <a:r>
              <a:rPr lang="zh-CN" altLang="en-US" sz="1200" spc="150">
                <a:latin typeface="微软雅黑" panose="020b0503020204020204" charset="-122"/>
                <a:ea typeface="微软雅黑"/>
              </a:rPr>
              <a:t>“颜色”；</a:t>
            </a:r>
            <a:endParaRPr lang="en-US" sz="1200" spc="150">
              <a:latin typeface="微软雅黑" panose="020b0503020204020204" charset="-122"/>
              <a:ea typeface="微软雅黑"/>
            </a:endParaRPr>
          </a:p>
        </p:txBody>
      </p:sp>
      <p:sp>
        <p:nvSpPr>
          <p:cNvPr id="13" name="文本框 12"/>
          <p:cNvSpPr txBox="1"/>
          <p:nvPr userDrawn="1"/>
        </p:nvSpPr>
        <p:spPr>
          <a:xfrm>
            <a:off x="6360651" y="6061002"/>
            <a:ext cx="4562467" cy="276999"/>
          </a:xfrm>
          <a:prstGeom prst="rect">
            <a:avLst/>
          </a:prstGeom>
          <a:noFill/>
        </p:spPr>
        <p:txBody>
          <a:bodyPr wrap="none" rtlCol="0">
            <a:spAutoFit/>
          </a:bodyPr>
          <a:lstStyle/>
          <a:p>
            <a:r>
              <a:rPr lang="en-US" sz="1200" spc="150">
                <a:latin typeface="微软雅黑" panose="020b0503020204020204" charset="-122"/>
                <a:ea typeface="微软雅黑"/>
              </a:rPr>
              <a:t>2.</a:t>
            </a:r>
            <a:r>
              <a:rPr lang="zh-CN" altLang="en-US" sz="1200" spc="150">
                <a:latin typeface="微软雅黑" panose="020b0503020204020204" charset="-122"/>
                <a:ea typeface="微软雅黑"/>
              </a:rPr>
              <a:t> 选择你喜欢的颜色搭配，模板一秒调整为你选颜色。</a:t>
            </a:r>
            <a:endParaRPr lang="en-US" sz="1200" spc="150">
              <a:latin typeface="微软雅黑" panose="020b0503020204020204" charset="-122"/>
              <a:ea typeface="微软雅黑"/>
            </a:endParaRPr>
          </a:p>
        </p:txBody>
      </p:sp>
      <p:pic>
        <p:nvPicPr>
          <p:cNvPr id="14" name="图片 13"/>
          <p:cNvPicPr>
            <a:picLocks noChangeAspect="1"/>
          </p:cNvPicPr>
          <p:nvPr userDrawn="1"/>
        </p:nvPicPr>
        <p:blipFill>
          <a:blip r:embed="rId3"/>
          <a:stretch>
            <a:fillRect/>
          </a:stretch>
        </p:blipFill>
        <p:spPr>
          <a:xfrm>
            <a:off x="3005928" y="2609333"/>
            <a:ext cx="819667" cy="819667"/>
          </a:xfrm>
          <a:prstGeom prst="rect">
            <a:avLst/>
          </a:prstGeom>
          <a:effectLst>
            <a:outerShdw blurRad="50800" dist="38100" dir="2700000" algn="tl" rotWithShape="0">
              <a:prstClr val="black">
                <a:alpha val="40000"/>
              </a:prstClr>
            </a:outerShdw>
          </a:effectLst>
        </p:spPr>
      </p:pic>
      <p:pic>
        <p:nvPicPr>
          <p:cNvPr id="15" name="图片 14"/>
          <p:cNvPicPr>
            <a:picLocks noChangeAspect="1"/>
          </p:cNvPicPr>
          <p:nvPr userDrawn="1"/>
        </p:nvPicPr>
        <p:blipFill>
          <a:blip r:embed="rId3"/>
          <a:stretch>
            <a:fillRect/>
          </a:stretch>
        </p:blipFill>
        <p:spPr>
          <a:xfrm>
            <a:off x="10787853" y="4257158"/>
            <a:ext cx="819667" cy="819667"/>
          </a:xfrm>
          <a:prstGeom prst="rect">
            <a:avLst/>
          </a:prstGeom>
          <a:effectLst>
            <a:outerShdw blurRad="50800" dist="38100" dir="2700000" algn="tl" rotWithShape="0">
              <a:prstClr val="black">
                <a:alpha val="40000"/>
              </a:prstClr>
            </a:outerShdw>
          </a:effectLst>
        </p:spPr>
      </p:pic>
    </p:spTree>
  </p:cSld>
  <p:clrMapOvr>
    <a:masterClrMapping/>
  </p:clrMapOvr>
  <mc:AlternateContent>
    <mc:Choice xmlns:p14="http://schemas.microsoft.com/office/powerpoint/2010/main" Requires="p14">
      <p:transition spd="med" p14:dur="700">
        <p:fade/>
      </p:transition>
    </mc:Choice>
    <mc:Fallback>
      <p:transition spd="med">
        <p:fade/>
      </p:transition>
    </mc:Fallback>
  </mc:AlternateContent>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theme" Target="../theme/theme1.xml" /></Relationships>
</file>

<file path=ppt/slideMasters/_rels/slideMaster2.xml.rels>&#65279;<?xml version="1.0" encoding="utf-8" standalone="yes"?><Relationships xmlns="http://schemas.openxmlformats.org/package/2006/relationships"><Relationship Id="rId1" Type="http://schemas.openxmlformats.org/officeDocument/2006/relationships/slideLayout" Target="../slideLayouts/slideLayout8.xml" /><Relationship Id="rId2" Type="http://schemas.openxmlformats.org/officeDocument/2006/relationships/slideLayout" Target="../slideLayouts/slideLayout9.xml" /><Relationship Id="rId3" Type="http://schemas.openxmlformats.org/officeDocument/2006/relationships/slideLayout" Target="../slideLayouts/slideLayout10.xml" /><Relationship Id="rId4" Type="http://schemas.openxmlformats.org/officeDocument/2006/relationships/slideLayout" Target="../slideLayouts/slideLayout11.xml" /><Relationship Id="rId5" Type="http://schemas.openxmlformats.org/officeDocument/2006/relationships/slideLayout" Target="../slideLayouts/slideLayout12.xml" /><Relationship Id="rId6" Type="http://schemas.openxmlformats.org/officeDocument/2006/relationships/theme" Target="../theme/theme2.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p:cSld>
    <p:bg>
      <p:bgRef idx="1001">
        <a:schemeClr val="bg1"/>
      </p:bgRef>
    </p:bg>
    <p:spTree>
      <p:nvGrpSpPr>
        <p:cNvPr id="1" name=""/>
        <p:cNvGrpSpPr/>
        <p:nvPr/>
      </p:nvGrpSpPr>
      <p:grpSpPr>
        <a:xfrm>
          <a:off x="0" y="0"/>
          <a:ext cx="0" cy="0"/>
        </a:xfrm>
      </p:grpSpPr>
    </p:spTree>
  </p:cSld>
  <p:clrMap bg1="lt1" tx1="dk1" bg2="lt2" tx2="dk2" accent1="accent1" accent2="accent2" accent3="accent3" accent4="accent4" accent5="accent5" accent6="accent6" hlink="hlink" folHlink="folHlink"/>
  <p:sldLayoutIdLst>
    <p:sldLayoutId id="2147483657" r:id="rId1"/>
    <p:sldLayoutId id="2147483658" r:id="rId2"/>
    <p:sldLayoutId id="2147483659" r:id="rId3"/>
    <p:sldLayoutId id="2147483660" r:id="rId4"/>
    <p:sldLayoutId id="2147483661" r:id="rId5"/>
  </p:sldLayoutIdLst>
  <mc:AlternateContent>
    <mc:Choice xmlns:p14="http://schemas.microsoft.com/office/powerpoint/2010/main" Requires="p14">
      <p:transition spd="med" p14:dur="700">
        <p:fade/>
      </p:transition>
    </mc:Choice>
    <mc:Fallback>
      <p:transition spd="med">
        <p:fade/>
      </p:transition>
    </mc:Fallback>
  </mc:AlternateConten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5.png" /><Relationship Id="rId3" Type="http://schemas.openxmlformats.org/officeDocument/2006/relationships/hyperlink" Target="http://office.msn.com.cn/" TargetMode="Externa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image" Target="../media/image19.jpeg"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image" Target="../media/image23.jpeg" /><Relationship Id="rId3" Type="http://schemas.openxmlformats.org/officeDocument/2006/relationships/image" Target="../media/image19.jpeg"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tags" Target="../tags/tag1.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image" Target="../media/image24.png" /><Relationship Id="rId3" Type="http://schemas.openxmlformats.org/officeDocument/2006/relationships/image" Target="../media/image25.jpeg"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5.png" /><Relationship Id="rId3" Type="http://schemas.openxmlformats.org/officeDocument/2006/relationships/hyperlink" Target="http://office.msn.com.cn/" TargetMode="Externa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image" Target="../media/image18.jpe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image" Target="../media/image19.jpeg"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image" Target="../media/image20.jpeg" /><Relationship Id="rId3" Type="http://schemas.openxmlformats.org/officeDocument/2006/relationships/image" Target="../media/image21.jpeg" /><Relationship Id="rId4" Type="http://schemas.openxmlformats.org/officeDocument/2006/relationships/image" Target="../media/image22.jpeg"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image" Target="../media/image19.jpeg"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image" Target="../media/image19.jpeg"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6" name="OfficePLUS-1"/>
          <p:cNvSpPr txBox="1"/>
          <p:nvPr/>
        </p:nvSpPr>
        <p:spPr>
          <a:xfrm>
            <a:off x="685800" y="1967637"/>
            <a:ext cx="6807200" cy="1938992"/>
          </a:xfrm>
          <a:prstGeom prst="rect">
            <a:avLst/>
          </a:prstGeom>
          <a:noFill/>
          <a:effectLst>
            <a:outerShdw blurRad="50800" dist="38100" dir="2700000" algn="tl" rotWithShape="0">
              <a:prstClr val="black">
                <a:alpha val="40000"/>
              </a:prstClr>
            </a:outerShdw>
          </a:effectLst>
        </p:spPr>
        <p:txBody>
          <a:bodyPr wrap="square" rtlCol="0">
            <a:spAutoFit/>
          </a:bodyPr>
          <a:lstStyle/>
          <a:p>
            <a:r>
              <a:rPr lang="en-US" altLang="zh-CN" sz="6000" b="1">
                <a:solidFill>
                  <a:schemeClr val="bg1"/>
                </a:solidFill>
                <a:cs typeface="+mn-ea"/>
                <a:sym typeface="+mn-lt"/>
              </a:rPr>
              <a:t>2020</a:t>
            </a:r>
            <a:endParaRPr lang="en-US" altLang="zh-CN" sz="6000" b="1">
              <a:solidFill>
                <a:schemeClr val="bg1"/>
              </a:solidFill>
              <a:cs typeface="+mn-ea"/>
              <a:sym typeface="+mn-lt"/>
            </a:endParaRPr>
          </a:p>
          <a:p>
            <a:r>
              <a:rPr lang="zh-CN" altLang="en-US" sz="6000" b="1">
                <a:solidFill>
                  <a:schemeClr val="bg1"/>
                </a:solidFill>
                <a:cs typeface="+mn-ea"/>
                <a:sym typeface="+mn-lt"/>
              </a:rPr>
              <a:t>职场商务汇报模板</a:t>
            </a:r>
            <a:endParaRPr lang="zh-CN" altLang="en-US" sz="6000" b="1">
              <a:solidFill>
                <a:schemeClr val="bg1"/>
              </a:solidFill>
              <a:cs typeface="+mn-ea"/>
              <a:sym typeface="+mn-lt"/>
            </a:endParaRPr>
          </a:p>
        </p:txBody>
      </p:sp>
      <p:sp>
        <p:nvSpPr>
          <p:cNvPr id="8" name="OfficePLUS-2"/>
          <p:cNvSpPr txBox="1"/>
          <p:nvPr/>
        </p:nvSpPr>
        <p:spPr>
          <a:xfrm>
            <a:off x="736600" y="5091837"/>
            <a:ext cx="2921000" cy="396240"/>
          </a:xfrm>
          <a:prstGeom prst="rect">
            <a:avLst/>
          </a:prstGeom>
          <a:noFill/>
        </p:spPr>
        <p:txBody>
          <a:bodyPr wrap="square" rtlCol="0">
            <a:spAutoFit/>
          </a:bodyPr>
          <a:lstStyle/>
          <a:p>
            <a:r>
              <a:rPr lang="zh-CN" altLang="en-US" sz="2000">
                <a:solidFill>
                  <a:schemeClr val="bg1"/>
                </a:solidFill>
                <a:cs typeface="+mn-ea"/>
                <a:sym typeface="+mn-lt"/>
              </a:rPr>
              <a:t>汇报人：</a:t>
            </a:r>
            <a:r>
              <a:rPr lang="en-US" altLang="zh-CN" sz="2000" err="1">
                <a:solidFill>
                  <a:schemeClr val="bg1"/>
                </a:solidFill>
                <a:cs typeface="+mn-ea"/>
                <a:sym typeface="+mn-lt"/>
              </a:rPr>
              <a:t>文库</a:t>
            </a:r>
            <a:endParaRPr lang="zh-CN" altLang="en-US" sz="2000">
              <a:solidFill>
                <a:schemeClr val="bg1"/>
              </a:solidFill>
              <a:cs typeface="+mn-ea"/>
              <a:sym typeface="+mn-lt"/>
            </a:endParaRPr>
          </a:p>
        </p:txBody>
      </p:sp>
      <p:sp>
        <p:nvSpPr>
          <p:cNvPr id="9" name="OfficePLUS-3"/>
          <p:cNvSpPr txBox="1"/>
          <p:nvPr/>
        </p:nvSpPr>
        <p:spPr>
          <a:xfrm>
            <a:off x="3568700" y="5091837"/>
            <a:ext cx="2527300" cy="400110"/>
          </a:xfrm>
          <a:prstGeom prst="rect">
            <a:avLst/>
          </a:prstGeom>
          <a:noFill/>
        </p:spPr>
        <p:txBody>
          <a:bodyPr wrap="square" rtlCol="0">
            <a:spAutoFit/>
          </a:bodyPr>
          <a:lstStyle/>
          <a:p>
            <a:r>
              <a:rPr lang="en-US" altLang="zh-CN" sz="2000">
                <a:solidFill>
                  <a:schemeClr val="bg1"/>
                </a:solidFill>
                <a:cs typeface="+mn-ea"/>
                <a:sym typeface="+mn-lt"/>
              </a:rPr>
              <a:t>2020/07/02</a:t>
            </a:r>
            <a:endParaRPr lang="zh-CN" altLang="en-US" sz="2000">
              <a:solidFill>
                <a:schemeClr val="bg1"/>
              </a:solidFill>
              <a:cs typeface="+mn-ea"/>
              <a:sym typeface="+mn-lt"/>
            </a:endParaRPr>
          </a:p>
        </p:txBody>
      </p:sp>
      <p:pic>
        <p:nvPicPr>
          <p:cNvPr id="11" name="OfficePLUS-4">
            <a:hlinkClick r:id="rId3"/>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42963" y="1692275"/>
            <a:ext cx="1828800" cy="243840"/>
          </a:xfrm>
          <a:prstGeom prst="rect">
            <a:avLst/>
          </a:prstGeom>
        </p:spPr>
      </p:pic>
      <p:sp>
        <p:nvSpPr>
          <p:cNvPr id="12" name="OfficePLUS-5"/>
          <p:cNvSpPr txBox="1"/>
          <p:nvPr/>
        </p:nvSpPr>
        <p:spPr>
          <a:xfrm>
            <a:off x="749300" y="3936137"/>
            <a:ext cx="6096000" cy="400110"/>
          </a:xfrm>
          <a:prstGeom prst="rect">
            <a:avLst/>
          </a:prstGeom>
          <a:noFill/>
        </p:spPr>
        <p:txBody>
          <a:bodyPr wrap="square" rtlCol="0">
            <a:spAutoFit/>
          </a:bodyPr>
          <a:lstStyle/>
          <a:p>
            <a:r>
              <a:rPr lang="en-US" altLang="zh-CN" sz="2000" cap="all">
                <a:solidFill>
                  <a:schemeClr val="bg1"/>
                </a:solidFill>
                <a:cs typeface="+mn-ea"/>
                <a:sym typeface="+mn-lt"/>
              </a:rPr>
              <a:t>2020 Business report template</a:t>
            </a:r>
            <a:endParaRPr lang="zh-CN" altLang="en-US" sz="2000" cap="all">
              <a:solidFill>
                <a:schemeClr val="bg1"/>
              </a:solidFill>
              <a:cs typeface="+mn-ea"/>
              <a:sym typeface="+mn-lt"/>
            </a:endParaRPr>
          </a:p>
        </p:txBody>
      </p:sp>
    </p:spTree>
  </p:cSld>
  <p:clrMapOvr>
    <a:masterClrMapping/>
  </p:clrMapOvr>
  <mc:AlternateContent>
    <mc:Choice xmlns:p14="http://schemas.microsoft.com/office/powerpoint/2010/main" Requires="p14">
      <p:transition spd="slow" p14:dur="1400">
        <p14:ripple/>
      </p:transition>
    </mc:Choice>
    <mc:Fallback>
      <p:transition spd="slow">
        <p:fade/>
      </p:transition>
    </mc:Fallback>
  </mc:AlternateConten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2" name="OfficePLUS-1"/>
          <p:cNvSpPr/>
          <p:nvPr/>
        </p:nvSpPr>
        <p:spPr>
          <a:xfrm>
            <a:off x="334963" y="333375"/>
            <a:ext cx="798041" cy="317500"/>
          </a:xfrm>
          <a:prstGeom prst="roundRect">
            <a:avLst>
              <a:gd name="adj" fmla="val 50000"/>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cs typeface="+mn-ea"/>
                <a:sym typeface="+mn-lt"/>
              </a:rPr>
              <a:t>03</a:t>
            </a:r>
            <a:endParaRPr lang="zh-CN" altLang="en-US">
              <a:cs typeface="+mn-ea"/>
              <a:sym typeface="+mn-lt"/>
            </a:endParaRPr>
          </a:p>
        </p:txBody>
      </p:sp>
      <p:pic>
        <p:nvPicPr>
          <p:cNvPr id="4" name="OfficePLUS-2"/>
          <p:cNvPicPr>
            <a:picLocks noChangeAspect="1"/>
          </p:cNvPicPr>
          <p:nvPr/>
        </p:nvPicPr>
        <p:blipFill>
          <a:blip r:embed="rId2">
            <a:extLst>
              <a:ext uri="{28A0092B-C50C-407E-A947-70E740481C1C}">
                <a14:useLocalDpi xmlns:a14="http://schemas.microsoft.com/office/drawing/2010/main" val="0"/>
              </a:ext>
            </a:extLst>
          </a:blip>
          <a:srcRect b="33033"/>
          <a:stretch>
            <a:fillRect/>
          </a:stretch>
        </p:blipFill>
        <p:spPr>
          <a:xfrm flipH="1">
            <a:off x="4991100" y="1439663"/>
            <a:ext cx="6865938" cy="2484638"/>
          </a:xfrm>
          <a:prstGeom prst="round1Rect">
            <a:avLst/>
          </a:prstGeom>
          <a:effectLst>
            <a:outerShdw blurRad="50800" dist="38100" dir="2700000" algn="tl" rotWithShape="0">
              <a:prstClr val="black">
                <a:alpha val="40000"/>
              </a:prstClr>
            </a:outerShdw>
          </a:effectLst>
        </p:spPr>
      </p:pic>
      <p:sp>
        <p:nvSpPr>
          <p:cNvPr id="5" name="OfficePLUS-3"/>
          <p:cNvSpPr/>
          <p:nvPr/>
        </p:nvSpPr>
        <p:spPr>
          <a:xfrm>
            <a:off x="1058863" y="3429000"/>
            <a:ext cx="3172862" cy="701346"/>
          </a:xfrm>
          <a:prstGeom prst="rect">
            <a:avLst/>
          </a:prstGeom>
        </p:spPr>
        <p:txBody>
          <a:bodyPr wrap="square">
            <a:spAutoFit/>
          </a:bodyPr>
          <a:lstStyle/>
          <a:p>
            <a:pPr fontAlgn="base">
              <a:lnSpc>
                <a:spcPct val="150000"/>
              </a:lnSpc>
              <a:spcBef>
                <a:spcPct val="0"/>
              </a:spcBef>
              <a:spcAft>
                <a:spcPct val="0"/>
              </a:spcAft>
            </a:pPr>
            <a:r>
              <a:rPr lang="zh-CN" altLang="en-US" sz="1400">
                <a:cs typeface="+mn-ea"/>
                <a:sym typeface="+mn-lt"/>
              </a:rPr>
              <a:t>在此输入正文内容在此输入正文内容</a:t>
            </a:r>
            <a:endParaRPr lang="zh-CN" altLang="en-US" sz="1400">
              <a:cs typeface="+mn-ea"/>
              <a:sym typeface="+mn-lt"/>
            </a:endParaRPr>
          </a:p>
          <a:p>
            <a:pPr fontAlgn="base">
              <a:lnSpc>
                <a:spcPct val="150000"/>
              </a:lnSpc>
              <a:spcBef>
                <a:spcPct val="0"/>
              </a:spcBef>
              <a:spcAft>
                <a:spcPct val="0"/>
              </a:spcAft>
            </a:pPr>
            <a:r>
              <a:rPr lang="zh-CN" altLang="en-US" sz="1400">
                <a:cs typeface="+mn-ea"/>
                <a:sym typeface="+mn-lt"/>
              </a:rPr>
              <a:t>在此输入正文内容在此输入正文内容</a:t>
            </a:r>
            <a:endParaRPr lang="zh-CN" altLang="en-US" sz="1400">
              <a:cs typeface="+mn-ea"/>
              <a:sym typeface="+mn-lt"/>
            </a:endParaRPr>
          </a:p>
        </p:txBody>
      </p:sp>
      <p:sp>
        <p:nvSpPr>
          <p:cNvPr id="6" name="OfficePLUS-4"/>
          <p:cNvSpPr txBox="1"/>
          <p:nvPr/>
        </p:nvSpPr>
        <p:spPr>
          <a:xfrm>
            <a:off x="1065922" y="2942442"/>
            <a:ext cx="1954381" cy="400110"/>
          </a:xfrm>
          <a:prstGeom prst="rect">
            <a:avLst/>
          </a:prstGeom>
          <a:noFill/>
        </p:spPr>
        <p:txBody>
          <a:bodyPr wrap="none" rtlCol="0">
            <a:spAutoFit/>
          </a:bodyPr>
          <a:lstStyle>
            <a:defPPr>
              <a:defRPr lang="zh-CN"/>
            </a:defPPr>
            <a:lvl1pPr lvl="0" defTabSz="914400">
              <a:defRPr sz="2000" b="1" kern="0" spc="300">
                <a:gradFill>
                  <a:gsLst>
                    <a:gs pos="0">
                      <a:schemeClr val="bg1"/>
                    </a:gs>
                    <a:gs pos="100000">
                      <a:schemeClr val="accent1">
                        <a:lumMod val="40000"/>
                        <a:lumOff val="60000"/>
                      </a:schemeClr>
                    </a:gs>
                  </a:gsLst>
                  <a:lin ang="5400000" scaled="1"/>
                </a:gradFill>
              </a:defRPr>
            </a:lvl1pPr>
          </a:lstStyle>
          <a:p>
            <a:r>
              <a:rPr lang="zh-CN" altLang="en-US">
                <a:solidFill>
                  <a:schemeClr val="tx1">
                    <a:lumMod val="75000"/>
                    <a:lumOff val="25000"/>
                  </a:schemeClr>
                </a:solidFill>
                <a:cs typeface="+mn-ea"/>
                <a:sym typeface="+mn-lt"/>
              </a:rPr>
              <a:t>在此输入标题</a:t>
            </a:r>
            <a:endParaRPr lang="zh-CN" altLang="en-US">
              <a:solidFill>
                <a:schemeClr val="tx1">
                  <a:lumMod val="75000"/>
                  <a:lumOff val="25000"/>
                </a:schemeClr>
              </a:solidFill>
              <a:cs typeface="+mn-ea"/>
              <a:sym typeface="+mn-lt"/>
            </a:endParaRPr>
          </a:p>
        </p:txBody>
      </p:sp>
      <p:sp>
        <p:nvSpPr>
          <p:cNvPr id="7" name="OfficePLUS-5"/>
          <p:cNvSpPr/>
          <p:nvPr/>
        </p:nvSpPr>
        <p:spPr>
          <a:xfrm>
            <a:off x="1058863" y="4125685"/>
            <a:ext cx="3172862" cy="698717"/>
          </a:xfrm>
          <a:prstGeom prst="rect">
            <a:avLst/>
          </a:prstGeom>
        </p:spPr>
        <p:txBody>
          <a:bodyPr wrap="square">
            <a:spAutoFit/>
          </a:bodyPr>
          <a:lstStyle/>
          <a:p>
            <a:pPr>
              <a:lnSpc>
                <a:spcPct val="150000"/>
              </a:lnSpc>
            </a:pPr>
            <a:r>
              <a:rPr lang="en-US" altLang="zh-CN" sz="1400" cap="all">
                <a:solidFill>
                  <a:schemeClr val="tx1">
                    <a:lumMod val="50000"/>
                    <a:lumOff val="50000"/>
                  </a:schemeClr>
                </a:solidFill>
                <a:cs typeface="+mn-ea"/>
                <a:sym typeface="+mn-lt"/>
              </a:rPr>
              <a:t>Please enter your title</a:t>
            </a:r>
            <a:endParaRPr lang="en-US" altLang="zh-CN" sz="1400" cap="all">
              <a:solidFill>
                <a:schemeClr val="tx1">
                  <a:lumMod val="50000"/>
                  <a:lumOff val="50000"/>
                </a:schemeClr>
              </a:solidFill>
              <a:cs typeface="+mn-ea"/>
              <a:sym typeface="+mn-lt"/>
            </a:endParaRPr>
          </a:p>
          <a:p>
            <a:pPr>
              <a:lnSpc>
                <a:spcPct val="150000"/>
              </a:lnSpc>
            </a:pPr>
            <a:r>
              <a:rPr lang="en-US" altLang="zh-CN" sz="1400" cap="all">
                <a:solidFill>
                  <a:schemeClr val="tx1">
                    <a:lumMod val="50000"/>
                    <a:lumOff val="50000"/>
                  </a:schemeClr>
                </a:solidFill>
                <a:cs typeface="+mn-ea"/>
                <a:sym typeface="+mn-lt"/>
              </a:rPr>
              <a:t>Please enter your title</a:t>
            </a:r>
            <a:endParaRPr lang="zh-CN" altLang="en-US" sz="1400" cap="all">
              <a:solidFill>
                <a:schemeClr val="tx1">
                  <a:lumMod val="50000"/>
                  <a:lumOff val="50000"/>
                </a:schemeClr>
              </a:solidFill>
              <a:cs typeface="+mn-ea"/>
              <a:sym typeface="+mn-lt"/>
            </a:endParaRPr>
          </a:p>
        </p:txBody>
      </p:sp>
      <p:sp>
        <p:nvSpPr>
          <p:cNvPr id="8" name="OfficePLUS-6"/>
          <p:cNvSpPr/>
          <p:nvPr/>
        </p:nvSpPr>
        <p:spPr>
          <a:xfrm>
            <a:off x="4961391" y="4411436"/>
            <a:ext cx="6694487" cy="889859"/>
          </a:xfrm>
          <a:prstGeom prst="rect">
            <a:avLst/>
          </a:prstGeom>
        </p:spPr>
        <p:txBody>
          <a:bodyPr wrap="square">
            <a:spAutoFit/>
          </a:bodyPr>
          <a:lstStyle/>
          <a:p>
            <a:pPr fontAlgn="base">
              <a:lnSpc>
                <a:spcPct val="200000"/>
              </a:lnSpc>
              <a:spcBef>
                <a:spcPct val="0"/>
              </a:spcBef>
              <a:spcAft>
                <a:spcPct val="0"/>
              </a:spcAft>
            </a:pPr>
            <a:r>
              <a:rPr lang="zh-CN" altLang="en-US" sz="1400">
                <a:cs typeface="+mn-ea"/>
                <a:sym typeface="+mn-lt"/>
              </a:rPr>
              <a:t>在此输入正文内容在此输入正文内容在此输入正文内容在此输入正文内容</a:t>
            </a:r>
            <a:endParaRPr lang="zh-CN" altLang="en-US" sz="1400">
              <a:cs typeface="+mn-ea"/>
              <a:sym typeface="+mn-lt"/>
            </a:endParaRPr>
          </a:p>
          <a:p>
            <a:pPr fontAlgn="base">
              <a:lnSpc>
                <a:spcPct val="200000"/>
              </a:lnSpc>
              <a:spcBef>
                <a:spcPct val="0"/>
              </a:spcBef>
              <a:spcAft>
                <a:spcPct val="0"/>
              </a:spcAft>
            </a:pPr>
            <a:r>
              <a:rPr lang="zh-CN" altLang="en-US" sz="1400">
                <a:cs typeface="+mn-ea"/>
                <a:sym typeface="+mn-lt"/>
              </a:rPr>
              <a:t>在此输入正文内容在此输入正文内容</a:t>
            </a:r>
            <a:endParaRPr lang="zh-CN" altLang="en-US" sz="1400">
              <a:cs typeface="+mn-ea"/>
              <a:sym typeface="+mn-lt"/>
            </a:endParaRPr>
          </a:p>
        </p:txBody>
      </p:sp>
      <p:sp>
        <p:nvSpPr>
          <p:cNvPr id="9" name="OfficePLUS-7"/>
          <p:cNvSpPr/>
          <p:nvPr/>
        </p:nvSpPr>
        <p:spPr>
          <a:xfrm>
            <a:off x="4942342" y="5344886"/>
            <a:ext cx="6074002" cy="701346"/>
          </a:xfrm>
          <a:prstGeom prst="rect">
            <a:avLst/>
          </a:prstGeom>
        </p:spPr>
        <p:txBody>
          <a:bodyPr wrap="square">
            <a:spAutoFit/>
          </a:bodyPr>
          <a:lstStyle/>
          <a:p>
            <a:pPr>
              <a:lnSpc>
                <a:spcPct val="150000"/>
              </a:lnSpc>
            </a:pPr>
            <a:r>
              <a:rPr lang="en-US" altLang="zh-CN" sz="1400" cap="all">
                <a:solidFill>
                  <a:schemeClr val="tx1">
                    <a:lumMod val="50000"/>
                    <a:lumOff val="50000"/>
                  </a:schemeClr>
                </a:solidFill>
                <a:cs typeface="+mn-ea"/>
                <a:sym typeface="+mn-lt"/>
              </a:rPr>
              <a:t>Enter your body content here, wish your PPT is the most perfect.</a:t>
            </a:r>
            <a:endParaRPr lang="zh-CN" altLang="en-US" sz="1400" cap="all">
              <a:solidFill>
                <a:schemeClr val="tx1">
                  <a:lumMod val="50000"/>
                  <a:lumOff val="50000"/>
                </a:schemeClr>
              </a:solidFill>
              <a:cs typeface="+mn-ea"/>
              <a:sym typeface="+mn-lt"/>
            </a:endParaRPr>
          </a:p>
        </p:txBody>
      </p:sp>
      <p:grpSp>
        <p:nvGrpSpPr>
          <p:cNvPr id="10" name="OfficePLUS-8"/>
          <p:cNvGrpSpPr/>
          <p:nvPr/>
        </p:nvGrpSpPr>
        <p:grpSpPr>
          <a:xfrm>
            <a:off x="281174" y="952500"/>
            <a:ext cx="107577" cy="5624738"/>
            <a:chOff x="11808011" y="952500"/>
            <a:chExt cx="107577" cy="5624738"/>
          </a:xfrm>
        </p:grpSpPr>
        <p:cxnSp>
          <p:nvCxnSpPr>
            <p:cNvPr id="11" name="OfficePLUS-8-1"/>
            <p:cNvCxnSpPr/>
            <p:nvPr/>
          </p:nvCxnSpPr>
          <p:spPr>
            <a:xfrm flipH="1">
              <a:off x="11857038" y="952500"/>
              <a:ext cx="0" cy="4895850"/>
            </a:xfrm>
            <a:prstGeom prst="line">
              <a:avLst/>
            </a:prstGeom>
            <a:ln w="19050">
              <a:solidFill>
                <a:schemeClr val="tx1"/>
              </a:solidFill>
              <a:round/>
            </a:ln>
          </p:spPr>
          <p:style>
            <a:lnRef idx="1">
              <a:schemeClr val="accent1"/>
            </a:lnRef>
            <a:fillRef idx="0">
              <a:schemeClr val="accent1"/>
            </a:fillRef>
            <a:effectRef idx="0">
              <a:schemeClr val="accent1"/>
            </a:effectRef>
            <a:fontRef idx="minor">
              <a:schemeClr val="tx1"/>
            </a:fontRef>
          </p:style>
        </p:cxnSp>
        <p:sp>
          <p:nvSpPr>
            <p:cNvPr id="12" name="OfficePLUS-8-2"/>
            <p:cNvSpPr/>
            <p:nvPr/>
          </p:nvSpPr>
          <p:spPr>
            <a:xfrm>
              <a:off x="11808011" y="6188674"/>
              <a:ext cx="107577" cy="107577"/>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OfficePLUS-8-3"/>
            <p:cNvSpPr/>
            <p:nvPr/>
          </p:nvSpPr>
          <p:spPr>
            <a:xfrm>
              <a:off x="11808011" y="5907686"/>
              <a:ext cx="107577" cy="107577"/>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 name="OfficePLUS-8-4"/>
            <p:cNvSpPr/>
            <p:nvPr/>
          </p:nvSpPr>
          <p:spPr>
            <a:xfrm>
              <a:off x="11808011" y="6469661"/>
              <a:ext cx="107577" cy="107577"/>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Tree>
  </p:cSld>
  <p:clrMapOvr>
    <a:masterClrMapping/>
  </p:clrMapOvr>
  <mc:AlternateContent>
    <mc:Choice xmlns:p14="http://schemas.microsoft.com/office/powerpoint/2010/main" Requires="p14">
      <p:transition spd="med" p14:dur="700">
        <p:fade/>
      </p:transition>
    </mc:Choice>
    <mc:Fallback>
      <p:transition spd="med">
        <p:fade/>
      </p:transition>
    </mc:Fallback>
  </mc:AlternateConten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2" name="OfficePLUS-1"/>
          <p:cNvSpPr txBox="1"/>
          <p:nvPr/>
        </p:nvSpPr>
        <p:spPr>
          <a:xfrm>
            <a:off x="334963" y="2803992"/>
            <a:ext cx="8362950" cy="923330"/>
          </a:xfrm>
          <a:prstGeom prst="rect">
            <a:avLst/>
          </a:prstGeom>
          <a:noFill/>
          <a:effectLst>
            <a:outerShdw blurRad="50800" dist="38100" dir="2700000" algn="tl" rotWithShape="0">
              <a:prstClr val="black">
                <a:alpha val="18000"/>
              </a:prstClr>
            </a:outerShdw>
          </a:effectLst>
        </p:spPr>
        <p:txBody>
          <a:bodyPr wrap="square" rtlCol="0">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5400" b="1" i="0" u="none" strike="noStrike" kern="1200" cap="none" spc="0" normalizeH="0" baseline="0" noProof="0">
                <a:ln>
                  <a:noFill/>
                </a:ln>
                <a:gradFill>
                  <a:gsLst>
                    <a:gs pos="0">
                      <a:srgbClr val="4472C4">
                        <a:lumMod val="5000"/>
                        <a:lumOff val="95000"/>
                      </a:srgbClr>
                    </a:gs>
                    <a:gs pos="100000">
                      <a:prstClr val="black">
                        <a:lumMod val="65000"/>
                        <a:lumOff val="35000"/>
                      </a:prstClr>
                    </a:gs>
                  </a:gsLst>
                  <a:lin ang="5400000" scaled="0"/>
                </a:gradFill>
                <a:effectLst/>
                <a:uLnTx/>
                <a:uFillTx/>
                <a:latin typeface="+mj-ea"/>
                <a:ea typeface="+mj-ea"/>
                <a:cs typeface="+mn-ea"/>
                <a:sym typeface="+mn-lt"/>
              </a:rPr>
              <a:t>请输入您的标题</a:t>
            </a:r>
            <a:endParaRPr kumimoji="0" lang="en-US" altLang="zh-CN" sz="5400" b="1" i="0" u="none" strike="noStrike" kern="1200" cap="none" spc="0" normalizeH="0" baseline="0" noProof="0">
              <a:ln>
                <a:noFill/>
              </a:ln>
              <a:gradFill>
                <a:gsLst>
                  <a:gs pos="0">
                    <a:srgbClr val="4472C4">
                      <a:lumMod val="5000"/>
                      <a:lumOff val="95000"/>
                    </a:srgbClr>
                  </a:gs>
                  <a:gs pos="100000">
                    <a:prstClr val="black">
                      <a:lumMod val="65000"/>
                      <a:lumOff val="35000"/>
                    </a:prstClr>
                  </a:gs>
                </a:gsLst>
                <a:lin ang="5400000" scaled="0"/>
              </a:gradFill>
              <a:effectLst/>
              <a:uLnTx/>
              <a:uFillTx/>
              <a:latin typeface="+mj-ea"/>
              <a:ea typeface="+mj-ea"/>
              <a:cs typeface="+mn-ea"/>
              <a:sym typeface="+mn-lt"/>
            </a:endParaRPr>
          </a:p>
        </p:txBody>
      </p:sp>
      <p:sp>
        <p:nvSpPr>
          <p:cNvPr id="4" name="OfficePLUS-2"/>
          <p:cNvSpPr txBox="1"/>
          <p:nvPr/>
        </p:nvSpPr>
        <p:spPr>
          <a:xfrm>
            <a:off x="444500" y="3771037"/>
            <a:ext cx="6096000"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en-US" altLang="zh-CN" sz="2000" b="0" i="0" u="none" strike="noStrike" kern="1200" cap="all" spc="0" normalizeH="0" baseline="0" noProof="0">
                <a:ln>
                  <a:noFill/>
                </a:ln>
                <a:solidFill>
                  <a:prstClr val="white"/>
                </a:solidFill>
                <a:effectLst/>
                <a:uLnTx/>
                <a:uFillTx/>
                <a:cs typeface="+mn-ea"/>
                <a:sym typeface="+mn-lt"/>
              </a:rPr>
              <a:t>Please enter your title</a:t>
            </a:r>
            <a:endParaRPr kumimoji="0" lang="zh-CN" altLang="en-US" sz="2000" b="0" i="0" u="none" strike="noStrike" kern="1200" cap="all" spc="0" normalizeH="0" baseline="0" noProof="0">
              <a:ln>
                <a:noFill/>
              </a:ln>
              <a:solidFill>
                <a:prstClr val="white"/>
              </a:solidFill>
              <a:effectLst/>
              <a:uLnTx/>
              <a:uFillTx/>
              <a:cs typeface="+mn-ea"/>
              <a:sym typeface="+mn-lt"/>
            </a:endParaRPr>
          </a:p>
        </p:txBody>
      </p:sp>
      <p:sp>
        <p:nvSpPr>
          <p:cNvPr id="5" name="OfficePLUS-3"/>
          <p:cNvSpPr txBox="1"/>
          <p:nvPr/>
        </p:nvSpPr>
        <p:spPr>
          <a:xfrm>
            <a:off x="334962" y="2035642"/>
            <a:ext cx="5587855" cy="923330"/>
          </a:xfrm>
          <a:prstGeom prst="rect">
            <a:avLst/>
          </a:prstGeom>
          <a:noFill/>
          <a:effectLst>
            <a:outerShdw blurRad="50800" dist="38100" dir="2700000" algn="tl" rotWithShape="0">
              <a:prstClr val="black">
                <a:alpha val="18000"/>
              </a:prstClr>
            </a:outerShdw>
          </a:effectLst>
        </p:spPr>
        <p:txBody>
          <a:bodyPr wrap="square" rtlCol="0">
            <a:spAutoFit/>
          </a:bodyPr>
          <a:lstStyle/>
          <a:p>
            <a:r>
              <a:rPr lang="en-US" altLang="zh-CN" sz="5400" b="1">
                <a:gradFill>
                  <a:gsLst>
                    <a:gs pos="0">
                      <a:schemeClr val="accent1">
                        <a:lumMod val="5000"/>
                        <a:lumOff val="95000"/>
                      </a:schemeClr>
                    </a:gs>
                    <a:gs pos="100000">
                      <a:schemeClr val="tx1">
                        <a:lumMod val="65000"/>
                        <a:lumOff val="35000"/>
                      </a:schemeClr>
                    </a:gs>
                  </a:gsLst>
                  <a:lin ang="5400000" scaled="0"/>
                </a:gradFill>
                <a:latin typeface="+mj-ea"/>
                <a:ea typeface="+mj-ea"/>
                <a:cs typeface="+mn-ea"/>
                <a:sym typeface="+mn-lt"/>
              </a:rPr>
              <a:t>PART 03</a:t>
            </a:r>
            <a:endParaRPr lang="en-US" altLang="zh-CN" sz="5400" b="1">
              <a:gradFill>
                <a:gsLst>
                  <a:gs pos="0">
                    <a:schemeClr val="accent1">
                      <a:lumMod val="5000"/>
                      <a:lumOff val="95000"/>
                    </a:schemeClr>
                  </a:gs>
                  <a:gs pos="100000">
                    <a:schemeClr val="tx1">
                      <a:lumMod val="65000"/>
                      <a:lumOff val="35000"/>
                    </a:schemeClr>
                  </a:gs>
                </a:gsLst>
                <a:lin ang="5400000" scaled="0"/>
              </a:gradFill>
              <a:latin typeface="+mj-ea"/>
              <a:ea typeface="+mj-ea"/>
              <a:cs typeface="+mn-ea"/>
              <a:sym typeface="+mn-lt"/>
            </a:endParaRPr>
          </a:p>
        </p:txBody>
      </p:sp>
    </p:spTree>
  </p:cSld>
  <p:clrMapOvr>
    <a:masterClrMapping/>
  </p:clrMapOvr>
  <mc:AlternateContent>
    <mc:Choice xmlns:p14="http://schemas.microsoft.com/office/powerpoint/2010/main" Requires="p14">
      <p:transition spd="med" p14:dur="700">
        <p:fade/>
      </p:transition>
    </mc:Choice>
    <mc:Fallback>
      <p:transition spd="med">
        <p:fade/>
      </p:transition>
    </mc:Fallback>
  </mc:AlternateConten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3" name="OfficePLUS-1"/>
          <p:cNvPicPr>
            <a:picLocks noChangeAspect="1"/>
          </p:cNvPicPr>
          <p:nvPr/>
        </p:nvPicPr>
        <p:blipFill>
          <a:blip r:embed="rId2">
            <a:extLst>
              <a:ext uri="{28A0092B-C50C-407E-A947-70E740481C1C}">
                <a14:useLocalDpi xmlns:a14="http://schemas.microsoft.com/office/drawing/2010/main" val="0"/>
              </a:ext>
            </a:extLst>
          </a:blip>
          <a:srcRect l="53136" r="21479"/>
          <a:stretch>
            <a:fillRect/>
          </a:stretch>
        </p:blipFill>
        <p:spPr>
          <a:xfrm flipH="1">
            <a:off x="334962" y="1225991"/>
            <a:ext cx="2359245" cy="3955609"/>
          </a:xfrm>
          <a:prstGeom prst="round1Rect">
            <a:avLst/>
          </a:prstGeom>
          <a:effectLst>
            <a:outerShdw blurRad="50800" dist="38100" dir="2700000" algn="tl" rotWithShape="0">
              <a:prstClr val="black">
                <a:alpha val="40000"/>
              </a:prstClr>
            </a:outerShdw>
          </a:effectLst>
        </p:spPr>
      </p:pic>
      <p:pic>
        <p:nvPicPr>
          <p:cNvPr id="4" name="OfficePLUS-2"/>
          <p:cNvPicPr>
            <a:picLocks noChangeAspect="1"/>
          </p:cNvPicPr>
          <p:nvPr/>
        </p:nvPicPr>
        <p:blipFill>
          <a:blip r:embed="rId3">
            <a:extLst>
              <a:ext uri="{28A0092B-C50C-407E-A947-70E740481C1C}">
                <a14:useLocalDpi xmlns:a14="http://schemas.microsoft.com/office/drawing/2010/main" val="0"/>
              </a:ext>
            </a:extLst>
          </a:blip>
          <a:srcRect l="22800" r="51815"/>
          <a:stretch>
            <a:fillRect/>
          </a:stretch>
        </p:blipFill>
        <p:spPr>
          <a:xfrm flipH="1">
            <a:off x="3012854" y="1225991"/>
            <a:ext cx="2359245" cy="3955609"/>
          </a:xfrm>
          <a:prstGeom prst="round1Rect">
            <a:avLst/>
          </a:prstGeom>
          <a:effectLst>
            <a:outerShdw blurRad="50800" dist="38100" dir="2700000" algn="tl" rotWithShape="0">
              <a:prstClr val="black">
                <a:alpha val="40000"/>
              </a:prstClr>
            </a:outerShdw>
          </a:effectLst>
        </p:spPr>
      </p:pic>
      <p:sp>
        <p:nvSpPr>
          <p:cNvPr id="6" name="OfficePLUS-3"/>
          <p:cNvSpPr txBox="1"/>
          <p:nvPr/>
        </p:nvSpPr>
        <p:spPr>
          <a:xfrm>
            <a:off x="6096000" y="2485681"/>
            <a:ext cx="1954381" cy="400110"/>
          </a:xfrm>
          <a:prstGeom prst="rect">
            <a:avLst/>
          </a:prstGeom>
          <a:noFill/>
        </p:spPr>
        <p:txBody>
          <a:bodyPr wrap="none" rtlCol="0">
            <a:spAutoFit/>
          </a:bodyPr>
          <a:lstStyle>
            <a:defPPr>
              <a:defRPr lang="zh-CN"/>
            </a:defPPr>
            <a:lvl1pPr lvl="0" defTabSz="914400">
              <a:defRPr sz="2000" b="1" kern="0" spc="300">
                <a:gradFill>
                  <a:gsLst>
                    <a:gs pos="0">
                      <a:schemeClr val="bg1"/>
                    </a:gs>
                    <a:gs pos="100000">
                      <a:schemeClr val="accent1">
                        <a:lumMod val="40000"/>
                        <a:lumOff val="60000"/>
                      </a:schemeClr>
                    </a:gs>
                  </a:gsLst>
                  <a:lin ang="5400000" scaled="1"/>
                </a:gradFill>
              </a:defRPr>
            </a:lvl1pPr>
          </a:lstStyle>
          <a:p>
            <a:r>
              <a:rPr lang="zh-CN" altLang="en-US">
                <a:solidFill>
                  <a:schemeClr val="tx1">
                    <a:lumMod val="75000"/>
                    <a:lumOff val="25000"/>
                  </a:schemeClr>
                </a:solidFill>
                <a:cs typeface="+mn-ea"/>
                <a:sym typeface="+mn-lt"/>
              </a:rPr>
              <a:t>在此输入标题</a:t>
            </a:r>
            <a:endParaRPr lang="zh-CN" altLang="en-US">
              <a:solidFill>
                <a:schemeClr val="tx1">
                  <a:lumMod val="75000"/>
                  <a:lumOff val="25000"/>
                </a:schemeClr>
              </a:solidFill>
              <a:cs typeface="+mn-ea"/>
              <a:sym typeface="+mn-lt"/>
            </a:endParaRPr>
          </a:p>
        </p:txBody>
      </p:sp>
      <p:sp>
        <p:nvSpPr>
          <p:cNvPr id="8" name="OfficePLUS-4"/>
          <p:cNvSpPr/>
          <p:nvPr/>
        </p:nvSpPr>
        <p:spPr>
          <a:xfrm>
            <a:off x="6096000" y="2998594"/>
            <a:ext cx="4139381" cy="1320746"/>
          </a:xfrm>
          <a:prstGeom prst="rect">
            <a:avLst/>
          </a:prstGeom>
        </p:spPr>
        <p:txBody>
          <a:bodyPr wrap="square">
            <a:spAutoFit/>
          </a:bodyPr>
          <a:lstStyle/>
          <a:p>
            <a:pPr fontAlgn="base">
              <a:lnSpc>
                <a:spcPct val="200000"/>
              </a:lnSpc>
              <a:spcBef>
                <a:spcPct val="0"/>
              </a:spcBef>
              <a:spcAft>
                <a:spcPct val="0"/>
              </a:spcAft>
            </a:pPr>
            <a:r>
              <a:rPr lang="zh-CN" altLang="en-US" sz="1400">
                <a:cs typeface="+mn-ea"/>
                <a:sym typeface="+mn-lt"/>
              </a:rPr>
              <a:t>在此输入正文内容在此输入正文内容在此输入正文内容在此输入正文内容</a:t>
            </a:r>
            <a:endParaRPr lang="zh-CN" altLang="en-US" sz="1400">
              <a:cs typeface="+mn-ea"/>
              <a:sym typeface="+mn-lt"/>
            </a:endParaRPr>
          </a:p>
          <a:p>
            <a:pPr fontAlgn="base">
              <a:lnSpc>
                <a:spcPct val="200000"/>
              </a:lnSpc>
              <a:spcBef>
                <a:spcPct val="0"/>
              </a:spcBef>
              <a:spcAft>
                <a:spcPct val="0"/>
              </a:spcAft>
            </a:pPr>
            <a:r>
              <a:rPr lang="zh-CN" altLang="en-US" sz="1400">
                <a:cs typeface="+mn-ea"/>
                <a:sym typeface="+mn-lt"/>
              </a:rPr>
              <a:t>在此输入正文内容在此输入正文内容</a:t>
            </a:r>
            <a:endParaRPr lang="zh-CN" altLang="en-US" sz="1400">
              <a:cs typeface="+mn-ea"/>
              <a:sym typeface="+mn-lt"/>
            </a:endParaRPr>
          </a:p>
        </p:txBody>
      </p:sp>
      <p:sp>
        <p:nvSpPr>
          <p:cNvPr id="9" name="OfficePLUS-5"/>
          <p:cNvSpPr/>
          <p:nvPr/>
        </p:nvSpPr>
        <p:spPr>
          <a:xfrm>
            <a:off x="6076950" y="4560064"/>
            <a:ext cx="6694487" cy="307777"/>
          </a:xfrm>
          <a:prstGeom prst="rect">
            <a:avLst/>
          </a:prstGeom>
        </p:spPr>
        <p:txBody>
          <a:bodyPr wrap="square">
            <a:spAutoFit/>
          </a:bodyPr>
          <a:lstStyle/>
          <a:p>
            <a:pPr fontAlgn="base">
              <a:spcBef>
                <a:spcPct val="0"/>
              </a:spcBef>
              <a:spcAft>
                <a:spcPct val="0"/>
              </a:spcAft>
            </a:pPr>
            <a:r>
              <a:rPr lang="en-US" altLang="zh-CN" sz="1400">
                <a:cs typeface="+mn-ea"/>
                <a:sym typeface="+mn-lt"/>
              </a:rPr>
              <a:t>Enter your body content here, wish your PPT is the most perfect.</a:t>
            </a:r>
            <a:endParaRPr lang="zh-CN" altLang="en-US" sz="1400">
              <a:cs typeface="+mn-ea"/>
              <a:sym typeface="+mn-lt"/>
            </a:endParaRPr>
          </a:p>
        </p:txBody>
      </p:sp>
      <p:sp>
        <p:nvSpPr>
          <p:cNvPr id="10" name="OfficePLUS-6"/>
          <p:cNvSpPr txBox="1">
            <a:spLocks noChangeArrowheads="1"/>
          </p:cNvSpPr>
          <p:nvPr/>
        </p:nvSpPr>
        <p:spPr bwMode="auto">
          <a:xfrm>
            <a:off x="334963" y="5442063"/>
            <a:ext cx="156966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Segoe UI" panose="020b0502040204020203" pitchFamily="34" charset="0"/>
                <a:ea typeface="微软雅黑"/>
              </a:defRPr>
            </a:lvl1pPr>
            <a:lvl2pPr eaLnBrk="0" hangingPunct="0">
              <a:defRPr>
                <a:solidFill>
                  <a:schemeClr val="tx1"/>
                </a:solidFill>
                <a:latin typeface="Segoe UI" panose="020b0502040204020203" pitchFamily="34" charset="0"/>
                <a:ea typeface="微软雅黑"/>
              </a:defRPr>
            </a:lvl2pPr>
            <a:lvl3pPr eaLnBrk="0" hangingPunct="0">
              <a:defRPr>
                <a:solidFill>
                  <a:schemeClr val="tx1"/>
                </a:solidFill>
                <a:latin typeface="Segoe UI" panose="020b0502040204020203" pitchFamily="34" charset="0"/>
                <a:ea typeface="微软雅黑"/>
              </a:defRPr>
            </a:lvl3pPr>
            <a:lvl4pPr eaLnBrk="0" hangingPunct="0">
              <a:defRPr>
                <a:solidFill>
                  <a:schemeClr val="tx1"/>
                </a:solidFill>
                <a:latin typeface="Segoe UI" panose="020b0502040204020203" pitchFamily="34" charset="0"/>
                <a:ea typeface="微软雅黑"/>
              </a:defRPr>
            </a:lvl4pPr>
            <a:lvl5pPr eaLnBrk="0" hangingPunct="0">
              <a:defRPr>
                <a:solidFill>
                  <a:schemeClr val="tx1"/>
                </a:solidFill>
                <a:latin typeface="Segoe UI" panose="020b0502040204020203" pitchFamily="34" charset="0"/>
                <a:ea typeface="微软雅黑"/>
              </a:defRPr>
            </a:lvl5pPr>
            <a:lvl6pPr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a:defRPr>
            </a:lvl6pPr>
            <a:lvl7pPr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a:defRPr>
            </a:lvl7pPr>
            <a:lvl8pPr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a:defRPr>
            </a:lvl8pPr>
            <a:lvl9pPr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a:defRPr>
            </a:lvl9pPr>
          </a:lstStyle>
          <a:p>
            <a:pPr eaLnBrk="1" fontAlgn="base" hangingPunct="1">
              <a:spcBef>
                <a:spcPct val="0"/>
              </a:spcBef>
              <a:spcAft>
                <a:spcPct val="0"/>
              </a:spcAft>
              <a:buFont typeface="Arial" panose="020b0604020202020204" pitchFamily="34" charset="0"/>
              <a:buNone/>
            </a:pPr>
            <a:r>
              <a:rPr lang="zh-CN" altLang="en-US" b="1">
                <a:solidFill>
                  <a:schemeClr val="tx1">
                    <a:lumMod val="65000"/>
                    <a:lumOff val="35000"/>
                  </a:schemeClr>
                </a:solidFill>
                <a:latin typeface="+mn-lt"/>
                <a:ea typeface="+mn-ea"/>
                <a:cs typeface="+mn-ea"/>
                <a:sym typeface="+mn-lt"/>
              </a:rPr>
              <a:t>在此输入标题</a:t>
            </a:r>
            <a:endParaRPr lang="zh-CN" altLang="en-US" b="1">
              <a:solidFill>
                <a:schemeClr val="tx1">
                  <a:lumMod val="65000"/>
                  <a:lumOff val="35000"/>
                </a:schemeClr>
              </a:solidFill>
              <a:latin typeface="+mn-lt"/>
              <a:ea typeface="+mn-ea"/>
              <a:cs typeface="+mn-ea"/>
              <a:sym typeface="+mn-lt"/>
            </a:endParaRPr>
          </a:p>
        </p:txBody>
      </p:sp>
      <p:sp>
        <p:nvSpPr>
          <p:cNvPr id="11" name="OfficePLUS-7"/>
          <p:cNvSpPr>
            <a:spLocks noChangeArrowheads="1"/>
          </p:cNvSpPr>
          <p:nvPr/>
        </p:nvSpPr>
        <p:spPr bwMode="auto">
          <a:xfrm>
            <a:off x="334964" y="5826238"/>
            <a:ext cx="178478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Segoe UI" panose="020b0502040204020203" pitchFamily="34" charset="0"/>
                <a:ea typeface="微软雅黑"/>
              </a:defRPr>
            </a:lvl1pPr>
            <a:lvl2pPr eaLnBrk="0" hangingPunct="0">
              <a:defRPr>
                <a:solidFill>
                  <a:schemeClr val="tx1"/>
                </a:solidFill>
                <a:latin typeface="Segoe UI" panose="020b0502040204020203" pitchFamily="34" charset="0"/>
                <a:ea typeface="微软雅黑"/>
              </a:defRPr>
            </a:lvl2pPr>
            <a:lvl3pPr eaLnBrk="0" hangingPunct="0">
              <a:defRPr>
                <a:solidFill>
                  <a:schemeClr val="tx1"/>
                </a:solidFill>
                <a:latin typeface="Segoe UI" panose="020b0502040204020203" pitchFamily="34" charset="0"/>
                <a:ea typeface="微软雅黑"/>
              </a:defRPr>
            </a:lvl3pPr>
            <a:lvl4pPr eaLnBrk="0" hangingPunct="0">
              <a:defRPr>
                <a:solidFill>
                  <a:schemeClr val="tx1"/>
                </a:solidFill>
                <a:latin typeface="Segoe UI" panose="020b0502040204020203" pitchFamily="34" charset="0"/>
                <a:ea typeface="微软雅黑"/>
              </a:defRPr>
            </a:lvl4pPr>
            <a:lvl5pPr eaLnBrk="0" hangingPunct="0">
              <a:defRPr>
                <a:solidFill>
                  <a:schemeClr val="tx1"/>
                </a:solidFill>
                <a:latin typeface="Segoe UI" panose="020b0502040204020203" pitchFamily="34" charset="0"/>
                <a:ea typeface="微软雅黑"/>
              </a:defRPr>
            </a:lvl5pPr>
            <a:lvl6pPr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a:defRPr>
            </a:lvl6pPr>
            <a:lvl7pPr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a:defRPr>
            </a:lvl7pPr>
            <a:lvl8pPr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a:defRPr>
            </a:lvl8pPr>
            <a:lvl9pPr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a:defRPr>
            </a:lvl9pPr>
          </a:lstStyle>
          <a:p>
            <a:pPr eaLnBrk="1" fontAlgn="base" hangingPunct="1">
              <a:spcBef>
                <a:spcPct val="0"/>
              </a:spcBef>
              <a:spcAft>
                <a:spcPct val="0"/>
              </a:spcAft>
              <a:buFont typeface="Arial" panose="020b0604020202020204" pitchFamily="34" charset="0"/>
              <a:buNone/>
            </a:pPr>
            <a:r>
              <a:rPr lang="zh-CN" altLang="en-US" sz="1400">
                <a:solidFill>
                  <a:schemeClr val="tx1">
                    <a:lumMod val="50000"/>
                    <a:lumOff val="50000"/>
                  </a:schemeClr>
                </a:solidFill>
                <a:latin typeface="+mn-lt"/>
                <a:ea typeface="+mn-ea"/>
                <a:cs typeface="+mn-ea"/>
                <a:sym typeface="+mn-lt"/>
              </a:rPr>
              <a:t>在此输入正文内容</a:t>
            </a:r>
            <a:endParaRPr lang="en-US" altLang="zh-CN" sz="1400">
              <a:solidFill>
                <a:schemeClr val="tx1">
                  <a:lumMod val="50000"/>
                  <a:lumOff val="50000"/>
                </a:schemeClr>
              </a:solidFill>
              <a:latin typeface="+mn-lt"/>
              <a:ea typeface="+mn-ea"/>
              <a:cs typeface="+mn-ea"/>
              <a:sym typeface="+mn-lt"/>
            </a:endParaRPr>
          </a:p>
          <a:p>
            <a:pPr eaLnBrk="1" fontAlgn="base" hangingPunct="1">
              <a:spcBef>
                <a:spcPct val="0"/>
              </a:spcBef>
              <a:spcAft>
                <a:spcPct val="0"/>
              </a:spcAft>
              <a:buFont typeface="Arial" panose="020b0604020202020204" pitchFamily="34" charset="0"/>
              <a:buNone/>
            </a:pPr>
            <a:r>
              <a:rPr lang="zh-CN" altLang="en-US" sz="1400">
                <a:solidFill>
                  <a:schemeClr val="tx1">
                    <a:lumMod val="50000"/>
                    <a:lumOff val="50000"/>
                  </a:schemeClr>
                </a:solidFill>
                <a:latin typeface="+mn-lt"/>
                <a:ea typeface="+mn-ea"/>
                <a:cs typeface="+mn-ea"/>
                <a:sym typeface="+mn-lt"/>
              </a:rPr>
              <a:t>在此输入正文内容</a:t>
            </a:r>
            <a:endParaRPr lang="zh-CN" altLang="en-US" sz="1400">
              <a:solidFill>
                <a:schemeClr val="tx1">
                  <a:lumMod val="50000"/>
                  <a:lumOff val="50000"/>
                </a:schemeClr>
              </a:solidFill>
              <a:latin typeface="+mn-lt"/>
              <a:ea typeface="+mn-ea"/>
              <a:cs typeface="+mn-ea"/>
              <a:sym typeface="+mn-lt"/>
            </a:endParaRPr>
          </a:p>
        </p:txBody>
      </p:sp>
      <p:sp>
        <p:nvSpPr>
          <p:cNvPr id="12" name="OfficePLUS-8"/>
          <p:cNvSpPr txBox="1">
            <a:spLocks noChangeArrowheads="1"/>
          </p:cNvSpPr>
          <p:nvPr/>
        </p:nvSpPr>
        <p:spPr bwMode="auto">
          <a:xfrm>
            <a:off x="3049965" y="5442063"/>
            <a:ext cx="156966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Segoe UI" panose="020b0502040204020203" pitchFamily="34" charset="0"/>
                <a:ea typeface="微软雅黑"/>
              </a:defRPr>
            </a:lvl1pPr>
            <a:lvl2pPr eaLnBrk="0" hangingPunct="0">
              <a:defRPr>
                <a:solidFill>
                  <a:schemeClr val="tx1"/>
                </a:solidFill>
                <a:latin typeface="Segoe UI" panose="020b0502040204020203" pitchFamily="34" charset="0"/>
                <a:ea typeface="微软雅黑"/>
              </a:defRPr>
            </a:lvl2pPr>
            <a:lvl3pPr eaLnBrk="0" hangingPunct="0">
              <a:defRPr>
                <a:solidFill>
                  <a:schemeClr val="tx1"/>
                </a:solidFill>
                <a:latin typeface="Segoe UI" panose="020b0502040204020203" pitchFamily="34" charset="0"/>
                <a:ea typeface="微软雅黑"/>
              </a:defRPr>
            </a:lvl3pPr>
            <a:lvl4pPr eaLnBrk="0" hangingPunct="0">
              <a:defRPr>
                <a:solidFill>
                  <a:schemeClr val="tx1"/>
                </a:solidFill>
                <a:latin typeface="Segoe UI" panose="020b0502040204020203" pitchFamily="34" charset="0"/>
                <a:ea typeface="微软雅黑"/>
              </a:defRPr>
            </a:lvl4pPr>
            <a:lvl5pPr eaLnBrk="0" hangingPunct="0">
              <a:defRPr>
                <a:solidFill>
                  <a:schemeClr val="tx1"/>
                </a:solidFill>
                <a:latin typeface="Segoe UI" panose="020b0502040204020203" pitchFamily="34" charset="0"/>
                <a:ea typeface="微软雅黑"/>
              </a:defRPr>
            </a:lvl5pPr>
            <a:lvl6pPr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a:defRPr>
            </a:lvl6pPr>
            <a:lvl7pPr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a:defRPr>
            </a:lvl7pPr>
            <a:lvl8pPr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a:defRPr>
            </a:lvl8pPr>
            <a:lvl9pPr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a:defRPr>
            </a:lvl9pPr>
          </a:lstStyle>
          <a:p>
            <a:pPr eaLnBrk="1" fontAlgn="base" hangingPunct="1">
              <a:spcBef>
                <a:spcPct val="0"/>
              </a:spcBef>
              <a:spcAft>
                <a:spcPct val="0"/>
              </a:spcAft>
              <a:buFont typeface="Arial" panose="020b0604020202020204" pitchFamily="34" charset="0"/>
              <a:buNone/>
            </a:pPr>
            <a:r>
              <a:rPr lang="zh-CN" altLang="en-US" b="1">
                <a:solidFill>
                  <a:schemeClr val="tx1">
                    <a:lumMod val="65000"/>
                    <a:lumOff val="35000"/>
                  </a:schemeClr>
                </a:solidFill>
                <a:latin typeface="+mn-lt"/>
                <a:ea typeface="+mn-ea"/>
                <a:cs typeface="+mn-ea"/>
                <a:sym typeface="+mn-lt"/>
              </a:rPr>
              <a:t>在此输入标题</a:t>
            </a:r>
            <a:endParaRPr lang="zh-CN" altLang="en-US" b="1">
              <a:solidFill>
                <a:schemeClr val="tx1">
                  <a:lumMod val="65000"/>
                  <a:lumOff val="35000"/>
                </a:schemeClr>
              </a:solidFill>
              <a:latin typeface="+mn-lt"/>
              <a:ea typeface="+mn-ea"/>
              <a:cs typeface="+mn-ea"/>
              <a:sym typeface="+mn-lt"/>
            </a:endParaRPr>
          </a:p>
        </p:txBody>
      </p:sp>
      <p:sp>
        <p:nvSpPr>
          <p:cNvPr id="13" name="OfficePLUS-9"/>
          <p:cNvSpPr>
            <a:spLocks noChangeArrowheads="1"/>
          </p:cNvSpPr>
          <p:nvPr/>
        </p:nvSpPr>
        <p:spPr bwMode="auto">
          <a:xfrm>
            <a:off x="3049966" y="5826238"/>
            <a:ext cx="178478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Segoe UI" panose="020b0502040204020203" pitchFamily="34" charset="0"/>
                <a:ea typeface="微软雅黑"/>
              </a:defRPr>
            </a:lvl1pPr>
            <a:lvl2pPr eaLnBrk="0" hangingPunct="0">
              <a:defRPr>
                <a:solidFill>
                  <a:schemeClr val="tx1"/>
                </a:solidFill>
                <a:latin typeface="Segoe UI" panose="020b0502040204020203" pitchFamily="34" charset="0"/>
                <a:ea typeface="微软雅黑"/>
              </a:defRPr>
            </a:lvl2pPr>
            <a:lvl3pPr eaLnBrk="0" hangingPunct="0">
              <a:defRPr>
                <a:solidFill>
                  <a:schemeClr val="tx1"/>
                </a:solidFill>
                <a:latin typeface="Segoe UI" panose="020b0502040204020203" pitchFamily="34" charset="0"/>
                <a:ea typeface="微软雅黑"/>
              </a:defRPr>
            </a:lvl3pPr>
            <a:lvl4pPr eaLnBrk="0" hangingPunct="0">
              <a:defRPr>
                <a:solidFill>
                  <a:schemeClr val="tx1"/>
                </a:solidFill>
                <a:latin typeface="Segoe UI" panose="020b0502040204020203" pitchFamily="34" charset="0"/>
                <a:ea typeface="微软雅黑"/>
              </a:defRPr>
            </a:lvl4pPr>
            <a:lvl5pPr eaLnBrk="0" hangingPunct="0">
              <a:defRPr>
                <a:solidFill>
                  <a:schemeClr val="tx1"/>
                </a:solidFill>
                <a:latin typeface="Segoe UI" panose="020b0502040204020203" pitchFamily="34" charset="0"/>
                <a:ea typeface="微软雅黑"/>
              </a:defRPr>
            </a:lvl5pPr>
            <a:lvl6pPr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a:defRPr>
            </a:lvl6pPr>
            <a:lvl7pPr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a:defRPr>
            </a:lvl7pPr>
            <a:lvl8pPr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a:defRPr>
            </a:lvl8pPr>
            <a:lvl9pPr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a:defRPr>
            </a:lvl9pPr>
          </a:lstStyle>
          <a:p>
            <a:pPr eaLnBrk="1" fontAlgn="base" hangingPunct="1">
              <a:spcBef>
                <a:spcPct val="0"/>
              </a:spcBef>
              <a:spcAft>
                <a:spcPct val="0"/>
              </a:spcAft>
              <a:buFont typeface="Arial" panose="020b0604020202020204" pitchFamily="34" charset="0"/>
              <a:buNone/>
            </a:pPr>
            <a:r>
              <a:rPr lang="zh-CN" altLang="en-US" sz="1400">
                <a:solidFill>
                  <a:schemeClr val="tx1">
                    <a:lumMod val="50000"/>
                    <a:lumOff val="50000"/>
                  </a:schemeClr>
                </a:solidFill>
                <a:latin typeface="+mn-lt"/>
                <a:ea typeface="+mn-ea"/>
                <a:cs typeface="+mn-ea"/>
                <a:sym typeface="+mn-lt"/>
              </a:rPr>
              <a:t>在此输入正文内容</a:t>
            </a:r>
            <a:endParaRPr lang="en-US" altLang="zh-CN" sz="1400">
              <a:solidFill>
                <a:schemeClr val="tx1">
                  <a:lumMod val="50000"/>
                  <a:lumOff val="50000"/>
                </a:schemeClr>
              </a:solidFill>
              <a:latin typeface="+mn-lt"/>
              <a:ea typeface="+mn-ea"/>
              <a:cs typeface="+mn-ea"/>
              <a:sym typeface="+mn-lt"/>
            </a:endParaRPr>
          </a:p>
          <a:p>
            <a:pPr eaLnBrk="1" fontAlgn="base" hangingPunct="1">
              <a:spcBef>
                <a:spcPct val="0"/>
              </a:spcBef>
              <a:spcAft>
                <a:spcPct val="0"/>
              </a:spcAft>
              <a:buFont typeface="Arial" panose="020b0604020202020204" pitchFamily="34" charset="0"/>
              <a:buNone/>
            </a:pPr>
            <a:r>
              <a:rPr lang="zh-CN" altLang="en-US" sz="1400">
                <a:solidFill>
                  <a:schemeClr val="tx1">
                    <a:lumMod val="50000"/>
                    <a:lumOff val="50000"/>
                  </a:schemeClr>
                </a:solidFill>
                <a:latin typeface="+mn-lt"/>
                <a:ea typeface="+mn-ea"/>
                <a:cs typeface="+mn-ea"/>
                <a:sym typeface="+mn-lt"/>
              </a:rPr>
              <a:t>在此输入正文内容</a:t>
            </a:r>
            <a:endParaRPr lang="zh-CN" altLang="en-US" sz="1400">
              <a:solidFill>
                <a:schemeClr val="tx1">
                  <a:lumMod val="50000"/>
                  <a:lumOff val="50000"/>
                </a:schemeClr>
              </a:solidFill>
              <a:latin typeface="+mn-lt"/>
              <a:ea typeface="+mn-ea"/>
              <a:cs typeface="+mn-ea"/>
              <a:sym typeface="+mn-lt"/>
            </a:endParaRPr>
          </a:p>
        </p:txBody>
      </p:sp>
      <p:grpSp>
        <p:nvGrpSpPr>
          <p:cNvPr id="14" name="OfficePLUS-10"/>
          <p:cNvGrpSpPr/>
          <p:nvPr/>
        </p:nvGrpSpPr>
        <p:grpSpPr>
          <a:xfrm>
            <a:off x="11808011" y="952500"/>
            <a:ext cx="107577" cy="5624738"/>
            <a:chOff x="11808011" y="952500"/>
            <a:chExt cx="107577" cy="5624738"/>
          </a:xfrm>
        </p:grpSpPr>
        <p:cxnSp>
          <p:nvCxnSpPr>
            <p:cNvPr id="15" name="OfficePLUS-10-1"/>
            <p:cNvCxnSpPr/>
            <p:nvPr/>
          </p:nvCxnSpPr>
          <p:spPr>
            <a:xfrm flipH="1">
              <a:off x="11857038" y="952500"/>
              <a:ext cx="0" cy="4895850"/>
            </a:xfrm>
            <a:prstGeom prst="line">
              <a:avLst/>
            </a:prstGeom>
            <a:ln w="19050">
              <a:solidFill>
                <a:schemeClr val="tx1"/>
              </a:solidFill>
              <a:round/>
            </a:ln>
          </p:spPr>
          <p:style>
            <a:lnRef idx="1">
              <a:schemeClr val="accent1"/>
            </a:lnRef>
            <a:fillRef idx="0">
              <a:schemeClr val="accent1"/>
            </a:fillRef>
            <a:effectRef idx="0">
              <a:schemeClr val="accent1"/>
            </a:effectRef>
            <a:fontRef idx="minor">
              <a:schemeClr val="tx1"/>
            </a:fontRef>
          </p:style>
        </p:cxnSp>
        <p:sp>
          <p:nvSpPr>
            <p:cNvPr id="16" name="OfficePLUS-10-2"/>
            <p:cNvSpPr/>
            <p:nvPr/>
          </p:nvSpPr>
          <p:spPr>
            <a:xfrm>
              <a:off x="11808011" y="6188674"/>
              <a:ext cx="107577" cy="107577"/>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7" name="OfficePLUS-10-3"/>
            <p:cNvSpPr/>
            <p:nvPr/>
          </p:nvSpPr>
          <p:spPr>
            <a:xfrm>
              <a:off x="11808011" y="5907686"/>
              <a:ext cx="107577" cy="107577"/>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8" name="OfficePLUS-10-4"/>
            <p:cNvSpPr/>
            <p:nvPr/>
          </p:nvSpPr>
          <p:spPr>
            <a:xfrm>
              <a:off x="11808011" y="6469661"/>
              <a:ext cx="107577" cy="107577"/>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19" name="OfficePLUS-11"/>
          <p:cNvSpPr/>
          <p:nvPr/>
        </p:nvSpPr>
        <p:spPr>
          <a:xfrm>
            <a:off x="334963" y="333375"/>
            <a:ext cx="798041" cy="317500"/>
          </a:xfrm>
          <a:prstGeom prst="roundRect">
            <a:avLst>
              <a:gd name="adj" fmla="val 50000"/>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cs typeface="+mn-ea"/>
                <a:sym typeface="+mn-lt"/>
              </a:rPr>
              <a:t>03</a:t>
            </a:r>
            <a:endParaRPr lang="zh-CN" altLang="en-US">
              <a:cs typeface="+mn-ea"/>
              <a:sym typeface="+mn-lt"/>
            </a:endParaRPr>
          </a:p>
        </p:txBody>
      </p:sp>
    </p:spTree>
  </p:cSld>
  <p:clrMapOvr>
    <a:masterClrMapping/>
  </p:clrMapOvr>
  <mc:AlternateContent>
    <mc:Choice xmlns:p14="http://schemas.microsoft.com/office/powerpoint/2010/main" Requires="p14">
      <p:transition spd="med" p14:dur="700">
        <p:fade/>
      </p:transition>
    </mc:Choice>
    <mc:Fallback>
      <p:transition spd="med">
        <p:fade/>
      </p:transition>
    </mc:Fallback>
  </mc:AlternateConten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4" name="OfficePLUS-1"/>
          <p:cNvSpPr/>
          <p:nvPr/>
        </p:nvSpPr>
        <p:spPr>
          <a:xfrm>
            <a:off x="1724025" y="2024062"/>
            <a:ext cx="2124075" cy="2124075"/>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OfficePLUS-2"/>
          <p:cNvSpPr/>
          <p:nvPr/>
        </p:nvSpPr>
        <p:spPr>
          <a:xfrm>
            <a:off x="4998243" y="2024062"/>
            <a:ext cx="2124075" cy="2124075"/>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OfficePLUS-3"/>
          <p:cNvSpPr/>
          <p:nvPr/>
        </p:nvSpPr>
        <p:spPr>
          <a:xfrm>
            <a:off x="8272462" y="2024062"/>
            <a:ext cx="2124075" cy="2124075"/>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OfficePLUS-4"/>
          <p:cNvSpPr/>
          <p:nvPr/>
        </p:nvSpPr>
        <p:spPr>
          <a:xfrm>
            <a:off x="3780622" y="748784"/>
            <a:ext cx="4247830" cy="646331"/>
          </a:xfrm>
          <a:prstGeom prst="rect">
            <a:avLst/>
          </a:prstGeom>
        </p:spPr>
        <p:txBody>
          <a:bodyPr wrap="none">
            <a:spAutoFit/>
          </a:bodyPr>
          <a:lstStyle/>
          <a:p>
            <a:r>
              <a:rPr lang="en-US" altLang="zh-CN" sz="3600" b="1" cap="all">
                <a:cs typeface="+mn-ea"/>
                <a:sym typeface="+mn-lt"/>
              </a:rPr>
              <a:t>THIS IS your title</a:t>
            </a:r>
            <a:endParaRPr lang="zh-CN" altLang="en-US" sz="3600" b="1">
              <a:cs typeface="+mn-ea"/>
              <a:sym typeface="+mn-lt"/>
            </a:endParaRPr>
          </a:p>
        </p:txBody>
      </p:sp>
      <p:sp>
        <p:nvSpPr>
          <p:cNvPr id="8" name="OfficePLUS-5"/>
          <p:cNvSpPr/>
          <p:nvPr/>
        </p:nvSpPr>
        <p:spPr>
          <a:xfrm>
            <a:off x="1894353" y="3152001"/>
            <a:ext cx="1762021" cy="307777"/>
          </a:xfrm>
          <a:prstGeom prst="rect">
            <a:avLst/>
          </a:prstGeom>
        </p:spPr>
        <p:txBody>
          <a:bodyPr wrap="none">
            <a:spAutoFit/>
          </a:bodyPr>
          <a:lstStyle/>
          <a:p>
            <a:r>
              <a:rPr lang="en-US" altLang="zh-CN" sz="1400" cap="all">
                <a:cs typeface="+mn-ea"/>
                <a:sym typeface="+mn-lt"/>
              </a:rPr>
              <a:t>THIS IS your title</a:t>
            </a:r>
            <a:endParaRPr lang="zh-CN" altLang="en-US" sz="1400">
              <a:cs typeface="+mn-ea"/>
              <a:sym typeface="+mn-lt"/>
            </a:endParaRPr>
          </a:p>
        </p:txBody>
      </p:sp>
      <p:sp>
        <p:nvSpPr>
          <p:cNvPr id="9" name="OfficePLUS-6"/>
          <p:cNvSpPr/>
          <p:nvPr/>
        </p:nvSpPr>
        <p:spPr>
          <a:xfrm>
            <a:off x="2504272" y="2534781"/>
            <a:ext cx="474810" cy="461665"/>
          </a:xfrm>
          <a:prstGeom prst="rect">
            <a:avLst/>
          </a:prstGeom>
        </p:spPr>
        <p:txBody>
          <a:bodyPr wrap="none">
            <a:spAutoFit/>
          </a:bodyPr>
          <a:lstStyle/>
          <a:p>
            <a:r>
              <a:rPr lang="en-US" altLang="zh-CN" sz="2400" b="1" cap="all">
                <a:cs typeface="+mn-ea"/>
                <a:sym typeface="+mn-lt"/>
              </a:rPr>
              <a:t>01</a:t>
            </a:r>
            <a:endParaRPr lang="zh-CN" altLang="en-US" sz="2400" b="1">
              <a:cs typeface="+mn-ea"/>
              <a:sym typeface="+mn-lt"/>
            </a:endParaRPr>
          </a:p>
        </p:txBody>
      </p:sp>
      <p:sp>
        <p:nvSpPr>
          <p:cNvPr id="10" name="OfficePLUS-7"/>
          <p:cNvSpPr/>
          <p:nvPr/>
        </p:nvSpPr>
        <p:spPr>
          <a:xfrm>
            <a:off x="5214989" y="3152001"/>
            <a:ext cx="1762021" cy="307777"/>
          </a:xfrm>
          <a:prstGeom prst="rect">
            <a:avLst/>
          </a:prstGeom>
        </p:spPr>
        <p:txBody>
          <a:bodyPr wrap="none">
            <a:spAutoFit/>
          </a:bodyPr>
          <a:lstStyle/>
          <a:p>
            <a:r>
              <a:rPr lang="en-US" altLang="zh-CN" sz="1400" cap="all">
                <a:cs typeface="+mn-ea"/>
                <a:sym typeface="+mn-lt"/>
              </a:rPr>
              <a:t>THIS IS your title</a:t>
            </a:r>
            <a:endParaRPr lang="zh-CN" altLang="en-US" sz="1400">
              <a:cs typeface="+mn-ea"/>
              <a:sym typeface="+mn-lt"/>
            </a:endParaRPr>
          </a:p>
        </p:txBody>
      </p:sp>
      <p:sp>
        <p:nvSpPr>
          <p:cNvPr id="11" name="OfficePLUS-8"/>
          <p:cNvSpPr/>
          <p:nvPr/>
        </p:nvSpPr>
        <p:spPr>
          <a:xfrm>
            <a:off x="5824908" y="2534781"/>
            <a:ext cx="527709" cy="461665"/>
          </a:xfrm>
          <a:prstGeom prst="rect">
            <a:avLst/>
          </a:prstGeom>
        </p:spPr>
        <p:txBody>
          <a:bodyPr wrap="none">
            <a:spAutoFit/>
          </a:bodyPr>
          <a:lstStyle/>
          <a:p>
            <a:r>
              <a:rPr lang="en-US" altLang="zh-CN" sz="2400" b="1" cap="all">
                <a:cs typeface="+mn-ea"/>
                <a:sym typeface="+mn-lt"/>
              </a:rPr>
              <a:t>02</a:t>
            </a:r>
            <a:endParaRPr lang="zh-CN" altLang="en-US" sz="2400" b="1">
              <a:cs typeface="+mn-ea"/>
              <a:sym typeface="+mn-lt"/>
            </a:endParaRPr>
          </a:p>
        </p:txBody>
      </p:sp>
      <p:sp>
        <p:nvSpPr>
          <p:cNvPr id="12" name="OfficePLUS-9"/>
          <p:cNvSpPr/>
          <p:nvPr/>
        </p:nvSpPr>
        <p:spPr>
          <a:xfrm>
            <a:off x="8478889" y="3152001"/>
            <a:ext cx="1762021" cy="307777"/>
          </a:xfrm>
          <a:prstGeom prst="rect">
            <a:avLst/>
          </a:prstGeom>
        </p:spPr>
        <p:txBody>
          <a:bodyPr wrap="none">
            <a:spAutoFit/>
          </a:bodyPr>
          <a:lstStyle/>
          <a:p>
            <a:r>
              <a:rPr lang="en-US" altLang="zh-CN" sz="1400" cap="all">
                <a:cs typeface="+mn-ea"/>
                <a:sym typeface="+mn-lt"/>
              </a:rPr>
              <a:t>THIS IS your title</a:t>
            </a:r>
            <a:endParaRPr lang="zh-CN" altLang="en-US" sz="1400">
              <a:cs typeface="+mn-ea"/>
              <a:sym typeface="+mn-lt"/>
            </a:endParaRPr>
          </a:p>
        </p:txBody>
      </p:sp>
      <p:sp>
        <p:nvSpPr>
          <p:cNvPr id="13" name="OfficePLUS-10"/>
          <p:cNvSpPr/>
          <p:nvPr/>
        </p:nvSpPr>
        <p:spPr>
          <a:xfrm>
            <a:off x="9088808" y="2534781"/>
            <a:ext cx="527709" cy="461665"/>
          </a:xfrm>
          <a:prstGeom prst="rect">
            <a:avLst/>
          </a:prstGeom>
        </p:spPr>
        <p:txBody>
          <a:bodyPr wrap="none">
            <a:spAutoFit/>
          </a:bodyPr>
          <a:lstStyle/>
          <a:p>
            <a:r>
              <a:rPr lang="en-US" altLang="zh-CN" sz="2400" b="1" cap="all">
                <a:cs typeface="+mn-ea"/>
                <a:sym typeface="+mn-lt"/>
              </a:rPr>
              <a:t>03</a:t>
            </a:r>
            <a:endParaRPr lang="zh-CN" altLang="en-US" sz="2400" b="1">
              <a:cs typeface="+mn-ea"/>
              <a:sym typeface="+mn-lt"/>
            </a:endParaRPr>
          </a:p>
        </p:txBody>
      </p:sp>
      <p:sp>
        <p:nvSpPr>
          <p:cNvPr id="14" name="OfficePLUS-11"/>
          <p:cNvSpPr/>
          <p:nvPr/>
        </p:nvSpPr>
        <p:spPr>
          <a:xfrm>
            <a:off x="4370841" y="4640036"/>
            <a:ext cx="6694487" cy="889859"/>
          </a:xfrm>
          <a:prstGeom prst="rect">
            <a:avLst/>
          </a:prstGeom>
        </p:spPr>
        <p:txBody>
          <a:bodyPr wrap="square">
            <a:spAutoFit/>
          </a:bodyPr>
          <a:lstStyle/>
          <a:p>
            <a:pPr fontAlgn="base">
              <a:lnSpc>
                <a:spcPct val="200000"/>
              </a:lnSpc>
              <a:spcBef>
                <a:spcPct val="0"/>
              </a:spcBef>
              <a:spcAft>
                <a:spcPct val="0"/>
              </a:spcAft>
            </a:pPr>
            <a:r>
              <a:rPr lang="zh-CN" altLang="en-US" sz="1400">
                <a:cs typeface="+mn-ea"/>
                <a:sym typeface="+mn-lt"/>
              </a:rPr>
              <a:t>在此输入正文内容在此输入正文内容在此输入正文内容在此输入正文内容</a:t>
            </a:r>
            <a:endParaRPr lang="zh-CN" altLang="en-US" sz="1400">
              <a:cs typeface="+mn-ea"/>
              <a:sym typeface="+mn-lt"/>
            </a:endParaRPr>
          </a:p>
          <a:p>
            <a:pPr fontAlgn="base">
              <a:lnSpc>
                <a:spcPct val="200000"/>
              </a:lnSpc>
              <a:spcBef>
                <a:spcPct val="0"/>
              </a:spcBef>
              <a:spcAft>
                <a:spcPct val="0"/>
              </a:spcAft>
            </a:pPr>
            <a:r>
              <a:rPr lang="zh-CN" altLang="en-US" sz="1400">
                <a:cs typeface="+mn-ea"/>
                <a:sym typeface="+mn-lt"/>
              </a:rPr>
              <a:t>在此输入正文内容在此输入正文内容</a:t>
            </a:r>
            <a:endParaRPr lang="zh-CN" altLang="en-US" sz="1400">
              <a:cs typeface="+mn-ea"/>
              <a:sym typeface="+mn-lt"/>
            </a:endParaRPr>
          </a:p>
        </p:txBody>
      </p:sp>
      <p:sp>
        <p:nvSpPr>
          <p:cNvPr id="15" name="OfficePLUS-12"/>
          <p:cNvSpPr/>
          <p:nvPr/>
        </p:nvSpPr>
        <p:spPr>
          <a:xfrm>
            <a:off x="4351791" y="5573486"/>
            <a:ext cx="6694487" cy="378886"/>
          </a:xfrm>
          <a:prstGeom prst="rect">
            <a:avLst/>
          </a:prstGeom>
        </p:spPr>
        <p:txBody>
          <a:bodyPr wrap="square">
            <a:spAutoFit/>
          </a:bodyPr>
          <a:lstStyle/>
          <a:p>
            <a:pPr fontAlgn="base">
              <a:lnSpc>
                <a:spcPct val="150000"/>
              </a:lnSpc>
              <a:spcBef>
                <a:spcPct val="0"/>
              </a:spcBef>
              <a:spcAft>
                <a:spcPct val="0"/>
              </a:spcAft>
            </a:pPr>
            <a:r>
              <a:rPr lang="en-US" altLang="zh-CN" sz="1400">
                <a:cs typeface="+mn-ea"/>
                <a:sym typeface="+mn-lt"/>
              </a:rPr>
              <a:t>Enter your body content here, wish your PPT is the most perfect.</a:t>
            </a:r>
            <a:endParaRPr lang="zh-CN" altLang="en-US" sz="1400">
              <a:cs typeface="+mn-ea"/>
              <a:sym typeface="+mn-lt"/>
            </a:endParaRPr>
          </a:p>
        </p:txBody>
      </p:sp>
      <p:sp>
        <p:nvSpPr>
          <p:cNvPr id="24" name="OfficePLUS-13"/>
          <p:cNvSpPr/>
          <p:nvPr>
            <p:custDataLst>
              <p:tags r:id="rId2"/>
            </p:custDataLst>
          </p:nvPr>
        </p:nvSpPr>
        <p:spPr>
          <a:xfrm>
            <a:off x="2168108" y="5028032"/>
            <a:ext cx="1728814" cy="489570"/>
          </a:xfrm>
          <a:custGeom>
            <a:rect l="l" t="t" r="r" b="b"/>
            <a:pathLst>
              <a:path w="1728814" h="489570">
                <a:moveTo>
                  <a:pt x="1728814" y="87357"/>
                </a:moveTo>
                <a:lnTo>
                  <a:pt x="1728814" y="97704"/>
                </a:lnTo>
                <a:lnTo>
                  <a:pt x="1686781" y="116867"/>
                </a:lnTo>
                <a:cubicBezTo>
                  <a:pt x="1636998" y="147451"/>
                  <a:pt x="1579625" y="198797"/>
                  <a:pt x="1514661" y="270904"/>
                </a:cubicBezTo>
                <a:lnTo>
                  <a:pt x="1641575" y="270904"/>
                </a:lnTo>
                <a:cubicBezTo>
                  <a:pt x="1655862" y="246013"/>
                  <a:pt x="1671629" y="222405"/>
                  <a:pt x="1688874" y="200081"/>
                </a:cubicBezTo>
                <a:lnTo>
                  <a:pt x="1728814" y="155200"/>
                </a:lnTo>
                <a:lnTo>
                  <a:pt x="1728814" y="187441"/>
                </a:lnTo>
                <a:lnTo>
                  <a:pt x="1726421" y="190788"/>
                </a:lnTo>
                <a:cubicBezTo>
                  <a:pt x="1710710" y="216294"/>
                  <a:pt x="1694036" y="246683"/>
                  <a:pt x="1676400" y="281955"/>
                </a:cubicBezTo>
                <a:cubicBezTo>
                  <a:pt x="1622376" y="390227"/>
                  <a:pt x="1553171" y="454186"/>
                  <a:pt x="1468785" y="473831"/>
                </a:cubicBezTo>
                <a:cubicBezTo>
                  <a:pt x="1486435" y="476510"/>
                  <a:pt x="1501740" y="477850"/>
                  <a:pt x="1514698" y="477850"/>
                </a:cubicBezTo>
                <a:cubicBezTo>
                  <a:pt x="1555806" y="477850"/>
                  <a:pt x="1590323" y="464661"/>
                  <a:pt x="1618249" y="438284"/>
                </a:cubicBezTo>
                <a:cubicBezTo>
                  <a:pt x="1645279" y="412799"/>
                  <a:pt x="1667731" y="385750"/>
                  <a:pt x="1685604" y="357137"/>
                </a:cubicBezTo>
                <a:cubicBezTo>
                  <a:pt x="1687617" y="354008"/>
                  <a:pt x="1689181" y="352443"/>
                  <a:pt x="1690297" y="352443"/>
                </a:cubicBezTo>
                <a:cubicBezTo>
                  <a:pt x="1691637" y="352443"/>
                  <a:pt x="1692418" y="352890"/>
                  <a:pt x="1692641" y="353783"/>
                </a:cubicBezTo>
                <a:cubicBezTo>
                  <a:pt x="1692641" y="357135"/>
                  <a:pt x="1679798" y="374459"/>
                  <a:pt x="1654111" y="405755"/>
                </a:cubicBezTo>
                <a:cubicBezTo>
                  <a:pt x="1630210" y="435038"/>
                  <a:pt x="1608432" y="455212"/>
                  <a:pt x="1588776" y="466276"/>
                </a:cubicBezTo>
                <a:cubicBezTo>
                  <a:pt x="1569120" y="477341"/>
                  <a:pt x="1545110" y="482873"/>
                  <a:pt x="1516744" y="482873"/>
                </a:cubicBezTo>
                <a:cubicBezTo>
                  <a:pt x="1500437" y="482873"/>
                  <a:pt x="1480556" y="480529"/>
                  <a:pt x="1457102" y="475841"/>
                </a:cubicBezTo>
                <a:cubicBezTo>
                  <a:pt x="1442807" y="480529"/>
                  <a:pt x="1426390" y="482873"/>
                  <a:pt x="1407851" y="482873"/>
                </a:cubicBezTo>
                <a:cubicBezTo>
                  <a:pt x="1394895" y="482873"/>
                  <a:pt x="1388418" y="480529"/>
                  <a:pt x="1388418" y="475841"/>
                </a:cubicBezTo>
                <a:cubicBezTo>
                  <a:pt x="1388418" y="470483"/>
                  <a:pt x="1397124" y="467804"/>
                  <a:pt x="1414537" y="467804"/>
                </a:cubicBezTo>
                <a:cubicBezTo>
                  <a:pt x="1426816" y="467804"/>
                  <a:pt x="1440992" y="468920"/>
                  <a:pt x="1457065" y="471153"/>
                </a:cubicBezTo>
                <a:cubicBezTo>
                  <a:pt x="1491667" y="462893"/>
                  <a:pt x="1517843" y="449275"/>
                  <a:pt x="1535590" y="430299"/>
                </a:cubicBezTo>
                <a:cubicBezTo>
                  <a:pt x="1553338" y="411324"/>
                  <a:pt x="1587550" y="359978"/>
                  <a:pt x="1638226" y="276262"/>
                </a:cubicBezTo>
                <a:lnTo>
                  <a:pt x="1509304" y="276262"/>
                </a:lnTo>
                <a:cubicBezTo>
                  <a:pt x="1454609" y="333859"/>
                  <a:pt x="1412305" y="374823"/>
                  <a:pt x="1382390" y="399157"/>
                </a:cubicBezTo>
                <a:cubicBezTo>
                  <a:pt x="1312516" y="455860"/>
                  <a:pt x="1246659" y="484212"/>
                  <a:pt x="1184821" y="484212"/>
                </a:cubicBezTo>
                <a:cubicBezTo>
                  <a:pt x="1149549" y="484212"/>
                  <a:pt x="1119579" y="475952"/>
                  <a:pt x="1094910" y="459432"/>
                </a:cubicBezTo>
                <a:cubicBezTo>
                  <a:pt x="1070242" y="442912"/>
                  <a:pt x="1057908" y="422821"/>
                  <a:pt x="1057908" y="399157"/>
                </a:cubicBezTo>
                <a:cubicBezTo>
                  <a:pt x="1057908" y="386879"/>
                  <a:pt x="1061647" y="376386"/>
                  <a:pt x="1069126" y="367680"/>
                </a:cubicBezTo>
                <a:cubicBezTo>
                  <a:pt x="1076604" y="358973"/>
                  <a:pt x="1085702" y="354620"/>
                  <a:pt x="1096417" y="354620"/>
                </a:cubicBezTo>
                <a:cubicBezTo>
                  <a:pt x="1110928" y="354620"/>
                  <a:pt x="1118183" y="361652"/>
                  <a:pt x="1118183" y="375716"/>
                </a:cubicBezTo>
                <a:cubicBezTo>
                  <a:pt x="1118183" y="383083"/>
                  <a:pt x="1115688" y="389390"/>
                  <a:pt x="1110696" y="394636"/>
                </a:cubicBezTo>
                <a:cubicBezTo>
                  <a:pt x="1105704" y="399882"/>
                  <a:pt x="1099883" y="402506"/>
                  <a:pt x="1093231" y="402506"/>
                </a:cubicBezTo>
                <a:cubicBezTo>
                  <a:pt x="1082805" y="402506"/>
                  <a:pt x="1077592" y="397483"/>
                  <a:pt x="1077592" y="387437"/>
                </a:cubicBezTo>
                <a:lnTo>
                  <a:pt x="1078256" y="380739"/>
                </a:lnTo>
                <a:cubicBezTo>
                  <a:pt x="1078699" y="379846"/>
                  <a:pt x="1078921" y="378619"/>
                  <a:pt x="1078921" y="377056"/>
                </a:cubicBezTo>
                <a:cubicBezTo>
                  <a:pt x="1078921" y="374823"/>
                  <a:pt x="1077923" y="373707"/>
                  <a:pt x="1075928" y="373707"/>
                </a:cubicBezTo>
                <a:cubicBezTo>
                  <a:pt x="1073709" y="373707"/>
                  <a:pt x="1071491" y="376498"/>
                  <a:pt x="1069272" y="382079"/>
                </a:cubicBezTo>
                <a:cubicBezTo>
                  <a:pt x="1067054" y="387660"/>
                  <a:pt x="1065945" y="393353"/>
                  <a:pt x="1065945" y="399157"/>
                </a:cubicBezTo>
                <a:cubicBezTo>
                  <a:pt x="1065945" y="421035"/>
                  <a:pt x="1077432" y="439508"/>
                  <a:pt x="1100407" y="454577"/>
                </a:cubicBezTo>
                <a:cubicBezTo>
                  <a:pt x="1123382" y="469646"/>
                  <a:pt x="1151598" y="477180"/>
                  <a:pt x="1185057" y="477180"/>
                </a:cubicBezTo>
                <a:cubicBezTo>
                  <a:pt x="1233015" y="477180"/>
                  <a:pt x="1285768" y="453628"/>
                  <a:pt x="1343316" y="406524"/>
                </a:cubicBezTo>
                <a:cubicBezTo>
                  <a:pt x="1356477" y="396031"/>
                  <a:pt x="1371089" y="382190"/>
                  <a:pt x="1387152" y="365001"/>
                </a:cubicBezTo>
                <a:cubicBezTo>
                  <a:pt x="1419047" y="331515"/>
                  <a:pt x="1444476" y="305395"/>
                  <a:pt x="1463438" y="286643"/>
                </a:cubicBezTo>
                <a:lnTo>
                  <a:pt x="1473473" y="276262"/>
                </a:lnTo>
                <a:lnTo>
                  <a:pt x="1408510" y="276262"/>
                </a:lnTo>
                <a:lnTo>
                  <a:pt x="1412528" y="270235"/>
                </a:lnTo>
                <a:cubicBezTo>
                  <a:pt x="1433959" y="270235"/>
                  <a:pt x="1455949" y="270458"/>
                  <a:pt x="1478496" y="270904"/>
                </a:cubicBezTo>
                <a:cubicBezTo>
                  <a:pt x="1543906" y="198127"/>
                  <a:pt x="1607363" y="144940"/>
                  <a:pt x="1668866" y="111342"/>
                </a:cubicBezTo>
                <a:close/>
                <a:moveTo>
                  <a:pt x="1156879" y="71493"/>
                </a:moveTo>
                <a:cubicBezTo>
                  <a:pt x="1151744" y="72609"/>
                  <a:pt x="1144154" y="74394"/>
                  <a:pt x="1134108" y="76846"/>
                </a:cubicBezTo>
                <a:cubicBezTo>
                  <a:pt x="1125848" y="79078"/>
                  <a:pt x="1113793" y="82090"/>
                  <a:pt x="1097943" y="85882"/>
                </a:cubicBezTo>
                <a:cubicBezTo>
                  <a:pt x="1043472" y="98819"/>
                  <a:pt x="1000107" y="117836"/>
                  <a:pt x="967848" y="142932"/>
                </a:cubicBezTo>
                <a:cubicBezTo>
                  <a:pt x="935590" y="168027"/>
                  <a:pt x="919460" y="195185"/>
                  <a:pt x="919460" y="224405"/>
                </a:cubicBezTo>
                <a:cubicBezTo>
                  <a:pt x="919460" y="252513"/>
                  <a:pt x="933190" y="272366"/>
                  <a:pt x="960649" y="283964"/>
                </a:cubicBezTo>
                <a:cubicBezTo>
                  <a:pt x="1019808" y="189606"/>
                  <a:pt x="1085218" y="118782"/>
                  <a:pt x="1156879" y="71493"/>
                </a:cubicBezTo>
                <a:close/>
                <a:moveTo>
                  <a:pt x="1251980" y="25449"/>
                </a:moveTo>
                <a:cubicBezTo>
                  <a:pt x="1255775" y="25449"/>
                  <a:pt x="1257672" y="26569"/>
                  <a:pt x="1257672" y="28809"/>
                </a:cubicBezTo>
                <a:cubicBezTo>
                  <a:pt x="1257672" y="32621"/>
                  <a:pt x="1248464" y="38617"/>
                  <a:pt x="1230046" y="46797"/>
                </a:cubicBezTo>
                <a:cubicBezTo>
                  <a:pt x="1211629" y="54977"/>
                  <a:pt x="1190588" y="62316"/>
                  <a:pt x="1166925" y="68814"/>
                </a:cubicBezTo>
                <a:cubicBezTo>
                  <a:pt x="1111337" y="108520"/>
                  <a:pt x="1056308" y="179347"/>
                  <a:pt x="1001837" y="281295"/>
                </a:cubicBezTo>
                <a:lnTo>
                  <a:pt x="996479" y="291331"/>
                </a:lnTo>
                <a:cubicBezTo>
                  <a:pt x="999158" y="291777"/>
                  <a:pt x="1002283" y="292001"/>
                  <a:pt x="1005855" y="292001"/>
                </a:cubicBezTo>
                <a:cubicBezTo>
                  <a:pt x="1033091" y="292001"/>
                  <a:pt x="1058206" y="283629"/>
                  <a:pt x="1081200" y="266886"/>
                </a:cubicBezTo>
                <a:cubicBezTo>
                  <a:pt x="1104193" y="250143"/>
                  <a:pt x="1118146" y="229939"/>
                  <a:pt x="1123057" y="206276"/>
                </a:cubicBezTo>
                <a:cubicBezTo>
                  <a:pt x="1123950" y="202704"/>
                  <a:pt x="1125178" y="200918"/>
                  <a:pt x="1126741" y="200918"/>
                </a:cubicBezTo>
                <a:cubicBezTo>
                  <a:pt x="1128080" y="200918"/>
                  <a:pt x="1128750" y="201811"/>
                  <a:pt x="1128750" y="203597"/>
                </a:cubicBezTo>
                <a:cubicBezTo>
                  <a:pt x="1128750" y="217215"/>
                  <a:pt x="1121383" y="232730"/>
                  <a:pt x="1106649" y="250143"/>
                </a:cubicBezTo>
                <a:cubicBezTo>
                  <a:pt x="1080307" y="281843"/>
                  <a:pt x="1046262" y="297693"/>
                  <a:pt x="1004516" y="297693"/>
                </a:cubicBezTo>
                <a:cubicBezTo>
                  <a:pt x="1000497" y="297693"/>
                  <a:pt x="996591" y="297470"/>
                  <a:pt x="992796" y="297024"/>
                </a:cubicBezTo>
                <a:lnTo>
                  <a:pt x="983419" y="315441"/>
                </a:lnTo>
                <a:cubicBezTo>
                  <a:pt x="967123" y="346695"/>
                  <a:pt x="952724" y="369912"/>
                  <a:pt x="940222" y="385093"/>
                </a:cubicBezTo>
                <a:cubicBezTo>
                  <a:pt x="928613" y="399380"/>
                  <a:pt x="912763" y="413668"/>
                  <a:pt x="892671" y="427955"/>
                </a:cubicBezTo>
                <a:cubicBezTo>
                  <a:pt x="836638" y="467692"/>
                  <a:pt x="779264" y="487561"/>
                  <a:pt x="720552" y="487561"/>
                </a:cubicBezTo>
                <a:cubicBezTo>
                  <a:pt x="687735" y="487561"/>
                  <a:pt x="660667" y="480640"/>
                  <a:pt x="639347" y="466799"/>
                </a:cubicBezTo>
                <a:cubicBezTo>
                  <a:pt x="618028" y="452958"/>
                  <a:pt x="607368" y="435210"/>
                  <a:pt x="607368" y="413556"/>
                </a:cubicBezTo>
                <a:cubicBezTo>
                  <a:pt x="607368" y="401947"/>
                  <a:pt x="610661" y="392069"/>
                  <a:pt x="617246" y="383921"/>
                </a:cubicBezTo>
                <a:cubicBezTo>
                  <a:pt x="623832" y="375772"/>
                  <a:pt x="631813" y="371698"/>
                  <a:pt x="641189" y="371698"/>
                </a:cubicBezTo>
                <a:cubicBezTo>
                  <a:pt x="655700" y="371698"/>
                  <a:pt x="662955" y="379288"/>
                  <a:pt x="662955" y="394469"/>
                </a:cubicBezTo>
                <a:cubicBezTo>
                  <a:pt x="662955" y="401836"/>
                  <a:pt x="660555" y="408087"/>
                  <a:pt x="655756" y="413221"/>
                </a:cubicBezTo>
                <a:cubicBezTo>
                  <a:pt x="650956" y="418356"/>
                  <a:pt x="645096" y="420923"/>
                  <a:pt x="638175" y="420923"/>
                </a:cubicBezTo>
                <a:cubicBezTo>
                  <a:pt x="627683" y="420923"/>
                  <a:pt x="622437" y="415900"/>
                  <a:pt x="622437" y="405854"/>
                </a:cubicBezTo>
                <a:lnTo>
                  <a:pt x="622437" y="399157"/>
                </a:lnTo>
                <a:cubicBezTo>
                  <a:pt x="622437" y="397148"/>
                  <a:pt x="621767" y="396031"/>
                  <a:pt x="620428" y="395808"/>
                </a:cubicBezTo>
                <a:cubicBezTo>
                  <a:pt x="616409" y="395808"/>
                  <a:pt x="614400" y="401501"/>
                  <a:pt x="614400" y="412886"/>
                </a:cubicBezTo>
                <a:cubicBezTo>
                  <a:pt x="614400" y="432085"/>
                  <a:pt x="623776" y="448214"/>
                  <a:pt x="642529" y="461274"/>
                </a:cubicBezTo>
                <a:cubicBezTo>
                  <a:pt x="661281" y="474334"/>
                  <a:pt x="684610" y="480864"/>
                  <a:pt x="712515" y="480864"/>
                </a:cubicBezTo>
                <a:cubicBezTo>
                  <a:pt x="779711" y="480864"/>
                  <a:pt x="840209" y="447266"/>
                  <a:pt x="894011" y="380070"/>
                </a:cubicBezTo>
                <a:cubicBezTo>
                  <a:pt x="909861" y="360201"/>
                  <a:pt x="931181" y="329505"/>
                  <a:pt x="957970" y="287982"/>
                </a:cubicBezTo>
                <a:cubicBezTo>
                  <a:pt x="920019" y="271462"/>
                  <a:pt x="901043" y="244785"/>
                  <a:pt x="901043" y="207950"/>
                </a:cubicBezTo>
                <a:cubicBezTo>
                  <a:pt x="901043" y="163302"/>
                  <a:pt x="926158" y="130150"/>
                  <a:pt x="976387" y="108496"/>
                </a:cubicBezTo>
                <a:cubicBezTo>
                  <a:pt x="1001837" y="97333"/>
                  <a:pt x="1041909" y="87176"/>
                  <a:pt x="1096603" y="78023"/>
                </a:cubicBezTo>
                <a:lnTo>
                  <a:pt x="1133438" y="71995"/>
                </a:lnTo>
                <a:lnTo>
                  <a:pt x="1164915" y="65298"/>
                </a:lnTo>
                <a:cubicBezTo>
                  <a:pt x="1176970" y="56369"/>
                  <a:pt x="1192653" y="47495"/>
                  <a:pt x="1211964" y="38677"/>
                </a:cubicBezTo>
                <a:cubicBezTo>
                  <a:pt x="1231274" y="29859"/>
                  <a:pt x="1244613" y="25449"/>
                  <a:pt x="1251980" y="25449"/>
                </a:cubicBezTo>
                <a:close/>
                <a:moveTo>
                  <a:pt x="371699" y="20427"/>
                </a:moveTo>
                <a:cubicBezTo>
                  <a:pt x="436662" y="20427"/>
                  <a:pt x="491803" y="35049"/>
                  <a:pt x="537121" y="64294"/>
                </a:cubicBezTo>
                <a:cubicBezTo>
                  <a:pt x="577974" y="38844"/>
                  <a:pt x="617488" y="26119"/>
                  <a:pt x="655663" y="26119"/>
                </a:cubicBezTo>
                <a:cubicBezTo>
                  <a:pt x="685577" y="26119"/>
                  <a:pt x="709631" y="35049"/>
                  <a:pt x="727826" y="52908"/>
                </a:cubicBezTo>
                <a:cubicBezTo>
                  <a:pt x="746020" y="70768"/>
                  <a:pt x="755117" y="94320"/>
                  <a:pt x="755117" y="123564"/>
                </a:cubicBezTo>
                <a:cubicBezTo>
                  <a:pt x="755117" y="135173"/>
                  <a:pt x="753573" y="147898"/>
                  <a:pt x="750486" y="161739"/>
                </a:cubicBezTo>
                <a:cubicBezTo>
                  <a:pt x="747400" y="175580"/>
                  <a:pt x="744422" y="182500"/>
                  <a:pt x="741555" y="182500"/>
                </a:cubicBezTo>
                <a:cubicBezTo>
                  <a:pt x="739319" y="182500"/>
                  <a:pt x="738201" y="181384"/>
                  <a:pt x="738201" y="179152"/>
                </a:cubicBezTo>
                <a:cubicBezTo>
                  <a:pt x="738201" y="178482"/>
                  <a:pt x="738426" y="177477"/>
                  <a:pt x="738876" y="176138"/>
                </a:cubicBezTo>
                <a:cubicBezTo>
                  <a:pt x="744904" y="160511"/>
                  <a:pt x="747917" y="143656"/>
                  <a:pt x="747917" y="125574"/>
                </a:cubicBezTo>
                <a:cubicBezTo>
                  <a:pt x="747917" y="97445"/>
                  <a:pt x="739540" y="74842"/>
                  <a:pt x="722784" y="57764"/>
                </a:cubicBezTo>
                <a:cubicBezTo>
                  <a:pt x="706029" y="40686"/>
                  <a:pt x="683910" y="32147"/>
                  <a:pt x="656426" y="32147"/>
                </a:cubicBezTo>
                <a:cubicBezTo>
                  <a:pt x="619560" y="32147"/>
                  <a:pt x="581578" y="44313"/>
                  <a:pt x="542479" y="68647"/>
                </a:cubicBezTo>
                <a:cubicBezTo>
                  <a:pt x="573733" y="91864"/>
                  <a:pt x="589360" y="118988"/>
                  <a:pt x="589360" y="150019"/>
                </a:cubicBezTo>
                <a:cubicBezTo>
                  <a:pt x="589360" y="199802"/>
                  <a:pt x="555539" y="229381"/>
                  <a:pt x="487896" y="238757"/>
                </a:cubicBezTo>
                <a:cubicBezTo>
                  <a:pt x="543483" y="258179"/>
                  <a:pt x="571277" y="293787"/>
                  <a:pt x="571277" y="345579"/>
                </a:cubicBezTo>
                <a:cubicBezTo>
                  <a:pt x="571277" y="383976"/>
                  <a:pt x="554925" y="417574"/>
                  <a:pt x="522220" y="446373"/>
                </a:cubicBezTo>
                <a:cubicBezTo>
                  <a:pt x="489515" y="475171"/>
                  <a:pt x="451284" y="489570"/>
                  <a:pt x="407529" y="489570"/>
                </a:cubicBezTo>
                <a:cubicBezTo>
                  <a:pt x="386544" y="489570"/>
                  <a:pt x="369857" y="484156"/>
                  <a:pt x="357467" y="473329"/>
                </a:cubicBezTo>
                <a:cubicBezTo>
                  <a:pt x="345077" y="462502"/>
                  <a:pt x="338882" y="447824"/>
                  <a:pt x="338882" y="429295"/>
                </a:cubicBezTo>
                <a:cubicBezTo>
                  <a:pt x="338882" y="400720"/>
                  <a:pt x="351997" y="372424"/>
                  <a:pt x="378228" y="344407"/>
                </a:cubicBezTo>
                <a:cubicBezTo>
                  <a:pt x="404459" y="316390"/>
                  <a:pt x="430858" y="302381"/>
                  <a:pt x="457424" y="302381"/>
                </a:cubicBezTo>
                <a:cubicBezTo>
                  <a:pt x="472158" y="302381"/>
                  <a:pt x="484213" y="307014"/>
                  <a:pt x="493589" y="316278"/>
                </a:cubicBezTo>
                <a:cubicBezTo>
                  <a:pt x="502965" y="325543"/>
                  <a:pt x="507653" y="337430"/>
                  <a:pt x="507653" y="351941"/>
                </a:cubicBezTo>
                <a:cubicBezTo>
                  <a:pt x="507653" y="360648"/>
                  <a:pt x="504974" y="371475"/>
                  <a:pt x="499616" y="384423"/>
                </a:cubicBezTo>
                <a:cubicBezTo>
                  <a:pt x="494259" y="397371"/>
                  <a:pt x="489905" y="403845"/>
                  <a:pt x="486557" y="403845"/>
                </a:cubicBezTo>
                <a:cubicBezTo>
                  <a:pt x="484101" y="403845"/>
                  <a:pt x="482873" y="402952"/>
                  <a:pt x="482873" y="401166"/>
                </a:cubicBezTo>
                <a:cubicBezTo>
                  <a:pt x="482873" y="400273"/>
                  <a:pt x="483320" y="398934"/>
                  <a:pt x="484213" y="397148"/>
                </a:cubicBezTo>
                <a:cubicBezTo>
                  <a:pt x="495821" y="380181"/>
                  <a:pt x="501626" y="364889"/>
                  <a:pt x="501626" y="351271"/>
                </a:cubicBezTo>
                <a:cubicBezTo>
                  <a:pt x="501626" y="338547"/>
                  <a:pt x="497504" y="328278"/>
                  <a:pt x="489262" y="320464"/>
                </a:cubicBezTo>
                <a:cubicBezTo>
                  <a:pt x="481019" y="312651"/>
                  <a:pt x="470216" y="308744"/>
                  <a:pt x="456853" y="308744"/>
                </a:cubicBezTo>
                <a:cubicBezTo>
                  <a:pt x="431679" y="308744"/>
                  <a:pt x="407063" y="322027"/>
                  <a:pt x="383005" y="348593"/>
                </a:cubicBezTo>
                <a:cubicBezTo>
                  <a:pt x="358948" y="375158"/>
                  <a:pt x="346919" y="402282"/>
                  <a:pt x="346919" y="429964"/>
                </a:cubicBezTo>
                <a:cubicBezTo>
                  <a:pt x="346919" y="444698"/>
                  <a:pt x="351933" y="456977"/>
                  <a:pt x="361961" y="466799"/>
                </a:cubicBezTo>
                <a:cubicBezTo>
                  <a:pt x="371990" y="476622"/>
                  <a:pt x="384469" y="481533"/>
                  <a:pt x="399398" y="481533"/>
                </a:cubicBezTo>
                <a:cubicBezTo>
                  <a:pt x="433495" y="481533"/>
                  <a:pt x="464750" y="464958"/>
                  <a:pt x="493162" y="431806"/>
                </a:cubicBezTo>
                <a:cubicBezTo>
                  <a:pt x="521575" y="398655"/>
                  <a:pt x="535782" y="362210"/>
                  <a:pt x="535782" y="322473"/>
                </a:cubicBezTo>
                <a:cubicBezTo>
                  <a:pt x="535782" y="285415"/>
                  <a:pt x="517922" y="258179"/>
                  <a:pt x="482203" y="240767"/>
                </a:cubicBezTo>
                <a:lnTo>
                  <a:pt x="462781" y="243111"/>
                </a:lnTo>
                <a:cubicBezTo>
                  <a:pt x="457424" y="243780"/>
                  <a:pt x="452066" y="244115"/>
                  <a:pt x="446708" y="244115"/>
                </a:cubicBezTo>
                <a:cubicBezTo>
                  <a:pt x="429742" y="244115"/>
                  <a:pt x="421258" y="241325"/>
                  <a:pt x="421258" y="235744"/>
                </a:cubicBezTo>
                <a:cubicBezTo>
                  <a:pt x="421258" y="231725"/>
                  <a:pt x="428290" y="229716"/>
                  <a:pt x="442355" y="229716"/>
                </a:cubicBezTo>
                <a:cubicBezTo>
                  <a:pt x="452401" y="229716"/>
                  <a:pt x="465684" y="231725"/>
                  <a:pt x="482203" y="235744"/>
                </a:cubicBezTo>
                <a:cubicBezTo>
                  <a:pt x="505421" y="228600"/>
                  <a:pt x="523782" y="216098"/>
                  <a:pt x="537288" y="198239"/>
                </a:cubicBezTo>
                <a:cubicBezTo>
                  <a:pt x="550795" y="180380"/>
                  <a:pt x="557548" y="159841"/>
                  <a:pt x="557548" y="136624"/>
                </a:cubicBezTo>
                <a:cubicBezTo>
                  <a:pt x="557548" y="114300"/>
                  <a:pt x="548953" y="94096"/>
                  <a:pt x="531763" y="76014"/>
                </a:cubicBezTo>
                <a:cubicBezTo>
                  <a:pt x="482873" y="113519"/>
                  <a:pt x="436885" y="177143"/>
                  <a:pt x="393800" y="266886"/>
                </a:cubicBezTo>
                <a:cubicBezTo>
                  <a:pt x="367234" y="322027"/>
                  <a:pt x="342900" y="361987"/>
                  <a:pt x="320799" y="386767"/>
                </a:cubicBezTo>
                <a:cubicBezTo>
                  <a:pt x="299368" y="410654"/>
                  <a:pt x="268896" y="432420"/>
                  <a:pt x="229382" y="452065"/>
                </a:cubicBezTo>
                <a:cubicBezTo>
                  <a:pt x="182724" y="474836"/>
                  <a:pt x="141089" y="486221"/>
                  <a:pt x="104478" y="486221"/>
                </a:cubicBezTo>
                <a:cubicBezTo>
                  <a:pt x="74563" y="486221"/>
                  <a:pt x="49672" y="479357"/>
                  <a:pt x="29803" y="465627"/>
                </a:cubicBezTo>
                <a:cubicBezTo>
                  <a:pt x="9935" y="451898"/>
                  <a:pt x="0" y="434764"/>
                  <a:pt x="0" y="414226"/>
                </a:cubicBezTo>
                <a:cubicBezTo>
                  <a:pt x="0" y="402840"/>
                  <a:pt x="3405" y="393018"/>
                  <a:pt x="10214" y="384758"/>
                </a:cubicBezTo>
                <a:cubicBezTo>
                  <a:pt x="17023" y="376498"/>
                  <a:pt x="25115" y="372368"/>
                  <a:pt x="34491" y="372368"/>
                </a:cubicBezTo>
                <a:cubicBezTo>
                  <a:pt x="48109" y="372368"/>
                  <a:pt x="54918" y="379958"/>
                  <a:pt x="54918" y="395139"/>
                </a:cubicBezTo>
                <a:cubicBezTo>
                  <a:pt x="54918" y="402729"/>
                  <a:pt x="52630" y="409203"/>
                  <a:pt x="48053" y="414561"/>
                </a:cubicBezTo>
                <a:cubicBezTo>
                  <a:pt x="43477" y="419918"/>
                  <a:pt x="37840" y="422597"/>
                  <a:pt x="31143" y="422597"/>
                </a:cubicBezTo>
                <a:cubicBezTo>
                  <a:pt x="19534" y="422597"/>
                  <a:pt x="13953" y="416570"/>
                  <a:pt x="14399" y="404515"/>
                </a:cubicBezTo>
                <a:cubicBezTo>
                  <a:pt x="14623" y="399603"/>
                  <a:pt x="14176" y="397148"/>
                  <a:pt x="13060" y="397148"/>
                </a:cubicBezTo>
                <a:cubicBezTo>
                  <a:pt x="9488" y="397148"/>
                  <a:pt x="7702" y="403064"/>
                  <a:pt x="7702" y="414895"/>
                </a:cubicBezTo>
                <a:cubicBezTo>
                  <a:pt x="7702" y="433425"/>
                  <a:pt x="16799" y="448828"/>
                  <a:pt x="34994" y="461107"/>
                </a:cubicBezTo>
                <a:cubicBezTo>
                  <a:pt x="53188" y="473385"/>
                  <a:pt x="76126" y="479524"/>
                  <a:pt x="103808" y="479524"/>
                </a:cubicBezTo>
                <a:cubicBezTo>
                  <a:pt x="152698" y="479524"/>
                  <a:pt x="197012" y="461441"/>
                  <a:pt x="236749" y="425276"/>
                </a:cubicBezTo>
                <a:cubicBezTo>
                  <a:pt x="253938" y="409649"/>
                  <a:pt x="268896" y="393297"/>
                  <a:pt x="281620" y="376219"/>
                </a:cubicBezTo>
                <a:cubicBezTo>
                  <a:pt x="294345" y="359141"/>
                  <a:pt x="323478" y="315776"/>
                  <a:pt x="369020" y="246124"/>
                </a:cubicBezTo>
                <a:cubicBezTo>
                  <a:pt x="391121" y="212861"/>
                  <a:pt x="417686" y="179040"/>
                  <a:pt x="448717" y="144661"/>
                </a:cubicBezTo>
                <a:cubicBezTo>
                  <a:pt x="479748" y="110282"/>
                  <a:pt x="505756" y="85836"/>
                  <a:pt x="526740" y="71326"/>
                </a:cubicBezTo>
                <a:cubicBezTo>
                  <a:pt x="491468" y="41635"/>
                  <a:pt x="440346" y="26789"/>
                  <a:pt x="373373" y="26789"/>
                </a:cubicBezTo>
                <a:cubicBezTo>
                  <a:pt x="279165" y="26789"/>
                  <a:pt x="197235" y="60833"/>
                  <a:pt x="127583" y="128922"/>
                </a:cubicBezTo>
                <a:cubicBezTo>
                  <a:pt x="70433" y="184733"/>
                  <a:pt x="41858" y="237306"/>
                  <a:pt x="41858" y="286643"/>
                </a:cubicBezTo>
                <a:cubicBezTo>
                  <a:pt x="41858" y="311646"/>
                  <a:pt x="49895" y="331515"/>
                  <a:pt x="65968" y="346248"/>
                </a:cubicBezTo>
                <a:cubicBezTo>
                  <a:pt x="82042" y="360982"/>
                  <a:pt x="103808" y="368349"/>
                  <a:pt x="131267" y="368349"/>
                </a:cubicBezTo>
                <a:cubicBezTo>
                  <a:pt x="176138" y="368349"/>
                  <a:pt x="222517" y="346807"/>
                  <a:pt x="270402" y="303721"/>
                </a:cubicBezTo>
                <a:cubicBezTo>
                  <a:pt x="318288" y="260635"/>
                  <a:pt x="342231" y="218777"/>
                  <a:pt x="342231" y="178147"/>
                </a:cubicBezTo>
                <a:cubicBezTo>
                  <a:pt x="342231" y="145777"/>
                  <a:pt x="325599" y="129592"/>
                  <a:pt x="292336" y="129592"/>
                </a:cubicBezTo>
                <a:cubicBezTo>
                  <a:pt x="259073" y="129592"/>
                  <a:pt x="223410" y="148050"/>
                  <a:pt x="185347" y="184965"/>
                </a:cubicBezTo>
                <a:cubicBezTo>
                  <a:pt x="147284" y="221880"/>
                  <a:pt x="128253" y="256619"/>
                  <a:pt x="128253" y="289180"/>
                </a:cubicBezTo>
                <a:cubicBezTo>
                  <a:pt x="128253" y="297210"/>
                  <a:pt x="130932" y="304125"/>
                  <a:pt x="136290" y="309924"/>
                </a:cubicBezTo>
                <a:cubicBezTo>
                  <a:pt x="141647" y="315723"/>
                  <a:pt x="147898" y="318622"/>
                  <a:pt x="155042" y="318622"/>
                </a:cubicBezTo>
                <a:cubicBezTo>
                  <a:pt x="158837" y="319292"/>
                  <a:pt x="160735" y="320185"/>
                  <a:pt x="160735" y="321301"/>
                </a:cubicBezTo>
                <a:cubicBezTo>
                  <a:pt x="160735" y="323310"/>
                  <a:pt x="158614" y="324315"/>
                  <a:pt x="154372" y="324315"/>
                </a:cubicBezTo>
                <a:cubicBezTo>
                  <a:pt x="143657" y="324315"/>
                  <a:pt x="134615" y="319463"/>
                  <a:pt x="127248" y="309759"/>
                </a:cubicBezTo>
                <a:cubicBezTo>
                  <a:pt x="119881" y="300055"/>
                  <a:pt x="116198" y="288178"/>
                  <a:pt x="116198" y="274127"/>
                </a:cubicBezTo>
                <a:cubicBezTo>
                  <a:pt x="116198" y="239553"/>
                  <a:pt x="135285" y="205815"/>
                  <a:pt x="173459" y="172915"/>
                </a:cubicBezTo>
                <a:cubicBezTo>
                  <a:pt x="211634" y="140015"/>
                  <a:pt x="250813" y="123564"/>
                  <a:pt x="290996" y="123564"/>
                </a:cubicBezTo>
                <a:cubicBezTo>
                  <a:pt x="329394" y="123564"/>
                  <a:pt x="348593" y="141312"/>
                  <a:pt x="348593" y="176808"/>
                </a:cubicBezTo>
                <a:cubicBezTo>
                  <a:pt x="348593" y="220117"/>
                  <a:pt x="324148" y="263872"/>
                  <a:pt x="275258" y="308074"/>
                </a:cubicBezTo>
                <a:cubicBezTo>
                  <a:pt x="226368" y="352276"/>
                  <a:pt x="178148" y="374377"/>
                  <a:pt x="130597" y="374377"/>
                </a:cubicBezTo>
                <a:cubicBezTo>
                  <a:pt x="99566" y="374377"/>
                  <a:pt x="74731" y="365057"/>
                  <a:pt x="56090" y="346416"/>
                </a:cubicBezTo>
                <a:cubicBezTo>
                  <a:pt x="37449" y="327775"/>
                  <a:pt x="28129" y="302828"/>
                  <a:pt x="28129" y="271574"/>
                </a:cubicBezTo>
                <a:cubicBezTo>
                  <a:pt x="28129" y="208396"/>
                  <a:pt x="63792" y="150744"/>
                  <a:pt x="135118" y="98617"/>
                </a:cubicBezTo>
                <a:cubicBezTo>
                  <a:pt x="206444" y="46490"/>
                  <a:pt x="285304" y="20427"/>
                  <a:pt x="371699" y="20427"/>
                </a:cubicBezTo>
                <a:close/>
                <a:moveTo>
                  <a:pt x="1445345" y="0"/>
                </a:moveTo>
                <a:cubicBezTo>
                  <a:pt x="1468785" y="0"/>
                  <a:pt x="1487147" y="5804"/>
                  <a:pt x="1500430" y="17413"/>
                </a:cubicBezTo>
                <a:cubicBezTo>
                  <a:pt x="1513713" y="29021"/>
                  <a:pt x="1520354" y="44983"/>
                  <a:pt x="1520354" y="65298"/>
                </a:cubicBezTo>
                <a:cubicBezTo>
                  <a:pt x="1520354" y="80479"/>
                  <a:pt x="1514996" y="98450"/>
                  <a:pt x="1504281" y="119211"/>
                </a:cubicBezTo>
                <a:cubicBezTo>
                  <a:pt x="1494681" y="138187"/>
                  <a:pt x="1489882" y="151023"/>
                  <a:pt x="1489882" y="157720"/>
                </a:cubicBezTo>
                <a:cubicBezTo>
                  <a:pt x="1489882" y="174240"/>
                  <a:pt x="1499720" y="182500"/>
                  <a:pt x="1519397" y="182500"/>
                </a:cubicBezTo>
                <a:cubicBezTo>
                  <a:pt x="1541756" y="182500"/>
                  <a:pt x="1564898" y="165926"/>
                  <a:pt x="1588823" y="132778"/>
                </a:cubicBezTo>
                <a:cubicBezTo>
                  <a:pt x="1590836" y="130096"/>
                  <a:pt x="1592514" y="128755"/>
                  <a:pt x="1593857" y="128755"/>
                </a:cubicBezTo>
                <a:cubicBezTo>
                  <a:pt x="1595643" y="128755"/>
                  <a:pt x="1596535" y="129648"/>
                  <a:pt x="1596535" y="131434"/>
                </a:cubicBezTo>
                <a:cubicBezTo>
                  <a:pt x="1596535" y="133896"/>
                  <a:pt x="1592400" y="139830"/>
                  <a:pt x="1584130" y="149234"/>
                </a:cubicBezTo>
                <a:cubicBezTo>
                  <a:pt x="1561328" y="175430"/>
                  <a:pt x="1539755" y="188528"/>
                  <a:pt x="1519412" y="188528"/>
                </a:cubicBezTo>
                <a:cubicBezTo>
                  <a:pt x="1506447" y="188528"/>
                  <a:pt x="1495884" y="184007"/>
                  <a:pt x="1487723" y="174966"/>
                </a:cubicBezTo>
                <a:cubicBezTo>
                  <a:pt x="1479563" y="165925"/>
                  <a:pt x="1475482" y="154037"/>
                  <a:pt x="1475482" y="139303"/>
                </a:cubicBezTo>
                <a:cubicBezTo>
                  <a:pt x="1475482" y="126801"/>
                  <a:pt x="1482849" y="106598"/>
                  <a:pt x="1497583" y="78693"/>
                </a:cubicBezTo>
                <a:cubicBezTo>
                  <a:pt x="1504504" y="65745"/>
                  <a:pt x="1507964" y="55029"/>
                  <a:pt x="1507964" y="46546"/>
                </a:cubicBezTo>
                <a:cubicBezTo>
                  <a:pt x="1507964" y="35384"/>
                  <a:pt x="1501769" y="25840"/>
                  <a:pt x="1489379" y="17915"/>
                </a:cubicBezTo>
                <a:cubicBezTo>
                  <a:pt x="1476989" y="9990"/>
                  <a:pt x="1461865" y="6027"/>
                  <a:pt x="1444005" y="6027"/>
                </a:cubicBezTo>
                <a:cubicBezTo>
                  <a:pt x="1392883" y="6027"/>
                  <a:pt x="1345500" y="25673"/>
                  <a:pt x="1301856" y="64963"/>
                </a:cubicBezTo>
                <a:cubicBezTo>
                  <a:pt x="1258212" y="104254"/>
                  <a:pt x="1236390" y="146782"/>
                  <a:pt x="1236390" y="192546"/>
                </a:cubicBezTo>
                <a:cubicBezTo>
                  <a:pt x="1236390" y="215763"/>
                  <a:pt x="1243707" y="234739"/>
                  <a:pt x="1258342" y="249473"/>
                </a:cubicBezTo>
                <a:cubicBezTo>
                  <a:pt x="1272976" y="264207"/>
                  <a:pt x="1291911" y="271574"/>
                  <a:pt x="1315146" y="271574"/>
                </a:cubicBezTo>
                <a:cubicBezTo>
                  <a:pt x="1340393" y="271574"/>
                  <a:pt x="1365807" y="262365"/>
                  <a:pt x="1391387" y="243948"/>
                </a:cubicBezTo>
                <a:cubicBezTo>
                  <a:pt x="1416968" y="225530"/>
                  <a:pt x="1435009" y="203373"/>
                  <a:pt x="1445512" y="177477"/>
                </a:cubicBezTo>
                <a:cubicBezTo>
                  <a:pt x="1446182" y="175245"/>
                  <a:pt x="1447075" y="174129"/>
                  <a:pt x="1448191" y="174129"/>
                </a:cubicBezTo>
                <a:cubicBezTo>
                  <a:pt x="1450200" y="174129"/>
                  <a:pt x="1451205" y="175245"/>
                  <a:pt x="1451205" y="177477"/>
                </a:cubicBezTo>
                <a:cubicBezTo>
                  <a:pt x="1451205" y="182165"/>
                  <a:pt x="1447295" y="190481"/>
                  <a:pt x="1439477" y="202425"/>
                </a:cubicBezTo>
                <a:cubicBezTo>
                  <a:pt x="1431658" y="214368"/>
                  <a:pt x="1423615" y="224358"/>
                  <a:pt x="1415348" y="232395"/>
                </a:cubicBezTo>
                <a:cubicBezTo>
                  <a:pt x="1385190" y="262086"/>
                  <a:pt x="1351342" y="276932"/>
                  <a:pt x="1313806" y="276932"/>
                </a:cubicBezTo>
                <a:cubicBezTo>
                  <a:pt x="1288339" y="276932"/>
                  <a:pt x="1267898" y="269118"/>
                  <a:pt x="1252482" y="253491"/>
                </a:cubicBezTo>
                <a:cubicBezTo>
                  <a:pt x="1237066" y="237864"/>
                  <a:pt x="1229358" y="217103"/>
                  <a:pt x="1229358" y="191207"/>
                </a:cubicBezTo>
                <a:cubicBezTo>
                  <a:pt x="1229358" y="144103"/>
                  <a:pt x="1252073" y="100459"/>
                  <a:pt x="1297503" y="60275"/>
                </a:cubicBezTo>
                <a:cubicBezTo>
                  <a:pt x="1342932" y="20092"/>
                  <a:pt x="1392213" y="0"/>
                  <a:pt x="1445345" y="0"/>
                </a:cubicBezTo>
                <a:close/>
              </a:path>
            </a:pathLst>
          </a:custGeom>
          <a:solidFill>
            <a:schemeClr val="tx1"/>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5400">
              <a:cs typeface="+mn-ea"/>
              <a:sym typeface="+mn-lt"/>
            </a:endParaRPr>
          </a:p>
        </p:txBody>
      </p:sp>
      <p:grpSp>
        <p:nvGrpSpPr>
          <p:cNvPr id="17" name="OfficePLUS-14"/>
          <p:cNvGrpSpPr/>
          <p:nvPr/>
        </p:nvGrpSpPr>
        <p:grpSpPr>
          <a:xfrm>
            <a:off x="11808011" y="952500"/>
            <a:ext cx="107577" cy="5624738"/>
            <a:chOff x="11808011" y="952500"/>
            <a:chExt cx="107577" cy="5624738"/>
          </a:xfrm>
        </p:grpSpPr>
        <p:cxnSp>
          <p:nvCxnSpPr>
            <p:cNvPr id="18" name="OfficePLUS-14-1"/>
            <p:cNvCxnSpPr/>
            <p:nvPr/>
          </p:nvCxnSpPr>
          <p:spPr>
            <a:xfrm flipH="1">
              <a:off x="11857038" y="952500"/>
              <a:ext cx="0" cy="4895850"/>
            </a:xfrm>
            <a:prstGeom prst="line">
              <a:avLst/>
            </a:prstGeom>
            <a:ln w="19050">
              <a:solidFill>
                <a:schemeClr val="tx1"/>
              </a:solidFill>
              <a:round/>
            </a:ln>
          </p:spPr>
          <p:style>
            <a:lnRef idx="1">
              <a:schemeClr val="accent1"/>
            </a:lnRef>
            <a:fillRef idx="0">
              <a:schemeClr val="accent1"/>
            </a:fillRef>
            <a:effectRef idx="0">
              <a:schemeClr val="accent1"/>
            </a:effectRef>
            <a:fontRef idx="minor">
              <a:schemeClr val="tx1"/>
            </a:fontRef>
          </p:style>
        </p:cxnSp>
        <p:sp>
          <p:nvSpPr>
            <p:cNvPr id="19" name="OfficePLUS-14-2"/>
            <p:cNvSpPr/>
            <p:nvPr/>
          </p:nvSpPr>
          <p:spPr>
            <a:xfrm>
              <a:off x="11808011" y="6188674"/>
              <a:ext cx="107577" cy="107577"/>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0" name="OfficePLUS-14-3"/>
            <p:cNvSpPr/>
            <p:nvPr/>
          </p:nvSpPr>
          <p:spPr>
            <a:xfrm>
              <a:off x="11808011" y="5907686"/>
              <a:ext cx="107577" cy="107577"/>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1" name="OfficePLUS-14-4"/>
            <p:cNvSpPr/>
            <p:nvPr/>
          </p:nvSpPr>
          <p:spPr>
            <a:xfrm>
              <a:off x="11808011" y="6469661"/>
              <a:ext cx="107577" cy="107577"/>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22" name="OfficePLUS-15"/>
          <p:cNvSpPr/>
          <p:nvPr/>
        </p:nvSpPr>
        <p:spPr>
          <a:xfrm>
            <a:off x="334963" y="333375"/>
            <a:ext cx="798041" cy="317500"/>
          </a:xfrm>
          <a:prstGeom prst="roundRect">
            <a:avLst>
              <a:gd name="adj" fmla="val 50000"/>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cs typeface="+mn-ea"/>
                <a:sym typeface="+mn-lt"/>
              </a:rPr>
              <a:t>03</a:t>
            </a:r>
            <a:endParaRPr lang="zh-CN" altLang="en-US">
              <a:cs typeface="+mn-ea"/>
              <a:sym typeface="+mn-lt"/>
            </a:endParaRPr>
          </a:p>
        </p:txBody>
      </p:sp>
    </p:spTree>
  </p:cSld>
  <p:clrMapOvr>
    <a:masterClrMapping/>
  </p:clrMapOvr>
  <mc:AlternateContent>
    <mc:Choice xmlns:p14="http://schemas.microsoft.com/office/powerpoint/2010/main" Requires="p14">
      <p:transition spd="med" p14:dur="700">
        <p:fade/>
      </p:transition>
    </mc:Choice>
    <mc:Fallback>
      <p:transition spd="med">
        <p:fade/>
      </p:transition>
    </mc:Fallback>
  </mc:AlternateConten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4" name="OfficePLUS-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210629" y="1901891"/>
            <a:ext cx="6066971" cy="3586254"/>
          </a:xfrm>
          <a:prstGeom prst="rect">
            <a:avLst/>
          </a:prstGeom>
        </p:spPr>
      </p:pic>
      <p:sp>
        <p:nvSpPr>
          <p:cNvPr id="5" name="OfficePLUS-2"/>
          <p:cNvSpPr/>
          <p:nvPr/>
        </p:nvSpPr>
        <p:spPr>
          <a:xfrm>
            <a:off x="334963" y="333375"/>
            <a:ext cx="798041" cy="317500"/>
          </a:xfrm>
          <a:prstGeom prst="roundRect">
            <a:avLst>
              <a:gd name="adj" fmla="val 50000"/>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cs typeface="+mn-ea"/>
                <a:sym typeface="+mn-lt"/>
              </a:rPr>
              <a:t>03</a:t>
            </a:r>
            <a:endParaRPr lang="zh-CN" altLang="en-US">
              <a:cs typeface="+mn-ea"/>
              <a:sym typeface="+mn-lt"/>
            </a:endParaRPr>
          </a:p>
        </p:txBody>
      </p:sp>
      <p:grpSp>
        <p:nvGrpSpPr>
          <p:cNvPr id="6" name="OfficePLUS-3"/>
          <p:cNvGrpSpPr/>
          <p:nvPr/>
        </p:nvGrpSpPr>
        <p:grpSpPr>
          <a:xfrm>
            <a:off x="281174" y="952500"/>
            <a:ext cx="107577" cy="5624738"/>
            <a:chOff x="11808011" y="952500"/>
            <a:chExt cx="107577" cy="5624738"/>
          </a:xfrm>
        </p:grpSpPr>
        <p:cxnSp>
          <p:nvCxnSpPr>
            <p:cNvPr id="7" name="OfficePLUS-3-1"/>
            <p:cNvCxnSpPr/>
            <p:nvPr/>
          </p:nvCxnSpPr>
          <p:spPr>
            <a:xfrm flipH="1">
              <a:off x="11857038" y="952500"/>
              <a:ext cx="0" cy="4895850"/>
            </a:xfrm>
            <a:prstGeom prst="line">
              <a:avLst/>
            </a:prstGeom>
            <a:ln w="19050">
              <a:solidFill>
                <a:schemeClr val="tx1"/>
              </a:solidFill>
              <a:round/>
            </a:ln>
          </p:spPr>
          <p:style>
            <a:lnRef idx="1">
              <a:schemeClr val="accent1"/>
            </a:lnRef>
            <a:fillRef idx="0">
              <a:schemeClr val="accent1"/>
            </a:fillRef>
            <a:effectRef idx="0">
              <a:schemeClr val="accent1"/>
            </a:effectRef>
            <a:fontRef idx="minor">
              <a:schemeClr val="tx1"/>
            </a:fontRef>
          </p:style>
        </p:cxnSp>
        <p:sp>
          <p:nvSpPr>
            <p:cNvPr id="8" name="OfficePLUS-3-2"/>
            <p:cNvSpPr/>
            <p:nvPr/>
          </p:nvSpPr>
          <p:spPr>
            <a:xfrm>
              <a:off x="11808011" y="6188674"/>
              <a:ext cx="107577" cy="107577"/>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 name="OfficePLUS-3-3"/>
            <p:cNvSpPr/>
            <p:nvPr/>
          </p:nvSpPr>
          <p:spPr>
            <a:xfrm>
              <a:off x="11808011" y="5907686"/>
              <a:ext cx="107577" cy="107577"/>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OfficePLUS-3-4"/>
            <p:cNvSpPr/>
            <p:nvPr/>
          </p:nvSpPr>
          <p:spPr>
            <a:xfrm>
              <a:off x="11808011" y="6469661"/>
              <a:ext cx="107577" cy="107577"/>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11" name="OfficePLUS-4"/>
          <p:cNvSpPr/>
          <p:nvPr/>
        </p:nvSpPr>
        <p:spPr>
          <a:xfrm>
            <a:off x="1058863" y="3078327"/>
            <a:ext cx="3172862" cy="701346"/>
          </a:xfrm>
          <a:prstGeom prst="rect">
            <a:avLst/>
          </a:prstGeom>
        </p:spPr>
        <p:txBody>
          <a:bodyPr wrap="square">
            <a:spAutoFit/>
          </a:bodyPr>
          <a:lstStyle/>
          <a:p>
            <a:pPr fontAlgn="base">
              <a:lnSpc>
                <a:spcPct val="150000"/>
              </a:lnSpc>
              <a:spcBef>
                <a:spcPct val="0"/>
              </a:spcBef>
              <a:spcAft>
                <a:spcPct val="0"/>
              </a:spcAft>
            </a:pPr>
            <a:r>
              <a:rPr lang="zh-CN" altLang="en-US" sz="1400">
                <a:cs typeface="+mn-ea"/>
                <a:sym typeface="+mn-lt"/>
              </a:rPr>
              <a:t>在此输入正文内容在此输入正文内容</a:t>
            </a:r>
            <a:endParaRPr lang="zh-CN" altLang="en-US" sz="1400">
              <a:cs typeface="+mn-ea"/>
              <a:sym typeface="+mn-lt"/>
            </a:endParaRPr>
          </a:p>
          <a:p>
            <a:pPr fontAlgn="base">
              <a:lnSpc>
                <a:spcPct val="150000"/>
              </a:lnSpc>
              <a:spcBef>
                <a:spcPct val="0"/>
              </a:spcBef>
              <a:spcAft>
                <a:spcPct val="0"/>
              </a:spcAft>
            </a:pPr>
            <a:r>
              <a:rPr lang="zh-CN" altLang="en-US" sz="1400">
                <a:cs typeface="+mn-ea"/>
                <a:sym typeface="+mn-lt"/>
              </a:rPr>
              <a:t>在此输入正文内容在此输入正文内容</a:t>
            </a:r>
            <a:endParaRPr lang="zh-CN" altLang="en-US" sz="1400">
              <a:cs typeface="+mn-ea"/>
              <a:sym typeface="+mn-lt"/>
            </a:endParaRPr>
          </a:p>
        </p:txBody>
      </p:sp>
      <p:sp>
        <p:nvSpPr>
          <p:cNvPr id="12" name="OfficePLUS-5"/>
          <p:cNvSpPr txBox="1"/>
          <p:nvPr/>
        </p:nvSpPr>
        <p:spPr>
          <a:xfrm>
            <a:off x="1065922" y="2591769"/>
            <a:ext cx="1954381" cy="400110"/>
          </a:xfrm>
          <a:prstGeom prst="rect">
            <a:avLst/>
          </a:prstGeom>
          <a:noFill/>
        </p:spPr>
        <p:txBody>
          <a:bodyPr wrap="none" rtlCol="0">
            <a:spAutoFit/>
          </a:bodyPr>
          <a:lstStyle>
            <a:defPPr>
              <a:defRPr lang="zh-CN"/>
            </a:defPPr>
            <a:lvl1pPr lvl="0" defTabSz="914400">
              <a:defRPr sz="2000" b="1" kern="0" spc="300">
                <a:gradFill>
                  <a:gsLst>
                    <a:gs pos="0">
                      <a:schemeClr val="bg1"/>
                    </a:gs>
                    <a:gs pos="100000">
                      <a:schemeClr val="accent1">
                        <a:lumMod val="40000"/>
                        <a:lumOff val="60000"/>
                      </a:schemeClr>
                    </a:gs>
                  </a:gsLst>
                  <a:lin ang="5400000" scaled="1"/>
                </a:gradFill>
              </a:defRPr>
            </a:lvl1pPr>
          </a:lstStyle>
          <a:p>
            <a:r>
              <a:rPr lang="zh-CN" altLang="en-US">
                <a:solidFill>
                  <a:schemeClr val="tx1">
                    <a:lumMod val="75000"/>
                    <a:lumOff val="25000"/>
                  </a:schemeClr>
                </a:solidFill>
                <a:cs typeface="+mn-ea"/>
                <a:sym typeface="+mn-lt"/>
              </a:rPr>
              <a:t>在此输入标题</a:t>
            </a:r>
            <a:endParaRPr lang="zh-CN" altLang="en-US">
              <a:solidFill>
                <a:schemeClr val="tx1">
                  <a:lumMod val="75000"/>
                  <a:lumOff val="25000"/>
                </a:schemeClr>
              </a:solidFill>
              <a:cs typeface="+mn-ea"/>
              <a:sym typeface="+mn-lt"/>
            </a:endParaRPr>
          </a:p>
        </p:txBody>
      </p:sp>
      <p:sp>
        <p:nvSpPr>
          <p:cNvPr id="13" name="OfficePLUS-6"/>
          <p:cNvSpPr/>
          <p:nvPr/>
        </p:nvSpPr>
        <p:spPr>
          <a:xfrm>
            <a:off x="1058863" y="3775012"/>
            <a:ext cx="3172862" cy="698717"/>
          </a:xfrm>
          <a:prstGeom prst="rect">
            <a:avLst/>
          </a:prstGeom>
        </p:spPr>
        <p:txBody>
          <a:bodyPr wrap="square">
            <a:spAutoFit/>
          </a:bodyPr>
          <a:lstStyle/>
          <a:p>
            <a:pPr>
              <a:lnSpc>
                <a:spcPct val="150000"/>
              </a:lnSpc>
            </a:pPr>
            <a:r>
              <a:rPr lang="en-US" altLang="zh-CN" sz="1400" cap="all">
                <a:solidFill>
                  <a:schemeClr val="tx1">
                    <a:lumMod val="50000"/>
                    <a:lumOff val="50000"/>
                  </a:schemeClr>
                </a:solidFill>
                <a:cs typeface="+mn-ea"/>
                <a:sym typeface="+mn-lt"/>
              </a:rPr>
              <a:t>Please enter your title</a:t>
            </a:r>
            <a:endParaRPr lang="en-US" altLang="zh-CN" sz="1400" cap="all">
              <a:solidFill>
                <a:schemeClr val="tx1">
                  <a:lumMod val="50000"/>
                  <a:lumOff val="50000"/>
                </a:schemeClr>
              </a:solidFill>
              <a:cs typeface="+mn-ea"/>
              <a:sym typeface="+mn-lt"/>
            </a:endParaRPr>
          </a:p>
          <a:p>
            <a:pPr>
              <a:lnSpc>
                <a:spcPct val="150000"/>
              </a:lnSpc>
            </a:pPr>
            <a:r>
              <a:rPr lang="en-US" altLang="zh-CN" sz="1400" cap="all">
                <a:solidFill>
                  <a:schemeClr val="tx1">
                    <a:lumMod val="50000"/>
                    <a:lumOff val="50000"/>
                  </a:schemeClr>
                </a:solidFill>
                <a:cs typeface="+mn-ea"/>
                <a:sym typeface="+mn-lt"/>
              </a:rPr>
              <a:t>Please enter your title</a:t>
            </a:r>
            <a:endParaRPr lang="zh-CN" altLang="en-US" sz="1400" cap="all">
              <a:solidFill>
                <a:schemeClr val="tx1">
                  <a:lumMod val="50000"/>
                  <a:lumOff val="50000"/>
                </a:schemeClr>
              </a:solidFill>
              <a:cs typeface="+mn-ea"/>
              <a:sym typeface="+mn-lt"/>
            </a:endParaRPr>
          </a:p>
        </p:txBody>
      </p:sp>
      <p:pic>
        <p:nvPicPr>
          <p:cNvPr id="14" name="OfficePLUS-7"/>
          <p:cNvPicPr>
            <a:picLocks noChangeAspect="1"/>
          </p:cNvPicPr>
          <p:nvPr/>
        </p:nvPicPr>
        <p:blipFill>
          <a:blip r:embed="rId3">
            <a:extLst>
              <a:ext uri="{28A0092B-C50C-407E-A947-70E740481C1C}">
                <a14:useLocalDpi xmlns:a14="http://schemas.microsoft.com/office/drawing/2010/main" val="0"/>
              </a:ext>
            </a:extLst>
          </a:blip>
          <a:srcRect r="13415"/>
          <a:stretch>
            <a:fillRect/>
          </a:stretch>
        </p:blipFill>
        <p:spPr>
          <a:xfrm flipH="1">
            <a:off x="5980654" y="2072183"/>
            <a:ext cx="4569826" cy="2909961"/>
          </a:xfrm>
          <a:prstGeom prst="rect">
            <a:avLst/>
          </a:prstGeom>
          <a:effectLst>
            <a:outerShdw blurRad="50800" dist="38100" dir="2700000" algn="tl" rotWithShape="0">
              <a:prstClr val="black">
                <a:alpha val="40000"/>
              </a:prstClr>
            </a:outerShdw>
          </a:effectLst>
        </p:spPr>
      </p:pic>
    </p:spTree>
  </p:cSld>
  <p:clrMapOvr>
    <a:masterClrMapping/>
  </p:clrMapOvr>
  <mc:AlternateContent>
    <mc:Choice xmlns:p14="http://schemas.microsoft.com/office/powerpoint/2010/main" Requires="p14">
      <p:transition spd="med" p14:dur="700">
        <p:fade/>
      </p:transition>
    </mc:Choice>
    <mc:Fallback>
      <p:transition spd="med">
        <p:fade/>
      </p:transition>
    </mc:Fallback>
  </mc:AlternateConten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2" name="OfficePLUS-1"/>
          <p:cNvSpPr txBox="1"/>
          <p:nvPr/>
        </p:nvSpPr>
        <p:spPr>
          <a:xfrm>
            <a:off x="673100" y="2413337"/>
            <a:ext cx="8216900" cy="1015663"/>
          </a:xfrm>
          <a:prstGeom prst="rect">
            <a:avLst/>
          </a:prstGeom>
          <a:noFill/>
        </p:spPr>
        <p:txBody>
          <a:bodyPr wrap="square" rtlCol="0">
            <a:spAutoFit/>
          </a:bodyPr>
          <a:lstStyle/>
          <a:p>
            <a:r>
              <a:rPr lang="zh-CN" altLang="en-US" sz="6000" b="1">
                <a:solidFill>
                  <a:schemeClr val="bg1"/>
                </a:solidFill>
                <a:cs typeface="+mn-ea"/>
                <a:sym typeface="+mn-lt"/>
              </a:rPr>
              <a:t>乘风破浪，继续前进！</a:t>
            </a:r>
            <a:endParaRPr lang="zh-CN" altLang="en-US" sz="6000" b="1">
              <a:solidFill>
                <a:schemeClr val="bg1"/>
              </a:solidFill>
              <a:cs typeface="+mn-ea"/>
              <a:sym typeface="+mn-lt"/>
            </a:endParaRPr>
          </a:p>
        </p:txBody>
      </p:sp>
      <p:sp>
        <p:nvSpPr>
          <p:cNvPr id="5" name="OfficePLUS-2"/>
          <p:cNvSpPr txBox="1"/>
          <p:nvPr/>
        </p:nvSpPr>
        <p:spPr>
          <a:xfrm>
            <a:off x="767443" y="5091837"/>
            <a:ext cx="2077357" cy="400110"/>
          </a:xfrm>
          <a:prstGeom prst="rect">
            <a:avLst/>
          </a:prstGeom>
          <a:noFill/>
        </p:spPr>
        <p:txBody>
          <a:bodyPr wrap="square" rtlCol="0">
            <a:spAutoFit/>
          </a:bodyPr>
          <a:lstStyle/>
          <a:p>
            <a:r>
              <a:rPr lang="en-US" altLang="zh-CN" sz="2000">
                <a:solidFill>
                  <a:schemeClr val="bg1"/>
                </a:solidFill>
                <a:cs typeface="+mn-ea"/>
                <a:sym typeface="+mn-lt"/>
              </a:rPr>
              <a:t>2020/07/02</a:t>
            </a:r>
            <a:endParaRPr lang="zh-CN" altLang="en-US" sz="2000">
              <a:solidFill>
                <a:schemeClr val="bg1"/>
              </a:solidFill>
              <a:cs typeface="+mn-ea"/>
              <a:sym typeface="+mn-lt"/>
            </a:endParaRPr>
          </a:p>
        </p:txBody>
      </p:sp>
      <p:pic>
        <p:nvPicPr>
          <p:cNvPr id="6" name="OfficePLUS-3">
            <a:hlinkClick r:id="rId3"/>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42963" y="1692275"/>
            <a:ext cx="1828800" cy="243840"/>
          </a:xfrm>
          <a:prstGeom prst="rect">
            <a:avLst/>
          </a:prstGeom>
        </p:spPr>
      </p:pic>
      <p:sp>
        <p:nvSpPr>
          <p:cNvPr id="7" name="OfficePLUS-4"/>
          <p:cNvSpPr txBox="1"/>
          <p:nvPr/>
        </p:nvSpPr>
        <p:spPr>
          <a:xfrm>
            <a:off x="749300" y="3530600"/>
            <a:ext cx="6096000" cy="400110"/>
          </a:xfrm>
          <a:prstGeom prst="rect">
            <a:avLst/>
          </a:prstGeom>
          <a:noFill/>
        </p:spPr>
        <p:txBody>
          <a:bodyPr wrap="square" rtlCol="0">
            <a:spAutoFit/>
          </a:bodyPr>
          <a:lstStyle/>
          <a:p>
            <a:r>
              <a:rPr lang="en-US" altLang="zh-CN" sz="2000" cap="all">
                <a:solidFill>
                  <a:schemeClr val="bg1"/>
                </a:solidFill>
                <a:cs typeface="+mn-ea"/>
                <a:sym typeface="+mn-lt"/>
              </a:rPr>
              <a:t>Ride the wind and waves and move on</a:t>
            </a:r>
            <a:endParaRPr lang="zh-CN" altLang="en-US" sz="2000" cap="all">
              <a:solidFill>
                <a:schemeClr val="bg1"/>
              </a:solidFill>
              <a:cs typeface="+mn-ea"/>
              <a:sym typeface="+mn-lt"/>
            </a:endParaRPr>
          </a:p>
        </p:txBody>
      </p:sp>
    </p:spTree>
  </p:cSld>
  <p:clrMapOvr>
    <a:masterClrMapping/>
  </p:clrMapOvr>
  <mc:AlternateContent>
    <mc:Choice xmlns:p14="http://schemas.microsoft.com/office/powerpoint/2010/main" Requires="p14">
      <p:transition spd="slow" p14:dur="800">
        <p14:flythrough/>
      </p:transition>
    </mc:Choice>
    <mc:Fallback>
      <p:transition spd="slow">
        <p:fade/>
      </p:transition>
    </mc:Fallback>
  </mc:AlternateConten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6" name="OfficePLUS-1"/>
          <p:cNvSpPr txBox="1"/>
          <p:nvPr/>
        </p:nvSpPr>
        <p:spPr>
          <a:xfrm>
            <a:off x="1585686" y="2767280"/>
            <a:ext cx="3102429" cy="1323439"/>
          </a:xfrm>
          <a:prstGeom prst="rect">
            <a:avLst/>
          </a:prstGeom>
          <a:noFill/>
        </p:spPr>
        <p:txBody>
          <a:bodyPr wrap="square" rtlCol="0">
            <a:spAutoFit/>
          </a:bodyPr>
          <a:lstStyle/>
          <a:p>
            <a:r>
              <a:rPr lang="zh-CN" altLang="en-US" sz="8000" b="1">
                <a:effectLst>
                  <a:outerShdw blurRad="50800" dist="38100" dir="2700000" algn="tl" rotWithShape="0">
                    <a:prstClr val="black">
                      <a:alpha val="34000"/>
                    </a:prstClr>
                  </a:outerShdw>
                </a:effectLst>
                <a:cs typeface="+mn-ea"/>
                <a:sym typeface="+mn-lt"/>
              </a:rPr>
              <a:t>目录</a:t>
            </a:r>
            <a:endParaRPr lang="zh-CN" altLang="en-US" sz="8000" b="1">
              <a:effectLst>
                <a:outerShdw blurRad="50800" dist="38100" dir="2700000" algn="tl" rotWithShape="0">
                  <a:prstClr val="black">
                    <a:alpha val="34000"/>
                  </a:prstClr>
                </a:outerShdw>
              </a:effectLst>
              <a:cs typeface="+mn-ea"/>
              <a:sym typeface="+mn-lt"/>
            </a:endParaRPr>
          </a:p>
        </p:txBody>
      </p:sp>
      <p:sp>
        <p:nvSpPr>
          <p:cNvPr id="7" name="OfficePLUS-2"/>
          <p:cNvSpPr txBox="1"/>
          <p:nvPr/>
        </p:nvSpPr>
        <p:spPr>
          <a:xfrm>
            <a:off x="1678215" y="4095794"/>
            <a:ext cx="2095499" cy="523220"/>
          </a:xfrm>
          <a:prstGeom prst="rect">
            <a:avLst/>
          </a:prstGeom>
          <a:noFill/>
        </p:spPr>
        <p:txBody>
          <a:bodyPr wrap="square" rtlCol="0">
            <a:spAutoFit/>
          </a:bodyPr>
          <a:lstStyle/>
          <a:p>
            <a:pPr algn="ctr"/>
            <a:r>
              <a:rPr lang="en-US" altLang="zh-CN" sz="2800" cap="all">
                <a:solidFill>
                  <a:schemeClr val="tx1">
                    <a:lumMod val="65000"/>
                    <a:lumOff val="35000"/>
                  </a:schemeClr>
                </a:solidFill>
                <a:cs typeface="+mn-ea"/>
                <a:sym typeface="+mn-lt"/>
              </a:rPr>
              <a:t>contents</a:t>
            </a:r>
            <a:endParaRPr lang="zh-CN" altLang="en-US" sz="2800" cap="all">
              <a:solidFill>
                <a:schemeClr val="tx1">
                  <a:lumMod val="65000"/>
                  <a:lumOff val="35000"/>
                </a:schemeClr>
              </a:solidFill>
              <a:cs typeface="+mn-ea"/>
              <a:sym typeface="+mn-lt"/>
            </a:endParaRPr>
          </a:p>
        </p:txBody>
      </p:sp>
      <p:sp>
        <p:nvSpPr>
          <p:cNvPr id="8" name="OfficePLUS-3"/>
          <p:cNvSpPr txBox="1"/>
          <p:nvPr/>
        </p:nvSpPr>
        <p:spPr>
          <a:xfrm>
            <a:off x="6096000" y="1671878"/>
            <a:ext cx="4368800" cy="584775"/>
          </a:xfrm>
          <a:prstGeom prst="rect">
            <a:avLst/>
          </a:prstGeom>
          <a:noFill/>
          <a:effectLst>
            <a:outerShdw blurRad="50800" dist="38100" dir="2700000" algn="tl" rotWithShape="0">
              <a:prstClr val="black">
                <a:alpha val="18000"/>
              </a:prstClr>
            </a:outerShdw>
          </a:effectLst>
        </p:spPr>
        <p:txBody>
          <a:bodyPr wrap="square" rtlCol="0">
            <a:spAutoFit/>
          </a:bodyPr>
          <a:lstStyle/>
          <a:p>
            <a:r>
              <a:rPr lang="en-US" altLang="zh-CN" sz="3200" b="1">
                <a:gradFill>
                  <a:gsLst>
                    <a:gs pos="0">
                      <a:schemeClr val="tx1"/>
                    </a:gs>
                    <a:gs pos="100000">
                      <a:schemeClr val="tx1">
                        <a:lumMod val="65000"/>
                        <a:lumOff val="35000"/>
                      </a:schemeClr>
                    </a:gs>
                  </a:gsLst>
                  <a:lin ang="5400000" scaled="0"/>
                </a:gradFill>
                <a:cs typeface="+mn-ea"/>
                <a:sym typeface="+mn-lt"/>
              </a:rPr>
              <a:t>01.</a:t>
            </a:r>
            <a:r>
              <a:rPr lang="zh-CN" altLang="en-US" sz="3200" b="1">
                <a:gradFill>
                  <a:gsLst>
                    <a:gs pos="0">
                      <a:schemeClr val="tx1"/>
                    </a:gs>
                    <a:gs pos="100000">
                      <a:schemeClr val="tx1">
                        <a:lumMod val="65000"/>
                        <a:lumOff val="35000"/>
                      </a:schemeClr>
                    </a:gs>
                  </a:gsLst>
                  <a:lin ang="5400000" scaled="0"/>
                </a:gradFill>
                <a:cs typeface="+mn-ea"/>
                <a:sym typeface="+mn-lt"/>
              </a:rPr>
              <a:t>请输入您的标题</a:t>
            </a:r>
            <a:endParaRPr lang="en-US" altLang="zh-CN" sz="3200" b="1">
              <a:gradFill>
                <a:gsLst>
                  <a:gs pos="0">
                    <a:schemeClr val="tx1"/>
                  </a:gs>
                  <a:gs pos="100000">
                    <a:schemeClr val="tx1">
                      <a:lumMod val="65000"/>
                      <a:lumOff val="35000"/>
                    </a:schemeClr>
                  </a:gs>
                </a:gsLst>
                <a:lin ang="5400000" scaled="0"/>
              </a:gradFill>
              <a:cs typeface="+mn-ea"/>
              <a:sym typeface="+mn-lt"/>
            </a:endParaRPr>
          </a:p>
        </p:txBody>
      </p:sp>
      <p:sp>
        <p:nvSpPr>
          <p:cNvPr id="9" name="OfficePLUS-4"/>
          <p:cNvSpPr txBox="1"/>
          <p:nvPr/>
        </p:nvSpPr>
        <p:spPr>
          <a:xfrm>
            <a:off x="6096000" y="3087115"/>
            <a:ext cx="4368800" cy="584775"/>
          </a:xfrm>
          <a:prstGeom prst="rect">
            <a:avLst/>
          </a:prstGeom>
          <a:noFill/>
          <a:effectLst>
            <a:outerShdw blurRad="50800" dist="38100" dir="2700000" algn="tl" rotWithShape="0">
              <a:prstClr val="black">
                <a:alpha val="18000"/>
              </a:prstClr>
            </a:outerShdw>
          </a:effectLst>
        </p:spPr>
        <p:txBody>
          <a:bodyPr wrap="square" rtlCol="0">
            <a:spAutoFit/>
          </a:bodyPr>
          <a:lstStyle>
            <a:defPPr>
              <a:defRPr lang="zh-CN"/>
            </a:defPPr>
            <a:lvl1pPr>
              <a:defRPr sz="3200" b="1">
                <a:gradFill>
                  <a:gsLst>
                    <a:gs pos="0">
                      <a:schemeClr val="tx1"/>
                    </a:gs>
                    <a:gs pos="100000">
                      <a:schemeClr val="tx1">
                        <a:lumMod val="65000"/>
                        <a:lumOff val="35000"/>
                      </a:schemeClr>
                    </a:gs>
                  </a:gsLst>
                  <a:lin ang="5400000" scaled="0"/>
                </a:gradFill>
                <a:latin typeface="微软雅黑" panose="020b0503020204020204" charset="-122"/>
                <a:ea typeface="微软雅黑"/>
                <a:cs typeface="阿里巴巴普惠体 B" panose="00020600040101010101" pitchFamily="18" charset="-122"/>
              </a:defRPr>
            </a:lvl1pPr>
          </a:lstStyle>
          <a:p>
            <a:r>
              <a:rPr lang="en-US" altLang="zh-CN">
                <a:latin typeface="+mn-lt"/>
                <a:ea typeface="+mn-ea"/>
                <a:cs typeface="+mn-ea"/>
                <a:sym typeface="+mn-lt"/>
              </a:rPr>
              <a:t>02.</a:t>
            </a:r>
            <a:r>
              <a:rPr lang="zh-CN" altLang="en-US">
                <a:latin typeface="+mn-lt"/>
                <a:ea typeface="+mn-ea"/>
                <a:cs typeface="+mn-ea"/>
                <a:sym typeface="+mn-lt"/>
              </a:rPr>
              <a:t>请输入您的标题</a:t>
            </a:r>
            <a:endParaRPr lang="en-US" altLang="zh-CN">
              <a:latin typeface="+mn-lt"/>
              <a:ea typeface="+mn-ea"/>
              <a:cs typeface="+mn-ea"/>
              <a:sym typeface="+mn-lt"/>
            </a:endParaRPr>
          </a:p>
        </p:txBody>
      </p:sp>
      <p:sp>
        <p:nvSpPr>
          <p:cNvPr id="10" name="OfficePLUS-5"/>
          <p:cNvSpPr txBox="1"/>
          <p:nvPr/>
        </p:nvSpPr>
        <p:spPr>
          <a:xfrm>
            <a:off x="6096000" y="4502351"/>
            <a:ext cx="4368800" cy="584775"/>
          </a:xfrm>
          <a:prstGeom prst="rect">
            <a:avLst/>
          </a:prstGeom>
          <a:noFill/>
          <a:effectLst>
            <a:outerShdw blurRad="50800" dist="38100" dir="2700000" algn="tl" rotWithShape="0">
              <a:prstClr val="black">
                <a:alpha val="18000"/>
              </a:prstClr>
            </a:outerShdw>
          </a:effectLst>
        </p:spPr>
        <p:txBody>
          <a:bodyPr wrap="square" rtlCol="0">
            <a:spAutoFit/>
          </a:bodyPr>
          <a:lstStyle>
            <a:defPPr>
              <a:defRPr lang="zh-CN"/>
            </a:defPPr>
            <a:lvl1pPr>
              <a:defRPr sz="3200" b="1">
                <a:gradFill>
                  <a:gsLst>
                    <a:gs pos="0">
                      <a:schemeClr val="tx1"/>
                    </a:gs>
                    <a:gs pos="100000">
                      <a:schemeClr val="tx1">
                        <a:lumMod val="65000"/>
                        <a:lumOff val="35000"/>
                      </a:schemeClr>
                    </a:gs>
                  </a:gsLst>
                  <a:lin ang="5400000" scaled="0"/>
                </a:gradFill>
                <a:latin typeface="微软雅黑" panose="020b0503020204020204" charset="-122"/>
                <a:ea typeface="微软雅黑"/>
                <a:cs typeface="阿里巴巴普惠体 B" panose="00020600040101010101" pitchFamily="18" charset="-122"/>
              </a:defRPr>
            </a:lvl1pPr>
          </a:lstStyle>
          <a:p>
            <a:r>
              <a:rPr lang="en-US" altLang="zh-CN">
                <a:latin typeface="+mn-lt"/>
                <a:ea typeface="+mn-ea"/>
                <a:cs typeface="+mn-ea"/>
                <a:sym typeface="+mn-lt"/>
              </a:rPr>
              <a:t>03.</a:t>
            </a:r>
            <a:r>
              <a:rPr lang="zh-CN" altLang="en-US">
                <a:latin typeface="+mn-lt"/>
                <a:ea typeface="+mn-ea"/>
                <a:cs typeface="+mn-ea"/>
                <a:sym typeface="+mn-lt"/>
              </a:rPr>
              <a:t>请输入您的标题</a:t>
            </a:r>
            <a:endParaRPr lang="en-US" altLang="zh-CN">
              <a:latin typeface="+mn-lt"/>
              <a:ea typeface="+mn-ea"/>
              <a:cs typeface="+mn-ea"/>
              <a:sym typeface="+mn-lt"/>
            </a:endParaRPr>
          </a:p>
        </p:txBody>
      </p:sp>
      <p:sp>
        <p:nvSpPr>
          <p:cNvPr id="11" name="OfficePLUS-6"/>
          <p:cNvSpPr txBox="1"/>
          <p:nvPr/>
        </p:nvSpPr>
        <p:spPr>
          <a:xfrm>
            <a:off x="6761480" y="2144840"/>
            <a:ext cx="3167828" cy="338554"/>
          </a:xfrm>
          <a:prstGeom prst="rect">
            <a:avLst/>
          </a:prstGeom>
          <a:noFill/>
        </p:spPr>
        <p:txBody>
          <a:bodyPr wrap="square" rtlCol="0">
            <a:spAutoFit/>
          </a:bodyPr>
          <a:lstStyle/>
          <a:p>
            <a:r>
              <a:rPr lang="en-US" altLang="zh-CN" sz="1600" cap="all">
                <a:solidFill>
                  <a:schemeClr val="tx1">
                    <a:lumMod val="65000"/>
                    <a:lumOff val="35000"/>
                  </a:schemeClr>
                </a:solidFill>
                <a:cs typeface="+mn-ea"/>
                <a:sym typeface="+mn-lt"/>
              </a:rPr>
              <a:t>Please enter your title</a:t>
            </a:r>
            <a:endParaRPr lang="zh-CN" altLang="en-US" sz="1600" cap="all">
              <a:solidFill>
                <a:schemeClr val="tx1">
                  <a:lumMod val="65000"/>
                  <a:lumOff val="35000"/>
                </a:schemeClr>
              </a:solidFill>
              <a:cs typeface="+mn-ea"/>
              <a:sym typeface="+mn-lt"/>
            </a:endParaRPr>
          </a:p>
        </p:txBody>
      </p:sp>
      <p:sp>
        <p:nvSpPr>
          <p:cNvPr id="12" name="OfficePLUS-7"/>
          <p:cNvSpPr txBox="1"/>
          <p:nvPr/>
        </p:nvSpPr>
        <p:spPr>
          <a:xfrm>
            <a:off x="6761480" y="3554091"/>
            <a:ext cx="3167828" cy="338554"/>
          </a:xfrm>
          <a:prstGeom prst="rect">
            <a:avLst/>
          </a:prstGeom>
          <a:noFill/>
        </p:spPr>
        <p:txBody>
          <a:bodyPr wrap="square" rtlCol="0">
            <a:spAutoFit/>
          </a:bodyPr>
          <a:lstStyle/>
          <a:p>
            <a:r>
              <a:rPr lang="en-US" altLang="zh-CN" sz="1600" cap="all">
                <a:solidFill>
                  <a:schemeClr val="tx1">
                    <a:lumMod val="65000"/>
                    <a:lumOff val="35000"/>
                  </a:schemeClr>
                </a:solidFill>
                <a:cs typeface="+mn-ea"/>
                <a:sym typeface="+mn-lt"/>
              </a:rPr>
              <a:t>Please enter your title</a:t>
            </a:r>
            <a:endParaRPr lang="zh-CN" altLang="en-US" sz="1600" cap="all">
              <a:solidFill>
                <a:schemeClr val="tx1">
                  <a:lumMod val="65000"/>
                  <a:lumOff val="35000"/>
                </a:schemeClr>
              </a:solidFill>
              <a:cs typeface="+mn-ea"/>
              <a:sym typeface="+mn-lt"/>
            </a:endParaRPr>
          </a:p>
        </p:txBody>
      </p:sp>
      <p:sp>
        <p:nvSpPr>
          <p:cNvPr id="13" name="OfficePLUS-8"/>
          <p:cNvSpPr txBox="1"/>
          <p:nvPr/>
        </p:nvSpPr>
        <p:spPr>
          <a:xfrm>
            <a:off x="6761480" y="4984858"/>
            <a:ext cx="3167828" cy="338554"/>
          </a:xfrm>
          <a:prstGeom prst="rect">
            <a:avLst/>
          </a:prstGeom>
          <a:noFill/>
        </p:spPr>
        <p:txBody>
          <a:bodyPr wrap="square" rtlCol="0">
            <a:spAutoFit/>
          </a:bodyPr>
          <a:lstStyle/>
          <a:p>
            <a:r>
              <a:rPr lang="en-US" altLang="zh-CN" sz="1600" cap="all">
                <a:solidFill>
                  <a:schemeClr val="tx1">
                    <a:lumMod val="65000"/>
                    <a:lumOff val="35000"/>
                  </a:schemeClr>
                </a:solidFill>
                <a:cs typeface="+mn-ea"/>
                <a:sym typeface="+mn-lt"/>
              </a:rPr>
              <a:t>Please enter your title</a:t>
            </a:r>
            <a:endParaRPr lang="zh-CN" altLang="en-US" sz="1600" cap="all">
              <a:solidFill>
                <a:schemeClr val="tx1">
                  <a:lumMod val="65000"/>
                  <a:lumOff val="35000"/>
                </a:schemeClr>
              </a:solidFill>
              <a:cs typeface="+mn-ea"/>
              <a:sym typeface="+mn-lt"/>
            </a:endParaRPr>
          </a:p>
        </p:txBody>
      </p:sp>
    </p:spTree>
  </p:cSld>
  <p:clrMapOvr>
    <a:masterClrMapping/>
  </p:clrMapOvr>
  <mc:AlternateContent>
    <mc:Choice xmlns:p14="http://schemas.microsoft.com/office/powerpoint/2010/main" Requires="p14">
      <p:transition spd="med" p14:dur="700">
        <p:fade/>
      </p:transition>
    </mc:Choice>
    <mc:Fallback>
      <p:transition spd="med">
        <p:fade/>
      </p:transition>
    </mc:Fallback>
  </mc:AlternateConten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2" name="OfficePLUS-1"/>
          <p:cNvSpPr txBox="1"/>
          <p:nvPr/>
        </p:nvSpPr>
        <p:spPr>
          <a:xfrm>
            <a:off x="334963" y="2803992"/>
            <a:ext cx="8362950" cy="923330"/>
          </a:xfrm>
          <a:prstGeom prst="rect">
            <a:avLst/>
          </a:prstGeom>
          <a:noFill/>
          <a:effectLst>
            <a:outerShdw blurRad="50800" dist="38100" dir="2700000" algn="tl" rotWithShape="0">
              <a:prstClr val="black">
                <a:alpha val="18000"/>
              </a:prstClr>
            </a:outerShdw>
          </a:effectLst>
        </p:spPr>
        <p:txBody>
          <a:bodyPr wrap="square" rtlCol="0">
            <a:spAutoFit/>
          </a:bodyPr>
          <a:lstStyle/>
          <a:p>
            <a:r>
              <a:rPr lang="zh-CN" altLang="en-US" sz="5400" b="1">
                <a:gradFill>
                  <a:gsLst>
                    <a:gs pos="0">
                      <a:schemeClr val="accent1">
                        <a:lumMod val="5000"/>
                        <a:lumOff val="95000"/>
                      </a:schemeClr>
                    </a:gs>
                    <a:gs pos="100000">
                      <a:schemeClr val="tx1">
                        <a:lumMod val="65000"/>
                        <a:lumOff val="35000"/>
                      </a:schemeClr>
                    </a:gs>
                  </a:gsLst>
                  <a:lin ang="5400000" scaled="0"/>
                </a:gradFill>
                <a:latin typeface="+mj-ea"/>
                <a:ea typeface="+mj-ea"/>
                <a:cs typeface="+mn-ea"/>
                <a:sym typeface="+mn-lt"/>
              </a:rPr>
              <a:t>请输入您的标题</a:t>
            </a:r>
            <a:endParaRPr lang="en-US" altLang="zh-CN" sz="5400" b="1">
              <a:gradFill>
                <a:gsLst>
                  <a:gs pos="0">
                    <a:schemeClr val="accent1">
                      <a:lumMod val="5000"/>
                      <a:lumOff val="95000"/>
                    </a:schemeClr>
                  </a:gs>
                  <a:gs pos="100000">
                    <a:schemeClr val="tx1">
                      <a:lumMod val="65000"/>
                      <a:lumOff val="35000"/>
                    </a:schemeClr>
                  </a:gs>
                </a:gsLst>
                <a:lin ang="5400000" scaled="0"/>
              </a:gradFill>
              <a:latin typeface="+mj-ea"/>
              <a:ea typeface="+mj-ea"/>
              <a:cs typeface="+mn-ea"/>
              <a:sym typeface="+mn-lt"/>
            </a:endParaRPr>
          </a:p>
        </p:txBody>
      </p:sp>
      <p:sp>
        <p:nvSpPr>
          <p:cNvPr id="3" name="OfficePLUS-2"/>
          <p:cNvSpPr txBox="1"/>
          <p:nvPr/>
        </p:nvSpPr>
        <p:spPr>
          <a:xfrm>
            <a:off x="334962" y="2035642"/>
            <a:ext cx="5587855" cy="923330"/>
          </a:xfrm>
          <a:prstGeom prst="rect">
            <a:avLst/>
          </a:prstGeom>
          <a:noFill/>
          <a:effectLst>
            <a:outerShdw blurRad="50800" dist="38100" dir="2700000" algn="tl" rotWithShape="0">
              <a:prstClr val="black">
                <a:alpha val="18000"/>
              </a:prstClr>
            </a:outerShdw>
          </a:effectLst>
        </p:spPr>
        <p:txBody>
          <a:bodyPr wrap="square" rtlCol="0">
            <a:spAutoFit/>
          </a:bodyPr>
          <a:lstStyle/>
          <a:p>
            <a:r>
              <a:rPr lang="en-US" altLang="zh-CN" sz="5400" b="1">
                <a:gradFill>
                  <a:gsLst>
                    <a:gs pos="0">
                      <a:schemeClr val="accent1">
                        <a:lumMod val="5000"/>
                        <a:lumOff val="95000"/>
                      </a:schemeClr>
                    </a:gs>
                    <a:gs pos="100000">
                      <a:schemeClr val="tx1">
                        <a:lumMod val="65000"/>
                        <a:lumOff val="35000"/>
                      </a:schemeClr>
                    </a:gs>
                  </a:gsLst>
                  <a:lin ang="5400000" scaled="0"/>
                </a:gradFill>
                <a:latin typeface="+mj-ea"/>
                <a:ea typeface="+mj-ea"/>
                <a:cs typeface="+mn-ea"/>
                <a:sym typeface="+mn-lt"/>
              </a:rPr>
              <a:t>PART 01</a:t>
            </a:r>
            <a:endParaRPr lang="en-US" altLang="zh-CN" sz="5400" b="1">
              <a:gradFill>
                <a:gsLst>
                  <a:gs pos="0">
                    <a:schemeClr val="accent1">
                      <a:lumMod val="5000"/>
                      <a:lumOff val="95000"/>
                    </a:schemeClr>
                  </a:gs>
                  <a:gs pos="100000">
                    <a:schemeClr val="tx1">
                      <a:lumMod val="65000"/>
                      <a:lumOff val="35000"/>
                    </a:schemeClr>
                  </a:gs>
                </a:gsLst>
                <a:lin ang="5400000" scaled="0"/>
              </a:gradFill>
              <a:latin typeface="+mj-ea"/>
              <a:ea typeface="+mj-ea"/>
              <a:cs typeface="+mn-ea"/>
              <a:sym typeface="+mn-lt"/>
            </a:endParaRPr>
          </a:p>
        </p:txBody>
      </p:sp>
      <p:sp>
        <p:nvSpPr>
          <p:cNvPr id="4" name="OfficePLUS-3"/>
          <p:cNvSpPr txBox="1"/>
          <p:nvPr/>
        </p:nvSpPr>
        <p:spPr>
          <a:xfrm>
            <a:off x="444500" y="3771037"/>
            <a:ext cx="6096000" cy="400110"/>
          </a:xfrm>
          <a:prstGeom prst="rect">
            <a:avLst/>
          </a:prstGeom>
          <a:noFill/>
        </p:spPr>
        <p:txBody>
          <a:bodyPr wrap="square" rtlCol="0">
            <a:spAutoFit/>
          </a:bodyPr>
          <a:lstStyle/>
          <a:p>
            <a:r>
              <a:rPr lang="en-US" altLang="zh-CN" sz="2000" cap="all">
                <a:solidFill>
                  <a:schemeClr val="bg1"/>
                </a:solidFill>
                <a:cs typeface="+mn-ea"/>
                <a:sym typeface="+mn-lt"/>
              </a:rPr>
              <a:t>Please enter your title</a:t>
            </a:r>
            <a:endParaRPr lang="zh-CN" altLang="en-US" sz="2000" cap="all">
              <a:solidFill>
                <a:schemeClr val="bg1"/>
              </a:solidFill>
              <a:cs typeface="+mn-ea"/>
              <a:sym typeface="+mn-lt"/>
            </a:endParaRPr>
          </a:p>
        </p:txBody>
      </p:sp>
    </p:spTree>
  </p:cSld>
  <p:clrMapOvr>
    <a:masterClrMapping/>
  </p:clrMapOvr>
  <mc:AlternateContent>
    <mc:Choice xmlns:p14="http://schemas.microsoft.com/office/powerpoint/2010/main" Requires="p14">
      <p:transition spd="med" p14:dur="700">
        <p:fade/>
      </p:transition>
    </mc:Choice>
    <mc:Fallback>
      <p:transition spd="med">
        <p:fade/>
      </p:transition>
    </mc:Fallback>
  </mc:AlternateConten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19" name="OfficePLUS-1"/>
          <p:cNvPicPr>
            <a:picLocks noChangeAspect="1"/>
          </p:cNvPicPr>
          <p:nvPr/>
        </p:nvPicPr>
        <p:blipFill>
          <a:blip r:embed="rId2">
            <a:extLst>
              <a:ext uri="{28A0092B-C50C-407E-A947-70E740481C1C}">
                <a14:useLocalDpi xmlns:a14="http://schemas.microsoft.com/office/drawing/2010/main" val="0"/>
              </a:ext>
            </a:extLst>
          </a:blip>
          <a:srcRect t="20785" b="40644"/>
          <a:stretch>
            <a:fillRect/>
          </a:stretch>
        </p:blipFill>
        <p:spPr>
          <a:xfrm>
            <a:off x="0" y="1161144"/>
            <a:ext cx="12192000" cy="3135086"/>
          </a:xfrm>
          <a:prstGeom prst="rect">
            <a:avLst/>
          </a:prstGeom>
        </p:spPr>
      </p:pic>
      <p:sp>
        <p:nvSpPr>
          <p:cNvPr id="6" name="OfficePLUS-2"/>
          <p:cNvSpPr txBox="1"/>
          <p:nvPr/>
        </p:nvSpPr>
        <p:spPr>
          <a:xfrm>
            <a:off x="1154673" y="287666"/>
            <a:ext cx="3370262" cy="461665"/>
          </a:xfrm>
          <a:prstGeom prst="rect">
            <a:avLst/>
          </a:prstGeom>
          <a:noFill/>
          <a:effectLst>
            <a:outerShdw blurRad="50800" dist="38100" dir="2700000" algn="tl" rotWithShape="0">
              <a:prstClr val="black">
                <a:alpha val="18000"/>
              </a:prstClr>
            </a:outerShdw>
          </a:effectLst>
        </p:spPr>
        <p:txBody>
          <a:bodyPr wrap="square" rtlCol="0">
            <a:spAutoFit/>
          </a:bodyPr>
          <a:lstStyle>
            <a:defPPr>
              <a:defRPr lang="zh-CN"/>
            </a:defPPr>
            <a:lvl1pPr>
              <a:defRPr sz="3200">
                <a:gradFill>
                  <a:gsLst>
                    <a:gs pos="0">
                      <a:schemeClr val="tx1"/>
                    </a:gs>
                    <a:gs pos="100000">
                      <a:schemeClr val="tx1">
                        <a:lumMod val="65000"/>
                        <a:lumOff val="35000"/>
                      </a:schemeClr>
                    </a:gs>
                  </a:gsLst>
                  <a:lin ang="5400000" scaled="0"/>
                </a:gradFill>
                <a:latin typeface="阿里巴巴普惠体 B" panose="00020600040101010101" pitchFamily="18" charset="-122"/>
                <a:ea typeface="阿里巴巴普惠体 B" panose="00020600040101010101" pitchFamily="18" charset="-122"/>
                <a:cs typeface="阿里巴巴普惠体 B" panose="00020600040101010101" pitchFamily="18" charset="-122"/>
              </a:defRPr>
            </a:lvl1pPr>
          </a:lstStyle>
          <a:p>
            <a:r>
              <a:rPr lang="zh-CN" altLang="en-US" sz="2400" b="1">
                <a:latin typeface="+mn-lt"/>
                <a:ea typeface="+mn-ea"/>
                <a:cs typeface="+mn-ea"/>
                <a:sym typeface="+mn-lt"/>
              </a:rPr>
              <a:t>在此输入标题</a:t>
            </a:r>
            <a:endParaRPr lang="zh-CN" altLang="en-US" sz="2400" b="1">
              <a:latin typeface="+mn-lt"/>
              <a:ea typeface="+mn-ea"/>
              <a:cs typeface="+mn-ea"/>
              <a:sym typeface="+mn-lt"/>
            </a:endParaRPr>
          </a:p>
        </p:txBody>
      </p:sp>
      <p:sp>
        <p:nvSpPr>
          <p:cNvPr id="8" name="OfficePLUS-3"/>
          <p:cNvSpPr txBox="1">
            <a:spLocks noChangeArrowheads="1"/>
          </p:cNvSpPr>
          <p:nvPr/>
        </p:nvSpPr>
        <p:spPr bwMode="auto">
          <a:xfrm>
            <a:off x="4649562" y="4597513"/>
            <a:ext cx="156966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Segoe UI" panose="020b0502040204020203" pitchFamily="34" charset="0"/>
                <a:ea typeface="微软雅黑"/>
              </a:defRPr>
            </a:lvl1pPr>
            <a:lvl2pPr eaLnBrk="0" hangingPunct="0">
              <a:defRPr>
                <a:solidFill>
                  <a:schemeClr val="tx1"/>
                </a:solidFill>
                <a:latin typeface="Segoe UI" panose="020b0502040204020203" pitchFamily="34" charset="0"/>
                <a:ea typeface="微软雅黑"/>
              </a:defRPr>
            </a:lvl2pPr>
            <a:lvl3pPr eaLnBrk="0" hangingPunct="0">
              <a:defRPr>
                <a:solidFill>
                  <a:schemeClr val="tx1"/>
                </a:solidFill>
                <a:latin typeface="Segoe UI" panose="020b0502040204020203" pitchFamily="34" charset="0"/>
                <a:ea typeface="微软雅黑"/>
              </a:defRPr>
            </a:lvl3pPr>
            <a:lvl4pPr eaLnBrk="0" hangingPunct="0">
              <a:defRPr>
                <a:solidFill>
                  <a:schemeClr val="tx1"/>
                </a:solidFill>
                <a:latin typeface="Segoe UI" panose="020b0502040204020203" pitchFamily="34" charset="0"/>
                <a:ea typeface="微软雅黑"/>
              </a:defRPr>
            </a:lvl4pPr>
            <a:lvl5pPr eaLnBrk="0" hangingPunct="0">
              <a:defRPr>
                <a:solidFill>
                  <a:schemeClr val="tx1"/>
                </a:solidFill>
                <a:latin typeface="Segoe UI" panose="020b0502040204020203" pitchFamily="34" charset="0"/>
                <a:ea typeface="微软雅黑"/>
              </a:defRPr>
            </a:lvl5pPr>
            <a:lvl6pPr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a:defRPr>
            </a:lvl6pPr>
            <a:lvl7pPr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a:defRPr>
            </a:lvl7pPr>
            <a:lvl8pPr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a:defRPr>
            </a:lvl8pPr>
            <a:lvl9pPr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a:defRPr>
            </a:lvl9pPr>
          </a:lstStyle>
          <a:p>
            <a:pPr eaLnBrk="1" fontAlgn="base" hangingPunct="1">
              <a:spcBef>
                <a:spcPct val="0"/>
              </a:spcBef>
              <a:spcAft>
                <a:spcPct val="0"/>
              </a:spcAft>
              <a:buFont typeface="Arial" panose="020b0604020202020204" pitchFamily="34" charset="0"/>
              <a:buNone/>
            </a:pPr>
            <a:r>
              <a:rPr lang="zh-CN" altLang="en-US" b="1">
                <a:solidFill>
                  <a:schemeClr val="tx1">
                    <a:lumMod val="65000"/>
                    <a:lumOff val="35000"/>
                  </a:schemeClr>
                </a:solidFill>
                <a:latin typeface="+mn-lt"/>
                <a:ea typeface="+mn-ea"/>
                <a:cs typeface="+mn-ea"/>
                <a:sym typeface="+mn-lt"/>
              </a:rPr>
              <a:t>在此输入标题</a:t>
            </a:r>
            <a:endParaRPr lang="zh-CN" altLang="en-US" b="1">
              <a:solidFill>
                <a:schemeClr val="tx1">
                  <a:lumMod val="65000"/>
                  <a:lumOff val="35000"/>
                </a:schemeClr>
              </a:solidFill>
              <a:latin typeface="+mn-lt"/>
              <a:ea typeface="+mn-ea"/>
              <a:cs typeface="+mn-ea"/>
              <a:sym typeface="+mn-lt"/>
            </a:endParaRPr>
          </a:p>
        </p:txBody>
      </p:sp>
      <p:sp>
        <p:nvSpPr>
          <p:cNvPr id="9" name="OfficePLUS-4"/>
          <p:cNvSpPr>
            <a:spLocks noChangeArrowheads="1"/>
          </p:cNvSpPr>
          <p:nvPr/>
        </p:nvSpPr>
        <p:spPr bwMode="auto">
          <a:xfrm>
            <a:off x="4649562" y="4981688"/>
            <a:ext cx="3130095" cy="7020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Segoe UI" panose="020b0502040204020203" pitchFamily="34" charset="0"/>
                <a:ea typeface="微软雅黑"/>
              </a:defRPr>
            </a:lvl1pPr>
            <a:lvl2pPr eaLnBrk="0" hangingPunct="0">
              <a:defRPr>
                <a:solidFill>
                  <a:schemeClr val="tx1"/>
                </a:solidFill>
                <a:latin typeface="Segoe UI" panose="020b0502040204020203" pitchFamily="34" charset="0"/>
                <a:ea typeface="微软雅黑"/>
              </a:defRPr>
            </a:lvl2pPr>
            <a:lvl3pPr eaLnBrk="0" hangingPunct="0">
              <a:defRPr>
                <a:solidFill>
                  <a:schemeClr val="tx1"/>
                </a:solidFill>
                <a:latin typeface="Segoe UI" panose="020b0502040204020203" pitchFamily="34" charset="0"/>
                <a:ea typeface="微软雅黑"/>
              </a:defRPr>
            </a:lvl3pPr>
            <a:lvl4pPr eaLnBrk="0" hangingPunct="0">
              <a:defRPr>
                <a:solidFill>
                  <a:schemeClr val="tx1"/>
                </a:solidFill>
                <a:latin typeface="Segoe UI" panose="020b0502040204020203" pitchFamily="34" charset="0"/>
                <a:ea typeface="微软雅黑"/>
              </a:defRPr>
            </a:lvl4pPr>
            <a:lvl5pPr eaLnBrk="0" hangingPunct="0">
              <a:defRPr>
                <a:solidFill>
                  <a:schemeClr val="tx1"/>
                </a:solidFill>
                <a:latin typeface="Segoe UI" panose="020b0502040204020203" pitchFamily="34" charset="0"/>
                <a:ea typeface="微软雅黑"/>
              </a:defRPr>
            </a:lvl5pPr>
            <a:lvl6pPr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a:defRPr>
            </a:lvl6pPr>
            <a:lvl7pPr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a:defRPr>
            </a:lvl7pPr>
            <a:lvl8pPr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a:defRPr>
            </a:lvl8pPr>
            <a:lvl9pPr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a:defRPr>
            </a:lvl9pPr>
          </a:lstStyle>
          <a:p>
            <a:pPr eaLnBrk="1" fontAlgn="base" hangingPunct="1">
              <a:lnSpc>
                <a:spcPct val="150000"/>
              </a:lnSpc>
              <a:spcBef>
                <a:spcPct val="0"/>
              </a:spcBef>
              <a:spcAft>
                <a:spcPct val="0"/>
              </a:spcAft>
              <a:buFont typeface="Arial" panose="020b0604020202020204" pitchFamily="34" charset="0"/>
              <a:buNone/>
            </a:pPr>
            <a:r>
              <a:rPr lang="zh-CN" altLang="en-US" sz="1400">
                <a:solidFill>
                  <a:schemeClr val="tx1">
                    <a:lumMod val="50000"/>
                    <a:lumOff val="50000"/>
                  </a:schemeClr>
                </a:solidFill>
                <a:latin typeface="+mn-lt"/>
                <a:ea typeface="+mn-ea"/>
                <a:cs typeface="+mn-ea"/>
                <a:sym typeface="+mn-lt"/>
              </a:rPr>
              <a:t>在此输入正文内容在此输入正文内容</a:t>
            </a:r>
            <a:endParaRPr lang="zh-CN" altLang="en-US" sz="1400">
              <a:solidFill>
                <a:schemeClr val="tx1">
                  <a:lumMod val="50000"/>
                  <a:lumOff val="50000"/>
                </a:schemeClr>
              </a:solidFill>
              <a:latin typeface="+mn-lt"/>
              <a:ea typeface="+mn-ea"/>
              <a:cs typeface="+mn-ea"/>
              <a:sym typeface="+mn-lt"/>
            </a:endParaRPr>
          </a:p>
          <a:p>
            <a:pPr eaLnBrk="1" fontAlgn="base" hangingPunct="1">
              <a:lnSpc>
                <a:spcPct val="150000"/>
              </a:lnSpc>
              <a:spcBef>
                <a:spcPct val="0"/>
              </a:spcBef>
              <a:spcAft>
                <a:spcPct val="0"/>
              </a:spcAft>
              <a:buFont typeface="Arial" panose="020b0604020202020204" pitchFamily="34" charset="0"/>
              <a:buNone/>
            </a:pPr>
            <a:r>
              <a:rPr lang="zh-CN" altLang="en-US" sz="1400">
                <a:solidFill>
                  <a:schemeClr val="tx1">
                    <a:lumMod val="50000"/>
                    <a:lumOff val="50000"/>
                  </a:schemeClr>
                </a:solidFill>
                <a:latin typeface="+mn-lt"/>
                <a:ea typeface="+mn-ea"/>
                <a:cs typeface="+mn-ea"/>
                <a:sym typeface="+mn-lt"/>
              </a:rPr>
              <a:t>在此输入正文内容在此输入正文内容</a:t>
            </a:r>
            <a:endParaRPr lang="zh-CN" altLang="en-US" sz="1400">
              <a:solidFill>
                <a:schemeClr val="tx1">
                  <a:lumMod val="50000"/>
                  <a:lumOff val="50000"/>
                </a:schemeClr>
              </a:solidFill>
              <a:latin typeface="+mn-lt"/>
              <a:ea typeface="+mn-ea"/>
              <a:cs typeface="+mn-ea"/>
              <a:sym typeface="+mn-lt"/>
            </a:endParaRPr>
          </a:p>
        </p:txBody>
      </p:sp>
      <p:sp>
        <p:nvSpPr>
          <p:cNvPr id="10" name="OfficePLUS-5"/>
          <p:cNvSpPr>
            <a:spLocks noChangeAspect="1" noChangeArrowheads="1"/>
          </p:cNvSpPr>
          <p:nvPr/>
        </p:nvSpPr>
        <p:spPr bwMode="auto">
          <a:xfrm>
            <a:off x="3773262" y="4915013"/>
            <a:ext cx="720725" cy="719138"/>
          </a:xfrm>
          <a:prstGeom prst="roundRect">
            <a:avLst>
              <a:gd name="adj" fmla="val 30000"/>
            </a:avLst>
          </a:prstGeom>
          <a:solidFill>
            <a:schemeClr val="tx1"/>
          </a:solidFill>
          <a:ln>
            <a:noFill/>
          </a:ln>
        </p:spPr>
        <p:txBody>
          <a:bodyPr anchor="ctr"/>
          <a:lstStyle>
            <a:lvl1pPr eaLnBrk="0" hangingPunct="0">
              <a:defRPr>
                <a:solidFill>
                  <a:schemeClr val="tx1"/>
                </a:solidFill>
                <a:latin typeface="Segoe UI" panose="020b0502040204020203" pitchFamily="34" charset="0"/>
                <a:ea typeface="微软雅黑"/>
              </a:defRPr>
            </a:lvl1pPr>
            <a:lvl2pPr eaLnBrk="0" hangingPunct="0">
              <a:defRPr>
                <a:solidFill>
                  <a:schemeClr val="tx1"/>
                </a:solidFill>
                <a:latin typeface="Segoe UI" panose="020b0502040204020203" pitchFamily="34" charset="0"/>
                <a:ea typeface="微软雅黑"/>
              </a:defRPr>
            </a:lvl2pPr>
            <a:lvl3pPr eaLnBrk="0" hangingPunct="0">
              <a:defRPr>
                <a:solidFill>
                  <a:schemeClr val="tx1"/>
                </a:solidFill>
                <a:latin typeface="Segoe UI" panose="020b0502040204020203" pitchFamily="34" charset="0"/>
                <a:ea typeface="微软雅黑"/>
              </a:defRPr>
            </a:lvl3pPr>
            <a:lvl4pPr eaLnBrk="0" hangingPunct="0">
              <a:defRPr>
                <a:solidFill>
                  <a:schemeClr val="tx1"/>
                </a:solidFill>
                <a:latin typeface="Segoe UI" panose="020b0502040204020203" pitchFamily="34" charset="0"/>
                <a:ea typeface="微软雅黑"/>
              </a:defRPr>
            </a:lvl4pPr>
            <a:lvl5pPr eaLnBrk="0" hangingPunct="0">
              <a:defRPr>
                <a:solidFill>
                  <a:schemeClr val="tx1"/>
                </a:solidFill>
                <a:latin typeface="Segoe UI" panose="020b0502040204020203" pitchFamily="34" charset="0"/>
                <a:ea typeface="微软雅黑"/>
              </a:defRPr>
            </a:lvl5pPr>
            <a:lvl6pPr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a:defRPr>
            </a:lvl6pPr>
            <a:lvl7pPr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a:defRPr>
            </a:lvl7pPr>
            <a:lvl8pPr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a:defRPr>
            </a:lvl8pPr>
            <a:lvl9pPr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a:defRPr>
            </a:lvl9pPr>
          </a:lstStyle>
          <a:p>
            <a:pPr marL="0" marR="0" lvl="0" indent="0" algn="ctr" defTabSz="91440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a:ln>
                <a:noFill/>
              </a:ln>
              <a:solidFill>
                <a:schemeClr val="tx1">
                  <a:lumMod val="65000"/>
                  <a:lumOff val="35000"/>
                </a:schemeClr>
              </a:solidFill>
              <a:effectLst/>
              <a:uLnTx/>
              <a:uFillTx/>
              <a:latin typeface="+mn-lt"/>
              <a:ea typeface="+mn-ea"/>
              <a:cs typeface="+mn-ea"/>
              <a:sym typeface="+mn-lt"/>
            </a:endParaRPr>
          </a:p>
        </p:txBody>
      </p:sp>
      <p:sp>
        <p:nvSpPr>
          <p:cNvPr id="11" name="OfficePLUS-6"/>
          <p:cNvSpPr>
            <a:spLocks noChangeAspect="1" noChangeArrowheads="1"/>
          </p:cNvSpPr>
          <p:nvPr/>
        </p:nvSpPr>
        <p:spPr bwMode="auto">
          <a:xfrm>
            <a:off x="7781247" y="4915013"/>
            <a:ext cx="720725" cy="719138"/>
          </a:xfrm>
          <a:prstGeom prst="roundRect">
            <a:avLst>
              <a:gd name="adj" fmla="val 30000"/>
            </a:avLst>
          </a:prstGeom>
          <a:solidFill>
            <a:schemeClr val="tx1"/>
          </a:solidFill>
          <a:ln>
            <a:noFill/>
          </a:ln>
        </p:spPr>
        <p:txBody>
          <a:bodyPr anchor="ctr"/>
          <a:lstStyle>
            <a:lvl1pPr eaLnBrk="0" hangingPunct="0">
              <a:defRPr>
                <a:solidFill>
                  <a:schemeClr val="tx1"/>
                </a:solidFill>
                <a:latin typeface="Segoe UI" panose="020b0502040204020203" pitchFamily="34" charset="0"/>
                <a:ea typeface="微软雅黑"/>
              </a:defRPr>
            </a:lvl1pPr>
            <a:lvl2pPr eaLnBrk="0" hangingPunct="0">
              <a:defRPr>
                <a:solidFill>
                  <a:schemeClr val="tx1"/>
                </a:solidFill>
                <a:latin typeface="Segoe UI" panose="020b0502040204020203" pitchFamily="34" charset="0"/>
                <a:ea typeface="微软雅黑"/>
              </a:defRPr>
            </a:lvl2pPr>
            <a:lvl3pPr eaLnBrk="0" hangingPunct="0">
              <a:defRPr>
                <a:solidFill>
                  <a:schemeClr val="tx1"/>
                </a:solidFill>
                <a:latin typeface="Segoe UI" panose="020b0502040204020203" pitchFamily="34" charset="0"/>
                <a:ea typeface="微软雅黑"/>
              </a:defRPr>
            </a:lvl3pPr>
            <a:lvl4pPr eaLnBrk="0" hangingPunct="0">
              <a:defRPr>
                <a:solidFill>
                  <a:schemeClr val="tx1"/>
                </a:solidFill>
                <a:latin typeface="Segoe UI" panose="020b0502040204020203" pitchFamily="34" charset="0"/>
                <a:ea typeface="微软雅黑"/>
              </a:defRPr>
            </a:lvl4pPr>
            <a:lvl5pPr eaLnBrk="0" hangingPunct="0">
              <a:defRPr>
                <a:solidFill>
                  <a:schemeClr val="tx1"/>
                </a:solidFill>
                <a:latin typeface="Segoe UI" panose="020b0502040204020203" pitchFamily="34" charset="0"/>
                <a:ea typeface="微软雅黑"/>
              </a:defRPr>
            </a:lvl5pPr>
            <a:lvl6pPr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a:defRPr>
            </a:lvl6pPr>
            <a:lvl7pPr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a:defRPr>
            </a:lvl7pPr>
            <a:lvl8pPr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a:defRPr>
            </a:lvl8pPr>
            <a:lvl9pPr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a:defRPr>
            </a:lvl9pPr>
          </a:lstStyle>
          <a:p>
            <a:pPr marL="0" marR="0" lvl="0" indent="0" algn="ctr" defTabSz="91440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a:ln>
                <a:noFill/>
              </a:ln>
              <a:solidFill>
                <a:srgbClr val="B83620"/>
              </a:solidFill>
              <a:effectLst/>
              <a:uLnTx/>
              <a:uFillTx/>
              <a:latin typeface="+mn-lt"/>
              <a:ea typeface="+mn-ea"/>
              <a:cs typeface="+mn-ea"/>
              <a:sym typeface="+mn-lt"/>
            </a:endParaRPr>
          </a:p>
        </p:txBody>
      </p:sp>
      <p:sp>
        <p:nvSpPr>
          <p:cNvPr id="17" name="OfficePLUS-7"/>
          <p:cNvSpPr/>
          <p:nvPr/>
        </p:nvSpPr>
        <p:spPr>
          <a:xfrm>
            <a:off x="334963" y="333375"/>
            <a:ext cx="798041" cy="317500"/>
          </a:xfrm>
          <a:prstGeom prst="roundRect">
            <a:avLst>
              <a:gd name="adj" fmla="val 50000"/>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cs typeface="+mn-ea"/>
                <a:sym typeface="+mn-lt"/>
              </a:rPr>
              <a:t>01</a:t>
            </a:r>
            <a:endParaRPr lang="zh-CN" altLang="en-US">
              <a:cs typeface="+mn-ea"/>
              <a:sym typeface="+mn-lt"/>
            </a:endParaRPr>
          </a:p>
        </p:txBody>
      </p:sp>
      <p:sp>
        <p:nvSpPr>
          <p:cNvPr id="20" name="OfficePLUS-8"/>
          <p:cNvSpPr/>
          <p:nvPr/>
        </p:nvSpPr>
        <p:spPr>
          <a:xfrm>
            <a:off x="0" y="1161144"/>
            <a:ext cx="12192000" cy="3135086"/>
          </a:xfrm>
          <a:prstGeom prst="roundRect">
            <a:avLst>
              <a:gd name="adj" fmla="val 0"/>
            </a:avLst>
          </a:prstGeom>
          <a:solidFill>
            <a:schemeClr val="tx1">
              <a:alpha val="33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1" name="OfficePLUS-9"/>
          <p:cNvSpPr/>
          <p:nvPr/>
        </p:nvSpPr>
        <p:spPr>
          <a:xfrm>
            <a:off x="583059" y="3708110"/>
            <a:ext cx="2917506" cy="2113119"/>
          </a:xfrm>
          <a:prstGeom prst="round1Rect">
            <a:avLst/>
          </a:prstGeom>
          <a:solidFill>
            <a:schemeClr val="bg1"/>
          </a:solidFill>
          <a:ln>
            <a:noFill/>
          </a:ln>
          <a:effectLst>
            <a:outerShdw blurRad="63500" sx="103000" sy="103000" algn="ctr" rotWithShape="0">
              <a:prstClr val="black">
                <a:alpha val="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cs typeface="+mn-ea"/>
              <a:sym typeface="+mn-lt"/>
            </a:endParaRPr>
          </a:p>
        </p:txBody>
      </p:sp>
      <p:sp>
        <p:nvSpPr>
          <p:cNvPr id="24" name="OfficePLUS-10"/>
          <p:cNvSpPr txBox="1">
            <a:spLocks noChangeArrowheads="1"/>
          </p:cNvSpPr>
          <p:nvPr/>
        </p:nvSpPr>
        <p:spPr bwMode="auto">
          <a:xfrm>
            <a:off x="716190" y="4131241"/>
            <a:ext cx="264687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Segoe UI" panose="020b0502040204020203" pitchFamily="34" charset="0"/>
                <a:ea typeface="微软雅黑"/>
              </a:defRPr>
            </a:lvl1pPr>
            <a:lvl2pPr eaLnBrk="0" hangingPunct="0">
              <a:defRPr>
                <a:solidFill>
                  <a:schemeClr val="tx1"/>
                </a:solidFill>
                <a:latin typeface="Segoe UI" panose="020b0502040204020203" pitchFamily="34" charset="0"/>
                <a:ea typeface="微软雅黑"/>
              </a:defRPr>
            </a:lvl2pPr>
            <a:lvl3pPr eaLnBrk="0" hangingPunct="0">
              <a:defRPr>
                <a:solidFill>
                  <a:schemeClr val="tx1"/>
                </a:solidFill>
                <a:latin typeface="Segoe UI" panose="020b0502040204020203" pitchFamily="34" charset="0"/>
                <a:ea typeface="微软雅黑"/>
              </a:defRPr>
            </a:lvl3pPr>
            <a:lvl4pPr eaLnBrk="0" hangingPunct="0">
              <a:defRPr>
                <a:solidFill>
                  <a:schemeClr val="tx1"/>
                </a:solidFill>
                <a:latin typeface="Segoe UI" panose="020b0502040204020203" pitchFamily="34" charset="0"/>
                <a:ea typeface="微软雅黑"/>
              </a:defRPr>
            </a:lvl4pPr>
            <a:lvl5pPr eaLnBrk="0" hangingPunct="0">
              <a:defRPr>
                <a:solidFill>
                  <a:schemeClr val="tx1"/>
                </a:solidFill>
                <a:latin typeface="Segoe UI" panose="020b0502040204020203" pitchFamily="34" charset="0"/>
                <a:ea typeface="微软雅黑"/>
              </a:defRPr>
            </a:lvl5pPr>
            <a:lvl6pPr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a:defRPr>
            </a:lvl6pPr>
            <a:lvl7pPr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a:defRPr>
            </a:lvl7pPr>
            <a:lvl8pPr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a:defRPr>
            </a:lvl8pPr>
            <a:lvl9pPr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a:defRPr>
            </a:lvl9pPr>
          </a:lstStyle>
          <a:p>
            <a:pPr eaLnBrk="1" fontAlgn="base" hangingPunct="1">
              <a:spcBef>
                <a:spcPct val="0"/>
              </a:spcBef>
              <a:spcAft>
                <a:spcPct val="0"/>
              </a:spcAft>
              <a:buFont typeface="Arial" panose="020b0604020202020204" pitchFamily="34" charset="0"/>
              <a:buNone/>
            </a:pPr>
            <a:r>
              <a:rPr lang="zh-CN" altLang="en-US" sz="3200" b="1">
                <a:latin typeface="+mn-lt"/>
                <a:ea typeface="+mn-ea"/>
                <a:cs typeface="+mn-ea"/>
                <a:sym typeface="+mn-lt"/>
              </a:rPr>
              <a:t>在此输入标题</a:t>
            </a:r>
            <a:endParaRPr lang="zh-CN" altLang="en-US" sz="3200" b="1">
              <a:latin typeface="+mn-lt"/>
              <a:ea typeface="+mn-ea"/>
              <a:cs typeface="+mn-ea"/>
              <a:sym typeface="+mn-lt"/>
            </a:endParaRPr>
          </a:p>
        </p:txBody>
      </p:sp>
      <p:sp>
        <p:nvSpPr>
          <p:cNvPr id="25" name="OfficePLUS-11"/>
          <p:cNvSpPr>
            <a:spLocks noChangeArrowheads="1"/>
          </p:cNvSpPr>
          <p:nvPr/>
        </p:nvSpPr>
        <p:spPr bwMode="auto">
          <a:xfrm>
            <a:off x="759735" y="4776673"/>
            <a:ext cx="2244724" cy="7020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Segoe UI" panose="020b0502040204020203" pitchFamily="34" charset="0"/>
                <a:ea typeface="微软雅黑"/>
              </a:defRPr>
            </a:lvl1pPr>
            <a:lvl2pPr eaLnBrk="0" hangingPunct="0">
              <a:defRPr>
                <a:solidFill>
                  <a:schemeClr val="tx1"/>
                </a:solidFill>
                <a:latin typeface="Segoe UI" panose="020b0502040204020203" pitchFamily="34" charset="0"/>
                <a:ea typeface="微软雅黑"/>
              </a:defRPr>
            </a:lvl2pPr>
            <a:lvl3pPr eaLnBrk="0" hangingPunct="0">
              <a:defRPr>
                <a:solidFill>
                  <a:schemeClr val="tx1"/>
                </a:solidFill>
                <a:latin typeface="Segoe UI" panose="020b0502040204020203" pitchFamily="34" charset="0"/>
                <a:ea typeface="微软雅黑"/>
              </a:defRPr>
            </a:lvl3pPr>
            <a:lvl4pPr eaLnBrk="0" hangingPunct="0">
              <a:defRPr>
                <a:solidFill>
                  <a:schemeClr val="tx1"/>
                </a:solidFill>
                <a:latin typeface="Segoe UI" panose="020b0502040204020203" pitchFamily="34" charset="0"/>
                <a:ea typeface="微软雅黑"/>
              </a:defRPr>
            </a:lvl4pPr>
            <a:lvl5pPr eaLnBrk="0" hangingPunct="0">
              <a:defRPr>
                <a:solidFill>
                  <a:schemeClr val="tx1"/>
                </a:solidFill>
                <a:latin typeface="Segoe UI" panose="020b0502040204020203" pitchFamily="34" charset="0"/>
                <a:ea typeface="微软雅黑"/>
              </a:defRPr>
            </a:lvl5pPr>
            <a:lvl6pPr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a:defRPr>
            </a:lvl6pPr>
            <a:lvl7pPr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a:defRPr>
            </a:lvl7pPr>
            <a:lvl8pPr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a:defRPr>
            </a:lvl8pPr>
            <a:lvl9pPr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a:defRPr>
            </a:lvl9pPr>
          </a:lstStyle>
          <a:p>
            <a:pPr eaLnBrk="1" fontAlgn="base" hangingPunct="1">
              <a:lnSpc>
                <a:spcPct val="150000"/>
              </a:lnSpc>
              <a:spcBef>
                <a:spcPct val="0"/>
              </a:spcBef>
              <a:spcAft>
                <a:spcPct val="0"/>
              </a:spcAft>
              <a:buFont typeface="Arial" panose="020b0604020202020204" pitchFamily="34" charset="0"/>
              <a:buNone/>
            </a:pPr>
            <a:r>
              <a:rPr lang="zh-CN" altLang="en-US" sz="1400">
                <a:solidFill>
                  <a:schemeClr val="tx1">
                    <a:lumMod val="50000"/>
                    <a:lumOff val="50000"/>
                  </a:schemeClr>
                </a:solidFill>
                <a:latin typeface="+mn-lt"/>
                <a:ea typeface="+mn-ea"/>
                <a:cs typeface="+mn-ea"/>
                <a:sym typeface="+mn-lt"/>
              </a:rPr>
              <a:t>在此输入正文内容</a:t>
            </a:r>
            <a:endParaRPr lang="zh-CN" altLang="en-US" sz="1400">
              <a:solidFill>
                <a:schemeClr val="tx1">
                  <a:lumMod val="50000"/>
                  <a:lumOff val="50000"/>
                </a:schemeClr>
              </a:solidFill>
              <a:latin typeface="+mn-lt"/>
              <a:ea typeface="+mn-ea"/>
              <a:cs typeface="+mn-ea"/>
              <a:sym typeface="+mn-lt"/>
            </a:endParaRPr>
          </a:p>
          <a:p>
            <a:pPr eaLnBrk="1" fontAlgn="base" hangingPunct="1">
              <a:lnSpc>
                <a:spcPct val="150000"/>
              </a:lnSpc>
              <a:spcBef>
                <a:spcPct val="0"/>
              </a:spcBef>
              <a:spcAft>
                <a:spcPct val="0"/>
              </a:spcAft>
              <a:buFont typeface="Arial" panose="020b0604020202020204" pitchFamily="34" charset="0"/>
              <a:buNone/>
            </a:pPr>
            <a:r>
              <a:rPr lang="zh-CN" altLang="en-US" sz="1400">
                <a:solidFill>
                  <a:schemeClr val="tx1">
                    <a:lumMod val="50000"/>
                    <a:lumOff val="50000"/>
                  </a:schemeClr>
                </a:solidFill>
                <a:latin typeface="+mn-lt"/>
                <a:ea typeface="+mn-ea"/>
                <a:cs typeface="+mn-ea"/>
                <a:sym typeface="+mn-lt"/>
              </a:rPr>
              <a:t>在此输入正文内容</a:t>
            </a:r>
            <a:endParaRPr lang="zh-CN" altLang="en-US" sz="1400">
              <a:solidFill>
                <a:schemeClr val="tx1">
                  <a:lumMod val="50000"/>
                  <a:lumOff val="50000"/>
                </a:schemeClr>
              </a:solidFill>
              <a:latin typeface="+mn-lt"/>
              <a:ea typeface="+mn-ea"/>
              <a:cs typeface="+mn-ea"/>
              <a:sym typeface="+mn-lt"/>
            </a:endParaRPr>
          </a:p>
        </p:txBody>
      </p:sp>
      <p:sp>
        <p:nvSpPr>
          <p:cNvPr id="26" name="OfficePLUS-12"/>
          <p:cNvSpPr/>
          <p:nvPr/>
        </p:nvSpPr>
        <p:spPr>
          <a:xfrm>
            <a:off x="3922949" y="5020914"/>
            <a:ext cx="408649" cy="473491"/>
          </a:xfrm>
          <a:custGeom>
            <a:gdLst>
              <a:gd name="connsiteX0" fmla="*/ 374931 w 408649"/>
              <a:gd name="connsiteY0" fmla="*/ 0 h 473491"/>
              <a:gd name="connsiteX1" fmla="*/ 33718 w 408649"/>
              <a:gd name="connsiteY1" fmla="*/ 0 h 473491"/>
              <a:gd name="connsiteX2" fmla="*/ 0 w 408649"/>
              <a:gd name="connsiteY2" fmla="*/ 33718 h 473491"/>
              <a:gd name="connsiteX3" fmla="*/ 0 w 408649"/>
              <a:gd name="connsiteY3" fmla="*/ 439774 h 473491"/>
              <a:gd name="connsiteX4" fmla="*/ 33718 w 408649"/>
              <a:gd name="connsiteY4" fmla="*/ 473492 h 473491"/>
              <a:gd name="connsiteX5" fmla="*/ 374931 w 408649"/>
              <a:gd name="connsiteY5" fmla="*/ 473492 h 473491"/>
              <a:gd name="connsiteX6" fmla="*/ 408649 w 408649"/>
              <a:gd name="connsiteY6" fmla="*/ 439774 h 473491"/>
              <a:gd name="connsiteX7" fmla="*/ 408649 w 408649"/>
              <a:gd name="connsiteY7" fmla="*/ 33718 h 473491"/>
              <a:gd name="connsiteX8" fmla="*/ 374931 w 408649"/>
              <a:gd name="connsiteY8" fmla="*/ 0 h 473491"/>
              <a:gd name="connsiteX9" fmla="*/ 200002 w 408649"/>
              <a:gd name="connsiteY9" fmla="*/ 36888 h 473491"/>
              <a:gd name="connsiteX10" fmla="*/ 200002 w 408649"/>
              <a:gd name="connsiteY10" fmla="*/ 208071 h 473491"/>
              <a:gd name="connsiteX11" fmla="*/ 157062 w 408649"/>
              <a:gd name="connsiteY11" fmla="*/ 181558 h 473491"/>
              <a:gd name="connsiteX12" fmla="*/ 148705 w 408649"/>
              <a:gd name="connsiteY12" fmla="*/ 179252 h 473491"/>
              <a:gd name="connsiteX13" fmla="*/ 140347 w 408649"/>
              <a:gd name="connsiteY13" fmla="*/ 181558 h 473491"/>
              <a:gd name="connsiteX14" fmla="*/ 97695 w 408649"/>
              <a:gd name="connsiteY14" fmla="*/ 208071 h 473491"/>
              <a:gd name="connsiteX15" fmla="*/ 97695 w 408649"/>
              <a:gd name="connsiteY15" fmla="*/ 36888 h 473491"/>
              <a:gd name="connsiteX16" fmla="*/ 200002 w 408649"/>
              <a:gd name="connsiteY16" fmla="*/ 36888 h 473491"/>
              <a:gd name="connsiteX17" fmla="*/ 33718 w 408649"/>
              <a:gd name="connsiteY17" fmla="*/ 31412 h 473491"/>
              <a:gd name="connsiteX18" fmla="*/ 66283 w 408649"/>
              <a:gd name="connsiteY18" fmla="*/ 31412 h 473491"/>
              <a:gd name="connsiteX19" fmla="*/ 66283 w 408649"/>
              <a:gd name="connsiteY19" fmla="*/ 236025 h 473491"/>
              <a:gd name="connsiteX20" fmla="*/ 74352 w 408649"/>
              <a:gd name="connsiteY20" fmla="*/ 249570 h 473491"/>
              <a:gd name="connsiteX21" fmla="*/ 90490 w 408649"/>
              <a:gd name="connsiteY21" fmla="*/ 249282 h 473491"/>
              <a:gd name="connsiteX22" fmla="*/ 148993 w 408649"/>
              <a:gd name="connsiteY22" fmla="*/ 212970 h 473491"/>
              <a:gd name="connsiteX23" fmla="*/ 207494 w 408649"/>
              <a:gd name="connsiteY23" fmla="*/ 249282 h 473491"/>
              <a:gd name="connsiteX24" fmla="*/ 215852 w 408649"/>
              <a:gd name="connsiteY24" fmla="*/ 251587 h 473491"/>
              <a:gd name="connsiteX25" fmla="*/ 223345 w 408649"/>
              <a:gd name="connsiteY25" fmla="*/ 249570 h 473491"/>
              <a:gd name="connsiteX26" fmla="*/ 231414 w 408649"/>
              <a:gd name="connsiteY26" fmla="*/ 236025 h 473491"/>
              <a:gd name="connsiteX27" fmla="*/ 231414 w 408649"/>
              <a:gd name="connsiteY27" fmla="*/ 31412 h 473491"/>
              <a:gd name="connsiteX28" fmla="*/ 374643 w 408649"/>
              <a:gd name="connsiteY28" fmla="*/ 31412 h 473491"/>
              <a:gd name="connsiteX29" fmla="*/ 376661 w 408649"/>
              <a:gd name="connsiteY29" fmla="*/ 33430 h 473491"/>
              <a:gd name="connsiteX30" fmla="*/ 376661 w 408649"/>
              <a:gd name="connsiteY30" fmla="*/ 361387 h 473491"/>
              <a:gd name="connsiteX31" fmla="*/ 31412 w 408649"/>
              <a:gd name="connsiteY31" fmla="*/ 361387 h 473491"/>
              <a:gd name="connsiteX32" fmla="*/ 31412 w 408649"/>
              <a:gd name="connsiteY32" fmla="*/ 33718 h 473491"/>
              <a:gd name="connsiteX33" fmla="*/ 33718 w 408649"/>
              <a:gd name="connsiteY33" fmla="*/ 31412 h 473491"/>
              <a:gd name="connsiteX34" fmla="*/ 374931 w 408649"/>
              <a:gd name="connsiteY34" fmla="*/ 441503 h 473491"/>
              <a:gd name="connsiteX35" fmla="*/ 33718 w 408649"/>
              <a:gd name="connsiteY35" fmla="*/ 441503 h 473491"/>
              <a:gd name="connsiteX36" fmla="*/ 31700 w 408649"/>
              <a:gd name="connsiteY36" fmla="*/ 439486 h 473491"/>
              <a:gd name="connsiteX37" fmla="*/ 31700 w 408649"/>
              <a:gd name="connsiteY37" fmla="*/ 392799 h 473491"/>
              <a:gd name="connsiteX38" fmla="*/ 377237 w 408649"/>
              <a:gd name="connsiteY38" fmla="*/ 392799 h 473491"/>
              <a:gd name="connsiteX39" fmla="*/ 377237 w 408649"/>
              <a:gd name="connsiteY39" fmla="*/ 439486 h 473491"/>
              <a:gd name="connsiteX40" fmla="*/ 374931 w 408649"/>
              <a:gd name="connsiteY40" fmla="*/ 441503 h 473491"/>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408649" h="473491">
                <a:moveTo>
                  <a:pt x="374931" y="0"/>
                </a:moveTo>
                <a:lnTo>
                  <a:pt x="33718" y="0"/>
                </a:lnTo>
                <a:cubicBezTo>
                  <a:pt x="14986" y="0"/>
                  <a:pt x="0" y="14985"/>
                  <a:pt x="0" y="33718"/>
                </a:cubicBezTo>
                <a:lnTo>
                  <a:pt x="0" y="439774"/>
                </a:lnTo>
                <a:cubicBezTo>
                  <a:pt x="0" y="458506"/>
                  <a:pt x="14986" y="473492"/>
                  <a:pt x="33718" y="473492"/>
                </a:cubicBezTo>
                <a:lnTo>
                  <a:pt x="374931" y="473492"/>
                </a:lnTo>
                <a:cubicBezTo>
                  <a:pt x="393664" y="473492"/>
                  <a:pt x="408649" y="458506"/>
                  <a:pt x="408649" y="439774"/>
                </a:cubicBezTo>
                <a:lnTo>
                  <a:pt x="408649" y="33718"/>
                </a:lnTo>
                <a:cubicBezTo>
                  <a:pt x="408361" y="14985"/>
                  <a:pt x="393664" y="0"/>
                  <a:pt x="374931" y="0"/>
                </a:cubicBezTo>
                <a:close/>
                <a:moveTo>
                  <a:pt x="200002" y="36888"/>
                </a:moveTo>
                <a:lnTo>
                  <a:pt x="200002" y="208071"/>
                </a:lnTo>
                <a:lnTo>
                  <a:pt x="157062" y="181558"/>
                </a:lnTo>
                <a:cubicBezTo>
                  <a:pt x="154468" y="180117"/>
                  <a:pt x="151586" y="179252"/>
                  <a:pt x="148705" y="179252"/>
                </a:cubicBezTo>
                <a:cubicBezTo>
                  <a:pt x="145823" y="179252"/>
                  <a:pt x="142941" y="180117"/>
                  <a:pt x="140347" y="181558"/>
                </a:cubicBezTo>
                <a:lnTo>
                  <a:pt x="97695" y="208071"/>
                </a:lnTo>
                <a:lnTo>
                  <a:pt x="97695" y="36888"/>
                </a:lnTo>
                <a:lnTo>
                  <a:pt x="200002" y="36888"/>
                </a:lnTo>
                <a:close/>
                <a:moveTo>
                  <a:pt x="33718" y="31412"/>
                </a:moveTo>
                <a:lnTo>
                  <a:pt x="66283" y="31412"/>
                </a:lnTo>
                <a:lnTo>
                  <a:pt x="66283" y="236025"/>
                </a:lnTo>
                <a:cubicBezTo>
                  <a:pt x="66283" y="241789"/>
                  <a:pt x="69453" y="246976"/>
                  <a:pt x="74352" y="249570"/>
                </a:cubicBezTo>
                <a:cubicBezTo>
                  <a:pt x="79251" y="252452"/>
                  <a:pt x="85303" y="252164"/>
                  <a:pt x="90490" y="249282"/>
                </a:cubicBezTo>
                <a:lnTo>
                  <a:pt x="148993" y="212970"/>
                </a:lnTo>
                <a:lnTo>
                  <a:pt x="207494" y="249282"/>
                </a:lnTo>
                <a:cubicBezTo>
                  <a:pt x="210088" y="250723"/>
                  <a:pt x="212970" y="251587"/>
                  <a:pt x="215852" y="251587"/>
                </a:cubicBezTo>
                <a:cubicBezTo>
                  <a:pt x="218446" y="251587"/>
                  <a:pt x="221039" y="250723"/>
                  <a:pt x="223345" y="249570"/>
                </a:cubicBezTo>
                <a:cubicBezTo>
                  <a:pt x="228244" y="246688"/>
                  <a:pt x="231414" y="241501"/>
                  <a:pt x="231414" y="236025"/>
                </a:cubicBezTo>
                <a:lnTo>
                  <a:pt x="231414" y="31412"/>
                </a:lnTo>
                <a:lnTo>
                  <a:pt x="374643" y="31412"/>
                </a:lnTo>
                <a:cubicBezTo>
                  <a:pt x="375796" y="31412"/>
                  <a:pt x="376661" y="32565"/>
                  <a:pt x="376661" y="33430"/>
                </a:cubicBezTo>
                <a:lnTo>
                  <a:pt x="376661" y="361387"/>
                </a:lnTo>
                <a:lnTo>
                  <a:pt x="31412" y="361387"/>
                </a:lnTo>
                <a:lnTo>
                  <a:pt x="31412" y="33718"/>
                </a:lnTo>
                <a:cubicBezTo>
                  <a:pt x="31412" y="32277"/>
                  <a:pt x="32565" y="31412"/>
                  <a:pt x="33718" y="31412"/>
                </a:cubicBezTo>
                <a:close/>
                <a:moveTo>
                  <a:pt x="374931" y="441503"/>
                </a:moveTo>
                <a:lnTo>
                  <a:pt x="33718" y="441503"/>
                </a:lnTo>
                <a:cubicBezTo>
                  <a:pt x="32565" y="441503"/>
                  <a:pt x="31700" y="440350"/>
                  <a:pt x="31700" y="439486"/>
                </a:cubicBezTo>
                <a:lnTo>
                  <a:pt x="31700" y="392799"/>
                </a:lnTo>
                <a:lnTo>
                  <a:pt x="377237" y="392799"/>
                </a:lnTo>
                <a:lnTo>
                  <a:pt x="377237" y="439486"/>
                </a:lnTo>
                <a:cubicBezTo>
                  <a:pt x="376949" y="440638"/>
                  <a:pt x="375796" y="441503"/>
                  <a:pt x="374931" y="441503"/>
                </a:cubicBezTo>
                <a:close/>
              </a:path>
            </a:pathLst>
          </a:custGeom>
          <a:solidFill>
            <a:schemeClr val="bg1"/>
          </a:solidFill>
          <a:ln w="540" cap="flat">
            <a:noFill/>
            <a:prstDash val="solid"/>
            <a:miter/>
          </a:ln>
        </p:spPr>
        <p:txBody>
          <a:bodyPr rtlCol="0" anchor="ctr"/>
          <a:lstStyle/>
          <a:p>
            <a:endParaRPr lang="zh-CN" altLang="en-US">
              <a:cs typeface="+mn-ea"/>
              <a:sym typeface="+mn-lt"/>
            </a:endParaRPr>
          </a:p>
        </p:txBody>
      </p:sp>
      <p:sp>
        <p:nvSpPr>
          <p:cNvPr id="27" name="OfficePLUS-13"/>
          <p:cNvSpPr/>
          <p:nvPr/>
        </p:nvSpPr>
        <p:spPr>
          <a:xfrm>
            <a:off x="7951155" y="5053745"/>
            <a:ext cx="380889" cy="435322"/>
          </a:xfrm>
          <a:custGeom>
            <a:gdLst>
              <a:gd name="connsiteX0" fmla="*/ 325421 w 380889"/>
              <a:gd name="connsiteY0" fmla="*/ 435322 h 435322"/>
              <a:gd name="connsiteX1" fmla="*/ 55467 w 380889"/>
              <a:gd name="connsiteY1" fmla="*/ 435322 h 435322"/>
              <a:gd name="connsiteX2" fmla="*/ 0 w 380889"/>
              <a:gd name="connsiteY2" fmla="*/ 378168 h 435322"/>
              <a:gd name="connsiteX3" fmla="*/ 0 w 380889"/>
              <a:gd name="connsiteY3" fmla="*/ 57154 h 435322"/>
              <a:gd name="connsiteX4" fmla="*/ 55467 w 380889"/>
              <a:gd name="connsiteY4" fmla="*/ 0 h 435322"/>
              <a:gd name="connsiteX5" fmla="*/ 325386 w 380889"/>
              <a:gd name="connsiteY5" fmla="*/ 0 h 435322"/>
              <a:gd name="connsiteX6" fmla="*/ 380889 w 380889"/>
              <a:gd name="connsiteY6" fmla="*/ 57154 h 435322"/>
              <a:gd name="connsiteX7" fmla="*/ 380889 w 380889"/>
              <a:gd name="connsiteY7" fmla="*/ 378168 h 435322"/>
              <a:gd name="connsiteX8" fmla="*/ 325421 w 380889"/>
              <a:gd name="connsiteY8" fmla="*/ 435322 h 435322"/>
              <a:gd name="connsiteX9" fmla="*/ 325421 w 380889"/>
              <a:gd name="connsiteY9" fmla="*/ 28695 h 435322"/>
              <a:gd name="connsiteX10" fmla="*/ 55467 w 380889"/>
              <a:gd name="connsiteY10" fmla="*/ 28695 h 435322"/>
              <a:gd name="connsiteX11" fmla="*/ 27843 w 380889"/>
              <a:gd name="connsiteY11" fmla="*/ 57154 h 435322"/>
              <a:gd name="connsiteX12" fmla="*/ 27843 w 380889"/>
              <a:gd name="connsiteY12" fmla="*/ 378168 h 435322"/>
              <a:gd name="connsiteX13" fmla="*/ 55467 w 380889"/>
              <a:gd name="connsiteY13" fmla="*/ 406627 h 435322"/>
              <a:gd name="connsiteX14" fmla="*/ 325386 w 380889"/>
              <a:gd name="connsiteY14" fmla="*/ 406627 h 435322"/>
              <a:gd name="connsiteX15" fmla="*/ 352992 w 380889"/>
              <a:gd name="connsiteY15" fmla="*/ 378168 h 435322"/>
              <a:gd name="connsiteX16" fmla="*/ 353046 w 380889"/>
              <a:gd name="connsiteY16" fmla="*/ 57154 h 435322"/>
              <a:gd name="connsiteX17" fmla="*/ 325421 w 380889"/>
              <a:gd name="connsiteY17" fmla="*/ 28695 h 435322"/>
              <a:gd name="connsiteX18" fmla="*/ 283866 w 380889"/>
              <a:gd name="connsiteY18" fmla="*/ 328288 h 435322"/>
              <a:gd name="connsiteX19" fmla="*/ 138487 w 380889"/>
              <a:gd name="connsiteY19" fmla="*/ 328288 h 435322"/>
              <a:gd name="connsiteX20" fmla="*/ 124593 w 380889"/>
              <a:gd name="connsiteY20" fmla="*/ 313958 h 435322"/>
              <a:gd name="connsiteX21" fmla="*/ 138487 w 380889"/>
              <a:gd name="connsiteY21" fmla="*/ 299629 h 435322"/>
              <a:gd name="connsiteX22" fmla="*/ 283866 w 380889"/>
              <a:gd name="connsiteY22" fmla="*/ 299629 h 435322"/>
              <a:gd name="connsiteX23" fmla="*/ 297760 w 380889"/>
              <a:gd name="connsiteY23" fmla="*/ 313958 h 435322"/>
              <a:gd name="connsiteX24" fmla="*/ 283866 w 380889"/>
              <a:gd name="connsiteY24" fmla="*/ 328288 h 435322"/>
              <a:gd name="connsiteX25" fmla="*/ 283866 w 380889"/>
              <a:gd name="connsiteY25" fmla="*/ 264096 h 435322"/>
              <a:gd name="connsiteX26" fmla="*/ 138487 w 380889"/>
              <a:gd name="connsiteY26" fmla="*/ 264096 h 435322"/>
              <a:gd name="connsiteX27" fmla="*/ 124593 w 380889"/>
              <a:gd name="connsiteY27" fmla="*/ 249766 h 435322"/>
              <a:gd name="connsiteX28" fmla="*/ 138487 w 380889"/>
              <a:gd name="connsiteY28" fmla="*/ 235437 h 435322"/>
              <a:gd name="connsiteX29" fmla="*/ 283866 w 380889"/>
              <a:gd name="connsiteY29" fmla="*/ 235437 h 435322"/>
              <a:gd name="connsiteX30" fmla="*/ 297760 w 380889"/>
              <a:gd name="connsiteY30" fmla="*/ 249766 h 435322"/>
              <a:gd name="connsiteX31" fmla="*/ 283866 w 380889"/>
              <a:gd name="connsiteY31" fmla="*/ 264096 h 435322"/>
              <a:gd name="connsiteX32" fmla="*/ 283866 w 380889"/>
              <a:gd name="connsiteY32" fmla="*/ 199885 h 435322"/>
              <a:gd name="connsiteX33" fmla="*/ 138487 w 380889"/>
              <a:gd name="connsiteY33" fmla="*/ 199885 h 435322"/>
              <a:gd name="connsiteX34" fmla="*/ 124593 w 380889"/>
              <a:gd name="connsiteY34" fmla="*/ 185556 h 435322"/>
              <a:gd name="connsiteX35" fmla="*/ 138487 w 380889"/>
              <a:gd name="connsiteY35" fmla="*/ 171227 h 435322"/>
              <a:gd name="connsiteX36" fmla="*/ 283866 w 380889"/>
              <a:gd name="connsiteY36" fmla="*/ 171227 h 435322"/>
              <a:gd name="connsiteX37" fmla="*/ 297760 w 380889"/>
              <a:gd name="connsiteY37" fmla="*/ 185556 h 435322"/>
              <a:gd name="connsiteX38" fmla="*/ 283866 w 380889"/>
              <a:gd name="connsiteY38" fmla="*/ 199885 h 435322"/>
              <a:gd name="connsiteX39" fmla="*/ 283866 w 380889"/>
              <a:gd name="connsiteY39" fmla="*/ 135694 h 435322"/>
              <a:gd name="connsiteX40" fmla="*/ 138487 w 380889"/>
              <a:gd name="connsiteY40" fmla="*/ 135694 h 435322"/>
              <a:gd name="connsiteX41" fmla="*/ 124593 w 380889"/>
              <a:gd name="connsiteY41" fmla="*/ 121364 h 435322"/>
              <a:gd name="connsiteX42" fmla="*/ 138487 w 380889"/>
              <a:gd name="connsiteY42" fmla="*/ 107035 h 435322"/>
              <a:gd name="connsiteX43" fmla="*/ 283866 w 380889"/>
              <a:gd name="connsiteY43" fmla="*/ 107035 h 435322"/>
              <a:gd name="connsiteX44" fmla="*/ 297760 w 380889"/>
              <a:gd name="connsiteY44" fmla="*/ 121364 h 435322"/>
              <a:gd name="connsiteX45" fmla="*/ 283866 w 380889"/>
              <a:gd name="connsiteY45" fmla="*/ 135694 h 435322"/>
              <a:gd name="connsiteX46" fmla="*/ 96986 w 380889"/>
              <a:gd name="connsiteY46" fmla="*/ 328288 h 435322"/>
              <a:gd name="connsiteX47" fmla="*/ 83074 w 380889"/>
              <a:gd name="connsiteY47" fmla="*/ 313958 h 435322"/>
              <a:gd name="connsiteX48" fmla="*/ 96986 w 380889"/>
              <a:gd name="connsiteY48" fmla="*/ 299629 h 435322"/>
              <a:gd name="connsiteX49" fmla="*/ 110880 w 380889"/>
              <a:gd name="connsiteY49" fmla="*/ 313958 h 435322"/>
              <a:gd name="connsiteX50" fmla="*/ 96986 w 380889"/>
              <a:gd name="connsiteY50" fmla="*/ 328288 h 435322"/>
              <a:gd name="connsiteX51" fmla="*/ 96986 w 380889"/>
              <a:gd name="connsiteY51" fmla="*/ 264096 h 435322"/>
              <a:gd name="connsiteX52" fmla="*/ 83074 w 380889"/>
              <a:gd name="connsiteY52" fmla="*/ 249766 h 435322"/>
              <a:gd name="connsiteX53" fmla="*/ 96986 w 380889"/>
              <a:gd name="connsiteY53" fmla="*/ 235437 h 435322"/>
              <a:gd name="connsiteX54" fmla="*/ 110880 w 380889"/>
              <a:gd name="connsiteY54" fmla="*/ 249766 h 435322"/>
              <a:gd name="connsiteX55" fmla="*/ 96986 w 380889"/>
              <a:gd name="connsiteY55" fmla="*/ 264096 h 435322"/>
              <a:gd name="connsiteX56" fmla="*/ 96986 w 380889"/>
              <a:gd name="connsiteY56" fmla="*/ 199885 h 435322"/>
              <a:gd name="connsiteX57" fmla="*/ 83074 w 380889"/>
              <a:gd name="connsiteY57" fmla="*/ 185556 h 435322"/>
              <a:gd name="connsiteX58" fmla="*/ 96986 w 380889"/>
              <a:gd name="connsiteY58" fmla="*/ 171227 h 435322"/>
              <a:gd name="connsiteX59" fmla="*/ 110880 w 380889"/>
              <a:gd name="connsiteY59" fmla="*/ 185556 h 435322"/>
              <a:gd name="connsiteX60" fmla="*/ 96986 w 380889"/>
              <a:gd name="connsiteY60" fmla="*/ 199885 h 435322"/>
              <a:gd name="connsiteX61" fmla="*/ 96986 w 380889"/>
              <a:gd name="connsiteY61" fmla="*/ 135694 h 435322"/>
              <a:gd name="connsiteX62" fmla="*/ 83074 w 380889"/>
              <a:gd name="connsiteY62" fmla="*/ 121364 h 435322"/>
              <a:gd name="connsiteX63" fmla="*/ 96986 w 380889"/>
              <a:gd name="connsiteY63" fmla="*/ 107035 h 435322"/>
              <a:gd name="connsiteX64" fmla="*/ 110880 w 380889"/>
              <a:gd name="connsiteY64" fmla="*/ 121364 h 435322"/>
              <a:gd name="connsiteX65" fmla="*/ 96986 w 380889"/>
              <a:gd name="connsiteY65" fmla="*/ 135694 h 435322"/>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380889" h="435321">
                <a:moveTo>
                  <a:pt x="325421" y="435322"/>
                </a:moveTo>
                <a:lnTo>
                  <a:pt x="55467" y="435322"/>
                </a:lnTo>
                <a:cubicBezTo>
                  <a:pt x="24886" y="435322"/>
                  <a:pt x="0" y="409693"/>
                  <a:pt x="0" y="378168"/>
                </a:cubicBezTo>
                <a:lnTo>
                  <a:pt x="0" y="57154"/>
                </a:lnTo>
                <a:cubicBezTo>
                  <a:pt x="0" y="25630"/>
                  <a:pt x="24886" y="0"/>
                  <a:pt x="55467" y="0"/>
                </a:cubicBezTo>
                <a:lnTo>
                  <a:pt x="325386" y="0"/>
                </a:lnTo>
                <a:cubicBezTo>
                  <a:pt x="355930" y="0"/>
                  <a:pt x="380853" y="25630"/>
                  <a:pt x="380889" y="57154"/>
                </a:cubicBezTo>
                <a:lnTo>
                  <a:pt x="380889" y="378168"/>
                </a:lnTo>
                <a:cubicBezTo>
                  <a:pt x="380889" y="409693"/>
                  <a:pt x="356003" y="435322"/>
                  <a:pt x="325421" y="435322"/>
                </a:cubicBezTo>
                <a:close/>
                <a:moveTo>
                  <a:pt x="325421" y="28695"/>
                </a:moveTo>
                <a:lnTo>
                  <a:pt x="55467" y="28695"/>
                </a:lnTo>
                <a:cubicBezTo>
                  <a:pt x="40231" y="28695"/>
                  <a:pt x="27843" y="41464"/>
                  <a:pt x="27843" y="57154"/>
                </a:cubicBezTo>
                <a:lnTo>
                  <a:pt x="27843" y="378168"/>
                </a:lnTo>
                <a:cubicBezTo>
                  <a:pt x="27843" y="393858"/>
                  <a:pt x="40231" y="406627"/>
                  <a:pt x="55467" y="406627"/>
                </a:cubicBezTo>
                <a:lnTo>
                  <a:pt x="325386" y="406627"/>
                </a:lnTo>
                <a:cubicBezTo>
                  <a:pt x="340603" y="406627"/>
                  <a:pt x="352992" y="393858"/>
                  <a:pt x="352992" y="378168"/>
                </a:cubicBezTo>
                <a:lnTo>
                  <a:pt x="353046" y="57154"/>
                </a:lnTo>
                <a:cubicBezTo>
                  <a:pt x="353046" y="41464"/>
                  <a:pt x="340658" y="28695"/>
                  <a:pt x="325421" y="28695"/>
                </a:cubicBezTo>
                <a:close/>
                <a:moveTo>
                  <a:pt x="283866" y="328288"/>
                </a:moveTo>
                <a:lnTo>
                  <a:pt x="138487" y="328288"/>
                </a:lnTo>
                <a:cubicBezTo>
                  <a:pt x="130702" y="328148"/>
                  <a:pt x="124492" y="321744"/>
                  <a:pt x="124593" y="313958"/>
                </a:cubicBezTo>
                <a:cubicBezTo>
                  <a:pt x="124492" y="306172"/>
                  <a:pt x="130701" y="299768"/>
                  <a:pt x="138487" y="299629"/>
                </a:cubicBezTo>
                <a:lnTo>
                  <a:pt x="283866" y="299629"/>
                </a:lnTo>
                <a:cubicBezTo>
                  <a:pt x="291652" y="299768"/>
                  <a:pt x="297862" y="306172"/>
                  <a:pt x="297760" y="313958"/>
                </a:cubicBezTo>
                <a:cubicBezTo>
                  <a:pt x="297760" y="321867"/>
                  <a:pt x="291539" y="328288"/>
                  <a:pt x="283866" y="328288"/>
                </a:cubicBezTo>
                <a:close/>
                <a:moveTo>
                  <a:pt x="283866" y="264096"/>
                </a:moveTo>
                <a:lnTo>
                  <a:pt x="138487" y="264096"/>
                </a:lnTo>
                <a:cubicBezTo>
                  <a:pt x="130702" y="263956"/>
                  <a:pt x="124492" y="257552"/>
                  <a:pt x="124593" y="249766"/>
                </a:cubicBezTo>
                <a:cubicBezTo>
                  <a:pt x="124492" y="241980"/>
                  <a:pt x="130701" y="235576"/>
                  <a:pt x="138487" y="235437"/>
                </a:cubicBezTo>
                <a:lnTo>
                  <a:pt x="283866" y="235437"/>
                </a:lnTo>
                <a:cubicBezTo>
                  <a:pt x="291539" y="235437"/>
                  <a:pt x="297760" y="241858"/>
                  <a:pt x="297760" y="249766"/>
                </a:cubicBezTo>
                <a:cubicBezTo>
                  <a:pt x="297862" y="257552"/>
                  <a:pt x="291652" y="263956"/>
                  <a:pt x="283866" y="264096"/>
                </a:cubicBezTo>
                <a:close/>
                <a:moveTo>
                  <a:pt x="283866" y="199885"/>
                </a:moveTo>
                <a:lnTo>
                  <a:pt x="138487" y="199885"/>
                </a:lnTo>
                <a:cubicBezTo>
                  <a:pt x="130702" y="199746"/>
                  <a:pt x="124492" y="193342"/>
                  <a:pt x="124593" y="185556"/>
                </a:cubicBezTo>
                <a:cubicBezTo>
                  <a:pt x="124492" y="177770"/>
                  <a:pt x="130701" y="171366"/>
                  <a:pt x="138487" y="171227"/>
                </a:cubicBezTo>
                <a:lnTo>
                  <a:pt x="283866" y="171227"/>
                </a:lnTo>
                <a:cubicBezTo>
                  <a:pt x="291652" y="171366"/>
                  <a:pt x="297862" y="177770"/>
                  <a:pt x="297760" y="185556"/>
                </a:cubicBezTo>
                <a:cubicBezTo>
                  <a:pt x="297760" y="193464"/>
                  <a:pt x="291539" y="199885"/>
                  <a:pt x="283866" y="199885"/>
                </a:cubicBezTo>
                <a:close/>
                <a:moveTo>
                  <a:pt x="283866" y="135694"/>
                </a:moveTo>
                <a:lnTo>
                  <a:pt x="138487" y="135694"/>
                </a:lnTo>
                <a:cubicBezTo>
                  <a:pt x="130702" y="135555"/>
                  <a:pt x="124492" y="129150"/>
                  <a:pt x="124593" y="121364"/>
                </a:cubicBezTo>
                <a:cubicBezTo>
                  <a:pt x="124492" y="113578"/>
                  <a:pt x="130701" y="107174"/>
                  <a:pt x="138487" y="107035"/>
                </a:cubicBezTo>
                <a:lnTo>
                  <a:pt x="283866" y="107035"/>
                </a:lnTo>
                <a:cubicBezTo>
                  <a:pt x="291539" y="107035"/>
                  <a:pt x="297760" y="113456"/>
                  <a:pt x="297760" y="121364"/>
                </a:cubicBezTo>
                <a:cubicBezTo>
                  <a:pt x="297862" y="129150"/>
                  <a:pt x="291652" y="135555"/>
                  <a:pt x="283866" y="135694"/>
                </a:cubicBezTo>
                <a:close/>
                <a:moveTo>
                  <a:pt x="96986" y="328288"/>
                </a:moveTo>
                <a:cubicBezTo>
                  <a:pt x="89194" y="328158"/>
                  <a:pt x="82973" y="321751"/>
                  <a:pt x="83074" y="313958"/>
                </a:cubicBezTo>
                <a:cubicBezTo>
                  <a:pt x="82973" y="306165"/>
                  <a:pt x="89194" y="299758"/>
                  <a:pt x="96986" y="299629"/>
                </a:cubicBezTo>
                <a:cubicBezTo>
                  <a:pt x="104771" y="299768"/>
                  <a:pt x="110981" y="306172"/>
                  <a:pt x="110880" y="313958"/>
                </a:cubicBezTo>
                <a:cubicBezTo>
                  <a:pt x="110981" y="321744"/>
                  <a:pt x="104772" y="328148"/>
                  <a:pt x="96986" y="328288"/>
                </a:cubicBezTo>
                <a:close/>
                <a:moveTo>
                  <a:pt x="96986" y="264096"/>
                </a:moveTo>
                <a:cubicBezTo>
                  <a:pt x="89194" y="263966"/>
                  <a:pt x="82973" y="257559"/>
                  <a:pt x="83074" y="249766"/>
                </a:cubicBezTo>
                <a:cubicBezTo>
                  <a:pt x="82973" y="241973"/>
                  <a:pt x="89194" y="235566"/>
                  <a:pt x="96986" y="235437"/>
                </a:cubicBezTo>
                <a:cubicBezTo>
                  <a:pt x="104771" y="235576"/>
                  <a:pt x="110981" y="241980"/>
                  <a:pt x="110880" y="249766"/>
                </a:cubicBezTo>
                <a:cubicBezTo>
                  <a:pt x="110981" y="257552"/>
                  <a:pt x="104772" y="263956"/>
                  <a:pt x="96986" y="264096"/>
                </a:cubicBezTo>
                <a:close/>
                <a:moveTo>
                  <a:pt x="96986" y="199885"/>
                </a:moveTo>
                <a:cubicBezTo>
                  <a:pt x="89194" y="199756"/>
                  <a:pt x="82973" y="193349"/>
                  <a:pt x="83074" y="185556"/>
                </a:cubicBezTo>
                <a:cubicBezTo>
                  <a:pt x="82973" y="177763"/>
                  <a:pt x="89194" y="171356"/>
                  <a:pt x="96986" y="171227"/>
                </a:cubicBezTo>
                <a:cubicBezTo>
                  <a:pt x="104771" y="171366"/>
                  <a:pt x="110981" y="177770"/>
                  <a:pt x="110880" y="185556"/>
                </a:cubicBezTo>
                <a:cubicBezTo>
                  <a:pt x="110981" y="193342"/>
                  <a:pt x="104772" y="199746"/>
                  <a:pt x="96986" y="199885"/>
                </a:cubicBezTo>
                <a:close/>
                <a:moveTo>
                  <a:pt x="96986" y="135694"/>
                </a:moveTo>
                <a:cubicBezTo>
                  <a:pt x="89194" y="135564"/>
                  <a:pt x="82973" y="129157"/>
                  <a:pt x="83074" y="121364"/>
                </a:cubicBezTo>
                <a:cubicBezTo>
                  <a:pt x="82973" y="113571"/>
                  <a:pt x="89194" y="107164"/>
                  <a:pt x="96986" y="107035"/>
                </a:cubicBezTo>
                <a:cubicBezTo>
                  <a:pt x="104771" y="107174"/>
                  <a:pt x="110981" y="113578"/>
                  <a:pt x="110880" y="121364"/>
                </a:cubicBezTo>
                <a:cubicBezTo>
                  <a:pt x="110981" y="129150"/>
                  <a:pt x="104772" y="135555"/>
                  <a:pt x="96986" y="135694"/>
                </a:cubicBezTo>
                <a:close/>
              </a:path>
            </a:pathLst>
          </a:custGeom>
          <a:solidFill>
            <a:schemeClr val="bg1"/>
          </a:solidFill>
          <a:ln w="484" cap="flat">
            <a:noFill/>
            <a:prstDash val="solid"/>
            <a:miter/>
          </a:ln>
        </p:spPr>
        <p:txBody>
          <a:bodyPr rtlCol="0" anchor="ctr"/>
          <a:lstStyle/>
          <a:p>
            <a:endParaRPr lang="zh-CN" altLang="en-US">
              <a:cs typeface="+mn-ea"/>
              <a:sym typeface="+mn-lt"/>
            </a:endParaRPr>
          </a:p>
        </p:txBody>
      </p:sp>
      <p:sp>
        <p:nvSpPr>
          <p:cNvPr id="28" name="OfficePLUS-14"/>
          <p:cNvSpPr txBox="1">
            <a:spLocks noChangeArrowheads="1"/>
          </p:cNvSpPr>
          <p:nvPr/>
        </p:nvSpPr>
        <p:spPr bwMode="auto">
          <a:xfrm>
            <a:off x="8726943" y="4597513"/>
            <a:ext cx="156966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Segoe UI" panose="020b0502040204020203" pitchFamily="34" charset="0"/>
                <a:ea typeface="微软雅黑"/>
              </a:defRPr>
            </a:lvl1pPr>
            <a:lvl2pPr eaLnBrk="0" hangingPunct="0">
              <a:defRPr>
                <a:solidFill>
                  <a:schemeClr val="tx1"/>
                </a:solidFill>
                <a:latin typeface="Segoe UI" panose="020b0502040204020203" pitchFamily="34" charset="0"/>
                <a:ea typeface="微软雅黑"/>
              </a:defRPr>
            </a:lvl2pPr>
            <a:lvl3pPr eaLnBrk="0" hangingPunct="0">
              <a:defRPr>
                <a:solidFill>
                  <a:schemeClr val="tx1"/>
                </a:solidFill>
                <a:latin typeface="Segoe UI" panose="020b0502040204020203" pitchFamily="34" charset="0"/>
                <a:ea typeface="微软雅黑"/>
              </a:defRPr>
            </a:lvl3pPr>
            <a:lvl4pPr eaLnBrk="0" hangingPunct="0">
              <a:defRPr>
                <a:solidFill>
                  <a:schemeClr val="tx1"/>
                </a:solidFill>
                <a:latin typeface="Segoe UI" panose="020b0502040204020203" pitchFamily="34" charset="0"/>
                <a:ea typeface="微软雅黑"/>
              </a:defRPr>
            </a:lvl4pPr>
            <a:lvl5pPr eaLnBrk="0" hangingPunct="0">
              <a:defRPr>
                <a:solidFill>
                  <a:schemeClr val="tx1"/>
                </a:solidFill>
                <a:latin typeface="Segoe UI" panose="020b0502040204020203" pitchFamily="34" charset="0"/>
                <a:ea typeface="微软雅黑"/>
              </a:defRPr>
            </a:lvl5pPr>
            <a:lvl6pPr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a:defRPr>
            </a:lvl6pPr>
            <a:lvl7pPr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a:defRPr>
            </a:lvl7pPr>
            <a:lvl8pPr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a:defRPr>
            </a:lvl8pPr>
            <a:lvl9pPr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a:defRPr>
            </a:lvl9pPr>
          </a:lstStyle>
          <a:p>
            <a:pPr eaLnBrk="1" fontAlgn="base" hangingPunct="1">
              <a:spcBef>
                <a:spcPct val="0"/>
              </a:spcBef>
              <a:spcAft>
                <a:spcPct val="0"/>
              </a:spcAft>
              <a:buFont typeface="Arial" panose="020b0604020202020204" pitchFamily="34" charset="0"/>
              <a:buNone/>
            </a:pPr>
            <a:r>
              <a:rPr lang="zh-CN" altLang="en-US" b="1">
                <a:solidFill>
                  <a:schemeClr val="tx1">
                    <a:lumMod val="65000"/>
                    <a:lumOff val="35000"/>
                  </a:schemeClr>
                </a:solidFill>
                <a:latin typeface="+mn-lt"/>
                <a:ea typeface="+mn-ea"/>
                <a:cs typeface="+mn-ea"/>
                <a:sym typeface="+mn-lt"/>
              </a:rPr>
              <a:t>在此输入标题</a:t>
            </a:r>
            <a:endParaRPr lang="zh-CN" altLang="en-US" b="1">
              <a:solidFill>
                <a:schemeClr val="tx1">
                  <a:lumMod val="65000"/>
                  <a:lumOff val="35000"/>
                </a:schemeClr>
              </a:solidFill>
              <a:latin typeface="+mn-lt"/>
              <a:ea typeface="+mn-ea"/>
              <a:cs typeface="+mn-ea"/>
              <a:sym typeface="+mn-lt"/>
            </a:endParaRPr>
          </a:p>
        </p:txBody>
      </p:sp>
      <p:sp>
        <p:nvSpPr>
          <p:cNvPr id="29" name="OfficePLUS-15"/>
          <p:cNvSpPr>
            <a:spLocks noChangeArrowheads="1"/>
          </p:cNvSpPr>
          <p:nvPr/>
        </p:nvSpPr>
        <p:spPr bwMode="auto">
          <a:xfrm>
            <a:off x="8726943" y="4981688"/>
            <a:ext cx="3130095" cy="7020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Segoe UI" panose="020b0502040204020203" pitchFamily="34" charset="0"/>
                <a:ea typeface="微软雅黑"/>
              </a:defRPr>
            </a:lvl1pPr>
            <a:lvl2pPr eaLnBrk="0" hangingPunct="0">
              <a:defRPr>
                <a:solidFill>
                  <a:schemeClr val="tx1"/>
                </a:solidFill>
                <a:latin typeface="Segoe UI" panose="020b0502040204020203" pitchFamily="34" charset="0"/>
                <a:ea typeface="微软雅黑"/>
              </a:defRPr>
            </a:lvl2pPr>
            <a:lvl3pPr eaLnBrk="0" hangingPunct="0">
              <a:defRPr>
                <a:solidFill>
                  <a:schemeClr val="tx1"/>
                </a:solidFill>
                <a:latin typeface="Segoe UI" panose="020b0502040204020203" pitchFamily="34" charset="0"/>
                <a:ea typeface="微软雅黑"/>
              </a:defRPr>
            </a:lvl3pPr>
            <a:lvl4pPr eaLnBrk="0" hangingPunct="0">
              <a:defRPr>
                <a:solidFill>
                  <a:schemeClr val="tx1"/>
                </a:solidFill>
                <a:latin typeface="Segoe UI" panose="020b0502040204020203" pitchFamily="34" charset="0"/>
                <a:ea typeface="微软雅黑"/>
              </a:defRPr>
            </a:lvl4pPr>
            <a:lvl5pPr eaLnBrk="0" hangingPunct="0">
              <a:defRPr>
                <a:solidFill>
                  <a:schemeClr val="tx1"/>
                </a:solidFill>
                <a:latin typeface="Segoe UI" panose="020b0502040204020203" pitchFamily="34" charset="0"/>
                <a:ea typeface="微软雅黑"/>
              </a:defRPr>
            </a:lvl5pPr>
            <a:lvl6pPr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a:defRPr>
            </a:lvl6pPr>
            <a:lvl7pPr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a:defRPr>
            </a:lvl7pPr>
            <a:lvl8pPr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a:defRPr>
            </a:lvl8pPr>
            <a:lvl9pPr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a:defRPr>
            </a:lvl9pPr>
          </a:lstStyle>
          <a:p>
            <a:pPr eaLnBrk="1" fontAlgn="base" hangingPunct="1">
              <a:lnSpc>
                <a:spcPct val="150000"/>
              </a:lnSpc>
              <a:spcBef>
                <a:spcPct val="0"/>
              </a:spcBef>
              <a:spcAft>
                <a:spcPct val="0"/>
              </a:spcAft>
              <a:buFont typeface="Arial" panose="020b0604020202020204" pitchFamily="34" charset="0"/>
              <a:buNone/>
            </a:pPr>
            <a:r>
              <a:rPr lang="zh-CN" altLang="en-US" sz="1400">
                <a:solidFill>
                  <a:schemeClr val="tx1">
                    <a:lumMod val="50000"/>
                    <a:lumOff val="50000"/>
                  </a:schemeClr>
                </a:solidFill>
                <a:latin typeface="+mn-lt"/>
                <a:ea typeface="+mn-ea"/>
                <a:cs typeface="+mn-ea"/>
                <a:sym typeface="+mn-lt"/>
              </a:rPr>
              <a:t>在此输入正文内容在此输入正文内容</a:t>
            </a:r>
            <a:endParaRPr lang="zh-CN" altLang="en-US" sz="1400">
              <a:solidFill>
                <a:schemeClr val="tx1">
                  <a:lumMod val="50000"/>
                  <a:lumOff val="50000"/>
                </a:schemeClr>
              </a:solidFill>
              <a:latin typeface="+mn-lt"/>
              <a:ea typeface="+mn-ea"/>
              <a:cs typeface="+mn-ea"/>
              <a:sym typeface="+mn-lt"/>
            </a:endParaRPr>
          </a:p>
          <a:p>
            <a:pPr eaLnBrk="1" fontAlgn="base" hangingPunct="1">
              <a:lnSpc>
                <a:spcPct val="150000"/>
              </a:lnSpc>
              <a:spcBef>
                <a:spcPct val="0"/>
              </a:spcBef>
              <a:spcAft>
                <a:spcPct val="0"/>
              </a:spcAft>
              <a:buFont typeface="Arial" panose="020b0604020202020204" pitchFamily="34" charset="0"/>
              <a:buNone/>
            </a:pPr>
            <a:r>
              <a:rPr lang="zh-CN" altLang="en-US" sz="1400">
                <a:solidFill>
                  <a:schemeClr val="tx1">
                    <a:lumMod val="50000"/>
                    <a:lumOff val="50000"/>
                  </a:schemeClr>
                </a:solidFill>
                <a:latin typeface="+mn-lt"/>
                <a:ea typeface="+mn-ea"/>
                <a:cs typeface="+mn-ea"/>
                <a:sym typeface="+mn-lt"/>
              </a:rPr>
              <a:t>在此输入正文内容在此输入正文内容</a:t>
            </a:r>
            <a:endParaRPr lang="zh-CN" altLang="en-US" sz="1400">
              <a:solidFill>
                <a:schemeClr val="tx1">
                  <a:lumMod val="50000"/>
                  <a:lumOff val="50000"/>
                </a:schemeClr>
              </a:solidFill>
              <a:latin typeface="+mn-lt"/>
              <a:ea typeface="+mn-ea"/>
              <a:cs typeface="+mn-ea"/>
              <a:sym typeface="+mn-lt"/>
            </a:endParaRPr>
          </a:p>
        </p:txBody>
      </p:sp>
    </p:spTree>
  </p:cSld>
  <p:clrMapOvr>
    <a:masterClrMapping/>
  </p:clrMapOvr>
  <mc:AlternateContent>
    <mc:Choice xmlns:p14="http://schemas.microsoft.com/office/powerpoint/2010/main" Requires="p14">
      <p:transition spd="med" p14:dur="700">
        <p:fade/>
      </p:transition>
    </mc:Choice>
    <mc:Fallback>
      <p:transition spd="med">
        <p:fade/>
      </p:transition>
    </mc:Fallback>
  </mc:AlternateConten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16" name="OfficePLUS-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6633028" y="1646238"/>
            <a:ext cx="3193143" cy="1760537"/>
          </a:xfrm>
          <a:prstGeom prst="round1Rect">
            <a:avLst/>
          </a:prstGeom>
          <a:effectLst>
            <a:outerShdw blurRad="50800" dist="38100" dir="2700000" algn="tl" rotWithShape="0">
              <a:prstClr val="black">
                <a:alpha val="40000"/>
              </a:prstClr>
            </a:outerShdw>
          </a:effectLst>
        </p:spPr>
      </p:pic>
      <p:pic>
        <p:nvPicPr>
          <p:cNvPr id="2" name="OfficePLUS-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1770742" y="1646238"/>
            <a:ext cx="3193143" cy="1760537"/>
          </a:xfrm>
          <a:prstGeom prst="round1Rect">
            <a:avLst/>
          </a:prstGeom>
          <a:effectLst>
            <a:outerShdw blurRad="50800" dist="38100" dir="2700000" algn="tl" rotWithShape="0">
              <a:prstClr val="black">
                <a:alpha val="40000"/>
              </a:prstClr>
            </a:outerShdw>
          </a:effectLst>
        </p:spPr>
      </p:pic>
      <p:sp>
        <p:nvSpPr>
          <p:cNvPr id="4" name="OfficePLUS-3"/>
          <p:cNvSpPr/>
          <p:nvPr/>
        </p:nvSpPr>
        <p:spPr>
          <a:xfrm>
            <a:off x="1799188" y="4084921"/>
            <a:ext cx="3172862" cy="702052"/>
          </a:xfrm>
          <a:prstGeom prst="rect">
            <a:avLst/>
          </a:prstGeom>
        </p:spPr>
        <p:txBody>
          <a:bodyPr wrap="square">
            <a:spAutoFit/>
          </a:bodyPr>
          <a:lstStyle/>
          <a:p>
            <a:pPr fontAlgn="base">
              <a:lnSpc>
                <a:spcPct val="150000"/>
              </a:lnSpc>
              <a:spcBef>
                <a:spcPct val="0"/>
              </a:spcBef>
              <a:spcAft>
                <a:spcPct val="0"/>
              </a:spcAft>
            </a:pPr>
            <a:r>
              <a:rPr lang="zh-CN" altLang="en-US" sz="1400">
                <a:cs typeface="+mn-ea"/>
                <a:sym typeface="+mn-lt"/>
              </a:rPr>
              <a:t>在此输入正文内容在此输入正文内容</a:t>
            </a:r>
            <a:endParaRPr lang="zh-CN" altLang="en-US" sz="1400">
              <a:cs typeface="+mn-ea"/>
              <a:sym typeface="+mn-lt"/>
            </a:endParaRPr>
          </a:p>
          <a:p>
            <a:pPr fontAlgn="base">
              <a:lnSpc>
                <a:spcPct val="150000"/>
              </a:lnSpc>
              <a:spcBef>
                <a:spcPct val="0"/>
              </a:spcBef>
              <a:spcAft>
                <a:spcPct val="0"/>
              </a:spcAft>
            </a:pPr>
            <a:r>
              <a:rPr lang="zh-CN" altLang="en-US" sz="1400">
                <a:cs typeface="+mn-ea"/>
                <a:sym typeface="+mn-lt"/>
              </a:rPr>
              <a:t>在此输入正文内容在此输入正文内容</a:t>
            </a:r>
            <a:endParaRPr lang="zh-CN" altLang="en-US" sz="1400">
              <a:cs typeface="+mn-ea"/>
              <a:sym typeface="+mn-lt"/>
            </a:endParaRPr>
          </a:p>
        </p:txBody>
      </p:sp>
      <p:sp>
        <p:nvSpPr>
          <p:cNvPr id="5" name="OfficePLUS-4"/>
          <p:cNvSpPr txBox="1"/>
          <p:nvPr/>
        </p:nvSpPr>
        <p:spPr>
          <a:xfrm>
            <a:off x="1806247" y="3598363"/>
            <a:ext cx="1069524" cy="400110"/>
          </a:xfrm>
          <a:prstGeom prst="rect">
            <a:avLst/>
          </a:prstGeom>
          <a:noFill/>
        </p:spPr>
        <p:txBody>
          <a:bodyPr wrap="none" rtlCol="0">
            <a:spAutoFit/>
          </a:bodyPr>
          <a:lstStyle>
            <a:defPPr>
              <a:defRPr lang="zh-CN"/>
            </a:defPPr>
            <a:lvl1pPr lvl="0" defTabSz="914400">
              <a:defRPr sz="2000" b="1" kern="0" spc="300">
                <a:gradFill>
                  <a:gsLst>
                    <a:gs pos="0">
                      <a:schemeClr val="bg1"/>
                    </a:gs>
                    <a:gs pos="100000">
                      <a:schemeClr val="accent1">
                        <a:lumMod val="40000"/>
                        <a:lumOff val="60000"/>
                      </a:schemeClr>
                    </a:gs>
                  </a:gsLst>
                  <a:lin ang="5400000" scaled="1"/>
                </a:gradFill>
              </a:defRPr>
            </a:lvl1pPr>
          </a:lstStyle>
          <a:p>
            <a:r>
              <a:rPr lang="zh-CN" altLang="en-US">
                <a:solidFill>
                  <a:schemeClr val="tx1">
                    <a:lumMod val="75000"/>
                    <a:lumOff val="25000"/>
                  </a:schemeClr>
                </a:solidFill>
                <a:cs typeface="+mn-ea"/>
                <a:sym typeface="+mn-lt"/>
              </a:rPr>
              <a:t>小标题</a:t>
            </a:r>
            <a:endParaRPr lang="zh-CN" altLang="en-US">
              <a:solidFill>
                <a:schemeClr val="tx1">
                  <a:lumMod val="75000"/>
                  <a:lumOff val="25000"/>
                </a:schemeClr>
              </a:solidFill>
              <a:cs typeface="+mn-ea"/>
              <a:sym typeface="+mn-lt"/>
            </a:endParaRPr>
          </a:p>
        </p:txBody>
      </p:sp>
      <p:cxnSp>
        <p:nvCxnSpPr>
          <p:cNvPr id="6" name="OfficePLUS-5"/>
          <p:cNvCxnSpPr/>
          <p:nvPr/>
        </p:nvCxnSpPr>
        <p:spPr>
          <a:xfrm>
            <a:off x="1809851" y="5531914"/>
            <a:ext cx="3199891" cy="0"/>
          </a:xfrm>
          <a:prstGeom prst="line">
            <a:avLst/>
          </a:prstGeom>
          <a:ln w="190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1" name="OfficePLUS-6"/>
          <p:cNvCxnSpPr/>
          <p:nvPr/>
        </p:nvCxnSpPr>
        <p:spPr>
          <a:xfrm>
            <a:off x="6640034" y="5531914"/>
            <a:ext cx="3199891" cy="0"/>
          </a:xfrm>
          <a:prstGeom prst="line">
            <a:avLst/>
          </a:prstGeom>
          <a:ln w="190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14" name="OfficePLUS-7"/>
          <p:cNvSpPr txBox="1"/>
          <p:nvPr/>
        </p:nvSpPr>
        <p:spPr>
          <a:xfrm>
            <a:off x="1154673" y="287666"/>
            <a:ext cx="3370262" cy="461665"/>
          </a:xfrm>
          <a:prstGeom prst="rect">
            <a:avLst/>
          </a:prstGeom>
          <a:noFill/>
          <a:effectLst>
            <a:outerShdw blurRad="50800" dist="38100" dir="2700000" algn="tl" rotWithShape="0">
              <a:prstClr val="black">
                <a:alpha val="18000"/>
              </a:prstClr>
            </a:outerShdw>
          </a:effectLst>
        </p:spPr>
        <p:txBody>
          <a:bodyPr wrap="square" rtlCol="0">
            <a:spAutoFit/>
          </a:bodyPr>
          <a:lstStyle>
            <a:defPPr>
              <a:defRPr lang="zh-CN"/>
            </a:defPPr>
            <a:lvl1pPr>
              <a:defRPr sz="3200">
                <a:gradFill>
                  <a:gsLst>
                    <a:gs pos="0">
                      <a:schemeClr val="tx1"/>
                    </a:gs>
                    <a:gs pos="100000">
                      <a:schemeClr val="tx1">
                        <a:lumMod val="65000"/>
                        <a:lumOff val="35000"/>
                      </a:schemeClr>
                    </a:gs>
                  </a:gsLst>
                  <a:lin ang="5400000" scaled="0"/>
                </a:gradFill>
                <a:latin typeface="阿里巴巴普惠体 B" panose="00020600040101010101" pitchFamily="18" charset="-122"/>
                <a:ea typeface="阿里巴巴普惠体 B" panose="00020600040101010101" pitchFamily="18" charset="-122"/>
                <a:cs typeface="阿里巴巴普惠体 B" panose="00020600040101010101" pitchFamily="18" charset="-122"/>
              </a:defRPr>
            </a:lvl1pPr>
          </a:lstStyle>
          <a:p>
            <a:r>
              <a:rPr lang="zh-CN" altLang="en-US" sz="2400" b="1">
                <a:latin typeface="+mn-lt"/>
                <a:ea typeface="+mn-ea"/>
                <a:cs typeface="+mn-ea"/>
                <a:sym typeface="+mn-lt"/>
              </a:rPr>
              <a:t>在此输入标题</a:t>
            </a:r>
            <a:endParaRPr lang="zh-CN" altLang="en-US" sz="2400" b="1">
              <a:latin typeface="+mn-lt"/>
              <a:ea typeface="+mn-ea"/>
              <a:cs typeface="+mn-ea"/>
              <a:sym typeface="+mn-lt"/>
            </a:endParaRPr>
          </a:p>
        </p:txBody>
      </p:sp>
      <p:sp>
        <p:nvSpPr>
          <p:cNvPr id="15" name="OfficePLUS-8"/>
          <p:cNvSpPr/>
          <p:nvPr/>
        </p:nvSpPr>
        <p:spPr>
          <a:xfrm>
            <a:off x="334963" y="333375"/>
            <a:ext cx="798041" cy="317500"/>
          </a:xfrm>
          <a:prstGeom prst="roundRect">
            <a:avLst>
              <a:gd name="adj" fmla="val 50000"/>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cs typeface="+mn-ea"/>
                <a:sym typeface="+mn-lt"/>
              </a:rPr>
              <a:t>02</a:t>
            </a:r>
            <a:endParaRPr lang="zh-CN" altLang="en-US">
              <a:cs typeface="+mn-ea"/>
              <a:sym typeface="+mn-lt"/>
            </a:endParaRPr>
          </a:p>
        </p:txBody>
      </p:sp>
      <p:sp>
        <p:nvSpPr>
          <p:cNvPr id="19" name="OfficePLUS-9"/>
          <p:cNvSpPr txBox="1"/>
          <p:nvPr/>
        </p:nvSpPr>
        <p:spPr>
          <a:xfrm>
            <a:off x="6644947" y="3598363"/>
            <a:ext cx="1069524" cy="400110"/>
          </a:xfrm>
          <a:prstGeom prst="rect">
            <a:avLst/>
          </a:prstGeom>
          <a:noFill/>
        </p:spPr>
        <p:txBody>
          <a:bodyPr wrap="none" rtlCol="0">
            <a:spAutoFit/>
          </a:bodyPr>
          <a:lstStyle>
            <a:defPPr>
              <a:defRPr lang="zh-CN"/>
            </a:defPPr>
            <a:lvl1pPr lvl="0" defTabSz="914400">
              <a:defRPr sz="2000" b="1" kern="0" spc="300">
                <a:solidFill>
                  <a:schemeClr val="tx1">
                    <a:lumMod val="75000"/>
                    <a:lumOff val="25000"/>
                  </a:schemeClr>
                </a:solidFill>
                <a:latin typeface="+mj-ea"/>
                <a:ea typeface="+mj-ea"/>
              </a:defRPr>
            </a:lvl1pPr>
          </a:lstStyle>
          <a:p>
            <a:r>
              <a:rPr lang="zh-CN" altLang="en-US">
                <a:latin typeface="+mn-lt"/>
                <a:ea typeface="+mn-ea"/>
                <a:cs typeface="+mn-ea"/>
                <a:sym typeface="+mn-lt"/>
              </a:rPr>
              <a:t>小标题</a:t>
            </a:r>
            <a:endParaRPr lang="zh-CN" altLang="en-US">
              <a:latin typeface="+mn-lt"/>
              <a:ea typeface="+mn-ea"/>
              <a:cs typeface="+mn-ea"/>
              <a:sym typeface="+mn-lt"/>
            </a:endParaRPr>
          </a:p>
        </p:txBody>
      </p:sp>
      <p:grpSp>
        <p:nvGrpSpPr>
          <p:cNvPr id="28" name="OfficePLUS-10"/>
          <p:cNvGrpSpPr/>
          <p:nvPr/>
        </p:nvGrpSpPr>
        <p:grpSpPr>
          <a:xfrm>
            <a:off x="11808011" y="952500"/>
            <a:ext cx="107577" cy="5624738"/>
            <a:chOff x="11808011" y="952500"/>
            <a:chExt cx="107577" cy="5624738"/>
          </a:xfrm>
        </p:grpSpPr>
        <p:cxnSp>
          <p:nvCxnSpPr>
            <p:cNvPr id="21" name="OfficePLUS-10-1"/>
            <p:cNvCxnSpPr/>
            <p:nvPr/>
          </p:nvCxnSpPr>
          <p:spPr>
            <a:xfrm flipH="1">
              <a:off x="11857038" y="952500"/>
              <a:ext cx="0" cy="4895850"/>
            </a:xfrm>
            <a:prstGeom prst="line">
              <a:avLst/>
            </a:prstGeom>
            <a:ln w="19050">
              <a:solidFill>
                <a:schemeClr val="tx1"/>
              </a:solidFill>
              <a:round/>
            </a:ln>
          </p:spPr>
          <p:style>
            <a:lnRef idx="1">
              <a:schemeClr val="accent1"/>
            </a:lnRef>
            <a:fillRef idx="0">
              <a:schemeClr val="accent1"/>
            </a:fillRef>
            <a:effectRef idx="0">
              <a:schemeClr val="accent1"/>
            </a:effectRef>
            <a:fontRef idx="minor">
              <a:schemeClr val="tx1"/>
            </a:fontRef>
          </p:style>
        </p:cxnSp>
        <p:sp>
          <p:nvSpPr>
            <p:cNvPr id="22" name="OfficePLUS-10-2"/>
            <p:cNvSpPr/>
            <p:nvPr/>
          </p:nvSpPr>
          <p:spPr>
            <a:xfrm>
              <a:off x="11808011" y="6188674"/>
              <a:ext cx="107577" cy="107577"/>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3" name="OfficePLUS-10-3"/>
            <p:cNvSpPr/>
            <p:nvPr/>
          </p:nvSpPr>
          <p:spPr>
            <a:xfrm>
              <a:off x="11808011" y="5907686"/>
              <a:ext cx="107577" cy="107577"/>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4" name="OfficePLUS-10-4"/>
            <p:cNvSpPr/>
            <p:nvPr/>
          </p:nvSpPr>
          <p:spPr>
            <a:xfrm>
              <a:off x="11808011" y="6469661"/>
              <a:ext cx="107577" cy="107577"/>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25" name="OfficePLUS-11"/>
          <p:cNvSpPr/>
          <p:nvPr/>
        </p:nvSpPr>
        <p:spPr>
          <a:xfrm>
            <a:off x="1799188" y="4752578"/>
            <a:ext cx="3172862" cy="702052"/>
          </a:xfrm>
          <a:prstGeom prst="rect">
            <a:avLst/>
          </a:prstGeom>
        </p:spPr>
        <p:txBody>
          <a:bodyPr wrap="square">
            <a:spAutoFit/>
          </a:bodyPr>
          <a:lstStyle/>
          <a:p>
            <a:pPr>
              <a:lnSpc>
                <a:spcPct val="150000"/>
              </a:lnSpc>
            </a:pPr>
            <a:r>
              <a:rPr lang="en-US" altLang="zh-CN" sz="1400" cap="all">
                <a:solidFill>
                  <a:schemeClr val="tx1">
                    <a:lumMod val="50000"/>
                    <a:lumOff val="50000"/>
                  </a:schemeClr>
                </a:solidFill>
                <a:cs typeface="+mn-ea"/>
                <a:sym typeface="+mn-lt"/>
              </a:rPr>
              <a:t>Please enter your title</a:t>
            </a:r>
            <a:endParaRPr lang="en-US" altLang="zh-CN" sz="1400" cap="all">
              <a:solidFill>
                <a:schemeClr val="tx1">
                  <a:lumMod val="50000"/>
                  <a:lumOff val="50000"/>
                </a:schemeClr>
              </a:solidFill>
              <a:cs typeface="+mn-ea"/>
              <a:sym typeface="+mn-lt"/>
            </a:endParaRPr>
          </a:p>
          <a:p>
            <a:pPr>
              <a:lnSpc>
                <a:spcPct val="150000"/>
              </a:lnSpc>
            </a:pPr>
            <a:r>
              <a:rPr lang="en-US" altLang="zh-CN" sz="1400" cap="all">
                <a:solidFill>
                  <a:schemeClr val="tx1">
                    <a:lumMod val="50000"/>
                    <a:lumOff val="50000"/>
                  </a:schemeClr>
                </a:solidFill>
                <a:cs typeface="+mn-ea"/>
                <a:sym typeface="+mn-lt"/>
              </a:rPr>
              <a:t>Please enter your title</a:t>
            </a:r>
            <a:endParaRPr lang="zh-CN" altLang="en-US" sz="1400" cap="all">
              <a:solidFill>
                <a:schemeClr val="tx1">
                  <a:lumMod val="50000"/>
                  <a:lumOff val="50000"/>
                </a:schemeClr>
              </a:solidFill>
              <a:cs typeface="+mn-ea"/>
              <a:sym typeface="+mn-lt"/>
            </a:endParaRPr>
          </a:p>
        </p:txBody>
      </p:sp>
      <p:sp>
        <p:nvSpPr>
          <p:cNvPr id="29" name="OfficePLUS-12"/>
          <p:cNvSpPr/>
          <p:nvPr/>
        </p:nvSpPr>
        <p:spPr>
          <a:xfrm>
            <a:off x="6661474" y="4084921"/>
            <a:ext cx="3172862" cy="702052"/>
          </a:xfrm>
          <a:prstGeom prst="rect">
            <a:avLst/>
          </a:prstGeom>
        </p:spPr>
        <p:txBody>
          <a:bodyPr wrap="square">
            <a:spAutoFit/>
          </a:bodyPr>
          <a:lstStyle/>
          <a:p>
            <a:pPr fontAlgn="base">
              <a:lnSpc>
                <a:spcPct val="150000"/>
              </a:lnSpc>
              <a:spcBef>
                <a:spcPct val="0"/>
              </a:spcBef>
              <a:spcAft>
                <a:spcPct val="0"/>
              </a:spcAft>
            </a:pPr>
            <a:r>
              <a:rPr lang="zh-CN" altLang="en-US" sz="1400">
                <a:cs typeface="+mn-ea"/>
                <a:sym typeface="+mn-lt"/>
              </a:rPr>
              <a:t>在此输入正文内容在此输入正文内容</a:t>
            </a:r>
            <a:endParaRPr lang="zh-CN" altLang="en-US" sz="1400">
              <a:cs typeface="+mn-ea"/>
              <a:sym typeface="+mn-lt"/>
            </a:endParaRPr>
          </a:p>
          <a:p>
            <a:pPr fontAlgn="base">
              <a:lnSpc>
                <a:spcPct val="150000"/>
              </a:lnSpc>
              <a:spcBef>
                <a:spcPct val="0"/>
              </a:spcBef>
              <a:spcAft>
                <a:spcPct val="0"/>
              </a:spcAft>
            </a:pPr>
            <a:r>
              <a:rPr lang="zh-CN" altLang="en-US" sz="1400">
                <a:cs typeface="+mn-ea"/>
                <a:sym typeface="+mn-lt"/>
              </a:rPr>
              <a:t>在此输入正文内容在此输入正文内容</a:t>
            </a:r>
            <a:endParaRPr lang="zh-CN" altLang="en-US" sz="1400">
              <a:cs typeface="+mn-ea"/>
              <a:sym typeface="+mn-lt"/>
            </a:endParaRPr>
          </a:p>
        </p:txBody>
      </p:sp>
      <p:sp>
        <p:nvSpPr>
          <p:cNvPr id="30" name="OfficePLUS-13"/>
          <p:cNvSpPr/>
          <p:nvPr/>
        </p:nvSpPr>
        <p:spPr>
          <a:xfrm>
            <a:off x="6661474" y="4752578"/>
            <a:ext cx="3172862" cy="702052"/>
          </a:xfrm>
          <a:prstGeom prst="rect">
            <a:avLst/>
          </a:prstGeom>
        </p:spPr>
        <p:txBody>
          <a:bodyPr wrap="square">
            <a:spAutoFit/>
          </a:bodyPr>
          <a:lstStyle/>
          <a:p>
            <a:pPr>
              <a:lnSpc>
                <a:spcPct val="150000"/>
              </a:lnSpc>
            </a:pPr>
            <a:r>
              <a:rPr lang="en-US" altLang="zh-CN" sz="1400" cap="all">
                <a:solidFill>
                  <a:schemeClr val="tx1">
                    <a:lumMod val="50000"/>
                    <a:lumOff val="50000"/>
                  </a:schemeClr>
                </a:solidFill>
                <a:cs typeface="+mn-ea"/>
                <a:sym typeface="+mn-lt"/>
              </a:rPr>
              <a:t>Please enter your title</a:t>
            </a:r>
            <a:endParaRPr lang="en-US" altLang="zh-CN" sz="1400" cap="all">
              <a:solidFill>
                <a:schemeClr val="tx1">
                  <a:lumMod val="50000"/>
                  <a:lumOff val="50000"/>
                </a:schemeClr>
              </a:solidFill>
              <a:cs typeface="+mn-ea"/>
              <a:sym typeface="+mn-lt"/>
            </a:endParaRPr>
          </a:p>
          <a:p>
            <a:pPr>
              <a:lnSpc>
                <a:spcPct val="150000"/>
              </a:lnSpc>
            </a:pPr>
            <a:r>
              <a:rPr lang="en-US" altLang="zh-CN" sz="1400" cap="all">
                <a:solidFill>
                  <a:schemeClr val="tx1">
                    <a:lumMod val="50000"/>
                    <a:lumOff val="50000"/>
                  </a:schemeClr>
                </a:solidFill>
                <a:cs typeface="+mn-ea"/>
                <a:sym typeface="+mn-lt"/>
              </a:rPr>
              <a:t>Please enter your title</a:t>
            </a:r>
            <a:endParaRPr lang="zh-CN" altLang="en-US" sz="1400" cap="all">
              <a:solidFill>
                <a:schemeClr val="tx1">
                  <a:lumMod val="50000"/>
                  <a:lumOff val="50000"/>
                </a:schemeClr>
              </a:solidFill>
              <a:cs typeface="+mn-ea"/>
              <a:sym typeface="+mn-lt"/>
            </a:endParaRPr>
          </a:p>
        </p:txBody>
      </p:sp>
    </p:spTree>
  </p:cSld>
  <p:clrMapOvr>
    <a:masterClrMapping/>
  </p:clrMapOvr>
  <mc:AlternateContent>
    <mc:Choice xmlns:p14="http://schemas.microsoft.com/office/powerpoint/2010/main" Requires="p14">
      <p:transition spd="med" p14:dur="700">
        <p:fade/>
      </p:transition>
    </mc:Choice>
    <mc:Fallback>
      <p:transition spd="med">
        <p:fade/>
      </p:transition>
    </mc:Fallback>
  </mc:AlternateConten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2" name="OfficePLUS-1"/>
          <p:cNvSpPr txBox="1"/>
          <p:nvPr/>
        </p:nvSpPr>
        <p:spPr>
          <a:xfrm>
            <a:off x="1154673" y="287666"/>
            <a:ext cx="3370262" cy="461665"/>
          </a:xfrm>
          <a:prstGeom prst="rect">
            <a:avLst/>
          </a:prstGeom>
          <a:noFill/>
          <a:effectLst>
            <a:outerShdw blurRad="50800" dist="38100" dir="2700000" algn="tl" rotWithShape="0">
              <a:prstClr val="black">
                <a:alpha val="18000"/>
              </a:prstClr>
            </a:outerShdw>
          </a:effectLst>
        </p:spPr>
        <p:txBody>
          <a:bodyPr wrap="square" rtlCol="0">
            <a:spAutoFit/>
          </a:bodyPr>
          <a:lstStyle>
            <a:defPPr>
              <a:defRPr lang="zh-CN"/>
            </a:defPPr>
            <a:lvl1pPr>
              <a:defRPr sz="3200">
                <a:gradFill>
                  <a:gsLst>
                    <a:gs pos="0">
                      <a:schemeClr val="tx1"/>
                    </a:gs>
                    <a:gs pos="100000">
                      <a:schemeClr val="tx1">
                        <a:lumMod val="65000"/>
                        <a:lumOff val="35000"/>
                      </a:schemeClr>
                    </a:gs>
                  </a:gsLst>
                  <a:lin ang="5400000" scaled="0"/>
                </a:gradFill>
                <a:latin typeface="阿里巴巴普惠体 B" panose="00020600040101010101" pitchFamily="18" charset="-122"/>
                <a:ea typeface="阿里巴巴普惠体 B" panose="00020600040101010101" pitchFamily="18" charset="-122"/>
                <a:cs typeface="阿里巴巴普惠体 B" panose="00020600040101010101" pitchFamily="18" charset="-122"/>
              </a:defRPr>
            </a:lvl1pPr>
          </a:lstStyle>
          <a:p>
            <a:r>
              <a:rPr lang="zh-CN" altLang="en-US" sz="2400" b="1">
                <a:latin typeface="+mn-lt"/>
                <a:ea typeface="+mn-ea"/>
                <a:cs typeface="+mn-ea"/>
                <a:sym typeface="+mn-lt"/>
              </a:rPr>
              <a:t>在此输入标题</a:t>
            </a:r>
            <a:endParaRPr lang="zh-CN" altLang="en-US" sz="2400" b="1">
              <a:latin typeface="+mn-lt"/>
              <a:ea typeface="+mn-ea"/>
              <a:cs typeface="+mn-ea"/>
              <a:sym typeface="+mn-lt"/>
            </a:endParaRPr>
          </a:p>
        </p:txBody>
      </p:sp>
      <p:sp>
        <p:nvSpPr>
          <p:cNvPr id="3" name="OfficePLUS-2"/>
          <p:cNvSpPr/>
          <p:nvPr/>
        </p:nvSpPr>
        <p:spPr>
          <a:xfrm>
            <a:off x="334963" y="333375"/>
            <a:ext cx="798041" cy="317500"/>
          </a:xfrm>
          <a:prstGeom prst="roundRect">
            <a:avLst>
              <a:gd name="adj" fmla="val 50000"/>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cs typeface="+mn-ea"/>
                <a:sym typeface="+mn-lt"/>
              </a:rPr>
              <a:t>03</a:t>
            </a:r>
            <a:endParaRPr lang="zh-CN" altLang="en-US">
              <a:cs typeface="+mn-ea"/>
              <a:sym typeface="+mn-lt"/>
            </a:endParaRPr>
          </a:p>
        </p:txBody>
      </p:sp>
      <p:sp>
        <p:nvSpPr>
          <p:cNvPr id="5" name="OfficePLUS-3"/>
          <p:cNvSpPr/>
          <p:nvPr/>
        </p:nvSpPr>
        <p:spPr>
          <a:xfrm>
            <a:off x="334963" y="2906486"/>
            <a:ext cx="3172862" cy="701346"/>
          </a:xfrm>
          <a:prstGeom prst="rect">
            <a:avLst/>
          </a:prstGeom>
        </p:spPr>
        <p:txBody>
          <a:bodyPr wrap="square">
            <a:spAutoFit/>
          </a:bodyPr>
          <a:lstStyle/>
          <a:p>
            <a:pPr fontAlgn="base">
              <a:lnSpc>
                <a:spcPct val="150000"/>
              </a:lnSpc>
              <a:spcBef>
                <a:spcPct val="0"/>
              </a:spcBef>
              <a:spcAft>
                <a:spcPct val="0"/>
              </a:spcAft>
            </a:pPr>
            <a:r>
              <a:rPr lang="zh-CN" altLang="en-US" sz="1400">
                <a:cs typeface="+mn-ea"/>
                <a:sym typeface="+mn-lt"/>
              </a:rPr>
              <a:t>在此输入正文内容在此输入正文内容</a:t>
            </a:r>
            <a:endParaRPr lang="zh-CN" altLang="en-US" sz="1400">
              <a:cs typeface="+mn-ea"/>
              <a:sym typeface="+mn-lt"/>
            </a:endParaRPr>
          </a:p>
          <a:p>
            <a:pPr fontAlgn="base">
              <a:lnSpc>
                <a:spcPct val="150000"/>
              </a:lnSpc>
              <a:spcBef>
                <a:spcPct val="0"/>
              </a:spcBef>
              <a:spcAft>
                <a:spcPct val="0"/>
              </a:spcAft>
            </a:pPr>
            <a:r>
              <a:rPr lang="zh-CN" altLang="en-US" sz="1400">
                <a:cs typeface="+mn-ea"/>
                <a:sym typeface="+mn-lt"/>
              </a:rPr>
              <a:t>在此输入正文内容在此输入正文内容</a:t>
            </a:r>
            <a:endParaRPr lang="zh-CN" altLang="en-US" sz="1400">
              <a:cs typeface="+mn-ea"/>
              <a:sym typeface="+mn-lt"/>
            </a:endParaRPr>
          </a:p>
        </p:txBody>
      </p:sp>
      <p:sp>
        <p:nvSpPr>
          <p:cNvPr id="6" name="OfficePLUS-4"/>
          <p:cNvSpPr txBox="1"/>
          <p:nvPr/>
        </p:nvSpPr>
        <p:spPr>
          <a:xfrm>
            <a:off x="342022" y="2419928"/>
            <a:ext cx="1954381" cy="400110"/>
          </a:xfrm>
          <a:prstGeom prst="rect">
            <a:avLst/>
          </a:prstGeom>
          <a:noFill/>
        </p:spPr>
        <p:txBody>
          <a:bodyPr wrap="none" rtlCol="0">
            <a:spAutoFit/>
          </a:bodyPr>
          <a:lstStyle>
            <a:defPPr>
              <a:defRPr lang="zh-CN"/>
            </a:defPPr>
            <a:lvl1pPr lvl="0" defTabSz="914400">
              <a:defRPr sz="2000" b="1" kern="0" spc="300">
                <a:gradFill>
                  <a:gsLst>
                    <a:gs pos="0">
                      <a:schemeClr val="bg1"/>
                    </a:gs>
                    <a:gs pos="100000">
                      <a:schemeClr val="accent1">
                        <a:lumMod val="40000"/>
                        <a:lumOff val="60000"/>
                      </a:schemeClr>
                    </a:gs>
                  </a:gsLst>
                  <a:lin ang="5400000" scaled="1"/>
                </a:gradFill>
              </a:defRPr>
            </a:lvl1pPr>
          </a:lstStyle>
          <a:p>
            <a:r>
              <a:rPr lang="zh-CN" altLang="en-US">
                <a:solidFill>
                  <a:schemeClr val="tx1">
                    <a:lumMod val="75000"/>
                    <a:lumOff val="25000"/>
                  </a:schemeClr>
                </a:solidFill>
                <a:cs typeface="+mn-ea"/>
                <a:sym typeface="+mn-lt"/>
              </a:rPr>
              <a:t>在此输入标题</a:t>
            </a:r>
            <a:endParaRPr lang="zh-CN" altLang="en-US">
              <a:solidFill>
                <a:schemeClr val="tx1">
                  <a:lumMod val="75000"/>
                  <a:lumOff val="25000"/>
                </a:schemeClr>
              </a:solidFill>
              <a:cs typeface="+mn-ea"/>
              <a:sym typeface="+mn-lt"/>
            </a:endParaRPr>
          </a:p>
        </p:txBody>
      </p:sp>
      <p:sp>
        <p:nvSpPr>
          <p:cNvPr id="7" name="OfficePLUS-5"/>
          <p:cNvSpPr/>
          <p:nvPr/>
        </p:nvSpPr>
        <p:spPr>
          <a:xfrm>
            <a:off x="334963" y="3603171"/>
            <a:ext cx="3172862" cy="698717"/>
          </a:xfrm>
          <a:prstGeom prst="rect">
            <a:avLst/>
          </a:prstGeom>
        </p:spPr>
        <p:txBody>
          <a:bodyPr wrap="square">
            <a:spAutoFit/>
          </a:bodyPr>
          <a:lstStyle/>
          <a:p>
            <a:pPr>
              <a:lnSpc>
                <a:spcPct val="150000"/>
              </a:lnSpc>
            </a:pPr>
            <a:r>
              <a:rPr lang="en-US" altLang="zh-CN" sz="1400" cap="all">
                <a:solidFill>
                  <a:schemeClr val="tx1">
                    <a:lumMod val="50000"/>
                    <a:lumOff val="50000"/>
                  </a:schemeClr>
                </a:solidFill>
                <a:cs typeface="+mn-ea"/>
                <a:sym typeface="+mn-lt"/>
              </a:rPr>
              <a:t>Please enter your title</a:t>
            </a:r>
            <a:endParaRPr lang="en-US" altLang="zh-CN" sz="1400" cap="all">
              <a:solidFill>
                <a:schemeClr val="tx1">
                  <a:lumMod val="50000"/>
                  <a:lumOff val="50000"/>
                </a:schemeClr>
              </a:solidFill>
              <a:cs typeface="+mn-ea"/>
              <a:sym typeface="+mn-lt"/>
            </a:endParaRPr>
          </a:p>
          <a:p>
            <a:pPr>
              <a:lnSpc>
                <a:spcPct val="150000"/>
              </a:lnSpc>
            </a:pPr>
            <a:r>
              <a:rPr lang="en-US" altLang="zh-CN" sz="1400" cap="all">
                <a:solidFill>
                  <a:schemeClr val="tx1">
                    <a:lumMod val="50000"/>
                    <a:lumOff val="50000"/>
                  </a:schemeClr>
                </a:solidFill>
                <a:cs typeface="+mn-ea"/>
                <a:sym typeface="+mn-lt"/>
              </a:rPr>
              <a:t>Please enter your title</a:t>
            </a:r>
            <a:endParaRPr lang="zh-CN" altLang="en-US" sz="1400" cap="all">
              <a:solidFill>
                <a:schemeClr val="tx1">
                  <a:lumMod val="50000"/>
                  <a:lumOff val="50000"/>
                </a:schemeClr>
              </a:solidFill>
              <a:cs typeface="+mn-ea"/>
              <a:sym typeface="+mn-lt"/>
            </a:endParaRPr>
          </a:p>
        </p:txBody>
      </p:sp>
      <p:grpSp>
        <p:nvGrpSpPr>
          <p:cNvPr id="8" name="OfficePLUS-6"/>
          <p:cNvGrpSpPr/>
          <p:nvPr/>
        </p:nvGrpSpPr>
        <p:grpSpPr>
          <a:xfrm>
            <a:off x="11808011" y="952500"/>
            <a:ext cx="107577" cy="5624738"/>
            <a:chOff x="11808011" y="952500"/>
            <a:chExt cx="107577" cy="5624738"/>
          </a:xfrm>
        </p:grpSpPr>
        <p:cxnSp>
          <p:nvCxnSpPr>
            <p:cNvPr id="9" name="OfficePLUS-6-1"/>
            <p:cNvCxnSpPr/>
            <p:nvPr/>
          </p:nvCxnSpPr>
          <p:spPr>
            <a:xfrm flipH="1">
              <a:off x="11857038" y="952500"/>
              <a:ext cx="0" cy="4895850"/>
            </a:xfrm>
            <a:prstGeom prst="line">
              <a:avLst/>
            </a:prstGeom>
            <a:ln w="19050">
              <a:solidFill>
                <a:schemeClr val="tx1"/>
              </a:solidFill>
              <a:round/>
            </a:ln>
          </p:spPr>
          <p:style>
            <a:lnRef idx="1">
              <a:schemeClr val="accent1"/>
            </a:lnRef>
            <a:fillRef idx="0">
              <a:schemeClr val="accent1"/>
            </a:fillRef>
            <a:effectRef idx="0">
              <a:schemeClr val="accent1"/>
            </a:effectRef>
            <a:fontRef idx="minor">
              <a:schemeClr val="tx1"/>
            </a:fontRef>
          </p:style>
        </p:cxnSp>
        <p:sp>
          <p:nvSpPr>
            <p:cNvPr id="10" name="OfficePLUS-6-2"/>
            <p:cNvSpPr/>
            <p:nvPr/>
          </p:nvSpPr>
          <p:spPr>
            <a:xfrm>
              <a:off x="11808011" y="6188674"/>
              <a:ext cx="107577" cy="107577"/>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OfficePLUS-6-3"/>
            <p:cNvSpPr/>
            <p:nvPr/>
          </p:nvSpPr>
          <p:spPr>
            <a:xfrm>
              <a:off x="11808011" y="5907686"/>
              <a:ext cx="107577" cy="107577"/>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 name="OfficePLUS-6-4"/>
            <p:cNvSpPr/>
            <p:nvPr/>
          </p:nvSpPr>
          <p:spPr>
            <a:xfrm>
              <a:off x="11808011" y="6469661"/>
              <a:ext cx="107577" cy="107577"/>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pic>
        <p:nvPicPr>
          <p:cNvPr id="14" name="OfficePLUS-7"/>
          <p:cNvPicPr>
            <a:picLocks noChangeAspect="1"/>
          </p:cNvPicPr>
          <p:nvPr/>
        </p:nvPicPr>
        <p:blipFill>
          <a:blip r:embed="rId2">
            <a:extLst>
              <a:ext uri="{28A0092B-C50C-407E-A947-70E740481C1C}">
                <a14:useLocalDpi xmlns:a14="http://schemas.microsoft.com/office/drawing/2010/main" val="0"/>
              </a:ext>
            </a:extLst>
          </a:blip>
          <a:srcRect l="16667" r="16297"/>
          <a:stretch>
            <a:fillRect/>
          </a:stretch>
        </p:blipFill>
        <p:spPr>
          <a:xfrm flipV="1">
            <a:off x="3715384" y="2188936"/>
            <a:ext cx="1992207" cy="1981200"/>
          </a:xfrm>
          <a:prstGeom prst="ellipse">
            <a:avLst/>
          </a:prstGeom>
          <a:ln w="34925">
            <a:noFill/>
          </a:ln>
        </p:spPr>
      </p:pic>
      <p:sp>
        <p:nvSpPr>
          <p:cNvPr id="20" name="OfficePLUS-8"/>
          <p:cNvSpPr txBox="1"/>
          <p:nvPr/>
        </p:nvSpPr>
        <p:spPr>
          <a:xfrm>
            <a:off x="4421985" y="4553528"/>
            <a:ext cx="503664" cy="400110"/>
          </a:xfrm>
          <a:prstGeom prst="rect">
            <a:avLst/>
          </a:prstGeom>
          <a:noFill/>
        </p:spPr>
        <p:txBody>
          <a:bodyPr wrap="none" rtlCol="0">
            <a:spAutoFit/>
          </a:bodyPr>
          <a:lstStyle>
            <a:defPPr>
              <a:defRPr lang="zh-CN"/>
            </a:defPPr>
            <a:lvl1pPr lvl="0" defTabSz="914400">
              <a:defRPr sz="2000" b="1" kern="0" spc="300">
                <a:gradFill>
                  <a:gsLst>
                    <a:gs pos="0">
                      <a:schemeClr val="bg1"/>
                    </a:gs>
                    <a:gs pos="100000">
                      <a:schemeClr val="accent1">
                        <a:lumMod val="40000"/>
                        <a:lumOff val="60000"/>
                      </a:schemeClr>
                    </a:gs>
                  </a:gsLst>
                  <a:lin ang="5400000" scaled="1"/>
                </a:gradFill>
              </a:defRPr>
            </a:lvl1pPr>
          </a:lstStyle>
          <a:p>
            <a:r>
              <a:rPr lang="en-US" altLang="zh-CN">
                <a:solidFill>
                  <a:schemeClr val="tx1">
                    <a:lumMod val="75000"/>
                    <a:lumOff val="25000"/>
                  </a:schemeClr>
                </a:solidFill>
                <a:cs typeface="+mn-ea"/>
                <a:sym typeface="+mn-lt"/>
              </a:rPr>
              <a:t>01</a:t>
            </a:r>
            <a:endParaRPr lang="zh-CN" altLang="en-US">
              <a:solidFill>
                <a:schemeClr val="tx1">
                  <a:lumMod val="75000"/>
                  <a:lumOff val="25000"/>
                </a:schemeClr>
              </a:solidFill>
              <a:cs typeface="+mn-ea"/>
              <a:sym typeface="+mn-lt"/>
            </a:endParaRPr>
          </a:p>
        </p:txBody>
      </p:sp>
      <p:sp>
        <p:nvSpPr>
          <p:cNvPr id="23" name="OfficePLUS-9"/>
          <p:cNvSpPr txBox="1"/>
          <p:nvPr/>
        </p:nvSpPr>
        <p:spPr>
          <a:xfrm>
            <a:off x="3734297" y="4937218"/>
            <a:ext cx="1954381" cy="400110"/>
          </a:xfrm>
          <a:prstGeom prst="rect">
            <a:avLst/>
          </a:prstGeom>
          <a:noFill/>
        </p:spPr>
        <p:txBody>
          <a:bodyPr wrap="none" rtlCol="0">
            <a:spAutoFit/>
          </a:bodyPr>
          <a:lstStyle>
            <a:defPPr>
              <a:defRPr lang="zh-CN"/>
            </a:defPPr>
            <a:lvl1pPr lvl="0" defTabSz="914400">
              <a:defRPr sz="2000" b="1" kern="0" spc="300">
                <a:gradFill>
                  <a:gsLst>
                    <a:gs pos="0">
                      <a:schemeClr val="bg1"/>
                    </a:gs>
                    <a:gs pos="100000">
                      <a:schemeClr val="accent1">
                        <a:lumMod val="40000"/>
                        <a:lumOff val="60000"/>
                      </a:schemeClr>
                    </a:gs>
                  </a:gsLst>
                  <a:lin ang="5400000" scaled="1"/>
                </a:gradFill>
              </a:defRPr>
            </a:lvl1pPr>
          </a:lstStyle>
          <a:p>
            <a:r>
              <a:rPr lang="zh-CN" altLang="en-US">
                <a:solidFill>
                  <a:schemeClr val="tx1">
                    <a:lumMod val="75000"/>
                    <a:lumOff val="25000"/>
                  </a:schemeClr>
                </a:solidFill>
                <a:cs typeface="+mn-ea"/>
                <a:sym typeface="+mn-lt"/>
              </a:rPr>
              <a:t>在此输入标题</a:t>
            </a:r>
            <a:endParaRPr lang="zh-CN" altLang="en-US">
              <a:solidFill>
                <a:schemeClr val="tx1">
                  <a:lumMod val="75000"/>
                  <a:lumOff val="25000"/>
                </a:schemeClr>
              </a:solidFill>
              <a:cs typeface="+mn-ea"/>
              <a:sym typeface="+mn-lt"/>
            </a:endParaRPr>
          </a:p>
        </p:txBody>
      </p:sp>
      <p:sp>
        <p:nvSpPr>
          <p:cNvPr id="26" name="OfficePLUS-10"/>
          <p:cNvSpPr/>
          <p:nvPr/>
        </p:nvSpPr>
        <p:spPr>
          <a:xfrm>
            <a:off x="3742319" y="5408386"/>
            <a:ext cx="1938337" cy="701346"/>
          </a:xfrm>
          <a:prstGeom prst="rect">
            <a:avLst/>
          </a:prstGeom>
        </p:spPr>
        <p:txBody>
          <a:bodyPr wrap="square">
            <a:spAutoFit/>
          </a:bodyPr>
          <a:lstStyle/>
          <a:p>
            <a:pPr algn="ctr" fontAlgn="base">
              <a:lnSpc>
                <a:spcPct val="150000"/>
              </a:lnSpc>
              <a:spcBef>
                <a:spcPct val="0"/>
              </a:spcBef>
              <a:spcAft>
                <a:spcPct val="0"/>
              </a:spcAft>
            </a:pPr>
            <a:r>
              <a:rPr lang="zh-CN" altLang="en-US" sz="1400">
                <a:cs typeface="+mn-ea"/>
                <a:sym typeface="+mn-lt"/>
              </a:rPr>
              <a:t>在此输入正文内容</a:t>
            </a:r>
            <a:endParaRPr lang="zh-CN" altLang="en-US" sz="1400">
              <a:cs typeface="+mn-ea"/>
              <a:sym typeface="+mn-lt"/>
            </a:endParaRPr>
          </a:p>
          <a:p>
            <a:pPr algn="ctr" fontAlgn="base">
              <a:lnSpc>
                <a:spcPct val="150000"/>
              </a:lnSpc>
              <a:spcBef>
                <a:spcPct val="0"/>
              </a:spcBef>
              <a:spcAft>
                <a:spcPct val="0"/>
              </a:spcAft>
            </a:pPr>
            <a:r>
              <a:rPr lang="zh-CN" altLang="en-US" sz="1400">
                <a:cs typeface="+mn-ea"/>
                <a:sym typeface="+mn-lt"/>
              </a:rPr>
              <a:t>在此输入正文内容</a:t>
            </a:r>
            <a:endParaRPr lang="zh-CN" altLang="en-US" sz="1400">
              <a:cs typeface="+mn-ea"/>
              <a:sym typeface="+mn-lt"/>
            </a:endParaRPr>
          </a:p>
        </p:txBody>
      </p:sp>
      <p:pic>
        <p:nvPicPr>
          <p:cNvPr id="15" name="OfficePLUS-11"/>
          <p:cNvPicPr>
            <a:picLocks noChangeAspect="1"/>
          </p:cNvPicPr>
          <p:nvPr/>
        </p:nvPicPr>
        <p:blipFill>
          <a:blip r:embed="rId3">
            <a:extLst>
              <a:ext uri="{28A0092B-C50C-407E-A947-70E740481C1C}">
                <a14:useLocalDpi xmlns:a14="http://schemas.microsoft.com/office/drawing/2010/main" val="0"/>
              </a:ext>
            </a:extLst>
          </a:blip>
          <a:srcRect l="26359"/>
          <a:stretch>
            <a:fillRect/>
          </a:stretch>
        </p:blipFill>
        <p:spPr>
          <a:xfrm>
            <a:off x="6474433" y="2188936"/>
            <a:ext cx="1988456" cy="1996748"/>
          </a:xfrm>
          <a:prstGeom prst="ellipse">
            <a:avLst/>
          </a:prstGeom>
          <a:ln w="34925">
            <a:noFill/>
          </a:ln>
        </p:spPr>
      </p:pic>
      <p:sp>
        <p:nvSpPr>
          <p:cNvPr id="21" name="OfficePLUS-12"/>
          <p:cNvSpPr txBox="1"/>
          <p:nvPr/>
        </p:nvSpPr>
        <p:spPr>
          <a:xfrm>
            <a:off x="7179159" y="4553528"/>
            <a:ext cx="546945" cy="400110"/>
          </a:xfrm>
          <a:prstGeom prst="rect">
            <a:avLst/>
          </a:prstGeom>
          <a:noFill/>
        </p:spPr>
        <p:txBody>
          <a:bodyPr wrap="none" rtlCol="0">
            <a:spAutoFit/>
          </a:bodyPr>
          <a:lstStyle>
            <a:defPPr>
              <a:defRPr lang="zh-CN"/>
            </a:defPPr>
            <a:lvl1pPr lvl="0" defTabSz="914400">
              <a:defRPr sz="2000" b="1" kern="0" spc="300">
                <a:gradFill>
                  <a:gsLst>
                    <a:gs pos="0">
                      <a:schemeClr val="bg1"/>
                    </a:gs>
                    <a:gs pos="100000">
                      <a:schemeClr val="accent1">
                        <a:lumMod val="40000"/>
                        <a:lumOff val="60000"/>
                      </a:schemeClr>
                    </a:gs>
                  </a:gsLst>
                  <a:lin ang="5400000" scaled="1"/>
                </a:gradFill>
              </a:defRPr>
            </a:lvl1pPr>
          </a:lstStyle>
          <a:p>
            <a:r>
              <a:rPr lang="en-US" altLang="zh-CN">
                <a:solidFill>
                  <a:schemeClr val="tx1">
                    <a:lumMod val="75000"/>
                    <a:lumOff val="25000"/>
                  </a:schemeClr>
                </a:solidFill>
                <a:cs typeface="+mn-ea"/>
                <a:sym typeface="+mn-lt"/>
              </a:rPr>
              <a:t>02</a:t>
            </a:r>
            <a:endParaRPr lang="zh-CN" altLang="en-US">
              <a:solidFill>
                <a:schemeClr val="tx1">
                  <a:lumMod val="75000"/>
                  <a:lumOff val="25000"/>
                </a:schemeClr>
              </a:solidFill>
              <a:cs typeface="+mn-ea"/>
              <a:sym typeface="+mn-lt"/>
            </a:endParaRPr>
          </a:p>
        </p:txBody>
      </p:sp>
      <p:sp>
        <p:nvSpPr>
          <p:cNvPr id="24" name="OfficePLUS-13"/>
          <p:cNvSpPr txBox="1"/>
          <p:nvPr/>
        </p:nvSpPr>
        <p:spPr>
          <a:xfrm>
            <a:off x="6491471" y="4937218"/>
            <a:ext cx="1954381" cy="400110"/>
          </a:xfrm>
          <a:prstGeom prst="rect">
            <a:avLst/>
          </a:prstGeom>
          <a:noFill/>
        </p:spPr>
        <p:txBody>
          <a:bodyPr wrap="none" rtlCol="0">
            <a:spAutoFit/>
          </a:bodyPr>
          <a:lstStyle>
            <a:defPPr>
              <a:defRPr lang="zh-CN"/>
            </a:defPPr>
            <a:lvl1pPr lvl="0" defTabSz="914400">
              <a:defRPr sz="2000" b="1" kern="0" spc="300">
                <a:gradFill>
                  <a:gsLst>
                    <a:gs pos="0">
                      <a:schemeClr val="bg1"/>
                    </a:gs>
                    <a:gs pos="100000">
                      <a:schemeClr val="accent1">
                        <a:lumMod val="40000"/>
                        <a:lumOff val="60000"/>
                      </a:schemeClr>
                    </a:gs>
                  </a:gsLst>
                  <a:lin ang="5400000" scaled="1"/>
                </a:gradFill>
              </a:defRPr>
            </a:lvl1pPr>
          </a:lstStyle>
          <a:p>
            <a:r>
              <a:rPr lang="zh-CN" altLang="en-US">
                <a:solidFill>
                  <a:schemeClr val="tx1">
                    <a:lumMod val="75000"/>
                    <a:lumOff val="25000"/>
                  </a:schemeClr>
                </a:solidFill>
                <a:cs typeface="+mn-ea"/>
                <a:sym typeface="+mn-lt"/>
              </a:rPr>
              <a:t>在此输入标题</a:t>
            </a:r>
            <a:endParaRPr lang="zh-CN" altLang="en-US">
              <a:solidFill>
                <a:schemeClr val="tx1">
                  <a:lumMod val="75000"/>
                  <a:lumOff val="25000"/>
                </a:schemeClr>
              </a:solidFill>
              <a:cs typeface="+mn-ea"/>
              <a:sym typeface="+mn-lt"/>
            </a:endParaRPr>
          </a:p>
        </p:txBody>
      </p:sp>
      <p:sp>
        <p:nvSpPr>
          <p:cNvPr id="27" name="OfficePLUS-14"/>
          <p:cNvSpPr/>
          <p:nvPr/>
        </p:nvSpPr>
        <p:spPr>
          <a:xfrm>
            <a:off x="6499493" y="5408386"/>
            <a:ext cx="1938337" cy="701346"/>
          </a:xfrm>
          <a:prstGeom prst="rect">
            <a:avLst/>
          </a:prstGeom>
        </p:spPr>
        <p:txBody>
          <a:bodyPr wrap="square">
            <a:spAutoFit/>
          </a:bodyPr>
          <a:lstStyle/>
          <a:p>
            <a:pPr algn="ctr" fontAlgn="base">
              <a:lnSpc>
                <a:spcPct val="150000"/>
              </a:lnSpc>
              <a:spcBef>
                <a:spcPct val="0"/>
              </a:spcBef>
              <a:spcAft>
                <a:spcPct val="0"/>
              </a:spcAft>
            </a:pPr>
            <a:r>
              <a:rPr lang="zh-CN" altLang="en-US" sz="1400">
                <a:cs typeface="+mn-ea"/>
                <a:sym typeface="+mn-lt"/>
              </a:rPr>
              <a:t>在此输入正文内容</a:t>
            </a:r>
            <a:endParaRPr lang="zh-CN" altLang="en-US" sz="1400">
              <a:cs typeface="+mn-ea"/>
              <a:sym typeface="+mn-lt"/>
            </a:endParaRPr>
          </a:p>
          <a:p>
            <a:pPr algn="ctr" fontAlgn="base">
              <a:lnSpc>
                <a:spcPct val="150000"/>
              </a:lnSpc>
              <a:spcBef>
                <a:spcPct val="0"/>
              </a:spcBef>
              <a:spcAft>
                <a:spcPct val="0"/>
              </a:spcAft>
            </a:pPr>
            <a:r>
              <a:rPr lang="zh-CN" altLang="en-US" sz="1400">
                <a:cs typeface="+mn-ea"/>
                <a:sym typeface="+mn-lt"/>
              </a:rPr>
              <a:t>在此输入正文内容</a:t>
            </a:r>
            <a:endParaRPr lang="zh-CN" altLang="en-US" sz="1400">
              <a:cs typeface="+mn-ea"/>
              <a:sym typeface="+mn-lt"/>
            </a:endParaRPr>
          </a:p>
        </p:txBody>
      </p:sp>
      <p:pic>
        <p:nvPicPr>
          <p:cNvPr id="16" name="OfficePLUS-15"/>
          <p:cNvPicPr>
            <a:picLocks noChangeAspect="1"/>
          </p:cNvPicPr>
          <p:nvPr/>
        </p:nvPicPr>
        <p:blipFill>
          <a:blip r:embed="rId4">
            <a:extLst>
              <a:ext uri="{28A0092B-C50C-407E-A947-70E740481C1C}">
                <a14:useLocalDpi xmlns:a14="http://schemas.microsoft.com/office/drawing/2010/main" val="0"/>
              </a:ext>
            </a:extLst>
          </a:blip>
          <a:srcRect l="131" r="40127"/>
          <a:stretch>
            <a:fillRect/>
          </a:stretch>
        </p:blipFill>
        <p:spPr>
          <a:xfrm>
            <a:off x="9229730" y="2188936"/>
            <a:ext cx="1973942" cy="1982487"/>
          </a:xfrm>
          <a:prstGeom prst="ellipse">
            <a:avLst/>
          </a:prstGeom>
          <a:ln w="34925">
            <a:noFill/>
          </a:ln>
        </p:spPr>
      </p:pic>
      <p:sp>
        <p:nvSpPr>
          <p:cNvPr id="22" name="OfficePLUS-16"/>
          <p:cNvSpPr txBox="1"/>
          <p:nvPr/>
        </p:nvSpPr>
        <p:spPr>
          <a:xfrm>
            <a:off x="9927199" y="4553528"/>
            <a:ext cx="546945" cy="400110"/>
          </a:xfrm>
          <a:prstGeom prst="rect">
            <a:avLst/>
          </a:prstGeom>
          <a:noFill/>
        </p:spPr>
        <p:txBody>
          <a:bodyPr wrap="none" rtlCol="0">
            <a:spAutoFit/>
          </a:bodyPr>
          <a:lstStyle>
            <a:defPPr>
              <a:defRPr lang="zh-CN"/>
            </a:defPPr>
            <a:lvl1pPr lvl="0" defTabSz="914400">
              <a:defRPr sz="2000" b="1" kern="0" spc="300">
                <a:gradFill>
                  <a:gsLst>
                    <a:gs pos="0">
                      <a:schemeClr val="bg1"/>
                    </a:gs>
                    <a:gs pos="100000">
                      <a:schemeClr val="accent1">
                        <a:lumMod val="40000"/>
                        <a:lumOff val="60000"/>
                      </a:schemeClr>
                    </a:gs>
                  </a:gsLst>
                  <a:lin ang="5400000" scaled="1"/>
                </a:gradFill>
              </a:defRPr>
            </a:lvl1pPr>
          </a:lstStyle>
          <a:p>
            <a:r>
              <a:rPr lang="en-US" altLang="zh-CN">
                <a:solidFill>
                  <a:schemeClr val="tx1">
                    <a:lumMod val="75000"/>
                    <a:lumOff val="25000"/>
                  </a:schemeClr>
                </a:solidFill>
                <a:cs typeface="+mn-ea"/>
                <a:sym typeface="+mn-lt"/>
              </a:rPr>
              <a:t>03</a:t>
            </a:r>
            <a:endParaRPr lang="zh-CN" altLang="en-US">
              <a:solidFill>
                <a:schemeClr val="tx1">
                  <a:lumMod val="75000"/>
                  <a:lumOff val="25000"/>
                </a:schemeClr>
              </a:solidFill>
              <a:cs typeface="+mn-ea"/>
              <a:sym typeface="+mn-lt"/>
            </a:endParaRPr>
          </a:p>
        </p:txBody>
      </p:sp>
      <p:sp>
        <p:nvSpPr>
          <p:cNvPr id="25" name="OfficePLUS-17"/>
          <p:cNvSpPr txBox="1"/>
          <p:nvPr/>
        </p:nvSpPr>
        <p:spPr>
          <a:xfrm>
            <a:off x="9239511" y="4937218"/>
            <a:ext cx="1954381" cy="400110"/>
          </a:xfrm>
          <a:prstGeom prst="rect">
            <a:avLst/>
          </a:prstGeom>
          <a:noFill/>
        </p:spPr>
        <p:txBody>
          <a:bodyPr wrap="none" rtlCol="0">
            <a:spAutoFit/>
          </a:bodyPr>
          <a:lstStyle>
            <a:defPPr>
              <a:defRPr lang="zh-CN"/>
            </a:defPPr>
            <a:lvl1pPr lvl="0" defTabSz="914400">
              <a:defRPr sz="2000" b="1" kern="0" spc="300">
                <a:gradFill>
                  <a:gsLst>
                    <a:gs pos="0">
                      <a:schemeClr val="bg1"/>
                    </a:gs>
                    <a:gs pos="100000">
                      <a:schemeClr val="accent1">
                        <a:lumMod val="40000"/>
                        <a:lumOff val="60000"/>
                      </a:schemeClr>
                    </a:gs>
                  </a:gsLst>
                  <a:lin ang="5400000" scaled="1"/>
                </a:gradFill>
              </a:defRPr>
            </a:lvl1pPr>
          </a:lstStyle>
          <a:p>
            <a:r>
              <a:rPr lang="zh-CN" altLang="en-US">
                <a:solidFill>
                  <a:schemeClr val="tx1">
                    <a:lumMod val="75000"/>
                    <a:lumOff val="25000"/>
                  </a:schemeClr>
                </a:solidFill>
                <a:cs typeface="+mn-ea"/>
                <a:sym typeface="+mn-lt"/>
              </a:rPr>
              <a:t>在此输入标题</a:t>
            </a:r>
            <a:endParaRPr lang="zh-CN" altLang="en-US">
              <a:solidFill>
                <a:schemeClr val="tx1">
                  <a:lumMod val="75000"/>
                  <a:lumOff val="25000"/>
                </a:schemeClr>
              </a:solidFill>
              <a:cs typeface="+mn-ea"/>
              <a:sym typeface="+mn-lt"/>
            </a:endParaRPr>
          </a:p>
        </p:txBody>
      </p:sp>
      <p:sp>
        <p:nvSpPr>
          <p:cNvPr id="28" name="OfficePLUS-18"/>
          <p:cNvSpPr/>
          <p:nvPr/>
        </p:nvSpPr>
        <p:spPr>
          <a:xfrm>
            <a:off x="9247533" y="5408386"/>
            <a:ext cx="1938337" cy="701346"/>
          </a:xfrm>
          <a:prstGeom prst="rect">
            <a:avLst/>
          </a:prstGeom>
        </p:spPr>
        <p:txBody>
          <a:bodyPr wrap="square">
            <a:spAutoFit/>
          </a:bodyPr>
          <a:lstStyle/>
          <a:p>
            <a:pPr algn="ctr" fontAlgn="base">
              <a:lnSpc>
                <a:spcPct val="150000"/>
              </a:lnSpc>
              <a:spcBef>
                <a:spcPct val="0"/>
              </a:spcBef>
              <a:spcAft>
                <a:spcPct val="0"/>
              </a:spcAft>
            </a:pPr>
            <a:r>
              <a:rPr lang="zh-CN" altLang="en-US" sz="1400">
                <a:cs typeface="+mn-ea"/>
                <a:sym typeface="+mn-lt"/>
              </a:rPr>
              <a:t>在此输入正文内容</a:t>
            </a:r>
            <a:endParaRPr lang="zh-CN" altLang="en-US" sz="1400">
              <a:cs typeface="+mn-ea"/>
              <a:sym typeface="+mn-lt"/>
            </a:endParaRPr>
          </a:p>
          <a:p>
            <a:pPr algn="ctr" fontAlgn="base">
              <a:lnSpc>
                <a:spcPct val="150000"/>
              </a:lnSpc>
              <a:spcBef>
                <a:spcPct val="0"/>
              </a:spcBef>
              <a:spcAft>
                <a:spcPct val="0"/>
              </a:spcAft>
            </a:pPr>
            <a:r>
              <a:rPr lang="zh-CN" altLang="en-US" sz="1400">
                <a:cs typeface="+mn-ea"/>
                <a:sym typeface="+mn-lt"/>
              </a:rPr>
              <a:t>在此输入正文内容</a:t>
            </a:r>
            <a:endParaRPr lang="zh-CN" altLang="en-US" sz="1400">
              <a:cs typeface="+mn-ea"/>
              <a:sym typeface="+mn-lt"/>
            </a:endParaRPr>
          </a:p>
        </p:txBody>
      </p:sp>
    </p:spTree>
  </p:cSld>
  <p:clrMapOvr>
    <a:masterClrMapping/>
  </p:clrMapOvr>
  <mc:AlternateContent>
    <mc:Choice xmlns:p14="http://schemas.microsoft.com/office/powerpoint/2010/main" Requires="p14">
      <p:transition spd="med" p14:dur="700">
        <p:fade/>
      </p:transition>
    </mc:Choice>
    <mc:Fallback>
      <p:transition spd="med">
        <p:fade/>
      </p:transition>
    </mc:Fallback>
  </mc:AlternateConten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2" name="OfficePLUS-1"/>
          <p:cNvSpPr txBox="1"/>
          <p:nvPr/>
        </p:nvSpPr>
        <p:spPr>
          <a:xfrm>
            <a:off x="334963" y="2803992"/>
            <a:ext cx="8362950" cy="923330"/>
          </a:xfrm>
          <a:prstGeom prst="rect">
            <a:avLst/>
          </a:prstGeom>
          <a:noFill/>
          <a:effectLst>
            <a:outerShdw blurRad="50800" dist="38100" dir="2700000" algn="tl" rotWithShape="0">
              <a:prstClr val="black">
                <a:alpha val="18000"/>
              </a:prstClr>
            </a:outerShdw>
          </a:effectLst>
        </p:spPr>
        <p:txBody>
          <a:bodyPr wrap="square" rtlCol="0">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5400" b="1" i="0" u="none" strike="noStrike" kern="1200" cap="none" spc="0" normalizeH="0" baseline="0" noProof="0">
                <a:ln>
                  <a:noFill/>
                </a:ln>
                <a:gradFill>
                  <a:gsLst>
                    <a:gs pos="0">
                      <a:srgbClr val="4472C4">
                        <a:lumMod val="5000"/>
                        <a:lumOff val="95000"/>
                      </a:srgbClr>
                    </a:gs>
                    <a:gs pos="100000">
                      <a:prstClr val="black">
                        <a:lumMod val="65000"/>
                        <a:lumOff val="35000"/>
                      </a:prstClr>
                    </a:gs>
                  </a:gsLst>
                  <a:lin ang="5400000" scaled="0"/>
                </a:gradFill>
                <a:effectLst/>
                <a:uLnTx/>
                <a:uFillTx/>
                <a:latin typeface="+mj-ea"/>
                <a:ea typeface="+mj-ea"/>
                <a:cs typeface="+mn-ea"/>
                <a:sym typeface="+mn-lt"/>
              </a:rPr>
              <a:t>请输入您的标题</a:t>
            </a:r>
            <a:endParaRPr kumimoji="0" lang="en-US" altLang="zh-CN" sz="5400" b="1" i="0" u="none" strike="noStrike" kern="1200" cap="none" spc="0" normalizeH="0" baseline="0" noProof="0">
              <a:ln>
                <a:noFill/>
              </a:ln>
              <a:gradFill>
                <a:gsLst>
                  <a:gs pos="0">
                    <a:srgbClr val="4472C4">
                      <a:lumMod val="5000"/>
                      <a:lumOff val="95000"/>
                    </a:srgbClr>
                  </a:gs>
                  <a:gs pos="100000">
                    <a:prstClr val="black">
                      <a:lumMod val="65000"/>
                      <a:lumOff val="35000"/>
                    </a:prstClr>
                  </a:gs>
                </a:gsLst>
                <a:lin ang="5400000" scaled="0"/>
              </a:gradFill>
              <a:effectLst/>
              <a:uLnTx/>
              <a:uFillTx/>
              <a:latin typeface="+mj-ea"/>
              <a:ea typeface="+mj-ea"/>
              <a:cs typeface="+mn-ea"/>
              <a:sym typeface="+mn-lt"/>
            </a:endParaRPr>
          </a:p>
        </p:txBody>
      </p:sp>
      <p:sp>
        <p:nvSpPr>
          <p:cNvPr id="4" name="OfficePLUS-2"/>
          <p:cNvSpPr txBox="1"/>
          <p:nvPr/>
        </p:nvSpPr>
        <p:spPr>
          <a:xfrm>
            <a:off x="444500" y="3771037"/>
            <a:ext cx="6096000"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en-US" altLang="zh-CN" sz="2000" b="0" i="0" u="none" strike="noStrike" kern="1200" cap="all" spc="0" normalizeH="0" baseline="0" noProof="0">
                <a:ln>
                  <a:noFill/>
                </a:ln>
                <a:solidFill>
                  <a:prstClr val="white"/>
                </a:solidFill>
                <a:effectLst/>
                <a:uLnTx/>
                <a:uFillTx/>
                <a:cs typeface="+mn-ea"/>
                <a:sym typeface="+mn-lt"/>
              </a:rPr>
              <a:t>Please enter your title</a:t>
            </a:r>
            <a:endParaRPr kumimoji="0" lang="zh-CN" altLang="en-US" sz="2000" b="0" i="0" u="none" strike="noStrike" kern="1200" cap="all" spc="0" normalizeH="0" baseline="0" noProof="0">
              <a:ln>
                <a:noFill/>
              </a:ln>
              <a:solidFill>
                <a:prstClr val="white"/>
              </a:solidFill>
              <a:effectLst/>
              <a:uLnTx/>
              <a:uFillTx/>
              <a:cs typeface="+mn-ea"/>
              <a:sym typeface="+mn-lt"/>
            </a:endParaRPr>
          </a:p>
        </p:txBody>
      </p:sp>
      <p:sp>
        <p:nvSpPr>
          <p:cNvPr id="5" name="OfficePLUS-3"/>
          <p:cNvSpPr txBox="1"/>
          <p:nvPr/>
        </p:nvSpPr>
        <p:spPr>
          <a:xfrm>
            <a:off x="334962" y="2035642"/>
            <a:ext cx="5587855" cy="923330"/>
          </a:xfrm>
          <a:prstGeom prst="rect">
            <a:avLst/>
          </a:prstGeom>
          <a:noFill/>
          <a:effectLst>
            <a:outerShdw blurRad="50800" dist="38100" dir="2700000" algn="tl" rotWithShape="0">
              <a:prstClr val="black">
                <a:alpha val="18000"/>
              </a:prstClr>
            </a:outerShdw>
          </a:effectLst>
        </p:spPr>
        <p:txBody>
          <a:bodyPr wrap="square" rtlCol="0">
            <a:spAutoFit/>
          </a:bodyPr>
          <a:lstStyle/>
          <a:p>
            <a:r>
              <a:rPr lang="en-US" altLang="zh-CN" sz="5400" b="1">
                <a:gradFill>
                  <a:gsLst>
                    <a:gs pos="0">
                      <a:schemeClr val="accent1">
                        <a:lumMod val="5000"/>
                        <a:lumOff val="95000"/>
                      </a:schemeClr>
                    </a:gs>
                    <a:gs pos="100000">
                      <a:schemeClr val="tx1">
                        <a:lumMod val="65000"/>
                        <a:lumOff val="35000"/>
                      </a:schemeClr>
                    </a:gs>
                  </a:gsLst>
                  <a:lin ang="5400000" scaled="0"/>
                </a:gradFill>
                <a:latin typeface="+mj-ea"/>
                <a:ea typeface="+mj-ea"/>
                <a:cs typeface="+mn-ea"/>
                <a:sym typeface="+mn-lt"/>
              </a:rPr>
              <a:t>PART 02</a:t>
            </a:r>
            <a:endParaRPr lang="en-US" altLang="zh-CN" sz="5400" b="1">
              <a:gradFill>
                <a:gsLst>
                  <a:gs pos="0">
                    <a:schemeClr val="accent1">
                      <a:lumMod val="5000"/>
                      <a:lumOff val="95000"/>
                    </a:schemeClr>
                  </a:gs>
                  <a:gs pos="100000">
                    <a:schemeClr val="tx1">
                      <a:lumMod val="65000"/>
                      <a:lumOff val="35000"/>
                    </a:schemeClr>
                  </a:gs>
                </a:gsLst>
                <a:lin ang="5400000" scaled="0"/>
              </a:gradFill>
              <a:latin typeface="+mj-ea"/>
              <a:ea typeface="+mj-ea"/>
              <a:cs typeface="+mn-ea"/>
              <a:sym typeface="+mn-lt"/>
            </a:endParaRPr>
          </a:p>
        </p:txBody>
      </p:sp>
    </p:spTree>
  </p:cSld>
  <p:clrMapOvr>
    <a:masterClrMapping/>
  </p:clrMapOvr>
  <mc:AlternateContent>
    <mc:Choice xmlns:p14="http://schemas.microsoft.com/office/powerpoint/2010/main" Requires="p14">
      <p:transition spd="med" p14:dur="700">
        <p:fade/>
      </p:transition>
    </mc:Choice>
    <mc:Fallback>
      <p:transition spd="med">
        <p:fade/>
      </p:transition>
    </mc:Fallback>
  </mc:AlternateConten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2" name="OfficePLUS-1"/>
          <p:cNvSpPr/>
          <p:nvPr/>
        </p:nvSpPr>
        <p:spPr>
          <a:xfrm>
            <a:off x="334963" y="333375"/>
            <a:ext cx="798041" cy="317500"/>
          </a:xfrm>
          <a:prstGeom prst="roundRect">
            <a:avLst>
              <a:gd name="adj" fmla="val 50000"/>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cs typeface="+mn-ea"/>
                <a:sym typeface="+mn-lt"/>
              </a:rPr>
              <a:t>01</a:t>
            </a:r>
            <a:endParaRPr lang="zh-CN" altLang="en-US">
              <a:cs typeface="+mn-ea"/>
              <a:sym typeface="+mn-lt"/>
            </a:endParaRPr>
          </a:p>
        </p:txBody>
      </p:sp>
      <p:pic>
        <p:nvPicPr>
          <p:cNvPr id="5" name="OfficePLUS-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334963" y="2220712"/>
            <a:ext cx="7806147" cy="4303913"/>
          </a:xfrm>
          <a:prstGeom prst="round1Rect">
            <a:avLst/>
          </a:prstGeom>
          <a:effectLst>
            <a:outerShdw blurRad="50800" dist="38100" dir="2700000" algn="tl" rotWithShape="0">
              <a:prstClr val="black">
                <a:alpha val="40000"/>
              </a:prstClr>
            </a:outerShdw>
          </a:effectLst>
        </p:spPr>
      </p:pic>
      <p:grpSp>
        <p:nvGrpSpPr>
          <p:cNvPr id="6" name="OfficePLUS-3"/>
          <p:cNvGrpSpPr/>
          <p:nvPr/>
        </p:nvGrpSpPr>
        <p:grpSpPr>
          <a:xfrm>
            <a:off x="11808011" y="952500"/>
            <a:ext cx="107577" cy="5624738"/>
            <a:chOff x="11808011" y="952500"/>
            <a:chExt cx="107577" cy="5624738"/>
          </a:xfrm>
        </p:grpSpPr>
        <p:cxnSp>
          <p:nvCxnSpPr>
            <p:cNvPr id="7" name="OfficePLUS-3-1"/>
            <p:cNvCxnSpPr/>
            <p:nvPr/>
          </p:nvCxnSpPr>
          <p:spPr>
            <a:xfrm flipH="1">
              <a:off x="11857038" y="952500"/>
              <a:ext cx="0" cy="4895850"/>
            </a:xfrm>
            <a:prstGeom prst="line">
              <a:avLst/>
            </a:prstGeom>
            <a:ln w="19050">
              <a:solidFill>
                <a:schemeClr val="tx1"/>
              </a:solidFill>
              <a:round/>
            </a:ln>
          </p:spPr>
          <p:style>
            <a:lnRef idx="1">
              <a:schemeClr val="accent1"/>
            </a:lnRef>
            <a:fillRef idx="0">
              <a:schemeClr val="accent1"/>
            </a:fillRef>
            <a:effectRef idx="0">
              <a:schemeClr val="accent1"/>
            </a:effectRef>
            <a:fontRef idx="minor">
              <a:schemeClr val="tx1"/>
            </a:fontRef>
          </p:style>
        </p:cxnSp>
        <p:sp>
          <p:nvSpPr>
            <p:cNvPr id="8" name="OfficePLUS-3-2"/>
            <p:cNvSpPr/>
            <p:nvPr/>
          </p:nvSpPr>
          <p:spPr>
            <a:xfrm>
              <a:off x="11808011" y="6188674"/>
              <a:ext cx="107577" cy="107577"/>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 name="OfficePLUS-3-3"/>
            <p:cNvSpPr/>
            <p:nvPr/>
          </p:nvSpPr>
          <p:spPr>
            <a:xfrm>
              <a:off x="11808011" y="5907686"/>
              <a:ext cx="107577" cy="107577"/>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OfficePLUS-3-4"/>
            <p:cNvSpPr/>
            <p:nvPr/>
          </p:nvSpPr>
          <p:spPr>
            <a:xfrm>
              <a:off x="11808011" y="6469661"/>
              <a:ext cx="107577" cy="107577"/>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16" name="OfficePLUS-4"/>
          <p:cNvSpPr/>
          <p:nvPr/>
        </p:nvSpPr>
        <p:spPr>
          <a:xfrm>
            <a:off x="8450263" y="2658836"/>
            <a:ext cx="3172862" cy="701346"/>
          </a:xfrm>
          <a:prstGeom prst="rect">
            <a:avLst/>
          </a:prstGeom>
        </p:spPr>
        <p:txBody>
          <a:bodyPr wrap="square">
            <a:spAutoFit/>
          </a:bodyPr>
          <a:lstStyle/>
          <a:p>
            <a:pPr fontAlgn="base">
              <a:lnSpc>
                <a:spcPct val="150000"/>
              </a:lnSpc>
              <a:spcBef>
                <a:spcPct val="0"/>
              </a:spcBef>
              <a:spcAft>
                <a:spcPct val="0"/>
              </a:spcAft>
            </a:pPr>
            <a:r>
              <a:rPr lang="zh-CN" altLang="en-US" sz="1400">
                <a:cs typeface="+mn-ea"/>
                <a:sym typeface="+mn-lt"/>
              </a:rPr>
              <a:t>在此输入正文内容在此输入正文内容</a:t>
            </a:r>
            <a:endParaRPr lang="zh-CN" altLang="en-US" sz="1400">
              <a:cs typeface="+mn-ea"/>
              <a:sym typeface="+mn-lt"/>
            </a:endParaRPr>
          </a:p>
          <a:p>
            <a:pPr fontAlgn="base">
              <a:lnSpc>
                <a:spcPct val="150000"/>
              </a:lnSpc>
              <a:spcBef>
                <a:spcPct val="0"/>
              </a:spcBef>
              <a:spcAft>
                <a:spcPct val="0"/>
              </a:spcAft>
            </a:pPr>
            <a:r>
              <a:rPr lang="zh-CN" altLang="en-US" sz="1400">
                <a:cs typeface="+mn-ea"/>
                <a:sym typeface="+mn-lt"/>
              </a:rPr>
              <a:t>在此输入正文内容在此输入正文内容</a:t>
            </a:r>
            <a:endParaRPr lang="zh-CN" altLang="en-US" sz="1400">
              <a:cs typeface="+mn-ea"/>
              <a:sym typeface="+mn-lt"/>
            </a:endParaRPr>
          </a:p>
        </p:txBody>
      </p:sp>
      <p:sp>
        <p:nvSpPr>
          <p:cNvPr id="17" name="OfficePLUS-5"/>
          <p:cNvSpPr txBox="1"/>
          <p:nvPr/>
        </p:nvSpPr>
        <p:spPr>
          <a:xfrm>
            <a:off x="8457322" y="2172278"/>
            <a:ext cx="1954381" cy="400110"/>
          </a:xfrm>
          <a:prstGeom prst="rect">
            <a:avLst/>
          </a:prstGeom>
          <a:noFill/>
        </p:spPr>
        <p:txBody>
          <a:bodyPr wrap="none" rtlCol="0">
            <a:spAutoFit/>
          </a:bodyPr>
          <a:lstStyle>
            <a:defPPr>
              <a:defRPr lang="zh-CN"/>
            </a:defPPr>
            <a:lvl1pPr lvl="0" defTabSz="914400">
              <a:defRPr sz="2000" b="1" kern="0" spc="300">
                <a:gradFill>
                  <a:gsLst>
                    <a:gs pos="0">
                      <a:schemeClr val="bg1"/>
                    </a:gs>
                    <a:gs pos="100000">
                      <a:schemeClr val="accent1">
                        <a:lumMod val="40000"/>
                        <a:lumOff val="60000"/>
                      </a:schemeClr>
                    </a:gs>
                  </a:gsLst>
                  <a:lin ang="5400000" scaled="1"/>
                </a:gradFill>
              </a:defRPr>
            </a:lvl1pPr>
          </a:lstStyle>
          <a:p>
            <a:r>
              <a:rPr lang="zh-CN" altLang="en-US">
                <a:solidFill>
                  <a:schemeClr val="tx1">
                    <a:lumMod val="75000"/>
                    <a:lumOff val="25000"/>
                  </a:schemeClr>
                </a:solidFill>
                <a:cs typeface="+mn-ea"/>
                <a:sym typeface="+mn-lt"/>
              </a:rPr>
              <a:t>在此输入标题</a:t>
            </a:r>
            <a:endParaRPr lang="zh-CN" altLang="en-US">
              <a:solidFill>
                <a:schemeClr val="tx1">
                  <a:lumMod val="75000"/>
                  <a:lumOff val="25000"/>
                </a:schemeClr>
              </a:solidFill>
              <a:cs typeface="+mn-ea"/>
              <a:sym typeface="+mn-lt"/>
            </a:endParaRPr>
          </a:p>
        </p:txBody>
      </p:sp>
      <p:sp>
        <p:nvSpPr>
          <p:cNvPr id="18" name="OfficePLUS-6"/>
          <p:cNvSpPr/>
          <p:nvPr/>
        </p:nvSpPr>
        <p:spPr>
          <a:xfrm>
            <a:off x="8450263" y="3355521"/>
            <a:ext cx="3172862" cy="698717"/>
          </a:xfrm>
          <a:prstGeom prst="rect">
            <a:avLst/>
          </a:prstGeom>
        </p:spPr>
        <p:txBody>
          <a:bodyPr wrap="square">
            <a:spAutoFit/>
          </a:bodyPr>
          <a:lstStyle/>
          <a:p>
            <a:pPr>
              <a:lnSpc>
                <a:spcPct val="150000"/>
              </a:lnSpc>
            </a:pPr>
            <a:r>
              <a:rPr lang="en-US" altLang="zh-CN" sz="1400" cap="all">
                <a:solidFill>
                  <a:schemeClr val="tx1">
                    <a:lumMod val="50000"/>
                    <a:lumOff val="50000"/>
                  </a:schemeClr>
                </a:solidFill>
                <a:cs typeface="+mn-ea"/>
                <a:sym typeface="+mn-lt"/>
              </a:rPr>
              <a:t>Please enter your title</a:t>
            </a:r>
            <a:endParaRPr lang="en-US" altLang="zh-CN" sz="1400" cap="all">
              <a:solidFill>
                <a:schemeClr val="tx1">
                  <a:lumMod val="50000"/>
                  <a:lumOff val="50000"/>
                </a:schemeClr>
              </a:solidFill>
              <a:cs typeface="+mn-ea"/>
              <a:sym typeface="+mn-lt"/>
            </a:endParaRPr>
          </a:p>
          <a:p>
            <a:pPr>
              <a:lnSpc>
                <a:spcPct val="150000"/>
              </a:lnSpc>
            </a:pPr>
            <a:r>
              <a:rPr lang="en-US" altLang="zh-CN" sz="1400" cap="all">
                <a:solidFill>
                  <a:schemeClr val="tx1">
                    <a:lumMod val="50000"/>
                    <a:lumOff val="50000"/>
                  </a:schemeClr>
                </a:solidFill>
                <a:cs typeface="+mn-ea"/>
                <a:sym typeface="+mn-lt"/>
              </a:rPr>
              <a:t>Please enter your title</a:t>
            </a:r>
            <a:endParaRPr lang="zh-CN" altLang="en-US" sz="1400" cap="all">
              <a:solidFill>
                <a:schemeClr val="tx1">
                  <a:lumMod val="50000"/>
                  <a:lumOff val="50000"/>
                </a:schemeClr>
              </a:solidFill>
              <a:cs typeface="+mn-ea"/>
              <a:sym typeface="+mn-lt"/>
            </a:endParaRPr>
          </a:p>
        </p:txBody>
      </p:sp>
      <p:sp>
        <p:nvSpPr>
          <p:cNvPr id="20" name="OfficePLUS-7"/>
          <p:cNvSpPr/>
          <p:nvPr/>
        </p:nvSpPr>
        <p:spPr>
          <a:xfrm>
            <a:off x="3806270" y="996434"/>
            <a:ext cx="4246227" cy="646331"/>
          </a:xfrm>
          <a:prstGeom prst="rect">
            <a:avLst/>
          </a:prstGeom>
        </p:spPr>
        <p:txBody>
          <a:bodyPr wrap="none">
            <a:spAutoFit/>
          </a:bodyPr>
          <a:lstStyle/>
          <a:p>
            <a:r>
              <a:rPr lang="en-US" altLang="zh-CN" sz="3600" cap="all">
                <a:cs typeface="+mn-ea"/>
                <a:sym typeface="+mn-lt"/>
              </a:rPr>
              <a:t>THIS IS your title</a:t>
            </a:r>
            <a:endParaRPr lang="zh-CN" altLang="en-US" sz="3600">
              <a:cs typeface="+mn-ea"/>
              <a:sym typeface="+mn-lt"/>
            </a:endParaRPr>
          </a:p>
        </p:txBody>
      </p:sp>
    </p:spTree>
  </p:cSld>
  <p:clrMapOvr>
    <a:masterClrMapping/>
  </p:clrMapOvr>
  <mc:AlternateContent>
    <mc:Choice xmlns:p14="http://schemas.microsoft.com/office/powerpoint/2010/main" Requires="p14">
      <p:transition spd="med" p14:dur="700">
        <p:fade/>
      </p:transition>
    </mc:Choice>
    <mc:Fallback>
      <p:transition spd="med">
        <p:fade/>
      </p:transition>
    </mc:Fallback>
  </mc:AlternateConten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2" name="OfficePLUS-1"/>
          <p:cNvSpPr/>
          <p:nvPr/>
        </p:nvSpPr>
        <p:spPr>
          <a:xfrm>
            <a:off x="334963" y="333375"/>
            <a:ext cx="798041" cy="317500"/>
          </a:xfrm>
          <a:prstGeom prst="roundRect">
            <a:avLst>
              <a:gd name="adj" fmla="val 50000"/>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cs typeface="+mn-ea"/>
                <a:sym typeface="+mn-lt"/>
              </a:rPr>
              <a:t>02</a:t>
            </a:r>
            <a:endParaRPr lang="zh-CN" altLang="en-US">
              <a:cs typeface="+mn-ea"/>
              <a:sym typeface="+mn-lt"/>
            </a:endParaRPr>
          </a:p>
        </p:txBody>
      </p:sp>
      <p:pic>
        <p:nvPicPr>
          <p:cNvPr id="5" name="OfficePLUS-2"/>
          <p:cNvPicPr>
            <a:picLocks noChangeAspect="1"/>
          </p:cNvPicPr>
          <p:nvPr/>
        </p:nvPicPr>
        <p:blipFill>
          <a:blip r:embed="rId2">
            <a:extLst>
              <a:ext uri="{28A0092B-C50C-407E-A947-70E740481C1C}">
                <a14:useLocalDpi xmlns:a14="http://schemas.microsoft.com/office/drawing/2010/main" val="0"/>
              </a:ext>
            </a:extLst>
          </a:blip>
          <a:srcRect l="53136" r="21479"/>
          <a:stretch>
            <a:fillRect/>
          </a:stretch>
        </p:blipFill>
        <p:spPr>
          <a:xfrm flipH="1">
            <a:off x="4792278" y="597341"/>
            <a:ext cx="2607443" cy="5663317"/>
          </a:xfrm>
          <a:prstGeom prst="round2DiagRect">
            <a:avLst/>
          </a:prstGeom>
          <a:effectLst>
            <a:outerShdw blurRad="50800" dist="38100" dir="2700000" algn="tl" rotWithShape="0">
              <a:prstClr val="black">
                <a:alpha val="40000"/>
              </a:prstClr>
            </a:outerShdw>
          </a:effectLst>
        </p:spPr>
      </p:pic>
      <p:sp>
        <p:nvSpPr>
          <p:cNvPr id="6" name="OfficePLUS-3"/>
          <p:cNvSpPr/>
          <p:nvPr/>
        </p:nvSpPr>
        <p:spPr>
          <a:xfrm>
            <a:off x="7974013" y="1687286"/>
            <a:ext cx="3172862" cy="701346"/>
          </a:xfrm>
          <a:prstGeom prst="rect">
            <a:avLst/>
          </a:prstGeom>
        </p:spPr>
        <p:txBody>
          <a:bodyPr wrap="square">
            <a:spAutoFit/>
          </a:bodyPr>
          <a:lstStyle/>
          <a:p>
            <a:pPr fontAlgn="base">
              <a:lnSpc>
                <a:spcPct val="150000"/>
              </a:lnSpc>
              <a:spcBef>
                <a:spcPct val="0"/>
              </a:spcBef>
              <a:spcAft>
                <a:spcPct val="0"/>
              </a:spcAft>
            </a:pPr>
            <a:r>
              <a:rPr lang="zh-CN" altLang="en-US" sz="1400">
                <a:cs typeface="+mn-ea"/>
                <a:sym typeface="+mn-lt"/>
              </a:rPr>
              <a:t>在此输入正文内容在此输入正文内容</a:t>
            </a:r>
            <a:endParaRPr lang="zh-CN" altLang="en-US" sz="1400">
              <a:cs typeface="+mn-ea"/>
              <a:sym typeface="+mn-lt"/>
            </a:endParaRPr>
          </a:p>
          <a:p>
            <a:pPr fontAlgn="base">
              <a:lnSpc>
                <a:spcPct val="150000"/>
              </a:lnSpc>
              <a:spcBef>
                <a:spcPct val="0"/>
              </a:spcBef>
              <a:spcAft>
                <a:spcPct val="0"/>
              </a:spcAft>
            </a:pPr>
            <a:r>
              <a:rPr lang="zh-CN" altLang="en-US" sz="1400">
                <a:cs typeface="+mn-ea"/>
                <a:sym typeface="+mn-lt"/>
              </a:rPr>
              <a:t>在此输入正文内容在此输入正文内容</a:t>
            </a:r>
            <a:endParaRPr lang="zh-CN" altLang="en-US" sz="1400">
              <a:cs typeface="+mn-ea"/>
              <a:sym typeface="+mn-lt"/>
            </a:endParaRPr>
          </a:p>
        </p:txBody>
      </p:sp>
      <p:sp>
        <p:nvSpPr>
          <p:cNvPr id="7" name="OfficePLUS-4"/>
          <p:cNvSpPr txBox="1"/>
          <p:nvPr/>
        </p:nvSpPr>
        <p:spPr>
          <a:xfrm>
            <a:off x="7981072" y="1200728"/>
            <a:ext cx="1954381" cy="400110"/>
          </a:xfrm>
          <a:prstGeom prst="rect">
            <a:avLst/>
          </a:prstGeom>
          <a:noFill/>
        </p:spPr>
        <p:txBody>
          <a:bodyPr wrap="none" rtlCol="0">
            <a:spAutoFit/>
          </a:bodyPr>
          <a:lstStyle>
            <a:defPPr>
              <a:defRPr lang="zh-CN"/>
            </a:defPPr>
            <a:lvl1pPr lvl="0" defTabSz="914400">
              <a:defRPr sz="2000" b="1" kern="0" spc="300">
                <a:gradFill>
                  <a:gsLst>
                    <a:gs pos="0">
                      <a:schemeClr val="bg1"/>
                    </a:gs>
                    <a:gs pos="100000">
                      <a:schemeClr val="accent1">
                        <a:lumMod val="40000"/>
                        <a:lumOff val="60000"/>
                      </a:schemeClr>
                    </a:gs>
                  </a:gsLst>
                  <a:lin ang="5400000" scaled="1"/>
                </a:gradFill>
              </a:defRPr>
            </a:lvl1pPr>
          </a:lstStyle>
          <a:p>
            <a:r>
              <a:rPr lang="zh-CN" altLang="en-US">
                <a:solidFill>
                  <a:schemeClr val="tx1">
                    <a:lumMod val="75000"/>
                    <a:lumOff val="25000"/>
                  </a:schemeClr>
                </a:solidFill>
                <a:cs typeface="+mn-ea"/>
                <a:sym typeface="+mn-lt"/>
              </a:rPr>
              <a:t>在此输入标题</a:t>
            </a:r>
            <a:endParaRPr lang="zh-CN" altLang="en-US">
              <a:solidFill>
                <a:schemeClr val="tx1">
                  <a:lumMod val="75000"/>
                  <a:lumOff val="25000"/>
                </a:schemeClr>
              </a:solidFill>
              <a:cs typeface="+mn-ea"/>
              <a:sym typeface="+mn-lt"/>
            </a:endParaRPr>
          </a:p>
        </p:txBody>
      </p:sp>
      <p:sp>
        <p:nvSpPr>
          <p:cNvPr id="8" name="OfficePLUS-5"/>
          <p:cNvSpPr/>
          <p:nvPr/>
        </p:nvSpPr>
        <p:spPr>
          <a:xfrm>
            <a:off x="7974013" y="2383971"/>
            <a:ext cx="3172862" cy="698717"/>
          </a:xfrm>
          <a:prstGeom prst="rect">
            <a:avLst/>
          </a:prstGeom>
        </p:spPr>
        <p:txBody>
          <a:bodyPr wrap="square">
            <a:spAutoFit/>
          </a:bodyPr>
          <a:lstStyle/>
          <a:p>
            <a:pPr>
              <a:lnSpc>
                <a:spcPct val="150000"/>
              </a:lnSpc>
            </a:pPr>
            <a:r>
              <a:rPr lang="en-US" altLang="zh-CN" sz="1400" cap="all">
                <a:solidFill>
                  <a:schemeClr val="tx1">
                    <a:lumMod val="50000"/>
                    <a:lumOff val="50000"/>
                  </a:schemeClr>
                </a:solidFill>
                <a:cs typeface="+mn-ea"/>
                <a:sym typeface="+mn-lt"/>
              </a:rPr>
              <a:t>Please enter your title</a:t>
            </a:r>
            <a:endParaRPr lang="en-US" altLang="zh-CN" sz="1400" cap="all">
              <a:solidFill>
                <a:schemeClr val="tx1">
                  <a:lumMod val="50000"/>
                  <a:lumOff val="50000"/>
                </a:schemeClr>
              </a:solidFill>
              <a:cs typeface="+mn-ea"/>
              <a:sym typeface="+mn-lt"/>
            </a:endParaRPr>
          </a:p>
          <a:p>
            <a:pPr>
              <a:lnSpc>
                <a:spcPct val="150000"/>
              </a:lnSpc>
            </a:pPr>
            <a:r>
              <a:rPr lang="en-US" altLang="zh-CN" sz="1400" cap="all">
                <a:solidFill>
                  <a:schemeClr val="tx1">
                    <a:lumMod val="50000"/>
                    <a:lumOff val="50000"/>
                  </a:schemeClr>
                </a:solidFill>
                <a:cs typeface="+mn-ea"/>
                <a:sym typeface="+mn-lt"/>
              </a:rPr>
              <a:t>Please enter your title</a:t>
            </a:r>
            <a:endParaRPr lang="zh-CN" altLang="en-US" sz="1400" cap="all">
              <a:solidFill>
                <a:schemeClr val="tx1">
                  <a:lumMod val="50000"/>
                  <a:lumOff val="50000"/>
                </a:schemeClr>
              </a:solidFill>
              <a:cs typeface="+mn-ea"/>
              <a:sym typeface="+mn-lt"/>
            </a:endParaRPr>
          </a:p>
        </p:txBody>
      </p:sp>
      <p:sp>
        <p:nvSpPr>
          <p:cNvPr id="9" name="OfficePLUS-6"/>
          <p:cNvSpPr/>
          <p:nvPr/>
        </p:nvSpPr>
        <p:spPr>
          <a:xfrm>
            <a:off x="1058863" y="4449536"/>
            <a:ext cx="3172862" cy="701346"/>
          </a:xfrm>
          <a:prstGeom prst="rect">
            <a:avLst/>
          </a:prstGeom>
        </p:spPr>
        <p:txBody>
          <a:bodyPr wrap="square">
            <a:spAutoFit/>
          </a:bodyPr>
          <a:lstStyle/>
          <a:p>
            <a:pPr fontAlgn="base">
              <a:lnSpc>
                <a:spcPct val="150000"/>
              </a:lnSpc>
              <a:spcBef>
                <a:spcPct val="0"/>
              </a:spcBef>
              <a:spcAft>
                <a:spcPct val="0"/>
              </a:spcAft>
            </a:pPr>
            <a:r>
              <a:rPr lang="zh-CN" altLang="en-US" sz="1400">
                <a:cs typeface="+mn-ea"/>
                <a:sym typeface="+mn-lt"/>
              </a:rPr>
              <a:t>在此输入正文内容在此输入正文内容</a:t>
            </a:r>
            <a:endParaRPr lang="zh-CN" altLang="en-US" sz="1400">
              <a:cs typeface="+mn-ea"/>
              <a:sym typeface="+mn-lt"/>
            </a:endParaRPr>
          </a:p>
          <a:p>
            <a:pPr fontAlgn="base">
              <a:lnSpc>
                <a:spcPct val="150000"/>
              </a:lnSpc>
              <a:spcBef>
                <a:spcPct val="0"/>
              </a:spcBef>
              <a:spcAft>
                <a:spcPct val="0"/>
              </a:spcAft>
            </a:pPr>
            <a:r>
              <a:rPr lang="zh-CN" altLang="en-US" sz="1400">
                <a:cs typeface="+mn-ea"/>
                <a:sym typeface="+mn-lt"/>
              </a:rPr>
              <a:t>在此输入正文内容在此输入正文内容</a:t>
            </a:r>
            <a:endParaRPr lang="zh-CN" altLang="en-US" sz="1400">
              <a:cs typeface="+mn-ea"/>
              <a:sym typeface="+mn-lt"/>
            </a:endParaRPr>
          </a:p>
        </p:txBody>
      </p:sp>
      <p:sp>
        <p:nvSpPr>
          <p:cNvPr id="10" name="OfficePLUS-7"/>
          <p:cNvSpPr txBox="1"/>
          <p:nvPr/>
        </p:nvSpPr>
        <p:spPr>
          <a:xfrm>
            <a:off x="1065922" y="3962978"/>
            <a:ext cx="1954381" cy="400110"/>
          </a:xfrm>
          <a:prstGeom prst="rect">
            <a:avLst/>
          </a:prstGeom>
          <a:noFill/>
        </p:spPr>
        <p:txBody>
          <a:bodyPr wrap="none" rtlCol="0">
            <a:spAutoFit/>
          </a:bodyPr>
          <a:lstStyle>
            <a:defPPr>
              <a:defRPr lang="zh-CN"/>
            </a:defPPr>
            <a:lvl1pPr lvl="0" defTabSz="914400">
              <a:defRPr sz="2000" b="1" kern="0" spc="300">
                <a:gradFill>
                  <a:gsLst>
                    <a:gs pos="0">
                      <a:schemeClr val="bg1"/>
                    </a:gs>
                    <a:gs pos="100000">
                      <a:schemeClr val="accent1">
                        <a:lumMod val="40000"/>
                        <a:lumOff val="60000"/>
                      </a:schemeClr>
                    </a:gs>
                  </a:gsLst>
                  <a:lin ang="5400000" scaled="1"/>
                </a:gradFill>
              </a:defRPr>
            </a:lvl1pPr>
          </a:lstStyle>
          <a:p>
            <a:r>
              <a:rPr lang="zh-CN" altLang="en-US">
                <a:solidFill>
                  <a:schemeClr val="tx1">
                    <a:lumMod val="75000"/>
                    <a:lumOff val="25000"/>
                  </a:schemeClr>
                </a:solidFill>
                <a:cs typeface="+mn-ea"/>
                <a:sym typeface="+mn-lt"/>
              </a:rPr>
              <a:t>在此输入标题</a:t>
            </a:r>
            <a:endParaRPr lang="zh-CN" altLang="en-US">
              <a:solidFill>
                <a:schemeClr val="tx1">
                  <a:lumMod val="75000"/>
                  <a:lumOff val="25000"/>
                </a:schemeClr>
              </a:solidFill>
              <a:cs typeface="+mn-ea"/>
              <a:sym typeface="+mn-lt"/>
            </a:endParaRPr>
          </a:p>
        </p:txBody>
      </p:sp>
      <p:sp>
        <p:nvSpPr>
          <p:cNvPr id="11" name="OfficePLUS-8"/>
          <p:cNvSpPr/>
          <p:nvPr/>
        </p:nvSpPr>
        <p:spPr>
          <a:xfrm>
            <a:off x="1058863" y="5146221"/>
            <a:ext cx="3172862" cy="698717"/>
          </a:xfrm>
          <a:prstGeom prst="rect">
            <a:avLst/>
          </a:prstGeom>
        </p:spPr>
        <p:txBody>
          <a:bodyPr wrap="square">
            <a:spAutoFit/>
          </a:bodyPr>
          <a:lstStyle/>
          <a:p>
            <a:pPr>
              <a:lnSpc>
                <a:spcPct val="150000"/>
              </a:lnSpc>
            </a:pPr>
            <a:r>
              <a:rPr lang="en-US" altLang="zh-CN" sz="1400" cap="all">
                <a:solidFill>
                  <a:schemeClr val="tx1">
                    <a:lumMod val="50000"/>
                    <a:lumOff val="50000"/>
                  </a:schemeClr>
                </a:solidFill>
                <a:cs typeface="+mn-ea"/>
                <a:sym typeface="+mn-lt"/>
              </a:rPr>
              <a:t>Please enter your title</a:t>
            </a:r>
            <a:endParaRPr lang="en-US" altLang="zh-CN" sz="1400" cap="all">
              <a:solidFill>
                <a:schemeClr val="tx1">
                  <a:lumMod val="50000"/>
                  <a:lumOff val="50000"/>
                </a:schemeClr>
              </a:solidFill>
              <a:cs typeface="+mn-ea"/>
              <a:sym typeface="+mn-lt"/>
            </a:endParaRPr>
          </a:p>
          <a:p>
            <a:pPr>
              <a:lnSpc>
                <a:spcPct val="150000"/>
              </a:lnSpc>
            </a:pPr>
            <a:r>
              <a:rPr lang="en-US" altLang="zh-CN" sz="1400" cap="all">
                <a:solidFill>
                  <a:schemeClr val="tx1">
                    <a:lumMod val="50000"/>
                    <a:lumOff val="50000"/>
                  </a:schemeClr>
                </a:solidFill>
                <a:cs typeface="+mn-ea"/>
                <a:sym typeface="+mn-lt"/>
              </a:rPr>
              <a:t>Please enter your title</a:t>
            </a:r>
            <a:endParaRPr lang="zh-CN" altLang="en-US" sz="1400" cap="all">
              <a:solidFill>
                <a:schemeClr val="tx1">
                  <a:lumMod val="50000"/>
                  <a:lumOff val="50000"/>
                </a:schemeClr>
              </a:solidFill>
              <a:cs typeface="+mn-ea"/>
              <a:sym typeface="+mn-lt"/>
            </a:endParaRPr>
          </a:p>
        </p:txBody>
      </p:sp>
      <p:grpSp>
        <p:nvGrpSpPr>
          <p:cNvPr id="12" name="OfficePLUS-9"/>
          <p:cNvGrpSpPr/>
          <p:nvPr/>
        </p:nvGrpSpPr>
        <p:grpSpPr>
          <a:xfrm>
            <a:off x="11808011" y="952500"/>
            <a:ext cx="107577" cy="5624738"/>
            <a:chOff x="11808011" y="952500"/>
            <a:chExt cx="107577" cy="5624738"/>
          </a:xfrm>
        </p:grpSpPr>
        <p:cxnSp>
          <p:nvCxnSpPr>
            <p:cNvPr id="13" name="OfficePLUS-9-1"/>
            <p:cNvCxnSpPr/>
            <p:nvPr/>
          </p:nvCxnSpPr>
          <p:spPr>
            <a:xfrm flipH="1">
              <a:off x="11857038" y="952500"/>
              <a:ext cx="0" cy="4895850"/>
            </a:xfrm>
            <a:prstGeom prst="line">
              <a:avLst/>
            </a:prstGeom>
            <a:ln w="19050">
              <a:solidFill>
                <a:schemeClr val="tx1"/>
              </a:solidFill>
              <a:round/>
            </a:ln>
          </p:spPr>
          <p:style>
            <a:lnRef idx="1">
              <a:schemeClr val="accent1"/>
            </a:lnRef>
            <a:fillRef idx="0">
              <a:schemeClr val="accent1"/>
            </a:fillRef>
            <a:effectRef idx="0">
              <a:schemeClr val="accent1"/>
            </a:effectRef>
            <a:fontRef idx="minor">
              <a:schemeClr val="tx1"/>
            </a:fontRef>
          </p:style>
        </p:cxnSp>
        <p:sp>
          <p:nvSpPr>
            <p:cNvPr id="14" name="OfficePLUS-9-2"/>
            <p:cNvSpPr/>
            <p:nvPr/>
          </p:nvSpPr>
          <p:spPr>
            <a:xfrm>
              <a:off x="11808011" y="6188674"/>
              <a:ext cx="107577" cy="107577"/>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 name="OfficePLUS-9-3"/>
            <p:cNvSpPr/>
            <p:nvPr/>
          </p:nvSpPr>
          <p:spPr>
            <a:xfrm>
              <a:off x="11808011" y="5907686"/>
              <a:ext cx="107577" cy="107577"/>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 name="OfficePLUS-9-4"/>
            <p:cNvSpPr/>
            <p:nvPr/>
          </p:nvSpPr>
          <p:spPr>
            <a:xfrm>
              <a:off x="11808011" y="6469661"/>
              <a:ext cx="107577" cy="107577"/>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Tree>
  </p:cSld>
  <p:clrMapOvr>
    <a:masterClrMapping/>
  </p:clrMapOvr>
  <mc:AlternateContent>
    <mc:Choice xmlns:p14="http://schemas.microsoft.com/office/powerpoint/2010/main" Requires="p14">
      <p:transition spd="med" p14:dur="700">
        <p:fade/>
      </p:transition>
    </mc:Choice>
    <mc:Fallback>
      <p:transition spd="med">
        <p:fade/>
      </p:transition>
    </mc:Fallback>
  </mc:AlternateContent>
  <p:timing/>
</p:sld>
</file>

<file path=ppt/tags/tag1.xml><?xml version="1.0" encoding="utf-8"?>
<p:tagLst xmlns:p="http://schemas.openxmlformats.org/presentationml/2006/main">
  <p:tag name="PA" val="v5.2.10"/>
</p:tagLst>
</file>

<file path=ppt/tags/tag2.xml><?xml version="1.0" encoding="utf-8"?>
<p:tagLst xmlns:p="http://schemas.openxmlformats.org/presentationml/2006/main">
  <p:tag name="AS_NET" val="4.0.30319.42000"/>
  <p:tag name="AS_OS" val="Microsoft Windows NT 6.1.7601 Service Pack 1"/>
  <p:tag name="AS_RELEASE_DATE" val="2023.09.14"/>
  <p:tag name="AS_TITLE" val="Aspose.Slides for .NET 4.0 Client Profile"/>
  <p:tag name="AS_VERSION" val="23.9"/>
  <p:tag name="COMMONDATA" val="eyJoZGlkIjoiNGUwYjA4ZWY2NjA5ODhlZjcwNTFkMjRlOTA5YTE4MWMifQ=="/>
</p:tagLst>
</file>

<file path=ppt/theme/theme1.xml><?xml version="1.0" encoding="utf-8"?>
<a:theme xmlns:r="http://schemas.openxmlformats.org/officeDocument/2006/relationships" xmlns:a="http://schemas.openxmlformats.org/drawingml/2006/main" name="Office PLUS​​">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3felcd05">
      <a:majorFont>
        <a:latin typeface="微软雅黑 Light"/>
        <a:ea typeface="微软雅黑"/>
        <a:cs typeface="Arial"/>
      </a:majorFont>
      <a:minorFont>
        <a:latin typeface="微软雅黑 Light"/>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1_Office 主题">
  <a:themeElements>
    <a:clrScheme name="蓝色 II">
      <a:dk1>
        <a:sysClr val="windowText" lastClr="000000"/>
      </a:dk1>
      <a:lt1>
        <a:sysClr val="window" lastClr="FFFFFF"/>
      </a:lt1>
      <a:dk2>
        <a:srgbClr val="335B74"/>
      </a:dk2>
      <a:lt2>
        <a:srgbClr val="DFE3E5"/>
      </a:lt2>
      <a:accent1>
        <a:srgbClr val="1CADE4"/>
      </a:accent1>
      <a:accent2>
        <a:srgbClr val="2683C6"/>
      </a:accent2>
      <a:accent3>
        <a:srgbClr val="27CED7"/>
      </a:accent3>
      <a:accent4>
        <a:srgbClr val="42BA97"/>
      </a:accent4>
      <a:accent5>
        <a:srgbClr val="3E8853"/>
      </a:accent5>
      <a:accent6>
        <a:srgbClr val="62A39F"/>
      </a:accent6>
      <a:hlink>
        <a:srgbClr val="6EAC1C"/>
      </a:hlink>
      <a:folHlink>
        <a:srgbClr val="B26B02"/>
      </a:folHlink>
    </a:clrScheme>
    <a:fontScheme name="3felcd05">
      <a:majorFont>
        <a:latin typeface="微软雅黑 Light"/>
        <a:ea typeface="微软雅黑"/>
        <a:cs typeface="Arial"/>
      </a:majorFont>
      <a:minorFont>
        <a:latin typeface="微软雅黑 Light"/>
        <a:ea typeface="微软雅黑"/>
        <a:cs typeface="Arial"/>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
  <PresentationFormat>宽屏</PresentationFormat>
  <Paragraphs>122</Paragraphs>
  <Slides>15</Slides>
  <Notes>0</Notes>
  <TotalTime>0</TotalTime>
  <HiddenSlides>0</HiddenSlides>
  <MMClips>0</MMClips>
  <ScaleCrop>0</ScaleCrop>
  <HeadingPairs>
    <vt:vector baseType="variant" size="6">
      <vt:variant>
        <vt:lpstr>Fonts used</vt:lpstr>
      </vt:variant>
      <vt:variant>
        <vt:i4>7</vt:i4>
      </vt:variant>
      <vt:variant>
        <vt:lpstr>Theme</vt:lpstr>
      </vt:variant>
      <vt:variant>
        <vt:i4>1</vt:i4>
      </vt:variant>
      <vt:variant>
        <vt:lpstr>Slide Titles</vt:lpstr>
      </vt:variant>
      <vt:variant>
        <vt:i4>15</vt:i4>
      </vt:variant>
    </vt:vector>
  </HeadingPairs>
  <TitlesOfParts>
    <vt:vector baseType="lpstr" size="23">
      <vt:lpstr>Arial</vt:lpstr>
      <vt:lpstr>微软雅黑 Light</vt:lpstr>
      <vt:lpstr>微软雅黑</vt:lpstr>
      <vt:lpstr>Segoe UI Light</vt:lpstr>
      <vt:lpstr>Century Gothic</vt:lpstr>
      <vt:lpstr>阿里巴巴普惠体 B</vt:lpstr>
      <vt:lpstr>Segoe UI</vt:lpstr>
      <vt:lpstr>Office PLUS​​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.NET</Application>
  <AppVersion>23.0900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title>PowerPoint 演示文稿</dc:title>
  <dc:creator>叶 宏泽</dc:creator>
  <cp:lastModifiedBy>明天 </cp:lastModifiedBy>
  <cp:revision>24</cp:revision>
  <dcterms:created xsi:type="dcterms:W3CDTF">2020-07-02T08:30:00Z</dcterms:created>
  <dcterms:modified xsi:type="dcterms:W3CDTF">2023-10-16T16:05:20Z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ICV">
    <vt:lpwstr>5F9F7C406C744BF19B5F3A8E0F584CBA_12</vt:lpwstr>
  </property>
  <property fmtid="{D5CDD505-2E9C-101B-9397-08002B2CF9AE}" pid="3" name="KSOProductBuildVer">
    <vt:lpwstr>2052-12.1.0.15712</vt:lpwstr>
  </property>
</Properties>
</file>