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7" r:id="rId3"/>
    <p:sldId id="258" r:id="rId4"/>
    <p:sldId id="304" r:id="rId5"/>
    <p:sldId id="306" r:id="rId6"/>
    <p:sldId id="268" r:id="rId7"/>
    <p:sldId id="265" r:id="rId8"/>
    <p:sldId id="271" r:id="rId9"/>
    <p:sldId id="266" r:id="rId10"/>
    <p:sldId id="275" r:id="rId11"/>
    <p:sldId id="307" r:id="rId12"/>
    <p:sldId id="276" r:id="rId13"/>
    <p:sldId id="269" r:id="rId14"/>
    <p:sldId id="273" r:id="rId15"/>
    <p:sldId id="262" r:id="rId16"/>
    <p:sldId id="277" r:id="rId17"/>
    <p:sldId id="308" r:id="rId18"/>
    <p:sldId id="290" r:id="rId19"/>
    <p:sldId id="267" r:id="rId20"/>
    <p:sldId id="278" r:id="rId21"/>
    <p:sldId id="286" r:id="rId22"/>
    <p:sldId id="283" r:id="rId23"/>
    <p:sldId id="309" r:id="rId24"/>
    <p:sldId id="294" r:id="rId25"/>
    <p:sldId id="295" r:id="rId26"/>
    <p:sldId id="296" r:id="rId27"/>
    <p:sldId id="297" r:id="rId28"/>
    <p:sldId id="299" r:id="rId29"/>
    <p:sldId id="31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2F37"/>
    <a:srgbClr val="FEFEFE"/>
    <a:srgbClr val="BD31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0" d="100"/>
          <a:sy n="100" d="100"/>
        </p:scale>
        <p:origin x="876" y="222"/>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notesMaster" Target="notesMasters/notesMaster1.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gradFill>
                <a:gsLst>
                  <a:gs pos="0">
                    <a:sysClr val="window" lastClr="FFFFFF">
                      <a:lumMod val="75000"/>
                    </a:sysClr>
                  </a:gs>
                  <a:gs pos="100000">
                    <a:sysClr val="window" lastClr="FFFFFF"/>
                  </a:gs>
                </a:gsLst>
                <a:lin ang="5400000" scaled="0"/>
              </a:gradFill>
              <a:effectLst>
                <a:outerShdw blurRad="139700" dist="50800" dir="5400000" sx="101000" sy="101000" algn="ctr" rotWithShape="0">
                  <a:srgbClr val="000000">
                    <a:alpha val="43137"/>
                  </a:srgbClr>
                </a:outerShdw>
              </a:effectLst>
            </c:spPr>
          </c:dPt>
          <c:dPt>
            <c:idx val="1"/>
            <c:bubble3D val="0"/>
            <c:spPr>
              <a:solidFill>
                <a:srgbClr val="222F37"/>
              </a:solidFill>
            </c:spPr>
          </c:dPt>
          <c:dLbls>
            <c:delete val="1"/>
          </c:dLbls>
          <c:cat>
            <c:numRef>
              <c:f>Sheet1!$A$2:$A$3</c:f>
              <c:numCache>
                <c:formatCode>General</c:formatCode>
                <c:ptCount val="2"/>
              </c:numCache>
            </c:numRef>
          </c:cat>
          <c:val>
            <c:numRef>
              <c:f>Sheet1!$B$2:$B$3</c:f>
              <c:numCache>
                <c:formatCode>General</c:formatCode>
                <c:ptCount val="2"/>
                <c:pt idx="0">
                  <c:v>55</c:v>
                </c:pt>
                <c:pt idx="1">
                  <c:v>45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字魂105号-简雅黑" panose="00000500000000000000" pitchFamily="2" charset="-122"/>
          <a:ea typeface="字魂105号-简雅黑" panose="00000500000000000000" pitchFamily="2" charset="-122"/>
          <a:sym typeface="字魂105号-简雅黑" panose="00000500000000000000" pitchFamily="2"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gradFill>
                <a:gsLst>
                  <a:gs pos="0">
                    <a:sysClr val="window" lastClr="FFFFFF">
                      <a:lumMod val="75000"/>
                    </a:sysClr>
                  </a:gs>
                  <a:gs pos="100000">
                    <a:sysClr val="window" lastClr="FFFFFF"/>
                  </a:gs>
                </a:gsLst>
                <a:lin ang="5400000" scaled="0"/>
              </a:gradFill>
              <a:effectLst>
                <a:outerShdw blurRad="190500" dist="50800" dir="5400000" sx="107000" sy="107000" algn="ctr" rotWithShape="0">
                  <a:srgbClr val="000000">
                    <a:alpha val="43137"/>
                  </a:srgbClr>
                </a:outerShdw>
              </a:effectLst>
            </c:spPr>
          </c:dPt>
          <c:dPt>
            <c:idx val="1"/>
            <c:bubble3D val="0"/>
            <c:spPr>
              <a:solidFill>
                <a:srgbClr val="222F37"/>
              </a:solidFill>
            </c:spPr>
          </c:dPt>
          <c:dLbls>
            <c:delete val="1"/>
          </c:dLbls>
          <c:cat>
            <c:numRef>
              <c:f>Sheet1!$A$2:$A$3</c:f>
              <c:numCache>
                <c:formatCode>General</c:formatCode>
                <c:ptCount val="2"/>
              </c:numCache>
            </c:num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字魂105号-简雅黑" panose="00000500000000000000" pitchFamily="2" charset="-122"/>
          <a:ea typeface="字魂105号-简雅黑" panose="00000500000000000000" pitchFamily="2" charset="-122"/>
          <a:sym typeface="字魂105号-简雅黑" panose="00000500000000000000" pitchFamily="2" charset="-122"/>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gradFill>
                <a:gsLst>
                  <a:gs pos="0">
                    <a:sysClr val="window" lastClr="FFFFFF">
                      <a:lumMod val="75000"/>
                    </a:sysClr>
                  </a:gs>
                  <a:gs pos="100000">
                    <a:sysClr val="window" lastClr="FFFFFF"/>
                  </a:gs>
                </a:gsLst>
                <a:lin ang="5400000" scaled="0"/>
              </a:gradFill>
              <a:effectLst>
                <a:outerShdw blurRad="101600" dist="50800" dir="5400000" algn="ctr" rotWithShape="0">
                  <a:srgbClr val="000000">
                    <a:alpha val="43137"/>
                  </a:srgbClr>
                </a:outerShdw>
              </a:effectLst>
            </c:spPr>
          </c:dPt>
          <c:dPt>
            <c:idx val="1"/>
            <c:bubble3D val="0"/>
            <c:spPr>
              <a:solidFill>
                <a:srgbClr val="222F37"/>
              </a:solidFill>
            </c:spPr>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字魂105号-简雅黑" panose="00000500000000000000" pitchFamily="2" charset="-122"/>
          <a:ea typeface="字魂105号-简雅黑" panose="00000500000000000000" pitchFamily="2" charset="-122"/>
          <a:sym typeface="字魂105号-简雅黑" panose="00000500000000000000" pitchFamily="2" charset="-122"/>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gradFill>
                <a:gsLst>
                  <a:gs pos="0">
                    <a:sysClr val="window" lastClr="FFFFFF">
                      <a:lumMod val="75000"/>
                    </a:sysClr>
                  </a:gs>
                  <a:gs pos="100000">
                    <a:sysClr val="window" lastClr="FFFFFF"/>
                  </a:gs>
                </a:gsLst>
                <a:lin ang="5400000" scaled="0"/>
              </a:gradFill>
              <a:effectLst>
                <a:outerShdw blurRad="114300" dist="50800" dir="5400000" sx="102000" sy="102000" algn="ctr" rotWithShape="0">
                  <a:srgbClr val="000000">
                    <a:alpha val="43137"/>
                  </a:srgbClr>
                </a:outerShdw>
              </a:effectLst>
            </c:spPr>
          </c:dPt>
          <c:dPt>
            <c:idx val="1"/>
            <c:bubble3D val="0"/>
            <c:spPr>
              <a:solidFill>
                <a:srgbClr val="222F37"/>
              </a:solidFill>
            </c:spPr>
          </c:dPt>
          <c:dLbls>
            <c:delete val="1"/>
          </c:dLbls>
          <c:cat>
            <c:numRef>
              <c:f>Sheet1!$A$2:$A$3</c:f>
              <c:numCache>
                <c:formatCode>General</c:formatCode>
                <c:ptCount val="2"/>
              </c:numCache>
            </c:num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字魂105号-简雅黑" panose="00000500000000000000" pitchFamily="2" charset="-122"/>
          <a:ea typeface="字魂105号-简雅黑" panose="00000500000000000000" pitchFamily="2" charset="-122"/>
          <a:sym typeface="字魂105号-简雅黑" panose="00000500000000000000" pitchFamily="2" charset="-122"/>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B29FF5-99F3-4133-BACC-C45F264D8FA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3C6B98-7A3B-40A2-977D-03F1312A476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65802" y="273724"/>
            <a:ext cx="9860395" cy="490548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65802" y="976257"/>
            <a:ext cx="9860395" cy="4905485"/>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3000">
        <p:fade/>
      </p:transition>
    </mc:Choice>
    <mc:Fallback>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矩形 8"/>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流程图: 数据 13"/>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5" name="矩形 4"/>
          <p:cNvSpPr/>
          <p:nvPr userDrawn="1"/>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流程图: 数据 5"/>
          <p:cNvSpPr/>
          <p:nvPr userDrawn="1"/>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6" Type="http://schemas.openxmlformats.org/officeDocument/2006/relationships/theme" Target="../theme/theme1.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544CCF-C386-4F34-972A-4CEE6F50492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1EA9E2-7355-4F15-924B-933A1AE9AAE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5.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07868" y="3607151"/>
            <a:ext cx="11570830" cy="2955095"/>
            <a:chOff x="305012" y="3809067"/>
            <a:chExt cx="11570830" cy="2955095"/>
          </a:xfrm>
        </p:grpSpPr>
        <p:pic>
          <p:nvPicPr>
            <p:cNvPr id="29" name="图片 28"/>
            <p:cNvPicPr>
              <a:picLocks noChangeAspect="1"/>
            </p:cNvPicPr>
            <p:nvPr/>
          </p:nvPicPr>
          <p:blipFill rotWithShape="1">
            <a:blip r:embed="rId1"/>
            <a:srcRect t="24280"/>
            <a:stretch>
              <a:fillRect/>
            </a:stretch>
          </p:blipFill>
          <p:spPr>
            <a:xfrm>
              <a:off x="310728" y="4059043"/>
              <a:ext cx="11565114" cy="2705119"/>
            </a:xfrm>
            <a:prstGeom prst="rect">
              <a:avLst/>
            </a:prstGeom>
          </p:spPr>
        </p:pic>
        <p:sp>
          <p:nvSpPr>
            <p:cNvPr id="30" name="流程图: 离页连接符 29"/>
            <p:cNvSpPr/>
            <p:nvPr/>
          </p:nvSpPr>
          <p:spPr>
            <a:xfrm rot="16200000">
              <a:off x="305012" y="3809658"/>
              <a:ext cx="612648" cy="612648"/>
            </a:xfrm>
            <a:prstGeom prst="flowChartOffpageConnector">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1" name="流程图: 离页连接符 30"/>
            <p:cNvSpPr/>
            <p:nvPr/>
          </p:nvSpPr>
          <p:spPr>
            <a:xfrm rot="16200000" flipV="1">
              <a:off x="11262963" y="3808836"/>
              <a:ext cx="612648" cy="613110"/>
            </a:xfrm>
            <a:prstGeom prst="flowChartOffpageConnector">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2212325" y="2151587"/>
            <a:ext cx="1303587" cy="1303587"/>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椭圆 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3819092" y="2141963"/>
            <a:ext cx="1303587" cy="1303587"/>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1" name="组合 10"/>
          <p:cNvGrpSpPr/>
          <p:nvPr/>
        </p:nvGrpSpPr>
        <p:grpSpPr>
          <a:xfrm>
            <a:off x="5460863" y="2134156"/>
            <a:ext cx="1303587" cy="1303587"/>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4" name="组合 13"/>
          <p:cNvGrpSpPr/>
          <p:nvPr/>
        </p:nvGrpSpPr>
        <p:grpSpPr>
          <a:xfrm>
            <a:off x="7093044" y="2151587"/>
            <a:ext cx="1303587" cy="1303587"/>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7" name="TextBox 16"/>
          <p:cNvSpPr txBox="1"/>
          <p:nvPr/>
        </p:nvSpPr>
        <p:spPr>
          <a:xfrm>
            <a:off x="2384065" y="2290420"/>
            <a:ext cx="96010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商</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3990832" y="2280796"/>
            <a:ext cx="96010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业</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TextBox 19"/>
          <p:cNvSpPr txBox="1"/>
          <p:nvPr/>
        </p:nvSpPr>
        <p:spPr>
          <a:xfrm>
            <a:off x="7264784" y="2290420"/>
            <a:ext cx="96010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划</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TextBox 21"/>
          <p:cNvSpPr txBox="1"/>
          <p:nvPr/>
        </p:nvSpPr>
        <p:spPr>
          <a:xfrm>
            <a:off x="907490" y="4917511"/>
            <a:ext cx="6974128" cy="748988"/>
          </a:xfrm>
          <a:prstGeom prst="rect">
            <a:avLst/>
          </a:prstGeom>
          <a:noFill/>
        </p:spPr>
        <p:txBody>
          <a:bodyPr wrap="square" rtlCol="0">
            <a:spAutoFit/>
          </a:bodyPr>
          <a:lstStyle/>
          <a:p>
            <a:r>
              <a:rPr lang="en-US" altLang="zh-CN" sz="426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THE  BUSENESS  PLAN</a:t>
            </a:r>
            <a:endParaRPr lang="zh-CN" altLang="en-US" sz="426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TextBox 22"/>
          <p:cNvSpPr txBox="1"/>
          <p:nvPr/>
        </p:nvSpPr>
        <p:spPr>
          <a:xfrm>
            <a:off x="1044578" y="5747162"/>
            <a:ext cx="7968887" cy="379656"/>
          </a:xfrm>
          <a:prstGeom prst="rect">
            <a:avLst/>
          </a:prstGeom>
          <a:noFill/>
        </p:spPr>
        <p:txBody>
          <a:bodyPr wrap="square" rtlCol="0">
            <a:spAutoFit/>
          </a:bodyPr>
          <a:lstStyle/>
          <a:p>
            <a:r>
              <a:rPr lang="zh-CN" altLang="en-US" sz="18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框架严谨</a:t>
            </a:r>
            <a:r>
              <a:rPr lang="en-US" altLang="zh-CN" sz="18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8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模板，适用于工作总结，述职报告，数据报表，财务分析等</a:t>
            </a:r>
            <a:endParaRPr lang="zh-CN" altLang="en-US" sz="18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3" name="文本框 32"/>
          <p:cNvSpPr txBox="1"/>
          <p:nvPr/>
        </p:nvSpPr>
        <p:spPr>
          <a:xfrm>
            <a:off x="5251932" y="1114854"/>
            <a:ext cx="1688136" cy="523220"/>
          </a:xfrm>
          <a:prstGeom prst="rect">
            <a:avLst/>
          </a:prstGeom>
          <a:noFill/>
        </p:spPr>
        <p:txBody>
          <a:bodyPr wrap="square" rtlCol="0">
            <a:spAutoFit/>
          </a:bodyPr>
          <a:lstStyle/>
          <a:p>
            <a:pPr algn="ctr"/>
            <a:r>
              <a:rPr lang="en-US" altLang="zh-CN" sz="1400" dirty="0" smtClean="0">
                <a:solidFill>
                  <a:srgbClr val="222F37"/>
                </a:solidFill>
                <a:latin typeface="Bodoni Poster" pitchFamily="18" charset="0"/>
                <a:ea typeface="字魂105号-简雅黑" panose="00000500000000000000" pitchFamily="2" charset="-122"/>
                <a:sym typeface="字魂105号-简雅黑" panose="00000500000000000000" pitchFamily="2" charset="-122"/>
              </a:rPr>
              <a:t>COMPANY</a:t>
            </a:r>
            <a:endParaRPr lang="en-US" altLang="zh-CN" sz="1400" dirty="0" smtClean="0">
              <a:solidFill>
                <a:srgbClr val="222F37"/>
              </a:solidFill>
              <a:latin typeface="Bodoni Poster" pitchFamily="18" charset="0"/>
              <a:ea typeface="字魂105号-简雅黑" panose="00000500000000000000" pitchFamily="2" charset="-122"/>
              <a:sym typeface="字魂105号-简雅黑" panose="00000500000000000000" pitchFamily="2" charset="-122"/>
            </a:endParaRPr>
          </a:p>
          <a:p>
            <a:pPr algn="ctr"/>
            <a:r>
              <a:rPr lang="en-US" altLang="zh-CN" sz="1400" dirty="0" smtClean="0">
                <a:solidFill>
                  <a:srgbClr val="222F37"/>
                </a:solidFill>
                <a:latin typeface="Bodoni Poster" pitchFamily="18" charset="0"/>
                <a:ea typeface="字魂105号-简雅黑" panose="00000500000000000000" pitchFamily="2" charset="-122"/>
                <a:sym typeface="字魂105号-简雅黑" panose="00000500000000000000" pitchFamily="2" charset="-122"/>
              </a:rPr>
              <a:t>NAME</a:t>
            </a:r>
            <a:endParaRPr lang="zh-CN" altLang="en-US" sz="1400" dirty="0">
              <a:solidFill>
                <a:srgbClr val="222F37"/>
              </a:solidFill>
              <a:latin typeface="Bodoni Poster" pitchFamily="18" charset="0"/>
              <a:ea typeface="字魂105号-简雅黑" panose="00000500000000000000" pitchFamily="2" charset="-122"/>
              <a:sym typeface="字魂105号-简雅黑" panose="00000500000000000000" pitchFamily="2" charset="-122"/>
            </a:endParaRPr>
          </a:p>
        </p:txBody>
      </p:sp>
      <p:grpSp>
        <p:nvGrpSpPr>
          <p:cNvPr id="49" name="组合 48"/>
          <p:cNvGrpSpPr/>
          <p:nvPr/>
        </p:nvGrpSpPr>
        <p:grpSpPr>
          <a:xfrm>
            <a:off x="5699880" y="166117"/>
            <a:ext cx="792240" cy="792240"/>
            <a:chOff x="10473349" y="135793"/>
            <a:chExt cx="792240" cy="792240"/>
          </a:xfrm>
        </p:grpSpPr>
        <p:sp>
          <p:nvSpPr>
            <p:cNvPr id="32" name="椭圆 31"/>
            <p:cNvSpPr/>
            <p:nvPr/>
          </p:nvSpPr>
          <p:spPr>
            <a:xfrm>
              <a:off x="10473349" y="135793"/>
              <a:ext cx="792240" cy="792240"/>
            </a:xfrm>
            <a:prstGeom prst="ellipse">
              <a:avLst/>
            </a:prstGeom>
            <a:noFill/>
            <a:ln w="28575">
              <a:solidFill>
                <a:srgbClr val="222F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2" name="KSO_Shape"/>
            <p:cNvSpPr/>
            <p:nvPr/>
          </p:nvSpPr>
          <p:spPr bwMode="auto">
            <a:xfrm>
              <a:off x="10642817" y="265747"/>
              <a:ext cx="461964" cy="537169"/>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222F37"/>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4" name="矩形 43"/>
          <p:cNvSpPr/>
          <p:nvPr/>
        </p:nvSpPr>
        <p:spPr>
          <a:xfrm>
            <a:off x="5081908" y="3855850"/>
            <a:ext cx="2022287" cy="148340"/>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8734815" y="2134156"/>
            <a:ext cx="1303587" cy="1303587"/>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8" name="TextBox 19"/>
          <p:cNvSpPr txBox="1"/>
          <p:nvPr/>
        </p:nvSpPr>
        <p:spPr>
          <a:xfrm>
            <a:off x="8906555" y="2272989"/>
            <a:ext cx="96010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书</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TextBox 19"/>
          <p:cNvSpPr txBox="1"/>
          <p:nvPr/>
        </p:nvSpPr>
        <p:spPr>
          <a:xfrm>
            <a:off x="5638658" y="2272988"/>
            <a:ext cx="96010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计</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ppt_x</p:attrName>
                                        </p:attrNameLst>
                                      </p:cBhvr>
                                      <p:tavLst>
                                        <p:tav tm="0">
                                          <p:val>
                                            <p:strVal val="#ppt_x-#ppt_w*1.125000"/>
                                          </p:val>
                                        </p:tav>
                                        <p:tav tm="100000">
                                          <p:val>
                                            <p:strVal val="#ppt_x"/>
                                          </p:val>
                                        </p:tav>
                                      </p:tavLst>
                                    </p:anim>
                                    <p:animEffect transition="in" filter="wipe(right)">
                                      <p:cBhvr>
                                        <p:cTn id="18" dur="500"/>
                                        <p:tgtEl>
                                          <p:spTgt spid="11"/>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2" presetClass="entr" presetSubtype="0" fill="hold" grpId="0" nodeType="afterEffect">
                                  <p:stCondLst>
                                    <p:cond delay="0"/>
                                  </p:stCondLst>
                                  <p:iterate type="lt">
                                    <p:tmPct val="10000"/>
                                  </p:iterate>
                                  <p:childTnLst>
                                    <p:set>
                                      <p:cBhvr>
                                        <p:cTn id="42" dur="1" fill="hold">
                                          <p:stCondLst>
                                            <p:cond delay="0"/>
                                          </p:stCondLst>
                                        </p:cTn>
                                        <p:tgtEl>
                                          <p:spTgt spid="22"/>
                                        </p:tgtEl>
                                        <p:attrNameLst>
                                          <p:attrName>style.visibility</p:attrName>
                                        </p:attrNameLst>
                                      </p:cBhvr>
                                      <p:to>
                                        <p:strVal val="visible"/>
                                      </p:to>
                                    </p:set>
                                    <p:animScale>
                                      <p:cBhvr>
                                        <p:cTn id="4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22"/>
                                        </p:tgtEl>
                                        <p:attrNameLst>
                                          <p:attrName>ppt_x</p:attrName>
                                          <p:attrName>ppt_y</p:attrName>
                                        </p:attrNameLst>
                                      </p:cBhvr>
                                    </p:animMotion>
                                    <p:animEffect transition="in" filter="fade">
                                      <p:cBhvr>
                                        <p:cTn id="45" dur="1000"/>
                                        <p:tgtEl>
                                          <p:spTgt spid="22"/>
                                        </p:tgtEl>
                                      </p:cBhvr>
                                    </p:animEffect>
                                  </p:childTnLst>
                                </p:cTn>
                              </p:par>
                            </p:childTnLst>
                          </p:cTn>
                        </p:par>
                        <p:par>
                          <p:cTn id="46" fill="hold">
                            <p:stCondLst>
                              <p:cond delay="5800"/>
                            </p:stCondLst>
                            <p:childTnLst>
                              <p:par>
                                <p:cTn id="47" presetID="38" presetClass="entr" presetSubtype="0" accel="50000" fill="hold" grpId="0" nodeType="afterEffect">
                                  <p:stCondLst>
                                    <p:cond delay="0"/>
                                  </p:stCondLst>
                                  <p:iterate type="lt">
                                    <p:tmPct val="50000"/>
                                  </p:iterate>
                                  <p:childTnLst>
                                    <p:set>
                                      <p:cBhvr>
                                        <p:cTn id="48" dur="1" fill="hold">
                                          <p:stCondLst>
                                            <p:cond delay="0"/>
                                          </p:stCondLst>
                                        </p:cTn>
                                        <p:tgtEl>
                                          <p:spTgt spid="23"/>
                                        </p:tgtEl>
                                        <p:attrNameLst>
                                          <p:attrName>style.visibility</p:attrName>
                                        </p:attrNameLst>
                                      </p:cBhvr>
                                      <p:to>
                                        <p:strVal val="visible"/>
                                      </p:to>
                                    </p:set>
                                    <p:set>
                                      <p:cBhvr>
                                        <p:cTn id="49" dur="182" fill="hold">
                                          <p:stCondLst>
                                            <p:cond delay="0"/>
                                          </p:stCondLst>
                                        </p:cTn>
                                        <p:tgtEl>
                                          <p:spTgt spid="23"/>
                                        </p:tgtEl>
                                        <p:attrNameLst>
                                          <p:attrName>style.rotation</p:attrName>
                                        </p:attrNameLst>
                                      </p:cBhvr>
                                      <p:to>
                                        <p:strVal val="-45.0"/>
                                      </p:to>
                                    </p:set>
                                    <p:anim calcmode="lin" valueType="num">
                                      <p:cBhvr>
                                        <p:cTn id="50" dur="182" fill="hold">
                                          <p:stCondLst>
                                            <p:cond delay="182"/>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51" dur="182"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52" dur="62" decel="50000" autoRev="1" fill="hold">
                                          <p:stCondLst>
                                            <p:cond delay="182"/>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53" dur="54" fill="hold">
                                          <p:stCondLst>
                                            <p:cond delay="346"/>
                                          </p:stCondLst>
                                        </p:cTn>
                                        <p:tgtEl>
                                          <p:spTgt spid="23"/>
                                        </p:tgtEl>
                                        <p:attrNameLst>
                                          <p:attrName>ppt_y</p:attrName>
                                        </p:attrNameLst>
                                      </p:cBhvr>
                                      <p:tavLst>
                                        <p:tav tm="0">
                                          <p:val>
                                            <p:strVal val="#ppt_y-(0.354*#ppt_w-0.172*#ppt_h)"/>
                                          </p:val>
                                        </p:tav>
                                        <p:tav tm="100000">
                                          <p:val>
                                            <p:strVal val="#ppt_y"/>
                                          </p:val>
                                        </p:tav>
                                      </p:tavLst>
                                    </p:anim>
                                  </p:childTnLst>
                                </p:cTn>
                              </p:par>
                            </p:childTnLst>
                          </p:cTn>
                        </p:par>
                        <p:par>
                          <p:cTn id="54" fill="hold">
                            <p:stCondLst>
                              <p:cond delay="12600"/>
                            </p:stCondLst>
                            <p:childTnLst>
                              <p:par>
                                <p:cTn id="55" presetID="1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p:tgtEl>
                                          <p:spTgt spid="45"/>
                                        </p:tgtEl>
                                        <p:attrNameLst>
                                          <p:attrName>ppt_x</p:attrName>
                                        </p:attrNameLst>
                                      </p:cBhvr>
                                      <p:tavLst>
                                        <p:tav tm="0">
                                          <p:val>
                                            <p:strVal val="#ppt_x-#ppt_w*1.125000"/>
                                          </p:val>
                                        </p:tav>
                                        <p:tav tm="100000">
                                          <p:val>
                                            <p:strVal val="#ppt_x"/>
                                          </p:val>
                                        </p:tav>
                                      </p:tavLst>
                                    </p:anim>
                                    <p:animEffect transition="in" filter="wipe(right)">
                                      <p:cBhvr>
                                        <p:cTn id="58" dur="500"/>
                                        <p:tgtEl>
                                          <p:spTgt spid="45"/>
                                        </p:tgtEl>
                                      </p:cBhvr>
                                    </p:animEffect>
                                  </p:childTnLst>
                                </p:cTn>
                              </p:par>
                              <p:par>
                                <p:cTn id="59" presetID="42"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fade">
                                      <p:cBhvr>
                                        <p:cTn id="66" dur="1000"/>
                                        <p:tgtEl>
                                          <p:spTgt spid="50"/>
                                        </p:tgtEl>
                                      </p:cBhvr>
                                    </p:animEffect>
                                    <p:anim calcmode="lin" valueType="num">
                                      <p:cBhvr>
                                        <p:cTn id="67" dur="1000" fill="hold"/>
                                        <p:tgtEl>
                                          <p:spTgt spid="50"/>
                                        </p:tgtEl>
                                        <p:attrNameLst>
                                          <p:attrName>ppt_x</p:attrName>
                                        </p:attrNameLst>
                                      </p:cBhvr>
                                      <p:tavLst>
                                        <p:tav tm="0">
                                          <p:val>
                                            <p:strVal val="#ppt_x"/>
                                          </p:val>
                                        </p:tav>
                                        <p:tav tm="100000">
                                          <p:val>
                                            <p:strVal val="#ppt_x"/>
                                          </p:val>
                                        </p:tav>
                                      </p:tavLst>
                                    </p:anim>
                                    <p:anim calcmode="lin" valueType="num">
                                      <p:cBhvr>
                                        <p:cTn id="6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2" grpId="0"/>
      <p:bldP spid="23" grpId="0"/>
      <p:bldP spid="48" grpId="0"/>
      <p:bldP spid="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313443" y="390525"/>
            <a:ext cx="11565114" cy="6076471"/>
          </a:xfrm>
          <a:custGeom>
            <a:avLst/>
            <a:gdLst>
              <a:gd name="connsiteX0" fmla="*/ 593657 w 11565114"/>
              <a:gd name="connsiteY0" fmla="*/ 0 h 6076471"/>
              <a:gd name="connsiteX1" fmla="*/ 10971457 w 11565114"/>
              <a:gd name="connsiteY1" fmla="*/ 0 h 6076471"/>
              <a:gd name="connsiteX2" fmla="*/ 11565114 w 11565114"/>
              <a:gd name="connsiteY2" fmla="*/ 593657 h 6076471"/>
              <a:gd name="connsiteX3" fmla="*/ 11565114 w 11565114"/>
              <a:gd name="connsiteY3" fmla="*/ 2968214 h 6076471"/>
              <a:gd name="connsiteX4" fmla="*/ 11558055 w 11565114"/>
              <a:gd name="connsiteY4" fmla="*/ 3038236 h 6076471"/>
              <a:gd name="connsiteX5" fmla="*/ 11565114 w 11565114"/>
              <a:gd name="connsiteY5" fmla="*/ 3108257 h 6076471"/>
              <a:gd name="connsiteX6" fmla="*/ 11565114 w 11565114"/>
              <a:gd name="connsiteY6" fmla="*/ 5482814 h 6076471"/>
              <a:gd name="connsiteX7" fmla="*/ 10971457 w 11565114"/>
              <a:gd name="connsiteY7" fmla="*/ 6076471 h 6076471"/>
              <a:gd name="connsiteX8" fmla="*/ 593657 w 11565114"/>
              <a:gd name="connsiteY8" fmla="*/ 6076471 h 6076471"/>
              <a:gd name="connsiteX9" fmla="*/ 0 w 11565114"/>
              <a:gd name="connsiteY9" fmla="*/ 5482814 h 6076471"/>
              <a:gd name="connsiteX10" fmla="*/ 0 w 11565114"/>
              <a:gd name="connsiteY10" fmla="*/ 3108257 h 6076471"/>
              <a:gd name="connsiteX11" fmla="*/ 7059 w 11565114"/>
              <a:gd name="connsiteY11" fmla="*/ 3038236 h 6076471"/>
              <a:gd name="connsiteX12" fmla="*/ 0 w 11565114"/>
              <a:gd name="connsiteY12" fmla="*/ 2968214 h 6076471"/>
              <a:gd name="connsiteX13" fmla="*/ 0 w 11565114"/>
              <a:gd name="connsiteY13" fmla="*/ 593657 h 6076471"/>
              <a:gd name="connsiteX14" fmla="*/ 593657 w 11565114"/>
              <a:gd name="connsiteY14" fmla="*/ 0 h 6076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565114" h="6076471">
                <a:moveTo>
                  <a:pt x="593657" y="0"/>
                </a:moveTo>
                <a:lnTo>
                  <a:pt x="10971457" y="0"/>
                </a:lnTo>
                <a:cubicBezTo>
                  <a:pt x="11299325" y="0"/>
                  <a:pt x="11565114" y="265789"/>
                  <a:pt x="11565114" y="593657"/>
                </a:cubicBezTo>
                <a:lnTo>
                  <a:pt x="11565114" y="2968214"/>
                </a:lnTo>
                <a:lnTo>
                  <a:pt x="11558055" y="3038236"/>
                </a:lnTo>
                <a:lnTo>
                  <a:pt x="11565114" y="3108257"/>
                </a:lnTo>
                <a:lnTo>
                  <a:pt x="11565114" y="5482814"/>
                </a:lnTo>
                <a:cubicBezTo>
                  <a:pt x="11565114" y="5810682"/>
                  <a:pt x="11299325" y="6076471"/>
                  <a:pt x="10971457" y="6076471"/>
                </a:cubicBezTo>
                <a:lnTo>
                  <a:pt x="593657" y="6076471"/>
                </a:lnTo>
                <a:cubicBezTo>
                  <a:pt x="265789" y="6076471"/>
                  <a:pt x="0" y="5810682"/>
                  <a:pt x="0" y="5482814"/>
                </a:cubicBezTo>
                <a:lnTo>
                  <a:pt x="0" y="3108257"/>
                </a:lnTo>
                <a:lnTo>
                  <a:pt x="7059" y="3038236"/>
                </a:lnTo>
                <a:lnTo>
                  <a:pt x="0" y="2968214"/>
                </a:lnTo>
                <a:lnTo>
                  <a:pt x="0" y="593657"/>
                </a:lnTo>
                <a:cubicBezTo>
                  <a:pt x="0" y="265789"/>
                  <a:pt x="265789" y="0"/>
                  <a:pt x="593657" y="0"/>
                </a:cubicBezTo>
                <a:close/>
              </a:path>
            </a:pathLst>
          </a:cu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5400000">
            <a:off x="-640110" y="3371408"/>
            <a:ext cx="2022287" cy="115182"/>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10809823" y="3371409"/>
            <a:ext cx="2022287" cy="115182"/>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23"/>
          <p:cNvGrpSpPr/>
          <p:nvPr/>
        </p:nvGrpSpPr>
        <p:grpSpPr bwMode="auto">
          <a:xfrm>
            <a:off x="4205875" y="2078290"/>
            <a:ext cx="3780250" cy="1093535"/>
            <a:chOff x="486" y="2131"/>
            <a:chExt cx="4889" cy="364"/>
          </a:xfrm>
          <a:effectLst>
            <a:outerShdw blurRad="63500" dist="50800" dir="5400000" sx="99000" sy="99000" algn="ctr" rotWithShape="0">
              <a:srgbClr val="000000">
                <a:alpha val="43137"/>
              </a:srgbClr>
            </a:outerShdw>
          </a:effectLst>
        </p:grpSpPr>
        <p:sp>
          <p:nvSpPr>
            <p:cNvPr id="20"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TextBox 12"/>
          <p:cNvSpPr txBox="1"/>
          <p:nvPr/>
        </p:nvSpPr>
        <p:spPr>
          <a:xfrm>
            <a:off x="4046037" y="3429000"/>
            <a:ext cx="4099925" cy="1107996"/>
          </a:xfrm>
          <a:prstGeom prst="rect">
            <a:avLst/>
          </a:prstGeom>
          <a:noFill/>
        </p:spPr>
        <p:txBody>
          <a:bodyPr wrap="square" rtlCol="0">
            <a:spAutoFit/>
          </a:bodyPr>
          <a:lstStyle/>
          <a:p>
            <a:pPr algn="dist"/>
            <a:r>
              <a:rPr lang="zh-CN" altLang="en-US" sz="6600" b="1" dirty="0" smtClean="0">
                <a:solidFill>
                  <a:srgbClr val="FEFEFE"/>
                </a:solidFill>
                <a:latin typeface="字魂105号-简雅黑" panose="00000500000000000000" pitchFamily="2" charset="-122"/>
                <a:ea typeface="字魂105号-简雅黑" panose="00000500000000000000" pitchFamily="2" charset="-122"/>
                <a:sym typeface="字魂105号-简雅黑" panose="00000500000000000000" pitchFamily="2" charset="-122"/>
              </a:rPr>
              <a:t>研发团队</a:t>
            </a:r>
            <a:endParaRPr lang="zh-CN" altLang="en-US" sz="6600" b="1" dirty="0">
              <a:solidFill>
                <a:srgbClr val="FEFEFE"/>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TextBox 12"/>
          <p:cNvSpPr txBox="1"/>
          <p:nvPr/>
        </p:nvSpPr>
        <p:spPr>
          <a:xfrm>
            <a:off x="4789762" y="2271114"/>
            <a:ext cx="2612476" cy="707886"/>
          </a:xfrm>
          <a:prstGeom prst="rect">
            <a:avLst/>
          </a:prstGeom>
          <a:noFill/>
        </p:spPr>
        <p:txBody>
          <a:bodyPr wrap="square" rtlCol="0">
            <a:spAutoFit/>
          </a:bodyPr>
          <a:lstStyle/>
          <a:p>
            <a:pPr algn="dist"/>
            <a:r>
              <a:rPr lang="en-US" altLang="zh-CN" sz="4000" b="1" dirty="0" smtClean="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PART 02</a:t>
            </a:r>
            <a:endParaRPr lang="zh-CN" altLang="en-US" sz="4000"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文本框 22"/>
          <p:cNvSpPr txBox="1"/>
          <p:nvPr/>
        </p:nvSpPr>
        <p:spPr>
          <a:xfrm>
            <a:off x="3632334" y="4668901"/>
            <a:ext cx="4927329" cy="656205"/>
          </a:xfrm>
          <a:prstGeom prst="rect">
            <a:avLst/>
          </a:prstGeom>
          <a:noFill/>
        </p:spPr>
        <p:txBody>
          <a:bodyPr wrap="square" rtlCol="0">
            <a:spAutoFit/>
          </a:bodyPr>
          <a:lstStyle/>
          <a:p>
            <a:pPr algn="ctr">
              <a:lnSpc>
                <a:spcPct val="120000"/>
              </a:lnSpc>
            </a:pPr>
            <a:r>
              <a:rPr lang="en-GB" altLang="zh-CN" sz="1050" dirty="0">
                <a:solidFill>
                  <a:schemeClr val="bg1"/>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 name="组合 2"/>
          <p:cNvGrpSpPr/>
          <p:nvPr/>
        </p:nvGrpSpPr>
        <p:grpSpPr bwMode="auto">
          <a:xfrm>
            <a:off x="782603" y="1137621"/>
            <a:ext cx="4257280" cy="5267711"/>
            <a:chOff x="865232" y="1286330"/>
            <a:chExt cx="4013321" cy="4966128"/>
          </a:xfrm>
        </p:grpSpPr>
        <p:pic>
          <p:nvPicPr>
            <p:cNvPr id="5" name="Picture 3"/>
            <p:cNvPicPr>
              <a:picLocks noChangeAspect="1"/>
            </p:cNvPicPr>
            <p:nvPr/>
          </p:nvPicPr>
          <p:blipFill>
            <a:blip r:embed="rId1"/>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en-US" sz="4265">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矩形 6"/>
          <p:cNvSpPr>
            <a:spLocks noChangeArrowheads="1"/>
          </p:cNvSpPr>
          <p:nvPr/>
        </p:nvSpPr>
        <p:spPr bwMode="auto">
          <a:xfrm>
            <a:off x="5611475" y="4712372"/>
            <a:ext cx="1124717" cy="348876"/>
          </a:xfrm>
          <a:prstGeom prst="rect">
            <a:avLst/>
          </a:prstGeom>
          <a:noFill/>
          <a:ln w="9525">
            <a:noFill/>
            <a:miter lim="800000"/>
          </a:ln>
        </p:spPr>
        <p:txBody>
          <a:bodyPr wrap="square" lIns="121913" tIns="60959" rIns="121913" bIns="60959">
            <a:spAutoFit/>
          </a:bodyPr>
          <a:lstStyle/>
          <a:p>
            <a:r>
              <a:rPr lang="zh-CN" altLang="en-US" sz="1465"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en-US" altLang="zh-CN" sz="1465"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矩形 47"/>
          <p:cNvSpPr>
            <a:spLocks noChangeArrowheads="1"/>
          </p:cNvSpPr>
          <p:nvPr/>
        </p:nvSpPr>
        <p:spPr bwMode="auto">
          <a:xfrm>
            <a:off x="5592425" y="5128381"/>
            <a:ext cx="2571227" cy="935832"/>
          </a:xfrm>
          <a:prstGeom prst="rect">
            <a:avLst/>
          </a:prstGeom>
          <a:noFill/>
          <a:ln>
            <a:noFill/>
          </a:ln>
        </p:spPr>
        <p:txBody>
          <a:bodyPr wrap="square" lIns="121913" tIns="60959" rIns="121913" bIns="60959">
            <a:spAutoFit/>
          </a:bodyPr>
          <a:lstStyle/>
          <a:p>
            <a:pPr defTabSz="1218565">
              <a:lnSpc>
                <a:spcPct val="120000"/>
              </a:lnSpc>
              <a:defRPr/>
            </a:pPr>
            <a:r>
              <a:rPr lang="zh-CN" altLang="en-US" sz="1465"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在此录入本图表的综合描述说明，在此录入本图表的综合描述说明。</a:t>
            </a:r>
            <a:endParaRPr lang="zh-CN" altLang="en-US" sz="1465"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矩形 8"/>
          <p:cNvSpPr>
            <a:spLocks noChangeArrowheads="1"/>
          </p:cNvSpPr>
          <p:nvPr/>
        </p:nvSpPr>
        <p:spPr bwMode="auto">
          <a:xfrm>
            <a:off x="8536378" y="4712372"/>
            <a:ext cx="1124717" cy="348876"/>
          </a:xfrm>
          <a:prstGeom prst="rect">
            <a:avLst/>
          </a:prstGeom>
          <a:noFill/>
          <a:ln w="9525">
            <a:noFill/>
            <a:miter lim="800000"/>
          </a:ln>
        </p:spPr>
        <p:txBody>
          <a:bodyPr wrap="square" lIns="121913" tIns="60959" rIns="121913" bIns="60959">
            <a:spAutoFit/>
          </a:bodyPr>
          <a:lstStyle/>
          <a:p>
            <a:r>
              <a:rPr lang="zh-CN" altLang="en-US" sz="1465"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en-US" altLang="zh-CN" sz="1465"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矩形 9"/>
          <p:cNvSpPr>
            <a:spLocks noChangeArrowheads="1"/>
          </p:cNvSpPr>
          <p:nvPr/>
        </p:nvSpPr>
        <p:spPr bwMode="auto">
          <a:xfrm>
            <a:off x="8517328" y="5128381"/>
            <a:ext cx="2571227" cy="935832"/>
          </a:xfrm>
          <a:prstGeom prst="rect">
            <a:avLst/>
          </a:prstGeom>
          <a:noFill/>
          <a:ln>
            <a:noFill/>
          </a:ln>
        </p:spPr>
        <p:txBody>
          <a:bodyPr wrap="square" lIns="121913" tIns="60959" rIns="121913" bIns="60959">
            <a:spAutoFit/>
          </a:bodyPr>
          <a:lstStyle/>
          <a:p>
            <a:pPr defTabSz="1218565">
              <a:lnSpc>
                <a:spcPct val="120000"/>
              </a:lnSpc>
              <a:defRPr/>
            </a:pPr>
            <a:r>
              <a:rPr lang="zh-CN" altLang="en-US" sz="1465"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在此录入本图表的综合描述说明，在此录入本图表的综合描述说明。</a:t>
            </a:r>
            <a:endParaRPr lang="zh-CN" altLang="en-US" sz="1465"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1" name="组合 10"/>
          <p:cNvGrpSpPr/>
          <p:nvPr/>
        </p:nvGrpSpPr>
        <p:grpSpPr>
          <a:xfrm>
            <a:off x="5593992" y="1412782"/>
            <a:ext cx="3018025" cy="466683"/>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圆角矩形 16"/>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5" name="椭圆 1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TextBox 12"/>
            <p:cNvSpPr txBox="1"/>
            <p:nvPr/>
          </p:nvSpPr>
          <p:spPr>
            <a:xfrm>
              <a:off x="1224125" y="3331792"/>
              <a:ext cx="2191136"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465" b="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点击输入标题文本小标签</a:t>
              </a:r>
              <a:endParaRPr lang="zh-CN" altLang="en-US" sz="1465" b="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8" name="组合 17"/>
          <p:cNvGrpSpPr/>
          <p:nvPr/>
        </p:nvGrpSpPr>
        <p:grpSpPr>
          <a:xfrm>
            <a:off x="5596501" y="1988840"/>
            <a:ext cx="3888000" cy="466683"/>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2" name="椭圆 21"/>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0" name="TextBox 19"/>
            <p:cNvSpPr txBox="1"/>
            <p:nvPr/>
          </p:nvSpPr>
          <p:spPr>
            <a:xfrm>
              <a:off x="1224125" y="3331792"/>
              <a:ext cx="2989681"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465" b="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点击输入标题文本及描述说明</a:t>
              </a:r>
              <a:endParaRPr lang="zh-CN" altLang="en-US" sz="1465" b="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5" name="组合 24"/>
          <p:cNvGrpSpPr/>
          <p:nvPr/>
        </p:nvGrpSpPr>
        <p:grpSpPr>
          <a:xfrm>
            <a:off x="5611476" y="2564909"/>
            <a:ext cx="3201600" cy="466683"/>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1" name="圆角矩形 30"/>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9" name="椭圆 2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7" name="TextBox 26"/>
            <p:cNvSpPr txBox="1"/>
            <p:nvPr/>
          </p:nvSpPr>
          <p:spPr>
            <a:xfrm>
              <a:off x="1224125" y="3331792"/>
              <a:ext cx="2371197"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465" b="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点击输入标题文本小标签</a:t>
              </a:r>
              <a:endParaRPr lang="zh-CN" altLang="en-US" sz="1465" b="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2" name="组合 31"/>
          <p:cNvGrpSpPr/>
          <p:nvPr/>
        </p:nvGrpSpPr>
        <p:grpSpPr>
          <a:xfrm>
            <a:off x="5608182" y="3140968"/>
            <a:ext cx="2629604" cy="466683"/>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6" name="椭圆 35"/>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4" name="TextBox 33"/>
            <p:cNvSpPr txBox="1"/>
            <p:nvPr/>
          </p:nvSpPr>
          <p:spPr>
            <a:xfrm>
              <a:off x="1224126" y="3331792"/>
              <a:ext cx="1911028"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465" b="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a:t>
              </a:r>
              <a:endParaRPr lang="zh-CN" altLang="en-US" sz="1465" b="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9" name="组合 38"/>
          <p:cNvGrpSpPr/>
          <p:nvPr/>
        </p:nvGrpSpPr>
        <p:grpSpPr>
          <a:xfrm>
            <a:off x="5630744" y="3717032"/>
            <a:ext cx="3125619" cy="466683"/>
            <a:chOff x="814328" y="3219334"/>
            <a:chExt cx="2896922" cy="432536"/>
          </a:xfrm>
        </p:grpSpPr>
        <p:grpSp>
          <p:nvGrpSpPr>
            <p:cNvPr id="40" name="组合 39"/>
            <p:cNvGrpSpPr/>
            <p:nvPr/>
          </p:nvGrpSpPr>
          <p:grpSpPr>
            <a:xfrm>
              <a:off x="814328" y="3219334"/>
              <a:ext cx="2896922" cy="432536"/>
              <a:chOff x="2173927" y="3285519"/>
              <a:chExt cx="3675925" cy="548848"/>
            </a:xfrm>
          </p:grpSpPr>
          <p:grpSp>
            <p:nvGrpSpPr>
              <p:cNvPr id="42" name="组合 41"/>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4" name="圆角矩形 43"/>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5" name="圆角矩形 44"/>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3" name="椭圆 42"/>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1" name="TextBox 40"/>
            <p:cNvSpPr txBox="1"/>
            <p:nvPr/>
          </p:nvSpPr>
          <p:spPr>
            <a:xfrm>
              <a:off x="1224125" y="3331792"/>
              <a:ext cx="2334260"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465" b="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点击输入标题描述文本</a:t>
              </a:r>
              <a:endParaRPr lang="zh-CN" altLang="en-US" sz="1465" b="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350"/>
                                        <p:tgtEl>
                                          <p:spTgt spid="11"/>
                                        </p:tgtEl>
                                        <p:attrNameLst>
                                          <p:attrName>ppt_x</p:attrName>
                                        </p:attrNameLst>
                                      </p:cBhvr>
                                      <p:tavLst>
                                        <p:tav tm="0">
                                          <p:val>
                                            <p:strVal val="#ppt_x-#ppt_w*1.125000"/>
                                          </p:val>
                                        </p:tav>
                                        <p:tav tm="100000">
                                          <p:val>
                                            <p:strVal val="#ppt_x"/>
                                          </p:val>
                                        </p:tav>
                                      </p:tavLst>
                                    </p:anim>
                                    <p:animEffect transition="in" filter="wipe(right)">
                                      <p:cBhvr>
                                        <p:cTn id="18" dur="350"/>
                                        <p:tgtEl>
                                          <p:spTgt spid="11"/>
                                        </p:tgtEl>
                                      </p:cBhvr>
                                    </p:animEffect>
                                  </p:childTnLst>
                                </p:cTn>
                              </p:par>
                              <p:par>
                                <p:cTn id="19" presetID="12" presetClass="entr" presetSubtype="8" fill="hold" nodeType="withEffect">
                                  <p:stCondLst>
                                    <p:cond delay="10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350"/>
                                        <p:tgtEl>
                                          <p:spTgt spid="18"/>
                                        </p:tgtEl>
                                        <p:attrNameLst>
                                          <p:attrName>ppt_x</p:attrName>
                                        </p:attrNameLst>
                                      </p:cBhvr>
                                      <p:tavLst>
                                        <p:tav tm="0">
                                          <p:val>
                                            <p:strVal val="#ppt_x-#ppt_w*1.125000"/>
                                          </p:val>
                                        </p:tav>
                                        <p:tav tm="100000">
                                          <p:val>
                                            <p:strVal val="#ppt_x"/>
                                          </p:val>
                                        </p:tav>
                                      </p:tavLst>
                                    </p:anim>
                                    <p:animEffect transition="in" filter="wipe(right)">
                                      <p:cBhvr>
                                        <p:cTn id="22" dur="350"/>
                                        <p:tgtEl>
                                          <p:spTgt spid="18"/>
                                        </p:tgtEl>
                                      </p:cBhvr>
                                    </p:animEffect>
                                  </p:childTnLst>
                                </p:cTn>
                              </p:par>
                              <p:par>
                                <p:cTn id="23" presetID="12" presetClass="entr" presetSubtype="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350"/>
                                        <p:tgtEl>
                                          <p:spTgt spid="25"/>
                                        </p:tgtEl>
                                        <p:attrNameLst>
                                          <p:attrName>ppt_x</p:attrName>
                                        </p:attrNameLst>
                                      </p:cBhvr>
                                      <p:tavLst>
                                        <p:tav tm="0">
                                          <p:val>
                                            <p:strVal val="#ppt_x-#ppt_w*1.125000"/>
                                          </p:val>
                                        </p:tav>
                                        <p:tav tm="100000">
                                          <p:val>
                                            <p:strVal val="#ppt_x"/>
                                          </p:val>
                                        </p:tav>
                                      </p:tavLst>
                                    </p:anim>
                                    <p:animEffect transition="in" filter="wipe(right)">
                                      <p:cBhvr>
                                        <p:cTn id="26" dur="350"/>
                                        <p:tgtEl>
                                          <p:spTgt spid="25"/>
                                        </p:tgtEl>
                                      </p:cBhvr>
                                    </p:animEffect>
                                  </p:childTnLst>
                                </p:cTn>
                              </p:par>
                              <p:par>
                                <p:cTn id="27" presetID="12" presetClass="entr" presetSubtype="8" fill="hold" nodeType="withEffect">
                                  <p:stCondLst>
                                    <p:cond delay="30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350"/>
                                        <p:tgtEl>
                                          <p:spTgt spid="32"/>
                                        </p:tgtEl>
                                        <p:attrNameLst>
                                          <p:attrName>ppt_x</p:attrName>
                                        </p:attrNameLst>
                                      </p:cBhvr>
                                      <p:tavLst>
                                        <p:tav tm="0">
                                          <p:val>
                                            <p:strVal val="#ppt_x-#ppt_w*1.125000"/>
                                          </p:val>
                                        </p:tav>
                                        <p:tav tm="100000">
                                          <p:val>
                                            <p:strVal val="#ppt_x"/>
                                          </p:val>
                                        </p:tav>
                                      </p:tavLst>
                                    </p:anim>
                                    <p:animEffect transition="in" filter="wipe(right)">
                                      <p:cBhvr>
                                        <p:cTn id="30" dur="350"/>
                                        <p:tgtEl>
                                          <p:spTgt spid="32"/>
                                        </p:tgtEl>
                                      </p:cBhvr>
                                    </p:animEffect>
                                  </p:childTnLst>
                                </p:cTn>
                              </p:par>
                              <p:par>
                                <p:cTn id="31" presetID="12" presetClass="entr" presetSubtype="8" fill="hold"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350"/>
                                        <p:tgtEl>
                                          <p:spTgt spid="39"/>
                                        </p:tgtEl>
                                        <p:attrNameLst>
                                          <p:attrName>ppt_x</p:attrName>
                                        </p:attrNameLst>
                                      </p:cBhvr>
                                      <p:tavLst>
                                        <p:tav tm="0">
                                          <p:val>
                                            <p:strVal val="#ppt_x-#ppt_w*1.125000"/>
                                          </p:val>
                                        </p:tav>
                                        <p:tav tm="100000">
                                          <p:val>
                                            <p:strVal val="#ppt_x"/>
                                          </p:val>
                                        </p:tav>
                                      </p:tavLst>
                                    </p:anim>
                                    <p:animEffect transition="in" filter="wipe(right)">
                                      <p:cBhvr>
                                        <p:cTn id="34" dur="350"/>
                                        <p:tgtEl>
                                          <p:spTgt spid="39"/>
                                        </p:tgtEl>
                                      </p:cBhvr>
                                    </p:animEffect>
                                  </p:childTnLst>
                                </p:cTn>
                              </p:par>
                            </p:childTnLst>
                          </p:cTn>
                        </p:par>
                        <p:par>
                          <p:cTn id="35" fill="hold">
                            <p:stCondLst>
                              <p:cond delay="1500"/>
                            </p:stCondLst>
                            <p:childTnLst>
                              <p:par>
                                <p:cTn id="36" presetID="12" presetClass="entr" presetSubtype="4"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par>
                                <p:cTn id="40" presetID="12" presetClass="entr" presetSubtype="4" fill="hold" grpId="0" nodeType="withEffect">
                                  <p:stCondLst>
                                    <p:cond delay="2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p:tgtEl>
                                          <p:spTgt spid="8"/>
                                        </p:tgtEl>
                                        <p:attrNameLst>
                                          <p:attrName>ppt_y</p:attrName>
                                        </p:attrNameLst>
                                      </p:cBhvr>
                                      <p:tavLst>
                                        <p:tav tm="0">
                                          <p:val>
                                            <p:strVal val="#ppt_y+#ppt_h*1.125000"/>
                                          </p:val>
                                        </p:tav>
                                        <p:tav tm="100000">
                                          <p:val>
                                            <p:strVal val="#ppt_y"/>
                                          </p:val>
                                        </p:tav>
                                      </p:tavLst>
                                    </p:anim>
                                    <p:animEffect transition="in" filter="wipe(up)">
                                      <p:cBhvr>
                                        <p:cTn id="43" dur="500"/>
                                        <p:tgtEl>
                                          <p:spTgt spid="8"/>
                                        </p:tgtEl>
                                      </p:cBhvr>
                                    </p:animEffect>
                                  </p:childTnLst>
                                </p:cTn>
                              </p:par>
                              <p:par>
                                <p:cTn id="44" presetID="12" presetClass="entr" presetSubtype="4" fill="hold" grpId="0" nodeType="withEffect">
                                  <p:stCondLst>
                                    <p:cond delay="40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p:tgtEl>
                                          <p:spTgt spid="9"/>
                                        </p:tgtEl>
                                        <p:attrNameLst>
                                          <p:attrName>ppt_y</p:attrName>
                                        </p:attrNameLst>
                                      </p:cBhvr>
                                      <p:tavLst>
                                        <p:tav tm="0">
                                          <p:val>
                                            <p:strVal val="#ppt_y+#ppt_h*1.125000"/>
                                          </p:val>
                                        </p:tav>
                                        <p:tav tm="100000">
                                          <p:val>
                                            <p:strVal val="#ppt_y"/>
                                          </p:val>
                                        </p:tav>
                                      </p:tavLst>
                                    </p:anim>
                                    <p:animEffect transition="in" filter="wipe(up)">
                                      <p:cBhvr>
                                        <p:cTn id="47" dur="500"/>
                                        <p:tgtEl>
                                          <p:spTgt spid="9"/>
                                        </p:tgtEl>
                                      </p:cBhvr>
                                    </p:animEffect>
                                  </p:childTnLst>
                                </p:cTn>
                              </p:par>
                              <p:par>
                                <p:cTn id="48" presetID="12" presetClass="entr" presetSubtype="4" fill="hold" grpId="0" nodeType="withEffect">
                                  <p:stCondLst>
                                    <p:cond delay="6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p:tgtEl>
                                          <p:spTgt spid="10"/>
                                        </p:tgtEl>
                                        <p:attrNameLst>
                                          <p:attrName>ppt_y</p:attrName>
                                        </p:attrNameLst>
                                      </p:cBhvr>
                                      <p:tavLst>
                                        <p:tav tm="0">
                                          <p:val>
                                            <p:strVal val="#ppt_y+#ppt_h*1.125000"/>
                                          </p:val>
                                        </p:tav>
                                        <p:tav tm="100000">
                                          <p:val>
                                            <p:strVal val="#ppt_y"/>
                                          </p:val>
                                        </p:tav>
                                      </p:tavLst>
                                    </p:anim>
                                    <p:animEffect transition="in" filter="wipe(up)">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燕尾形 2"/>
          <p:cNvSpPr/>
          <p:nvPr/>
        </p:nvSpPr>
        <p:spPr>
          <a:xfrm>
            <a:off x="1199456" y="3307333"/>
            <a:ext cx="1089331" cy="1183631"/>
          </a:xfrm>
          <a:prstGeom prst="chevron">
            <a:avLst>
              <a:gd name="adj" fmla="val 54429"/>
            </a:avLst>
          </a:prstGeom>
          <a:solidFill>
            <a:srgbClr val="222F37">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燕尾形 4"/>
          <p:cNvSpPr/>
          <p:nvPr/>
        </p:nvSpPr>
        <p:spPr>
          <a:xfrm>
            <a:off x="2159563" y="3307333"/>
            <a:ext cx="1090956" cy="1183631"/>
          </a:xfrm>
          <a:prstGeom prst="chevron">
            <a:avLst>
              <a:gd name="adj" fmla="val 54429"/>
            </a:avLst>
          </a:prstGeom>
          <a:solidFill>
            <a:srgbClr val="222F37">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燕尾形 5"/>
          <p:cNvSpPr/>
          <p:nvPr/>
        </p:nvSpPr>
        <p:spPr>
          <a:xfrm>
            <a:off x="3119670" y="3307333"/>
            <a:ext cx="1090956" cy="1183631"/>
          </a:xfrm>
          <a:prstGeom prst="chevron">
            <a:avLst>
              <a:gd name="adj" fmla="val 54429"/>
            </a:avLst>
          </a:prstGeom>
          <a:solidFill>
            <a:srgbClr val="222F37">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nvSpPr>
        <p:spPr>
          <a:xfrm>
            <a:off x="4044938" y="3307333"/>
            <a:ext cx="1090956" cy="1183631"/>
          </a:xfrm>
          <a:prstGeom prst="chevron">
            <a:avLst>
              <a:gd name="adj" fmla="val 54429"/>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8" name="直接连接符 7"/>
          <p:cNvCxnSpPr/>
          <p:nvPr/>
        </p:nvCxnSpPr>
        <p:spPr>
          <a:xfrm rot="5400000">
            <a:off x="5088103" y="4024197"/>
            <a:ext cx="5664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407701" y="2743637"/>
            <a:ext cx="0" cy="55099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87488" y="2084851"/>
            <a:ext cx="0" cy="121401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367808" y="4471832"/>
            <a:ext cx="38757" cy="1261424"/>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351584" y="4471830"/>
            <a:ext cx="0" cy="49334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13" name="五边形 12"/>
          <p:cNvSpPr/>
          <p:nvPr/>
        </p:nvSpPr>
        <p:spPr>
          <a:xfrm>
            <a:off x="-48682" y="3297444"/>
            <a:ext cx="7872873" cy="1190309"/>
          </a:xfrm>
          <a:prstGeom prst="homePlate">
            <a:avLst>
              <a:gd name="adj" fmla="val 47961"/>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lIns="121908" tIns="60955" rIns="121908" bIns="60955" anchor="ctr"/>
          <a:lstStyle/>
          <a:p>
            <a:pPr algn="ctr" defTabSz="1218565">
              <a:defRPr/>
            </a:pPr>
            <a:endParaRPr lang="zh-CN" altLang="en-US" sz="332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TextBox 13"/>
          <p:cNvSpPr txBox="1"/>
          <p:nvPr/>
        </p:nvSpPr>
        <p:spPr>
          <a:xfrm>
            <a:off x="8304245" y="1796818"/>
            <a:ext cx="2880320" cy="2861745"/>
          </a:xfrm>
          <a:prstGeom prst="rect">
            <a:avLst/>
          </a:prstGeom>
          <a:noFill/>
        </p:spPr>
        <p:txBody>
          <a:bodyPr wrap="square" rtlCol="0">
            <a:spAutoFit/>
          </a:bodyPr>
          <a:lstStyle/>
          <a:p>
            <a:pPr>
              <a:lnSpc>
                <a:spcPct val="150000"/>
              </a:lnSpc>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nSpc>
                <a:spcPct val="150000"/>
              </a:lnSpc>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点击输入简要文字内容，文字内容需概括精炼，不用多余的文字修饰，言简意赅的说明该项内容。</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5" name="组合 14"/>
          <p:cNvGrpSpPr>
            <a:grpSpLocks noChangeAspect="1"/>
          </p:cNvGrpSpPr>
          <p:nvPr/>
        </p:nvGrpSpPr>
        <p:grpSpPr>
          <a:xfrm>
            <a:off x="5039884" y="2743638"/>
            <a:ext cx="2265201" cy="2161076"/>
            <a:chOff x="3197225" y="3458369"/>
            <a:chExt cx="533400" cy="487363"/>
          </a:xfrm>
          <a:solidFill>
            <a:srgbClr val="222F37"/>
          </a:solidFill>
        </p:grpSpPr>
        <p:sp>
          <p:nvSpPr>
            <p:cNvPr id="16"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332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332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8" name="组合 17"/>
          <p:cNvGrpSpPr/>
          <p:nvPr/>
        </p:nvGrpSpPr>
        <p:grpSpPr>
          <a:xfrm>
            <a:off x="1199457" y="1492602"/>
            <a:ext cx="3103855" cy="592249"/>
            <a:chOff x="899592" y="1119451"/>
            <a:chExt cx="2327891" cy="444187"/>
          </a:xfrm>
        </p:grpSpPr>
        <p:grpSp>
          <p:nvGrpSpPr>
            <p:cNvPr id="19" name="组合 18"/>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23" name="圆角矩形 22"/>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4" name="圆角矩形 23"/>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0" name="圆角矩形 19"/>
            <p:cNvSpPr/>
            <p:nvPr/>
          </p:nvSpPr>
          <p:spPr>
            <a:xfrm>
              <a:off x="941313" y="1156697"/>
              <a:ext cx="2246481" cy="369694"/>
            </a:xfrm>
            <a:prstGeom prst="round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椭圆 20"/>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TextBox 21"/>
            <p:cNvSpPr txBox="1"/>
            <p:nvPr/>
          </p:nvSpPr>
          <p:spPr>
            <a:xfrm>
              <a:off x="1501266" y="1222014"/>
              <a:ext cx="1664474" cy="20000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5" dirty="0">
                  <a:latin typeface="字魂105号-简雅黑" panose="00000500000000000000" pitchFamily="2" charset="-122"/>
                  <a:ea typeface="字魂105号-简雅黑" panose="00000500000000000000" pitchFamily="2" charset="-122"/>
                  <a:sym typeface="字魂105号-简雅黑" panose="00000500000000000000" pitchFamily="2" charset="-122"/>
                </a:rPr>
                <a:t>强大的执行力</a:t>
              </a:r>
              <a:endParaRPr lang="zh-CN" altLang="en-US" sz="17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5" name="组合 24"/>
          <p:cNvGrpSpPr/>
          <p:nvPr/>
        </p:nvGrpSpPr>
        <p:grpSpPr>
          <a:xfrm>
            <a:off x="3119670" y="2151389"/>
            <a:ext cx="3103855" cy="592249"/>
            <a:chOff x="899592" y="1119451"/>
            <a:chExt cx="2327891" cy="444187"/>
          </a:xfrm>
        </p:grpSpPr>
        <p:grpSp>
          <p:nvGrpSpPr>
            <p:cNvPr id="26" name="组合 25"/>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30" name="圆角矩形 29"/>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1" name="圆角矩形 30"/>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7" name="圆角矩形 26"/>
            <p:cNvSpPr/>
            <p:nvPr/>
          </p:nvSpPr>
          <p:spPr>
            <a:xfrm>
              <a:off x="941313" y="1156697"/>
              <a:ext cx="2246481" cy="369694"/>
            </a:xfrm>
            <a:prstGeom prst="round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椭圆 27"/>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TextBox 28"/>
            <p:cNvSpPr txBox="1"/>
            <p:nvPr/>
          </p:nvSpPr>
          <p:spPr>
            <a:xfrm>
              <a:off x="1501266" y="1222014"/>
              <a:ext cx="1664474" cy="20000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5" dirty="0">
                  <a:latin typeface="字魂105号-简雅黑" panose="00000500000000000000" pitchFamily="2" charset="-122"/>
                  <a:ea typeface="字魂105号-简雅黑" panose="00000500000000000000" pitchFamily="2" charset="-122"/>
                  <a:sym typeface="字魂105号-简雅黑" panose="00000500000000000000" pitchFamily="2" charset="-122"/>
                </a:rPr>
                <a:t>精准的营销能力</a:t>
              </a:r>
              <a:endParaRPr lang="zh-CN" altLang="en-US" sz="17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2" name="组合 31"/>
          <p:cNvGrpSpPr/>
          <p:nvPr/>
        </p:nvGrpSpPr>
        <p:grpSpPr>
          <a:xfrm>
            <a:off x="1986037" y="4965171"/>
            <a:ext cx="3103855" cy="592249"/>
            <a:chOff x="899592" y="1119451"/>
            <a:chExt cx="2327891" cy="444187"/>
          </a:xfrm>
        </p:grpSpPr>
        <p:grpSp>
          <p:nvGrpSpPr>
            <p:cNvPr id="33" name="组合 32"/>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8" name="圆角矩形 37"/>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4" name="圆角矩形 33"/>
            <p:cNvSpPr/>
            <p:nvPr/>
          </p:nvSpPr>
          <p:spPr>
            <a:xfrm>
              <a:off x="941313" y="1156697"/>
              <a:ext cx="2246481" cy="369694"/>
            </a:xfrm>
            <a:prstGeom prst="round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椭圆 34"/>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6" name="TextBox 35"/>
            <p:cNvSpPr txBox="1"/>
            <p:nvPr/>
          </p:nvSpPr>
          <p:spPr>
            <a:xfrm>
              <a:off x="1501266" y="1222014"/>
              <a:ext cx="1664474" cy="20000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5" dirty="0">
                  <a:latin typeface="字魂105号-简雅黑" panose="00000500000000000000" pitchFamily="2" charset="-122"/>
                  <a:ea typeface="字魂105号-简雅黑" panose="00000500000000000000" pitchFamily="2" charset="-122"/>
                  <a:sym typeface="字魂105号-简雅黑" panose="00000500000000000000" pitchFamily="2" charset="-122"/>
                </a:rPr>
                <a:t>对该项目的深刻理解</a:t>
              </a:r>
              <a:endParaRPr lang="zh-CN" altLang="en-US" sz="17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9" name="组合 38"/>
          <p:cNvGrpSpPr/>
          <p:nvPr/>
        </p:nvGrpSpPr>
        <p:grpSpPr>
          <a:xfrm>
            <a:off x="4076973" y="5728066"/>
            <a:ext cx="3103855" cy="592249"/>
            <a:chOff x="899592" y="1119451"/>
            <a:chExt cx="2327891" cy="444187"/>
          </a:xfrm>
        </p:grpSpPr>
        <p:grpSp>
          <p:nvGrpSpPr>
            <p:cNvPr id="40" name="组合 39"/>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5" name="圆角矩形 44"/>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1" name="圆角矩形 40"/>
            <p:cNvSpPr/>
            <p:nvPr/>
          </p:nvSpPr>
          <p:spPr>
            <a:xfrm>
              <a:off x="941313" y="1156697"/>
              <a:ext cx="2246481" cy="369694"/>
            </a:xfrm>
            <a:prstGeom prst="round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2" name="椭圆 41"/>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3" name="TextBox 42"/>
            <p:cNvSpPr txBox="1"/>
            <p:nvPr/>
          </p:nvSpPr>
          <p:spPr>
            <a:xfrm>
              <a:off x="1501266" y="1222014"/>
              <a:ext cx="1664474" cy="20000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735" dirty="0">
                  <a:latin typeface="字魂105号-简雅黑" panose="00000500000000000000" pitchFamily="2" charset="-122"/>
                  <a:ea typeface="字魂105号-简雅黑" panose="00000500000000000000" pitchFamily="2" charset="-122"/>
                  <a:sym typeface="字魂105号-简雅黑" panose="00000500000000000000" pitchFamily="2" charset="-122"/>
                </a:rPr>
                <a:t>对该项目的深刻理解</a:t>
              </a:r>
              <a:endParaRPr lang="zh-CN" altLang="en-US" sz="17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400" fill="hold"/>
                                        <p:tgtEl>
                                          <p:spTgt spid="13"/>
                                        </p:tgtEl>
                                        <p:attrNameLst>
                                          <p:attrName>ppt_x</p:attrName>
                                        </p:attrNameLst>
                                      </p:cBhvr>
                                      <p:tavLst>
                                        <p:tav tm="0">
                                          <p:val>
                                            <p:strVal val="0-#ppt_w/2"/>
                                          </p:val>
                                        </p:tav>
                                        <p:tav tm="100000">
                                          <p:val>
                                            <p:strVal val="#ppt_x"/>
                                          </p:val>
                                        </p:tav>
                                      </p:tavLst>
                                    </p:anim>
                                    <p:anim calcmode="lin" valueType="num">
                                      <p:cBhvr additive="base">
                                        <p:cTn id="13" dur="4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400" fill="hold"/>
                                        <p:tgtEl>
                                          <p:spTgt spid="15"/>
                                        </p:tgtEl>
                                        <p:attrNameLst>
                                          <p:attrName>ppt_x</p:attrName>
                                        </p:attrNameLst>
                                      </p:cBhvr>
                                      <p:tavLst>
                                        <p:tav tm="0">
                                          <p:val>
                                            <p:strVal val="0-#ppt_w/2"/>
                                          </p:val>
                                        </p:tav>
                                        <p:tav tm="100000">
                                          <p:val>
                                            <p:strVal val="#ppt_x"/>
                                          </p:val>
                                        </p:tav>
                                      </p:tavLst>
                                    </p:anim>
                                    <p:anim calcmode="lin" valueType="num">
                                      <p:cBhvr additive="base">
                                        <p:cTn id="18" dur="4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400"/>
                                        <p:tgtEl>
                                          <p:spTgt spid="3"/>
                                        </p:tgtEl>
                                        <p:attrNameLst>
                                          <p:attrName>ppt_x</p:attrName>
                                        </p:attrNameLst>
                                      </p:cBhvr>
                                      <p:tavLst>
                                        <p:tav tm="0">
                                          <p:val>
                                            <p:strVal val="#ppt_x-#ppt_w*1.125000"/>
                                          </p:val>
                                        </p:tav>
                                        <p:tav tm="100000">
                                          <p:val>
                                            <p:strVal val="#ppt_x"/>
                                          </p:val>
                                        </p:tav>
                                      </p:tavLst>
                                    </p:anim>
                                    <p:animEffect transition="in" filter="wipe(right)">
                                      <p:cBhvr>
                                        <p:cTn id="23" dur="400"/>
                                        <p:tgtEl>
                                          <p:spTgt spid="3"/>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400"/>
                                        <p:tgtEl>
                                          <p:spTgt spid="10"/>
                                        </p:tgtEl>
                                        <p:attrNameLst>
                                          <p:attrName>ppt_y</p:attrName>
                                        </p:attrNameLst>
                                      </p:cBhvr>
                                      <p:tavLst>
                                        <p:tav tm="0">
                                          <p:val>
                                            <p:strVal val="#ppt_y+#ppt_h*1.125000"/>
                                          </p:val>
                                        </p:tav>
                                        <p:tav tm="100000">
                                          <p:val>
                                            <p:strVal val="#ppt_y"/>
                                          </p:val>
                                        </p:tav>
                                      </p:tavLst>
                                    </p:anim>
                                    <p:animEffect transition="in" filter="wipe(up)">
                                      <p:cBhvr>
                                        <p:cTn id="28" dur="400"/>
                                        <p:tgtEl>
                                          <p:spTgt spid="10"/>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3000"/>
                            </p:stCondLst>
                            <p:childTnLst>
                              <p:par>
                                <p:cTn id="36" presetID="12" presetClass="entr" presetSubtype="8"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400"/>
                                        <p:tgtEl>
                                          <p:spTgt spid="5"/>
                                        </p:tgtEl>
                                        <p:attrNameLst>
                                          <p:attrName>ppt_x</p:attrName>
                                        </p:attrNameLst>
                                      </p:cBhvr>
                                      <p:tavLst>
                                        <p:tav tm="0">
                                          <p:val>
                                            <p:strVal val="#ppt_x-#ppt_w*1.125000"/>
                                          </p:val>
                                        </p:tav>
                                        <p:tav tm="100000">
                                          <p:val>
                                            <p:strVal val="#ppt_x"/>
                                          </p:val>
                                        </p:tav>
                                      </p:tavLst>
                                    </p:anim>
                                    <p:animEffect transition="in" filter="wipe(right)">
                                      <p:cBhvr>
                                        <p:cTn id="39" dur="400"/>
                                        <p:tgtEl>
                                          <p:spTgt spid="5"/>
                                        </p:tgtEl>
                                      </p:cBhvr>
                                    </p:animEffect>
                                  </p:childTnLst>
                                </p:cTn>
                              </p:par>
                            </p:childTnLst>
                          </p:cTn>
                        </p:par>
                        <p:par>
                          <p:cTn id="40" fill="hold">
                            <p:stCondLst>
                              <p:cond delay="3500"/>
                            </p:stCondLst>
                            <p:childTnLst>
                              <p:par>
                                <p:cTn id="41" presetID="12"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400"/>
                                        <p:tgtEl>
                                          <p:spTgt spid="12"/>
                                        </p:tgtEl>
                                        <p:attrNameLst>
                                          <p:attrName>ppt_y</p:attrName>
                                        </p:attrNameLst>
                                      </p:cBhvr>
                                      <p:tavLst>
                                        <p:tav tm="0">
                                          <p:val>
                                            <p:strVal val="#ppt_y-#ppt_h*1.125000"/>
                                          </p:val>
                                        </p:tav>
                                        <p:tav tm="100000">
                                          <p:val>
                                            <p:strVal val="#ppt_y"/>
                                          </p:val>
                                        </p:tav>
                                      </p:tavLst>
                                    </p:anim>
                                    <p:animEffect transition="in" filter="wipe(down)">
                                      <p:cBhvr>
                                        <p:cTn id="44" dur="400"/>
                                        <p:tgtEl>
                                          <p:spTgt spid="12"/>
                                        </p:tgtEl>
                                      </p:cBhvr>
                                    </p:animEffect>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4500"/>
                            </p:stCondLst>
                            <p:childTnLst>
                              <p:par>
                                <p:cTn id="52" presetID="12" presetClass="entr" presetSubtype="8"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400"/>
                                        <p:tgtEl>
                                          <p:spTgt spid="6"/>
                                        </p:tgtEl>
                                        <p:attrNameLst>
                                          <p:attrName>ppt_x</p:attrName>
                                        </p:attrNameLst>
                                      </p:cBhvr>
                                      <p:tavLst>
                                        <p:tav tm="0">
                                          <p:val>
                                            <p:strVal val="#ppt_x-#ppt_w*1.125000"/>
                                          </p:val>
                                        </p:tav>
                                        <p:tav tm="100000">
                                          <p:val>
                                            <p:strVal val="#ppt_x"/>
                                          </p:val>
                                        </p:tav>
                                      </p:tavLst>
                                    </p:anim>
                                    <p:animEffect transition="in" filter="wipe(right)">
                                      <p:cBhvr>
                                        <p:cTn id="55" dur="400"/>
                                        <p:tgtEl>
                                          <p:spTgt spid="6"/>
                                        </p:tgtEl>
                                      </p:cBhvr>
                                    </p:animEffect>
                                  </p:childTnLst>
                                </p:cTn>
                              </p:par>
                            </p:childTnLst>
                          </p:cTn>
                        </p:par>
                        <p:par>
                          <p:cTn id="56" fill="hold">
                            <p:stCondLst>
                              <p:cond delay="5000"/>
                            </p:stCondLst>
                            <p:childTnLst>
                              <p:par>
                                <p:cTn id="57" presetID="12" presetClass="entr" presetSubtype="4"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400"/>
                                        <p:tgtEl>
                                          <p:spTgt spid="9"/>
                                        </p:tgtEl>
                                        <p:attrNameLst>
                                          <p:attrName>ppt_y</p:attrName>
                                        </p:attrNameLst>
                                      </p:cBhvr>
                                      <p:tavLst>
                                        <p:tav tm="0">
                                          <p:val>
                                            <p:strVal val="#ppt_y+#ppt_h*1.125000"/>
                                          </p:val>
                                        </p:tav>
                                        <p:tav tm="100000">
                                          <p:val>
                                            <p:strVal val="#ppt_y"/>
                                          </p:val>
                                        </p:tav>
                                      </p:tavLst>
                                    </p:anim>
                                    <p:animEffect transition="in" filter="wipe(up)">
                                      <p:cBhvr>
                                        <p:cTn id="60" dur="400"/>
                                        <p:tgtEl>
                                          <p:spTgt spid="9"/>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p:cTn id="64" dur="500" fill="hold"/>
                                        <p:tgtEl>
                                          <p:spTgt spid="25"/>
                                        </p:tgtEl>
                                        <p:attrNameLst>
                                          <p:attrName>ppt_w</p:attrName>
                                        </p:attrNameLst>
                                      </p:cBhvr>
                                      <p:tavLst>
                                        <p:tav tm="0">
                                          <p:val>
                                            <p:fltVal val="0"/>
                                          </p:val>
                                        </p:tav>
                                        <p:tav tm="100000">
                                          <p:val>
                                            <p:strVal val="#ppt_w"/>
                                          </p:val>
                                        </p:tav>
                                      </p:tavLst>
                                    </p:anim>
                                    <p:anim calcmode="lin" valueType="num">
                                      <p:cBhvr>
                                        <p:cTn id="65" dur="500" fill="hold"/>
                                        <p:tgtEl>
                                          <p:spTgt spid="25"/>
                                        </p:tgtEl>
                                        <p:attrNameLst>
                                          <p:attrName>ppt_h</p:attrName>
                                        </p:attrNameLst>
                                      </p:cBhvr>
                                      <p:tavLst>
                                        <p:tav tm="0">
                                          <p:val>
                                            <p:fltVal val="0"/>
                                          </p:val>
                                        </p:tav>
                                        <p:tav tm="100000">
                                          <p:val>
                                            <p:strVal val="#ppt_h"/>
                                          </p:val>
                                        </p:tav>
                                      </p:tavLst>
                                    </p:anim>
                                    <p:animEffect transition="in" filter="fade">
                                      <p:cBhvr>
                                        <p:cTn id="66" dur="500"/>
                                        <p:tgtEl>
                                          <p:spTgt spid="25"/>
                                        </p:tgtEl>
                                      </p:cBhvr>
                                    </p:animEffect>
                                  </p:childTnLst>
                                </p:cTn>
                              </p:par>
                            </p:childTnLst>
                          </p:cTn>
                        </p:par>
                        <p:par>
                          <p:cTn id="67" fill="hold">
                            <p:stCondLst>
                              <p:cond delay="6000"/>
                            </p:stCondLst>
                            <p:childTnLst>
                              <p:par>
                                <p:cTn id="68" presetID="12" presetClass="entr" presetSubtype="8"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400"/>
                                        <p:tgtEl>
                                          <p:spTgt spid="7"/>
                                        </p:tgtEl>
                                        <p:attrNameLst>
                                          <p:attrName>ppt_x</p:attrName>
                                        </p:attrNameLst>
                                      </p:cBhvr>
                                      <p:tavLst>
                                        <p:tav tm="0">
                                          <p:val>
                                            <p:strVal val="#ppt_x-#ppt_w*1.125000"/>
                                          </p:val>
                                        </p:tav>
                                        <p:tav tm="100000">
                                          <p:val>
                                            <p:strVal val="#ppt_x"/>
                                          </p:val>
                                        </p:tav>
                                      </p:tavLst>
                                    </p:anim>
                                    <p:animEffect transition="in" filter="wipe(right)">
                                      <p:cBhvr>
                                        <p:cTn id="71" dur="400"/>
                                        <p:tgtEl>
                                          <p:spTgt spid="7"/>
                                        </p:tgtEl>
                                      </p:cBhvr>
                                    </p:animEffect>
                                  </p:childTnLst>
                                </p:cTn>
                              </p:par>
                            </p:childTnLst>
                          </p:cTn>
                        </p:par>
                        <p:par>
                          <p:cTn id="72" fill="hold">
                            <p:stCondLst>
                              <p:cond delay="6500"/>
                            </p:stCondLst>
                            <p:childTnLst>
                              <p:par>
                                <p:cTn id="73" presetID="12" presetClass="entr" presetSubtype="1"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additive="base">
                                        <p:cTn id="75" dur="400"/>
                                        <p:tgtEl>
                                          <p:spTgt spid="11"/>
                                        </p:tgtEl>
                                        <p:attrNameLst>
                                          <p:attrName>ppt_y</p:attrName>
                                        </p:attrNameLst>
                                      </p:cBhvr>
                                      <p:tavLst>
                                        <p:tav tm="0">
                                          <p:val>
                                            <p:strVal val="#ppt_y-#ppt_h*1.125000"/>
                                          </p:val>
                                        </p:tav>
                                        <p:tav tm="100000">
                                          <p:val>
                                            <p:strVal val="#ppt_y"/>
                                          </p:val>
                                        </p:tav>
                                      </p:tavLst>
                                    </p:anim>
                                    <p:animEffect transition="in" filter="wipe(down)">
                                      <p:cBhvr>
                                        <p:cTn id="76" dur="400"/>
                                        <p:tgtEl>
                                          <p:spTgt spid="11"/>
                                        </p:tgtEl>
                                      </p:cBhvr>
                                    </p:animEffect>
                                  </p:childTnLst>
                                </p:cTn>
                              </p:par>
                            </p:childTnLst>
                          </p:cTn>
                        </p:par>
                        <p:par>
                          <p:cTn id="77" fill="hold">
                            <p:stCondLst>
                              <p:cond delay="7000"/>
                            </p:stCondLst>
                            <p:childTnLst>
                              <p:par>
                                <p:cTn id="78" presetID="53" presetClass="entr" presetSubtype="16" fill="hold" nodeType="afterEffect">
                                  <p:stCondLst>
                                    <p:cond delay="0"/>
                                  </p:stCondLst>
                                  <p:childTnLst>
                                    <p:set>
                                      <p:cBhvr>
                                        <p:cTn id="79" dur="1" fill="hold">
                                          <p:stCondLst>
                                            <p:cond delay="0"/>
                                          </p:stCondLst>
                                        </p:cTn>
                                        <p:tgtEl>
                                          <p:spTgt spid="39"/>
                                        </p:tgtEl>
                                        <p:attrNameLst>
                                          <p:attrName>style.visibility</p:attrName>
                                        </p:attrNameLst>
                                      </p:cBhvr>
                                      <p:to>
                                        <p:strVal val="visible"/>
                                      </p:to>
                                    </p:set>
                                    <p:anim calcmode="lin" valueType="num">
                                      <p:cBhvr>
                                        <p:cTn id="80" dur="500" fill="hold"/>
                                        <p:tgtEl>
                                          <p:spTgt spid="39"/>
                                        </p:tgtEl>
                                        <p:attrNameLst>
                                          <p:attrName>ppt_w</p:attrName>
                                        </p:attrNameLst>
                                      </p:cBhvr>
                                      <p:tavLst>
                                        <p:tav tm="0">
                                          <p:val>
                                            <p:fltVal val="0"/>
                                          </p:val>
                                        </p:tav>
                                        <p:tav tm="100000">
                                          <p:val>
                                            <p:strVal val="#ppt_w"/>
                                          </p:val>
                                        </p:tav>
                                      </p:tavLst>
                                    </p:anim>
                                    <p:anim calcmode="lin" valueType="num">
                                      <p:cBhvr>
                                        <p:cTn id="81" dur="500" fill="hold"/>
                                        <p:tgtEl>
                                          <p:spTgt spid="39"/>
                                        </p:tgtEl>
                                        <p:attrNameLst>
                                          <p:attrName>ppt_h</p:attrName>
                                        </p:attrNameLst>
                                      </p:cBhvr>
                                      <p:tavLst>
                                        <p:tav tm="0">
                                          <p:val>
                                            <p:fltVal val="0"/>
                                          </p:val>
                                        </p:tav>
                                        <p:tav tm="100000">
                                          <p:val>
                                            <p:strVal val="#ppt_h"/>
                                          </p:val>
                                        </p:tav>
                                      </p:tavLst>
                                    </p:anim>
                                    <p:animEffect transition="in" filter="fade">
                                      <p:cBhvr>
                                        <p:cTn id="82" dur="500"/>
                                        <p:tgtEl>
                                          <p:spTgt spid="39"/>
                                        </p:tgtEl>
                                      </p:cBhvr>
                                    </p:animEffect>
                                  </p:childTnLst>
                                </p:cTn>
                              </p:par>
                            </p:childTnLst>
                          </p:cTn>
                        </p:par>
                        <p:par>
                          <p:cTn id="83" fill="hold">
                            <p:stCondLst>
                              <p:cond delay="7500"/>
                            </p:stCondLst>
                            <p:childTnLst>
                              <p:par>
                                <p:cTn id="84" presetID="16" presetClass="entr" presetSubtype="42" fill="hold"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barn(outHorizontal)">
                                      <p:cBhvr>
                                        <p:cTn id="86" dur="400"/>
                                        <p:tgtEl>
                                          <p:spTgt spid="8"/>
                                        </p:tgtEl>
                                      </p:cBhvr>
                                    </p:animEffect>
                                  </p:childTnLst>
                                </p:cTn>
                              </p:par>
                            </p:childTnLst>
                          </p:cTn>
                        </p:par>
                        <p:par>
                          <p:cTn id="87" fill="hold">
                            <p:stCondLst>
                              <p:cond delay="8000"/>
                            </p:stCondLst>
                            <p:childTnLst>
                              <p:par>
                                <p:cTn id="88" presetID="22" presetClass="entr" presetSubtype="8" fill="hold" grpId="0" nodeType="afterEffect">
                                  <p:stCondLst>
                                    <p:cond delay="0"/>
                                  </p:stCondLst>
                                  <p:iterate type="lt">
                                    <p:tmPct val="30000"/>
                                  </p:iterate>
                                  <p:childTnLst>
                                    <p:set>
                                      <p:cBhvr>
                                        <p:cTn id="89" dur="1" fill="hold">
                                          <p:stCondLst>
                                            <p:cond delay="0"/>
                                          </p:stCondLst>
                                        </p:cTn>
                                        <p:tgtEl>
                                          <p:spTgt spid="14"/>
                                        </p:tgtEl>
                                        <p:attrNameLst>
                                          <p:attrName>style.visibility</p:attrName>
                                        </p:attrNameLst>
                                      </p:cBhvr>
                                      <p:to>
                                        <p:strVal val="visible"/>
                                      </p:to>
                                    </p:set>
                                    <p:animEffect transition="in" filter="wipe(left)">
                                      <p:cBhvr>
                                        <p:cTn id="90" dur="50"/>
                                        <p:tgtEl>
                                          <p:spTgt spid="14"/>
                                        </p:tgtEl>
                                      </p:cBhvr>
                                    </p:animEffect>
                                  </p:childTnLst>
                                </p:cTn>
                              </p:par>
                              <p:par>
                                <p:cTn id="91" presetID="36" presetClass="emph" presetSubtype="0" fill="hold" grpId="1" nodeType="withEffect">
                                  <p:stCondLst>
                                    <p:cond delay="0"/>
                                  </p:stCondLst>
                                  <p:iterate type="lt">
                                    <p:tmPct val="30000"/>
                                  </p:iterate>
                                  <p:childTnLst>
                                    <p:animScale>
                                      <p:cBhvr>
                                        <p:cTn id="92" dur="25" autoRev="1" fill="hold">
                                          <p:stCondLst>
                                            <p:cond delay="0"/>
                                          </p:stCondLst>
                                        </p:cTn>
                                        <p:tgtEl>
                                          <p:spTgt spid="14"/>
                                        </p:tgtEl>
                                      </p:cBhvr>
                                      <p:to x="80000" y="100000"/>
                                    </p:animScale>
                                    <p:anim by="(#ppt_w*0.10)" calcmode="lin" valueType="num">
                                      <p:cBhvr>
                                        <p:cTn id="93" dur="25" autoRev="1" fill="hold">
                                          <p:stCondLst>
                                            <p:cond delay="0"/>
                                          </p:stCondLst>
                                        </p:cTn>
                                        <p:tgtEl>
                                          <p:spTgt spid="14"/>
                                        </p:tgtEl>
                                        <p:attrNameLst>
                                          <p:attrName>ppt_x</p:attrName>
                                        </p:attrNameLst>
                                      </p:cBhvr>
                                    </p:anim>
                                    <p:anim by="(-#ppt_w*0.10)" calcmode="lin" valueType="num">
                                      <p:cBhvr>
                                        <p:cTn id="94" dur="25" autoRev="1" fill="hold">
                                          <p:stCondLst>
                                            <p:cond delay="0"/>
                                          </p:stCondLst>
                                        </p:cTn>
                                        <p:tgtEl>
                                          <p:spTgt spid="14"/>
                                        </p:tgtEl>
                                        <p:attrNameLst>
                                          <p:attrName>ppt_y</p:attrName>
                                        </p:attrNameLst>
                                      </p:cBhvr>
                                    </p:anim>
                                    <p:animRot by="-480000">
                                      <p:cBhvr>
                                        <p:cTn id="95" dur="25"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13" grpId="0" animBg="1"/>
      <p:bldP spid="14" grpId="0"/>
      <p:bldP spid="1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 name="组合 1"/>
          <p:cNvGrpSpPr/>
          <p:nvPr/>
        </p:nvGrpSpPr>
        <p:grpSpPr>
          <a:xfrm>
            <a:off x="1203094" y="1721112"/>
            <a:ext cx="2089332" cy="2994880"/>
            <a:chOff x="1690897" y="1292487"/>
            <a:chExt cx="2089332" cy="2994880"/>
          </a:xfrm>
        </p:grpSpPr>
        <p:graphicFrame>
          <p:nvGraphicFramePr>
            <p:cNvPr id="3" name="Chart 15"/>
            <p:cNvGraphicFramePr>
              <a:graphicFrameLocks noChangeAspect="1"/>
            </p:cNvGraphicFramePr>
            <p:nvPr/>
          </p:nvGraphicFramePr>
          <p:xfrm>
            <a:off x="1690897" y="1292487"/>
            <a:ext cx="2089332" cy="2160000"/>
          </p:xfrm>
          <a:graphic>
            <a:graphicData uri="http://schemas.openxmlformats.org/drawingml/2006/chart">
              <c:chart xmlns:c="http://schemas.openxmlformats.org/drawingml/2006/chart" xmlns:r="http://schemas.openxmlformats.org/officeDocument/2006/relationships" r:id="rId1"/>
            </a:graphicData>
          </a:graphic>
        </p:graphicFrame>
        <p:sp>
          <p:nvSpPr>
            <p:cNvPr id="8" name="TextBox 7"/>
            <p:cNvSpPr txBox="1"/>
            <p:nvPr/>
          </p:nvSpPr>
          <p:spPr>
            <a:xfrm>
              <a:off x="2256255" y="1984157"/>
              <a:ext cx="986971" cy="890115"/>
            </a:xfrm>
            <a:prstGeom prst="rect">
              <a:avLst/>
            </a:prstGeom>
            <a:noFill/>
          </p:spPr>
          <p:txBody>
            <a:bodyPr wrap="square" lIns="91440" tIns="45720" rIns="91440" bIns="45720" rtlCol="0">
              <a:spAutoFit/>
            </a:bodyPr>
            <a:lstStyle/>
            <a:p>
              <a:pPr algn="ctr" defTabSz="1219200">
                <a:lnSpc>
                  <a:spcPct val="70000"/>
                </a:lnSpc>
                <a:defRPr/>
              </a:pPr>
              <a:r>
                <a:rPr lang="id-ID" sz="4000" b="1"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55</a:t>
              </a:r>
              <a:endParaRPr lang="id-ID" sz="4000" b="1"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ctr" defTabSz="1219200">
                <a:lnSpc>
                  <a:spcPct val="70000"/>
                </a:lnSpc>
                <a:defRPr/>
              </a:pPr>
              <a:r>
                <a:rPr lang="id-ID" sz="3200"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id-ID" sz="3200"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12" name="Straight Connector 23"/>
            <p:cNvCxnSpPr/>
            <p:nvPr/>
          </p:nvCxnSpPr>
          <p:spPr>
            <a:xfrm>
              <a:off x="2697851" y="3380871"/>
              <a:ext cx="0" cy="407804"/>
            </a:xfrm>
            <a:prstGeom prst="line">
              <a:avLst/>
            </a:prstGeom>
            <a:noFill/>
            <a:ln w="19050" cap="flat" cmpd="sng" algn="ctr">
              <a:solidFill>
                <a:srgbClr val="E7E6E6">
                  <a:lumMod val="75000"/>
                </a:srgbClr>
              </a:solidFill>
              <a:prstDash val="sysDot"/>
              <a:miter lim="800000"/>
              <a:headEnd type="none" w="lg" len="sm"/>
              <a:tailEnd type="oval" w="med" len="med"/>
            </a:ln>
            <a:effectLst/>
          </p:spPr>
        </p:cxnSp>
        <p:sp>
          <p:nvSpPr>
            <p:cNvPr id="16" name="TextBox 15"/>
            <p:cNvSpPr txBox="1"/>
            <p:nvPr/>
          </p:nvSpPr>
          <p:spPr>
            <a:xfrm>
              <a:off x="2045811" y="3825702"/>
              <a:ext cx="1291743" cy="461665"/>
            </a:xfrm>
            <a:prstGeom prst="rect">
              <a:avLst/>
            </a:prstGeom>
            <a:noFill/>
          </p:spPr>
          <p:txBody>
            <a:bodyPr wrap="square" lIns="91440" tIns="45720" rIns="91440" bIns="45720" rtlCol="0">
              <a:spAutoFit/>
            </a:bodyPr>
            <a:lstStyle/>
            <a:p>
              <a:pPr algn="ctr" defTabSz="1219200">
                <a:defRPr/>
              </a:pPr>
              <a:r>
                <a:rPr lang="id-ID" sz="2400" b="1"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382.146</a:t>
              </a:r>
              <a:endParaRPr lang="id-ID" sz="2400" b="1"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2" name="组合 31"/>
          <p:cNvGrpSpPr/>
          <p:nvPr/>
        </p:nvGrpSpPr>
        <p:grpSpPr>
          <a:xfrm>
            <a:off x="3742768" y="1755462"/>
            <a:ext cx="2089332" cy="2994879"/>
            <a:chOff x="3841734" y="1292487"/>
            <a:chExt cx="2089332" cy="2994879"/>
          </a:xfrm>
        </p:grpSpPr>
        <p:graphicFrame>
          <p:nvGraphicFramePr>
            <p:cNvPr id="5" name="Chart 16"/>
            <p:cNvGraphicFramePr>
              <a:graphicFrameLocks noChangeAspect="1"/>
            </p:cNvGraphicFramePr>
            <p:nvPr/>
          </p:nvGraphicFramePr>
          <p:xfrm>
            <a:off x="3841734" y="1292487"/>
            <a:ext cx="2089332" cy="2160000"/>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4383860" y="1984158"/>
              <a:ext cx="986971" cy="890115"/>
            </a:xfrm>
            <a:prstGeom prst="rect">
              <a:avLst/>
            </a:prstGeom>
            <a:noFill/>
          </p:spPr>
          <p:txBody>
            <a:bodyPr wrap="square" lIns="91440" tIns="45720" rIns="91440" bIns="45720" rtlCol="0">
              <a:spAutoFit/>
            </a:bodyPr>
            <a:lstStyle/>
            <a:p>
              <a:pPr algn="ctr" defTabSz="1219200">
                <a:lnSpc>
                  <a:spcPct val="70000"/>
                </a:lnSpc>
                <a:defRPr/>
              </a:pPr>
              <a:r>
                <a:rPr lang="id-ID" sz="4000" b="1"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45</a:t>
              </a:r>
              <a:endParaRPr lang="id-ID" sz="4000" b="1"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ctr" defTabSz="1219200">
                <a:lnSpc>
                  <a:spcPct val="70000"/>
                </a:lnSpc>
                <a:defRPr/>
              </a:pPr>
              <a:r>
                <a:rPr lang="id-ID" sz="3200"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id-ID" sz="3200"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13" name="Straight Connector 24"/>
            <p:cNvCxnSpPr/>
            <p:nvPr/>
          </p:nvCxnSpPr>
          <p:spPr>
            <a:xfrm>
              <a:off x="4880740" y="3380871"/>
              <a:ext cx="0" cy="407804"/>
            </a:xfrm>
            <a:prstGeom prst="line">
              <a:avLst/>
            </a:prstGeom>
            <a:noFill/>
            <a:ln w="19050" cap="flat" cmpd="sng" algn="ctr">
              <a:solidFill>
                <a:srgbClr val="E7E6E6">
                  <a:lumMod val="75000"/>
                </a:srgbClr>
              </a:solidFill>
              <a:prstDash val="sysDot"/>
              <a:miter lim="800000"/>
              <a:headEnd type="none" w="lg" len="sm"/>
              <a:tailEnd type="oval" w="med" len="med"/>
            </a:ln>
            <a:effectLst/>
          </p:spPr>
        </p:cxnSp>
        <p:sp>
          <p:nvSpPr>
            <p:cNvPr id="17" name="TextBox 16"/>
            <p:cNvSpPr txBox="1"/>
            <p:nvPr/>
          </p:nvSpPr>
          <p:spPr>
            <a:xfrm>
              <a:off x="4228702" y="3825701"/>
              <a:ext cx="1291743" cy="461665"/>
            </a:xfrm>
            <a:prstGeom prst="rect">
              <a:avLst/>
            </a:prstGeom>
            <a:noFill/>
          </p:spPr>
          <p:txBody>
            <a:bodyPr wrap="square" lIns="91440" tIns="45720" rIns="91440" bIns="45720" rtlCol="0">
              <a:spAutoFit/>
            </a:bodyPr>
            <a:lstStyle/>
            <a:p>
              <a:pPr algn="ctr" defTabSz="1219200">
                <a:defRPr/>
              </a:pPr>
              <a:r>
                <a:rPr lang="id-ID" sz="2400" b="1"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200.003</a:t>
              </a:r>
              <a:endParaRPr lang="id-ID" sz="2400" b="1"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3" name="组合 32"/>
          <p:cNvGrpSpPr/>
          <p:nvPr/>
        </p:nvGrpSpPr>
        <p:grpSpPr>
          <a:xfrm>
            <a:off x="6369437" y="1706599"/>
            <a:ext cx="2089332" cy="3009393"/>
            <a:chOff x="5998202" y="1277972"/>
            <a:chExt cx="2089332" cy="3009393"/>
          </a:xfrm>
        </p:grpSpPr>
        <p:graphicFrame>
          <p:nvGraphicFramePr>
            <p:cNvPr id="6" name="Chart 17"/>
            <p:cNvGraphicFramePr>
              <a:graphicFrameLocks noChangeAspect="1"/>
            </p:cNvGraphicFramePr>
            <p:nvPr/>
          </p:nvGraphicFramePr>
          <p:xfrm>
            <a:off x="5998202" y="1277972"/>
            <a:ext cx="2089332" cy="2160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6558005" y="1984157"/>
              <a:ext cx="986971" cy="890115"/>
            </a:xfrm>
            <a:prstGeom prst="rect">
              <a:avLst/>
            </a:prstGeom>
            <a:noFill/>
          </p:spPr>
          <p:txBody>
            <a:bodyPr wrap="square" lIns="91440" tIns="45720" rIns="91440" bIns="45720" rtlCol="0">
              <a:spAutoFit/>
            </a:bodyPr>
            <a:lstStyle/>
            <a:p>
              <a:pPr algn="ctr" defTabSz="1219200">
                <a:lnSpc>
                  <a:spcPct val="70000"/>
                </a:lnSpc>
                <a:defRPr/>
              </a:pPr>
              <a:r>
                <a:rPr lang="id-ID" sz="4000" b="1"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75</a:t>
              </a:r>
              <a:endParaRPr lang="id-ID" sz="4000" b="1"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ctr" defTabSz="1219200">
                <a:lnSpc>
                  <a:spcPct val="70000"/>
                </a:lnSpc>
                <a:defRPr/>
              </a:pPr>
              <a:r>
                <a:rPr lang="id-ID" sz="3200"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id-ID" sz="3200"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14" name="Straight Connector 25"/>
            <p:cNvCxnSpPr/>
            <p:nvPr/>
          </p:nvCxnSpPr>
          <p:spPr>
            <a:xfrm>
              <a:off x="7063628" y="3366803"/>
              <a:ext cx="0" cy="402635"/>
            </a:xfrm>
            <a:prstGeom prst="line">
              <a:avLst/>
            </a:prstGeom>
            <a:noFill/>
            <a:ln w="19050" cap="flat" cmpd="sng" algn="ctr">
              <a:solidFill>
                <a:srgbClr val="E7E6E6">
                  <a:lumMod val="75000"/>
                </a:srgbClr>
              </a:solidFill>
              <a:prstDash val="sysDot"/>
              <a:miter lim="800000"/>
              <a:headEnd type="none" w="lg" len="sm"/>
              <a:tailEnd type="oval" w="med" len="med"/>
            </a:ln>
            <a:effectLst/>
          </p:spPr>
        </p:cxnSp>
        <p:sp>
          <p:nvSpPr>
            <p:cNvPr id="18" name="TextBox 17"/>
            <p:cNvSpPr txBox="1"/>
            <p:nvPr/>
          </p:nvSpPr>
          <p:spPr>
            <a:xfrm>
              <a:off x="6411591" y="3825700"/>
              <a:ext cx="1291743" cy="461665"/>
            </a:xfrm>
            <a:prstGeom prst="rect">
              <a:avLst/>
            </a:prstGeom>
            <a:noFill/>
          </p:spPr>
          <p:txBody>
            <a:bodyPr wrap="square" lIns="91440" tIns="45720" rIns="91440" bIns="45720" rtlCol="0">
              <a:spAutoFit/>
            </a:bodyPr>
            <a:lstStyle/>
            <a:p>
              <a:pPr algn="ctr" defTabSz="1219200">
                <a:defRPr/>
              </a:pPr>
              <a:r>
                <a:rPr lang="id-ID" sz="2400" b="1"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726.887</a:t>
              </a:r>
              <a:endParaRPr lang="id-ID" sz="2400" b="1"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4" name="组合 33"/>
          <p:cNvGrpSpPr/>
          <p:nvPr/>
        </p:nvGrpSpPr>
        <p:grpSpPr>
          <a:xfrm>
            <a:off x="9043286" y="1691702"/>
            <a:ext cx="2089332" cy="3024290"/>
            <a:chOff x="8148945" y="1263075"/>
            <a:chExt cx="2089332" cy="3024290"/>
          </a:xfrm>
        </p:grpSpPr>
        <p:graphicFrame>
          <p:nvGraphicFramePr>
            <p:cNvPr id="7" name="Chart 18"/>
            <p:cNvGraphicFramePr>
              <a:graphicFrameLocks noChangeAspect="1"/>
            </p:cNvGraphicFramePr>
            <p:nvPr/>
          </p:nvGraphicFramePr>
          <p:xfrm>
            <a:off x="8148945" y="1263075"/>
            <a:ext cx="2089332" cy="216000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8700127" y="1984157"/>
              <a:ext cx="986971" cy="890115"/>
            </a:xfrm>
            <a:prstGeom prst="rect">
              <a:avLst/>
            </a:prstGeom>
            <a:noFill/>
          </p:spPr>
          <p:txBody>
            <a:bodyPr wrap="square" lIns="91440" tIns="45720" rIns="91440" bIns="45720" rtlCol="0">
              <a:spAutoFit/>
            </a:bodyPr>
            <a:lstStyle/>
            <a:p>
              <a:pPr algn="ctr" defTabSz="1219200">
                <a:lnSpc>
                  <a:spcPct val="70000"/>
                </a:lnSpc>
                <a:defRPr/>
              </a:pPr>
              <a:r>
                <a:rPr lang="id-ID" sz="4000" b="1"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60</a:t>
              </a:r>
              <a:endParaRPr lang="id-ID" sz="4000" b="1"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ctr" defTabSz="1219200">
                <a:lnSpc>
                  <a:spcPct val="70000"/>
                </a:lnSpc>
                <a:defRPr/>
              </a:pPr>
              <a:r>
                <a:rPr lang="id-ID" sz="3200"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id-ID" sz="3200"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15" name="Straight Connector 26"/>
            <p:cNvCxnSpPr/>
            <p:nvPr/>
          </p:nvCxnSpPr>
          <p:spPr>
            <a:xfrm>
              <a:off x="9246517" y="3338667"/>
              <a:ext cx="0" cy="402635"/>
            </a:xfrm>
            <a:prstGeom prst="line">
              <a:avLst/>
            </a:prstGeom>
            <a:noFill/>
            <a:ln w="19050" cap="flat" cmpd="sng" algn="ctr">
              <a:solidFill>
                <a:srgbClr val="E7E6E6">
                  <a:lumMod val="75000"/>
                </a:srgbClr>
              </a:solidFill>
              <a:prstDash val="sysDot"/>
              <a:miter lim="800000"/>
              <a:headEnd type="none" w="lg" len="sm"/>
              <a:tailEnd type="oval" w="med" len="med"/>
            </a:ln>
            <a:effectLst/>
          </p:spPr>
        </p:cxnSp>
        <p:sp>
          <p:nvSpPr>
            <p:cNvPr id="19" name="TextBox 18"/>
            <p:cNvSpPr txBox="1"/>
            <p:nvPr/>
          </p:nvSpPr>
          <p:spPr>
            <a:xfrm>
              <a:off x="8594479" y="3825700"/>
              <a:ext cx="1291743" cy="461665"/>
            </a:xfrm>
            <a:prstGeom prst="rect">
              <a:avLst/>
            </a:prstGeom>
            <a:noFill/>
          </p:spPr>
          <p:txBody>
            <a:bodyPr wrap="square" lIns="91440" tIns="45720" rIns="91440" bIns="45720" rtlCol="0">
              <a:spAutoFit/>
            </a:bodyPr>
            <a:lstStyle/>
            <a:p>
              <a:pPr algn="ctr" defTabSz="1219200">
                <a:defRPr/>
              </a:pPr>
              <a:r>
                <a:rPr lang="id-ID" sz="2400" b="1"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645.897</a:t>
              </a:r>
              <a:endParaRPr lang="id-ID" sz="2400" b="1"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4" name="Rectangle 38"/>
          <p:cNvSpPr/>
          <p:nvPr/>
        </p:nvSpPr>
        <p:spPr>
          <a:xfrm>
            <a:off x="1456117" y="4854424"/>
            <a:ext cx="1415772" cy="461665"/>
          </a:xfrm>
          <a:prstGeom prst="rect">
            <a:avLst/>
          </a:prstGeom>
        </p:spPr>
        <p:txBody>
          <a:bodyPr wrap="none" lIns="91440" tIns="45720" rIns="91440" bIns="45720">
            <a:spAutoFit/>
          </a:bodyPr>
          <a:lstStyle/>
          <a:p>
            <a:pPr defTabSz="1219200">
              <a:defRPr/>
            </a:pPr>
            <a:r>
              <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5" name="Rectangle 40"/>
          <p:cNvSpPr/>
          <p:nvPr/>
        </p:nvSpPr>
        <p:spPr>
          <a:xfrm>
            <a:off x="4041851" y="4855204"/>
            <a:ext cx="1415772" cy="461665"/>
          </a:xfrm>
          <a:prstGeom prst="rect">
            <a:avLst/>
          </a:prstGeom>
        </p:spPr>
        <p:txBody>
          <a:bodyPr wrap="none" lIns="91440" tIns="45720" rIns="91440" bIns="45720">
            <a:spAutoFit/>
          </a:bodyPr>
          <a:lstStyle/>
          <a:p>
            <a:pPr defTabSz="1219200"/>
            <a:r>
              <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6" name="Rectangle 42"/>
          <p:cNvSpPr/>
          <p:nvPr/>
        </p:nvSpPr>
        <p:spPr>
          <a:xfrm>
            <a:off x="6705648" y="4855204"/>
            <a:ext cx="1415772" cy="461665"/>
          </a:xfrm>
          <a:prstGeom prst="rect">
            <a:avLst/>
          </a:prstGeom>
        </p:spPr>
        <p:txBody>
          <a:bodyPr wrap="none" lIns="91440" tIns="45720" rIns="91440" bIns="45720">
            <a:spAutoFit/>
          </a:bodyPr>
          <a:lstStyle/>
          <a:p>
            <a:pPr defTabSz="1219200"/>
            <a:r>
              <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7" name="Rectangle 44"/>
          <p:cNvSpPr/>
          <p:nvPr/>
        </p:nvSpPr>
        <p:spPr>
          <a:xfrm>
            <a:off x="9457214" y="4851098"/>
            <a:ext cx="1415772" cy="461665"/>
          </a:xfrm>
          <a:prstGeom prst="rect">
            <a:avLst/>
          </a:prstGeom>
        </p:spPr>
        <p:txBody>
          <a:bodyPr wrap="none" lIns="91440" tIns="45720" rIns="91440" bIns="45720">
            <a:spAutoFit/>
          </a:bodyPr>
          <a:lstStyle/>
          <a:p>
            <a:pPr defTabSz="1219200"/>
            <a:r>
              <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Rectangle 13" descr="FD1DDF730CE4456e89755B07FE1653D0# #Rectangle 13"/>
          <p:cNvSpPr>
            <a:spLocks noChangeArrowheads="1"/>
          </p:cNvSpPr>
          <p:nvPr/>
        </p:nvSpPr>
        <p:spPr bwMode="auto">
          <a:xfrm>
            <a:off x="1044927" y="5320696"/>
            <a:ext cx="227879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Rectangle 13" descr="FD1DDF730CE4456e89755B07FE1653D0# #Rectangle 13"/>
          <p:cNvSpPr>
            <a:spLocks noChangeArrowheads="1"/>
          </p:cNvSpPr>
          <p:nvPr/>
        </p:nvSpPr>
        <p:spPr bwMode="auto">
          <a:xfrm>
            <a:off x="3630661" y="5320696"/>
            <a:ext cx="227879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0" name="Rectangle 13" descr="FD1DDF730CE4456e89755B07FE1653D0# #Rectangle 13"/>
          <p:cNvSpPr>
            <a:spLocks noChangeArrowheads="1"/>
          </p:cNvSpPr>
          <p:nvPr/>
        </p:nvSpPr>
        <p:spPr bwMode="auto">
          <a:xfrm>
            <a:off x="6303610" y="5341553"/>
            <a:ext cx="227879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1" name="Rectangle 13" descr="FD1DDF730CE4456e89755B07FE1653D0# #Rectangle 13"/>
          <p:cNvSpPr>
            <a:spLocks noChangeArrowheads="1"/>
          </p:cNvSpPr>
          <p:nvPr/>
        </p:nvSpPr>
        <p:spPr bwMode="auto">
          <a:xfrm>
            <a:off x="8941628" y="5316089"/>
            <a:ext cx="227879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p:tgtEl>
                                          <p:spTgt spid="24"/>
                                        </p:tgtEl>
                                        <p:attrNameLst>
                                          <p:attrName>ppt_y</p:attrName>
                                        </p:attrNameLst>
                                      </p:cBhvr>
                                      <p:tavLst>
                                        <p:tav tm="0">
                                          <p:val>
                                            <p:strVal val="#ppt_y-#ppt_h*1.125000"/>
                                          </p:val>
                                        </p:tav>
                                        <p:tav tm="100000">
                                          <p:val>
                                            <p:strVal val="#ppt_y"/>
                                          </p:val>
                                        </p:tav>
                                      </p:tavLst>
                                    </p:anim>
                                    <p:animEffect transition="in" filter="wipe(down)">
                                      <p:cBhvr>
                                        <p:cTn id="13" dur="500"/>
                                        <p:tgtEl>
                                          <p:spTgt spid="24"/>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p:tgtEl>
                                          <p:spTgt spid="25"/>
                                        </p:tgtEl>
                                        <p:attrNameLst>
                                          <p:attrName>ppt_y</p:attrName>
                                        </p:attrNameLst>
                                      </p:cBhvr>
                                      <p:tavLst>
                                        <p:tav tm="0">
                                          <p:val>
                                            <p:strVal val="#ppt_y-#ppt_h*1.125000"/>
                                          </p:val>
                                        </p:tav>
                                        <p:tav tm="100000">
                                          <p:val>
                                            <p:strVal val="#ppt_y"/>
                                          </p:val>
                                        </p:tav>
                                      </p:tavLst>
                                    </p:anim>
                                    <p:animEffect transition="in" filter="wipe(down)">
                                      <p:cBhvr>
                                        <p:cTn id="18" dur="500"/>
                                        <p:tgtEl>
                                          <p:spTgt spid="25"/>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p:tgtEl>
                                          <p:spTgt spid="26"/>
                                        </p:tgtEl>
                                        <p:attrNameLst>
                                          <p:attrName>ppt_y</p:attrName>
                                        </p:attrNameLst>
                                      </p:cBhvr>
                                      <p:tavLst>
                                        <p:tav tm="0">
                                          <p:val>
                                            <p:strVal val="#ppt_y-#ppt_h*1.125000"/>
                                          </p:val>
                                        </p:tav>
                                        <p:tav tm="100000">
                                          <p:val>
                                            <p:strVal val="#ppt_y"/>
                                          </p:val>
                                        </p:tav>
                                      </p:tavLst>
                                    </p:anim>
                                    <p:animEffect transition="in" filter="wipe(down)">
                                      <p:cBhvr>
                                        <p:cTn id="23" dur="500"/>
                                        <p:tgtEl>
                                          <p:spTgt spid="26"/>
                                        </p:tgtEl>
                                      </p:cBhvr>
                                    </p:animEffect>
                                  </p:childTnLst>
                                </p:cTn>
                              </p:par>
                            </p:childTnLst>
                          </p:cTn>
                        </p:par>
                        <p:par>
                          <p:cTn id="24" fill="hold">
                            <p:stCondLst>
                              <p:cond delay="2000"/>
                            </p:stCondLst>
                            <p:childTnLst>
                              <p:par>
                                <p:cTn id="25" presetID="12" presetClass="entr" presetSubtype="1"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p:tgtEl>
                                          <p:spTgt spid="27"/>
                                        </p:tgtEl>
                                        <p:attrNameLst>
                                          <p:attrName>ppt_y</p:attrName>
                                        </p:attrNameLst>
                                      </p:cBhvr>
                                      <p:tavLst>
                                        <p:tav tm="0">
                                          <p:val>
                                            <p:strVal val="#ppt_y-#ppt_h*1.125000"/>
                                          </p:val>
                                        </p:tav>
                                        <p:tav tm="100000">
                                          <p:val>
                                            <p:strVal val="#ppt_y"/>
                                          </p:val>
                                        </p:tav>
                                      </p:tavLst>
                                    </p:anim>
                                    <p:animEffect transition="in" filter="wipe(down)">
                                      <p:cBhvr>
                                        <p:cTn id="28" dur="500"/>
                                        <p:tgtEl>
                                          <p:spTgt spid="27"/>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26" grpId="0"/>
      <p:bldP spid="27" grpId="0"/>
      <p:bldP spid="28"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矩形 2"/>
          <p:cNvSpPr/>
          <p:nvPr/>
        </p:nvSpPr>
        <p:spPr>
          <a:xfrm>
            <a:off x="3862518" y="1339008"/>
            <a:ext cx="6361941" cy="1442457"/>
          </a:xfrm>
          <a:prstGeom prst="rect">
            <a:avLst/>
          </a:prstGeom>
          <a:gradFill>
            <a:gsLst>
              <a:gs pos="0">
                <a:schemeClr val="bg1">
                  <a:lumMod val="85000"/>
                </a:schemeClr>
              </a:gs>
              <a:gs pos="100000">
                <a:schemeClr val="bg1"/>
              </a:gs>
            </a:gsLst>
            <a:lin ang="5400000" scaled="0"/>
          </a:gradFill>
          <a:ln w="25400" cap="flat" cmpd="sng" algn="ctr">
            <a:noFill/>
            <a:prstDash val="solid"/>
          </a:ln>
          <a:effectLst>
            <a:outerShdw blurRad="165100" dist="50800" dir="5400000" sx="104000" sy="104000" algn="ctr" rotWithShape="0">
              <a:srgbClr val="000000">
                <a:alpha val="43137"/>
              </a:srgbClr>
            </a:outerShdw>
          </a:effectLst>
        </p:spPr>
        <p:txBody>
          <a:bodyPr lIns="91460" tIns="45729" rIns="91460" bIns="45729"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矩形 4"/>
          <p:cNvSpPr/>
          <p:nvPr/>
        </p:nvSpPr>
        <p:spPr>
          <a:xfrm>
            <a:off x="4694475" y="1125278"/>
            <a:ext cx="4686911" cy="463551"/>
          </a:xfrm>
          <a:prstGeom prst="rect">
            <a:avLst/>
          </a:prstGeom>
          <a:solidFill>
            <a:srgbClr val="222F37"/>
          </a:solidFill>
          <a:ln w="25400" cap="flat" cmpd="sng" algn="ctr">
            <a:noFill/>
            <a:prstDash val="solid"/>
          </a:ln>
          <a:effectLst>
            <a:outerShdw blurRad="127000" dist="50800" dir="5400000" sx="103000" sy="103000" algn="ctr" rotWithShape="0">
              <a:srgbClr val="000000">
                <a:alpha val="43137"/>
              </a:srgbClr>
            </a:outerShdw>
          </a:effectLst>
        </p:spPr>
        <p:txBody>
          <a:bodyPr lIns="91460" tIns="45729" rIns="91460" bIns="45729" rtlCol="0" anchor="ctr"/>
          <a:lstStyle/>
          <a:p>
            <a:pPr algn="ctr" defTabSz="1219200">
              <a:defRPr/>
            </a:pPr>
            <a:r>
              <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点击添加标题</a:t>
            </a: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六边形 5"/>
          <p:cNvSpPr/>
          <p:nvPr/>
        </p:nvSpPr>
        <p:spPr>
          <a:xfrm>
            <a:off x="1376478" y="2925479"/>
            <a:ext cx="1587263" cy="1368152"/>
          </a:xfrm>
          <a:prstGeom prst="hexagon">
            <a:avLst/>
          </a:prstGeom>
          <a:gradFill>
            <a:gsLst>
              <a:gs pos="0">
                <a:schemeClr val="bg1">
                  <a:lumMod val="85000"/>
                </a:schemeClr>
              </a:gs>
              <a:gs pos="100000">
                <a:schemeClr val="bg1"/>
              </a:gs>
            </a:gsLst>
            <a:lin ang="5400000" scaled="0"/>
          </a:gradFill>
          <a:ln w="25400" cap="flat" cmpd="sng" algn="ctr">
            <a:noFill/>
            <a:prstDash val="solid"/>
          </a:ln>
          <a:effectLst>
            <a:outerShdw blurRad="330200" dist="50800" dir="5400000" sx="109000" sy="109000" algn="ctr" rotWithShape="0">
              <a:srgbClr val="000000">
                <a:alpha val="43137"/>
              </a:srgbClr>
            </a:outerShdw>
          </a:effectLst>
        </p:spPr>
        <p:txBody>
          <a:bodyPr lIns="91460" tIns="45729" rIns="91460" bIns="45729" rtlCol="0" anchor="ctr"/>
          <a:lstStyle/>
          <a:p>
            <a:pPr algn="ctr" defTabSz="1219200">
              <a:defRPr/>
            </a:pPr>
            <a:r>
              <a:rPr lang="zh-CN" altLang="en-US" sz="3200" kern="0" dirty="0" smtClean="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输入标题</a:t>
            </a:r>
            <a:endParaRPr lang="zh-CN" altLang="en-US" sz="3200"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7" name="直接箭头连接符 6"/>
          <p:cNvCxnSpPr>
            <a:stCxn id="6" idx="5"/>
          </p:cNvCxnSpPr>
          <p:nvPr/>
        </p:nvCxnSpPr>
        <p:spPr>
          <a:xfrm flipV="1">
            <a:off x="2621658" y="1989375"/>
            <a:ext cx="1240860" cy="936104"/>
          </a:xfrm>
          <a:prstGeom prst="straightConnector1">
            <a:avLst/>
          </a:prstGeom>
          <a:noFill/>
          <a:ln w="9525" cap="flat" cmpd="sng" algn="ctr">
            <a:solidFill>
              <a:srgbClr val="222F37"/>
            </a:solidFill>
            <a:prstDash val="solid"/>
            <a:tailEnd type="arrow"/>
          </a:ln>
          <a:effectLst/>
        </p:spPr>
      </p:cxnSp>
      <p:cxnSp>
        <p:nvCxnSpPr>
          <p:cNvPr id="8" name="直接箭头连接符 7"/>
          <p:cNvCxnSpPr>
            <a:stCxn id="6" idx="0"/>
          </p:cNvCxnSpPr>
          <p:nvPr/>
        </p:nvCxnSpPr>
        <p:spPr>
          <a:xfrm>
            <a:off x="2963741" y="3609553"/>
            <a:ext cx="898777" cy="0"/>
          </a:xfrm>
          <a:prstGeom prst="straightConnector1">
            <a:avLst/>
          </a:prstGeom>
          <a:noFill/>
          <a:ln w="9525" cap="flat" cmpd="sng" algn="ctr">
            <a:solidFill>
              <a:srgbClr val="222F37"/>
            </a:solidFill>
            <a:prstDash val="solid"/>
            <a:tailEnd type="arrow"/>
          </a:ln>
          <a:effectLst/>
        </p:spPr>
      </p:cxnSp>
      <p:cxnSp>
        <p:nvCxnSpPr>
          <p:cNvPr id="9" name="直接箭头连接符 8"/>
          <p:cNvCxnSpPr>
            <a:stCxn id="6" idx="1"/>
          </p:cNvCxnSpPr>
          <p:nvPr/>
        </p:nvCxnSpPr>
        <p:spPr>
          <a:xfrm>
            <a:off x="2621658" y="4293631"/>
            <a:ext cx="1240860" cy="936104"/>
          </a:xfrm>
          <a:prstGeom prst="straightConnector1">
            <a:avLst/>
          </a:prstGeom>
          <a:noFill/>
          <a:ln w="9525" cap="flat" cmpd="sng" algn="ctr">
            <a:solidFill>
              <a:srgbClr val="222F37"/>
            </a:solidFill>
            <a:prstDash val="solid"/>
            <a:tailEnd type="arrow"/>
          </a:ln>
          <a:effectLst/>
        </p:spPr>
      </p:cxnSp>
      <p:sp>
        <p:nvSpPr>
          <p:cNvPr id="10" name="TextBox 9"/>
          <p:cNvSpPr txBox="1"/>
          <p:nvPr/>
        </p:nvSpPr>
        <p:spPr>
          <a:xfrm>
            <a:off x="4078570" y="1652803"/>
            <a:ext cx="6049460" cy="793890"/>
          </a:xfrm>
          <a:prstGeom prst="rect">
            <a:avLst/>
          </a:prstGeom>
          <a:noFill/>
        </p:spPr>
        <p:txBody>
          <a:bodyPr wrap="square" lIns="91460" tIns="45729" rIns="91460" bIns="45729" rtlCol="0">
            <a:spAutoFit/>
          </a:bodyPr>
          <a:lstStyle/>
          <a:p>
            <a:pPr defTabSz="1219200">
              <a:lnSpc>
                <a:spcPct val="130000"/>
              </a:lnSpc>
              <a:defRPr/>
            </a:pPr>
            <a:r>
              <a:rPr lang="zh-CN" altLang="en-US" sz="1865"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您的内容打在这里，或者通过复制您的文本后，在此框中选择粘贴，并选择只保留文字。您的内容打在这里。</a:t>
            </a:r>
            <a:endParaRPr lang="zh-CN" altLang="en-US" sz="1865"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矩形 10"/>
          <p:cNvSpPr/>
          <p:nvPr/>
        </p:nvSpPr>
        <p:spPr>
          <a:xfrm>
            <a:off x="3862518" y="3139209"/>
            <a:ext cx="6361941" cy="1442457"/>
          </a:xfrm>
          <a:prstGeom prst="rect">
            <a:avLst/>
          </a:prstGeom>
          <a:gradFill>
            <a:gsLst>
              <a:gs pos="0">
                <a:schemeClr val="bg1">
                  <a:lumMod val="85000"/>
                </a:schemeClr>
              </a:gs>
              <a:gs pos="100000">
                <a:schemeClr val="bg1"/>
              </a:gs>
            </a:gsLst>
            <a:lin ang="5400000" scaled="0"/>
          </a:gradFill>
          <a:ln w="25400" cap="flat" cmpd="sng" algn="ctr">
            <a:noFill/>
            <a:prstDash val="solid"/>
          </a:ln>
          <a:effectLst>
            <a:outerShdw blurRad="355600" dist="50800" dir="5400000" sx="106000" sy="106000" algn="ctr" rotWithShape="0">
              <a:srgbClr val="000000">
                <a:alpha val="43137"/>
              </a:srgbClr>
            </a:outerShdw>
          </a:effectLst>
        </p:spPr>
        <p:txBody>
          <a:bodyPr lIns="91460" tIns="45729" rIns="91460" bIns="45729"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矩形 11"/>
          <p:cNvSpPr/>
          <p:nvPr/>
        </p:nvSpPr>
        <p:spPr>
          <a:xfrm>
            <a:off x="4694475" y="2925478"/>
            <a:ext cx="4686911" cy="463551"/>
          </a:xfrm>
          <a:prstGeom prst="rect">
            <a:avLst/>
          </a:prstGeom>
          <a:solidFill>
            <a:srgbClr val="222F37"/>
          </a:solidFill>
          <a:ln w="25400" cap="flat" cmpd="sng" algn="ctr">
            <a:noFill/>
            <a:prstDash val="solid"/>
          </a:ln>
          <a:effectLst>
            <a:outerShdw blurRad="127000" dist="50800" dir="5400000" sx="103000" sy="103000" algn="ctr" rotWithShape="0">
              <a:srgbClr val="000000">
                <a:alpha val="43137"/>
              </a:srgbClr>
            </a:outerShdw>
          </a:effectLst>
        </p:spPr>
        <p:txBody>
          <a:bodyPr lIns="91460" tIns="45729" rIns="91460" bIns="45729" rtlCol="0" anchor="ctr"/>
          <a:lstStyle/>
          <a:p>
            <a:pPr algn="ctr" defTabSz="1219200">
              <a:defRPr/>
            </a:pPr>
            <a:r>
              <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点击添加标题</a:t>
            </a: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TextBox 12"/>
          <p:cNvSpPr txBox="1"/>
          <p:nvPr/>
        </p:nvSpPr>
        <p:spPr>
          <a:xfrm>
            <a:off x="4078570" y="3453005"/>
            <a:ext cx="6049460" cy="793890"/>
          </a:xfrm>
          <a:prstGeom prst="rect">
            <a:avLst/>
          </a:prstGeom>
          <a:noFill/>
        </p:spPr>
        <p:txBody>
          <a:bodyPr wrap="square" lIns="91460" tIns="45729" rIns="91460" bIns="45729" rtlCol="0">
            <a:spAutoFit/>
          </a:bodyPr>
          <a:lstStyle/>
          <a:p>
            <a:pPr defTabSz="1219200">
              <a:lnSpc>
                <a:spcPct val="130000"/>
              </a:lnSpc>
              <a:defRPr/>
            </a:pPr>
            <a:r>
              <a:rPr lang="zh-CN" altLang="en-US" sz="1865"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您的内容打在这里，或者通过复制您的文本后，在此框中选择粘贴，并选择只保留文字。您的内容打在这里。</a:t>
            </a:r>
            <a:endParaRPr lang="zh-CN" altLang="en-US" sz="1865"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矩形 13"/>
          <p:cNvSpPr/>
          <p:nvPr/>
        </p:nvSpPr>
        <p:spPr>
          <a:xfrm>
            <a:off x="3862518" y="4939409"/>
            <a:ext cx="6361941" cy="1442457"/>
          </a:xfrm>
          <a:prstGeom prst="rect">
            <a:avLst/>
          </a:prstGeom>
          <a:gradFill>
            <a:gsLst>
              <a:gs pos="0">
                <a:schemeClr val="bg1">
                  <a:lumMod val="85000"/>
                </a:schemeClr>
              </a:gs>
              <a:gs pos="100000">
                <a:schemeClr val="bg1"/>
              </a:gs>
            </a:gsLst>
            <a:lin ang="5400000" scaled="0"/>
          </a:gradFill>
          <a:ln w="25400" cap="flat" cmpd="sng" algn="ctr">
            <a:noFill/>
            <a:prstDash val="solid"/>
          </a:ln>
          <a:effectLst>
            <a:outerShdw blurRad="254000" dist="50800" dir="5400000" sx="106000" sy="106000" algn="ctr" rotWithShape="0">
              <a:srgbClr val="000000">
                <a:alpha val="43137"/>
              </a:srgbClr>
            </a:outerShdw>
          </a:effectLst>
        </p:spPr>
        <p:txBody>
          <a:bodyPr lIns="91460" tIns="45729" rIns="91460" bIns="45729"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矩形 14"/>
          <p:cNvSpPr/>
          <p:nvPr/>
        </p:nvSpPr>
        <p:spPr>
          <a:xfrm>
            <a:off x="4694475" y="4725678"/>
            <a:ext cx="4686911" cy="463551"/>
          </a:xfrm>
          <a:prstGeom prst="rect">
            <a:avLst/>
          </a:prstGeom>
          <a:solidFill>
            <a:srgbClr val="222F37"/>
          </a:solidFill>
          <a:ln w="25400" cap="flat" cmpd="sng" algn="ctr">
            <a:noFill/>
            <a:prstDash val="solid"/>
          </a:ln>
          <a:effectLst>
            <a:outerShdw blurRad="127000" dist="50800" dir="5400000" sx="103000" sy="103000" algn="ctr" rotWithShape="0">
              <a:srgbClr val="000000">
                <a:alpha val="43137"/>
              </a:srgbClr>
            </a:outerShdw>
          </a:effectLst>
        </p:spPr>
        <p:txBody>
          <a:bodyPr lIns="91460" tIns="45729" rIns="91460" bIns="45729" rtlCol="0" anchor="ctr"/>
          <a:lstStyle/>
          <a:p>
            <a:pPr algn="ctr" defTabSz="1219200">
              <a:defRPr/>
            </a:pPr>
            <a:r>
              <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点击添加标题</a:t>
            </a: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TextBox 15"/>
          <p:cNvSpPr txBox="1"/>
          <p:nvPr/>
        </p:nvSpPr>
        <p:spPr>
          <a:xfrm>
            <a:off x="4078570" y="5253205"/>
            <a:ext cx="6049460" cy="793890"/>
          </a:xfrm>
          <a:prstGeom prst="rect">
            <a:avLst/>
          </a:prstGeom>
          <a:noFill/>
        </p:spPr>
        <p:txBody>
          <a:bodyPr wrap="square" lIns="91460" tIns="45729" rIns="91460" bIns="45729" rtlCol="0">
            <a:spAutoFit/>
          </a:bodyPr>
          <a:lstStyle/>
          <a:p>
            <a:pPr defTabSz="1219200">
              <a:lnSpc>
                <a:spcPct val="130000"/>
              </a:lnSpc>
              <a:defRPr/>
            </a:pPr>
            <a:r>
              <a:rPr lang="zh-CN" altLang="en-US" sz="1865"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您的内容打在这里，或者通过复制您的文本后，在此框中选择粘贴，并选择只保留文字。您的内容打在这里。</a:t>
            </a:r>
            <a:endParaRPr lang="zh-CN" altLang="en-US" sz="1865"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1500"/>
                                </p:stCondLst>
                                <p:childTnLst>
                                  <p:par>
                                    <p:cTn id="24" presetID="16" presetClass="entr" presetSubtype="37"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Vertical)">
                                          <p:cBhvr>
                                            <p:cTn id="26" dur="500"/>
                                            <p:tgtEl>
                                              <p:spTgt spid="5"/>
                                            </p:tgtEl>
                                          </p:cBhvr>
                                        </p:animEffect>
                                      </p:childTnLst>
                                    </p:cTn>
                                  </p:par>
                                </p:childTnLst>
                              </p:cTn>
                            </p:par>
                            <p:par>
                              <p:cTn id="27" fill="hold">
                                <p:stCondLst>
                                  <p:cond delay="2000"/>
                                </p:stCondLst>
                                <p:childTnLst>
                                  <p:par>
                                    <p:cTn id="28" presetID="2" presetClass="entr" presetSubtype="1" fill="hold" grpId="0" nodeType="afterEffect" p14:presetBounceEnd="50000">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14:bounceEnd="50000">
                                          <p:cBhvr additive="base">
                                            <p:cTn id="30"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3"/>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10"/>
                                            </p:tgtEl>
                                            <p:attrNameLst>
                                              <p:attrName>style.visibility</p:attrName>
                                            </p:attrNameLst>
                                          </p:cBhvr>
                                          <p:to>
                                            <p:strVal val="visible"/>
                                          </p:to>
                                        </p:set>
                                        <p:animEffect transition="in" filter="wipe(left)">
                                          <p:cBhvr>
                                            <p:cTn id="35" dur="100"/>
                                            <p:tgtEl>
                                              <p:spTgt spid="10"/>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10"/>
                                            </p:tgtEl>
                                          </p:cBhvr>
                                          <p:to x="80000" y="100000"/>
                                        </p:animScale>
                                        <p:anim by="(#ppt_w*0.10)" calcmode="lin" valueType="num">
                                          <p:cBhvr>
                                            <p:cTn id="38" dur="50" autoRev="1" fill="hold">
                                              <p:stCondLst>
                                                <p:cond delay="0"/>
                                              </p:stCondLst>
                                            </p:cTn>
                                            <p:tgtEl>
                                              <p:spTgt spid="10"/>
                                            </p:tgtEl>
                                            <p:attrNameLst>
                                              <p:attrName>ppt_x</p:attrName>
                                            </p:attrNameLst>
                                          </p:cBhvr>
                                        </p:anim>
                                        <p:anim by="(-#ppt_w*0.10)" calcmode="lin" valueType="num">
                                          <p:cBhvr>
                                            <p:cTn id="39" dur="50" autoRev="1" fill="hold">
                                              <p:stCondLst>
                                                <p:cond delay="0"/>
                                              </p:stCondLst>
                                            </p:cTn>
                                            <p:tgtEl>
                                              <p:spTgt spid="10"/>
                                            </p:tgtEl>
                                            <p:attrNameLst>
                                              <p:attrName>ppt_y</p:attrName>
                                            </p:attrNameLst>
                                          </p:cBhvr>
                                        </p:anim>
                                        <p:animRot by="-480000">
                                          <p:cBhvr>
                                            <p:cTn id="40" dur="50" autoRev="1" fill="hold">
                                              <p:stCondLst>
                                                <p:cond delay="0"/>
                                              </p:stCondLst>
                                            </p:cTn>
                                            <p:tgtEl>
                                              <p:spTgt spid="10"/>
                                            </p:tgtEl>
                                            <p:attrNameLst>
                                              <p:attrName>r</p:attrName>
                                            </p:attrNameLst>
                                          </p:cBhvr>
                                        </p:animRot>
                                      </p:childTnLst>
                                    </p:cTn>
                                  </p:par>
                                </p:childTnLst>
                              </p:cTn>
                            </p:par>
                            <p:par>
                              <p:cTn id="41" fill="hold">
                                <p:stCondLst>
                                  <p:cond delay="4010"/>
                                </p:stCondLst>
                                <p:childTnLst>
                                  <p:par>
                                    <p:cTn id="42" presetID="16" presetClass="entr" presetSubtype="37"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outVertical)">
                                          <p:cBhvr>
                                            <p:cTn id="44" dur="500"/>
                                            <p:tgtEl>
                                              <p:spTgt spid="12"/>
                                            </p:tgtEl>
                                          </p:cBhvr>
                                        </p:animEffect>
                                      </p:childTnLst>
                                    </p:cTn>
                                  </p:par>
                                </p:childTnLst>
                              </p:cTn>
                            </p:par>
                            <p:par>
                              <p:cTn id="45" fill="hold">
                                <p:stCondLst>
                                  <p:cond delay="451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14:bounceEnd="50000">
                                          <p:cBhvr additive="base">
                                            <p:cTn id="48"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1"/>
                                            </p:tgtEl>
                                            <p:attrNameLst>
                                              <p:attrName>ppt_y</p:attrName>
                                            </p:attrNameLst>
                                          </p:cBhvr>
                                          <p:tavLst>
                                            <p:tav tm="0">
                                              <p:val>
                                                <p:strVal val="0-#ppt_h/2"/>
                                              </p:val>
                                            </p:tav>
                                            <p:tav tm="100000">
                                              <p:val>
                                                <p:strVal val="#ppt_y"/>
                                              </p:val>
                                            </p:tav>
                                          </p:tavLst>
                                        </p:anim>
                                      </p:childTnLst>
                                    </p:cTn>
                                  </p:par>
                                </p:childTnLst>
                              </p:cTn>
                            </p:par>
                            <p:par>
                              <p:cTn id="50" fill="hold">
                                <p:stCondLst>
                                  <p:cond delay="501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3"/>
                                            </p:tgtEl>
                                            <p:attrNameLst>
                                              <p:attrName>style.visibility</p:attrName>
                                            </p:attrNameLst>
                                          </p:cBhvr>
                                          <p:to>
                                            <p:strVal val="visible"/>
                                          </p:to>
                                        </p:set>
                                        <p:animEffect transition="in" filter="wipe(left)">
                                          <p:cBhvr>
                                            <p:cTn id="53" dur="100"/>
                                            <p:tgtEl>
                                              <p:spTgt spid="13"/>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3"/>
                                            </p:tgtEl>
                                          </p:cBhvr>
                                          <p:to x="80000" y="100000"/>
                                        </p:animScale>
                                        <p:anim by="(#ppt_w*0.10)" calcmode="lin" valueType="num">
                                          <p:cBhvr>
                                            <p:cTn id="56" dur="50" autoRev="1" fill="hold">
                                              <p:stCondLst>
                                                <p:cond delay="0"/>
                                              </p:stCondLst>
                                            </p:cTn>
                                            <p:tgtEl>
                                              <p:spTgt spid="13"/>
                                            </p:tgtEl>
                                            <p:attrNameLst>
                                              <p:attrName>ppt_x</p:attrName>
                                            </p:attrNameLst>
                                          </p:cBhvr>
                                        </p:anim>
                                        <p:anim by="(-#ppt_w*0.10)" calcmode="lin" valueType="num">
                                          <p:cBhvr>
                                            <p:cTn id="57" dur="50" autoRev="1" fill="hold">
                                              <p:stCondLst>
                                                <p:cond delay="0"/>
                                              </p:stCondLst>
                                            </p:cTn>
                                            <p:tgtEl>
                                              <p:spTgt spid="13"/>
                                            </p:tgtEl>
                                            <p:attrNameLst>
                                              <p:attrName>ppt_y</p:attrName>
                                            </p:attrNameLst>
                                          </p:cBhvr>
                                        </p:anim>
                                        <p:animRot by="-480000">
                                          <p:cBhvr>
                                            <p:cTn id="58" dur="50" autoRev="1" fill="hold">
                                              <p:stCondLst>
                                                <p:cond delay="0"/>
                                              </p:stCondLst>
                                            </p:cTn>
                                            <p:tgtEl>
                                              <p:spTgt spid="13"/>
                                            </p:tgtEl>
                                            <p:attrNameLst>
                                              <p:attrName>r</p:attrName>
                                            </p:attrNameLst>
                                          </p:cBhvr>
                                        </p:animRot>
                                      </p:childTnLst>
                                    </p:cTn>
                                  </p:par>
                                </p:childTnLst>
                              </p:cTn>
                            </p:par>
                            <p:par>
                              <p:cTn id="59" fill="hold">
                                <p:stCondLst>
                                  <p:cond delay="6519"/>
                                </p:stCondLst>
                                <p:childTnLst>
                                  <p:par>
                                    <p:cTn id="60" presetID="16" presetClass="entr" presetSubtype="37"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arn(outVertical)">
                                          <p:cBhvr>
                                            <p:cTn id="62" dur="500"/>
                                            <p:tgtEl>
                                              <p:spTgt spid="15"/>
                                            </p:tgtEl>
                                          </p:cBhvr>
                                        </p:animEffect>
                                      </p:childTnLst>
                                    </p:cTn>
                                  </p:par>
                                </p:childTnLst>
                              </p:cTn>
                            </p:par>
                            <p:par>
                              <p:cTn id="63" fill="hold">
                                <p:stCondLst>
                                  <p:cond delay="7019"/>
                                </p:stCondLst>
                                <p:childTnLst>
                                  <p:par>
                                    <p:cTn id="64" presetID="2" presetClass="entr" presetSubtype="1" fill="hold" grpId="0" nodeType="afterEffect" p14:presetBounceEnd="50000">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14:bounceEnd="50000">
                                          <p:cBhvr additive="base">
                                            <p:cTn id="66"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7" dur="500" fill="hold"/>
                                            <p:tgtEl>
                                              <p:spTgt spid="14"/>
                                            </p:tgtEl>
                                            <p:attrNameLst>
                                              <p:attrName>ppt_y</p:attrName>
                                            </p:attrNameLst>
                                          </p:cBhvr>
                                          <p:tavLst>
                                            <p:tav tm="0">
                                              <p:val>
                                                <p:strVal val="0-#ppt_h/2"/>
                                              </p:val>
                                            </p:tav>
                                            <p:tav tm="100000">
                                              <p:val>
                                                <p:strVal val="#ppt_y"/>
                                              </p:val>
                                            </p:tav>
                                          </p:tavLst>
                                        </p:anim>
                                      </p:childTnLst>
                                    </p:cTn>
                                  </p:par>
                                </p:childTnLst>
                              </p:cTn>
                            </p:par>
                            <p:par>
                              <p:cTn id="68" fill="hold">
                                <p:stCondLst>
                                  <p:cond delay="7519"/>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16"/>
                                            </p:tgtEl>
                                            <p:attrNameLst>
                                              <p:attrName>style.visibility</p:attrName>
                                            </p:attrNameLst>
                                          </p:cBhvr>
                                          <p:to>
                                            <p:strVal val="visible"/>
                                          </p:to>
                                        </p:set>
                                        <p:animEffect transition="in" filter="wipe(left)">
                                          <p:cBhvr>
                                            <p:cTn id="71" dur="100"/>
                                            <p:tgtEl>
                                              <p:spTgt spid="16"/>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16"/>
                                            </p:tgtEl>
                                          </p:cBhvr>
                                          <p:to x="80000" y="100000"/>
                                        </p:animScale>
                                        <p:anim by="(#ppt_w*0.10)" calcmode="lin" valueType="num">
                                          <p:cBhvr>
                                            <p:cTn id="74" dur="50" autoRev="1" fill="hold">
                                              <p:stCondLst>
                                                <p:cond delay="0"/>
                                              </p:stCondLst>
                                            </p:cTn>
                                            <p:tgtEl>
                                              <p:spTgt spid="16"/>
                                            </p:tgtEl>
                                            <p:attrNameLst>
                                              <p:attrName>ppt_x</p:attrName>
                                            </p:attrNameLst>
                                          </p:cBhvr>
                                        </p:anim>
                                        <p:anim by="(-#ppt_w*0.10)" calcmode="lin" valueType="num">
                                          <p:cBhvr>
                                            <p:cTn id="75" dur="50" autoRev="1" fill="hold">
                                              <p:stCondLst>
                                                <p:cond delay="0"/>
                                              </p:stCondLst>
                                            </p:cTn>
                                            <p:tgtEl>
                                              <p:spTgt spid="16"/>
                                            </p:tgtEl>
                                            <p:attrNameLst>
                                              <p:attrName>ppt_y</p:attrName>
                                            </p:attrNameLst>
                                          </p:cBhvr>
                                        </p:anim>
                                        <p:animRot by="-480000">
                                          <p:cBhvr>
                                            <p:cTn id="76"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10" grpId="0"/>
          <p:bldP spid="10" grpId="1"/>
          <p:bldP spid="11" grpId="0" animBg="1"/>
          <p:bldP spid="12" grpId="0" animBg="1"/>
          <p:bldP spid="13" grpId="0"/>
          <p:bldP spid="13" grpId="1"/>
          <p:bldP spid="14" grpId="0" animBg="1"/>
          <p:bldP spid="15" grpId="0" animBg="1"/>
          <p:bldP spid="16" grpId="0"/>
          <p:bldP spid="1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1500"/>
                                </p:stCondLst>
                                <p:childTnLst>
                                  <p:par>
                                    <p:cTn id="24" presetID="16" presetClass="entr" presetSubtype="37"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Vertical)">
                                          <p:cBhvr>
                                            <p:cTn id="26" dur="500"/>
                                            <p:tgtEl>
                                              <p:spTgt spid="5"/>
                                            </p:tgtEl>
                                          </p:cBhvr>
                                        </p:animEffect>
                                      </p:childTnLst>
                                    </p:cTn>
                                  </p:par>
                                </p:childTnLst>
                              </p:cTn>
                            </p:par>
                            <p:par>
                              <p:cTn id="27" fill="hold">
                                <p:stCondLst>
                                  <p:cond delay="2000"/>
                                </p:stCondLst>
                                <p:childTnLst>
                                  <p:par>
                                    <p:cTn id="28" presetID="2" presetClass="entr" presetSubtype="1"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10"/>
                                            </p:tgtEl>
                                            <p:attrNameLst>
                                              <p:attrName>style.visibility</p:attrName>
                                            </p:attrNameLst>
                                          </p:cBhvr>
                                          <p:to>
                                            <p:strVal val="visible"/>
                                          </p:to>
                                        </p:set>
                                        <p:animEffect transition="in" filter="wipe(left)">
                                          <p:cBhvr>
                                            <p:cTn id="35" dur="100"/>
                                            <p:tgtEl>
                                              <p:spTgt spid="10"/>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10"/>
                                            </p:tgtEl>
                                          </p:cBhvr>
                                          <p:to x="80000" y="100000"/>
                                        </p:animScale>
                                        <p:anim by="(#ppt_w*0.10)" calcmode="lin" valueType="num">
                                          <p:cBhvr>
                                            <p:cTn id="38" dur="50" autoRev="1" fill="hold">
                                              <p:stCondLst>
                                                <p:cond delay="0"/>
                                              </p:stCondLst>
                                            </p:cTn>
                                            <p:tgtEl>
                                              <p:spTgt spid="10"/>
                                            </p:tgtEl>
                                            <p:attrNameLst>
                                              <p:attrName>ppt_x</p:attrName>
                                            </p:attrNameLst>
                                          </p:cBhvr>
                                        </p:anim>
                                        <p:anim by="(-#ppt_w*0.10)" calcmode="lin" valueType="num">
                                          <p:cBhvr>
                                            <p:cTn id="39" dur="50" autoRev="1" fill="hold">
                                              <p:stCondLst>
                                                <p:cond delay="0"/>
                                              </p:stCondLst>
                                            </p:cTn>
                                            <p:tgtEl>
                                              <p:spTgt spid="10"/>
                                            </p:tgtEl>
                                            <p:attrNameLst>
                                              <p:attrName>ppt_y</p:attrName>
                                            </p:attrNameLst>
                                          </p:cBhvr>
                                        </p:anim>
                                        <p:animRot by="-480000">
                                          <p:cBhvr>
                                            <p:cTn id="40" dur="50" autoRev="1" fill="hold">
                                              <p:stCondLst>
                                                <p:cond delay="0"/>
                                              </p:stCondLst>
                                            </p:cTn>
                                            <p:tgtEl>
                                              <p:spTgt spid="10"/>
                                            </p:tgtEl>
                                            <p:attrNameLst>
                                              <p:attrName>r</p:attrName>
                                            </p:attrNameLst>
                                          </p:cBhvr>
                                        </p:animRot>
                                      </p:childTnLst>
                                    </p:cTn>
                                  </p:par>
                                </p:childTnLst>
                              </p:cTn>
                            </p:par>
                            <p:par>
                              <p:cTn id="41" fill="hold">
                                <p:stCondLst>
                                  <p:cond delay="4010"/>
                                </p:stCondLst>
                                <p:childTnLst>
                                  <p:par>
                                    <p:cTn id="42" presetID="16" presetClass="entr" presetSubtype="37"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outVertical)">
                                          <p:cBhvr>
                                            <p:cTn id="44" dur="500"/>
                                            <p:tgtEl>
                                              <p:spTgt spid="12"/>
                                            </p:tgtEl>
                                          </p:cBhvr>
                                        </p:animEffect>
                                      </p:childTnLst>
                                    </p:cTn>
                                  </p:par>
                                </p:childTnLst>
                              </p:cTn>
                            </p:par>
                            <p:par>
                              <p:cTn id="45" fill="hold">
                                <p:stCondLst>
                                  <p:cond delay="4510"/>
                                </p:stCondLst>
                                <p:childTnLst>
                                  <p:par>
                                    <p:cTn id="46" presetID="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0-#ppt_h/2"/>
                                              </p:val>
                                            </p:tav>
                                            <p:tav tm="100000">
                                              <p:val>
                                                <p:strVal val="#ppt_y"/>
                                              </p:val>
                                            </p:tav>
                                          </p:tavLst>
                                        </p:anim>
                                      </p:childTnLst>
                                    </p:cTn>
                                  </p:par>
                                </p:childTnLst>
                              </p:cTn>
                            </p:par>
                            <p:par>
                              <p:cTn id="50" fill="hold">
                                <p:stCondLst>
                                  <p:cond delay="501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3"/>
                                            </p:tgtEl>
                                            <p:attrNameLst>
                                              <p:attrName>style.visibility</p:attrName>
                                            </p:attrNameLst>
                                          </p:cBhvr>
                                          <p:to>
                                            <p:strVal val="visible"/>
                                          </p:to>
                                        </p:set>
                                        <p:animEffect transition="in" filter="wipe(left)">
                                          <p:cBhvr>
                                            <p:cTn id="53" dur="100"/>
                                            <p:tgtEl>
                                              <p:spTgt spid="13"/>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3"/>
                                            </p:tgtEl>
                                          </p:cBhvr>
                                          <p:to x="80000" y="100000"/>
                                        </p:animScale>
                                        <p:anim by="(#ppt_w*0.10)" calcmode="lin" valueType="num">
                                          <p:cBhvr>
                                            <p:cTn id="56" dur="50" autoRev="1" fill="hold">
                                              <p:stCondLst>
                                                <p:cond delay="0"/>
                                              </p:stCondLst>
                                            </p:cTn>
                                            <p:tgtEl>
                                              <p:spTgt spid="13"/>
                                            </p:tgtEl>
                                            <p:attrNameLst>
                                              <p:attrName>ppt_x</p:attrName>
                                            </p:attrNameLst>
                                          </p:cBhvr>
                                        </p:anim>
                                        <p:anim by="(-#ppt_w*0.10)" calcmode="lin" valueType="num">
                                          <p:cBhvr>
                                            <p:cTn id="57" dur="50" autoRev="1" fill="hold">
                                              <p:stCondLst>
                                                <p:cond delay="0"/>
                                              </p:stCondLst>
                                            </p:cTn>
                                            <p:tgtEl>
                                              <p:spTgt spid="13"/>
                                            </p:tgtEl>
                                            <p:attrNameLst>
                                              <p:attrName>ppt_y</p:attrName>
                                            </p:attrNameLst>
                                          </p:cBhvr>
                                        </p:anim>
                                        <p:animRot by="-480000">
                                          <p:cBhvr>
                                            <p:cTn id="58" dur="50" autoRev="1" fill="hold">
                                              <p:stCondLst>
                                                <p:cond delay="0"/>
                                              </p:stCondLst>
                                            </p:cTn>
                                            <p:tgtEl>
                                              <p:spTgt spid="13"/>
                                            </p:tgtEl>
                                            <p:attrNameLst>
                                              <p:attrName>r</p:attrName>
                                            </p:attrNameLst>
                                          </p:cBhvr>
                                        </p:animRot>
                                      </p:childTnLst>
                                    </p:cTn>
                                  </p:par>
                                </p:childTnLst>
                              </p:cTn>
                            </p:par>
                            <p:par>
                              <p:cTn id="59" fill="hold">
                                <p:stCondLst>
                                  <p:cond delay="6519"/>
                                </p:stCondLst>
                                <p:childTnLst>
                                  <p:par>
                                    <p:cTn id="60" presetID="16" presetClass="entr" presetSubtype="37"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arn(outVertical)">
                                          <p:cBhvr>
                                            <p:cTn id="62" dur="500"/>
                                            <p:tgtEl>
                                              <p:spTgt spid="15"/>
                                            </p:tgtEl>
                                          </p:cBhvr>
                                        </p:animEffect>
                                      </p:childTnLst>
                                    </p:cTn>
                                  </p:par>
                                </p:childTnLst>
                              </p:cTn>
                            </p:par>
                            <p:par>
                              <p:cTn id="63" fill="hold">
                                <p:stCondLst>
                                  <p:cond delay="7019"/>
                                </p:stCondLst>
                                <p:childTnLst>
                                  <p:par>
                                    <p:cTn id="64" presetID="2" presetClass="entr" presetSubtype="1"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fill="hold"/>
                                            <p:tgtEl>
                                              <p:spTgt spid="14"/>
                                            </p:tgtEl>
                                            <p:attrNameLst>
                                              <p:attrName>ppt_x</p:attrName>
                                            </p:attrNameLst>
                                          </p:cBhvr>
                                          <p:tavLst>
                                            <p:tav tm="0">
                                              <p:val>
                                                <p:strVal val="#ppt_x"/>
                                              </p:val>
                                            </p:tav>
                                            <p:tav tm="100000">
                                              <p:val>
                                                <p:strVal val="#ppt_x"/>
                                              </p:val>
                                            </p:tav>
                                          </p:tavLst>
                                        </p:anim>
                                        <p:anim calcmode="lin" valueType="num">
                                          <p:cBhvr additive="base">
                                            <p:cTn id="67" dur="500" fill="hold"/>
                                            <p:tgtEl>
                                              <p:spTgt spid="14"/>
                                            </p:tgtEl>
                                            <p:attrNameLst>
                                              <p:attrName>ppt_y</p:attrName>
                                            </p:attrNameLst>
                                          </p:cBhvr>
                                          <p:tavLst>
                                            <p:tav tm="0">
                                              <p:val>
                                                <p:strVal val="0-#ppt_h/2"/>
                                              </p:val>
                                            </p:tav>
                                            <p:tav tm="100000">
                                              <p:val>
                                                <p:strVal val="#ppt_y"/>
                                              </p:val>
                                            </p:tav>
                                          </p:tavLst>
                                        </p:anim>
                                      </p:childTnLst>
                                    </p:cTn>
                                  </p:par>
                                </p:childTnLst>
                              </p:cTn>
                            </p:par>
                            <p:par>
                              <p:cTn id="68" fill="hold">
                                <p:stCondLst>
                                  <p:cond delay="7519"/>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16"/>
                                            </p:tgtEl>
                                            <p:attrNameLst>
                                              <p:attrName>style.visibility</p:attrName>
                                            </p:attrNameLst>
                                          </p:cBhvr>
                                          <p:to>
                                            <p:strVal val="visible"/>
                                          </p:to>
                                        </p:set>
                                        <p:animEffect transition="in" filter="wipe(left)">
                                          <p:cBhvr>
                                            <p:cTn id="71" dur="100"/>
                                            <p:tgtEl>
                                              <p:spTgt spid="16"/>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16"/>
                                            </p:tgtEl>
                                          </p:cBhvr>
                                          <p:to x="80000" y="100000"/>
                                        </p:animScale>
                                        <p:anim by="(#ppt_w*0.10)" calcmode="lin" valueType="num">
                                          <p:cBhvr>
                                            <p:cTn id="74" dur="50" autoRev="1" fill="hold">
                                              <p:stCondLst>
                                                <p:cond delay="0"/>
                                              </p:stCondLst>
                                            </p:cTn>
                                            <p:tgtEl>
                                              <p:spTgt spid="16"/>
                                            </p:tgtEl>
                                            <p:attrNameLst>
                                              <p:attrName>ppt_x</p:attrName>
                                            </p:attrNameLst>
                                          </p:cBhvr>
                                        </p:anim>
                                        <p:anim by="(-#ppt_w*0.10)" calcmode="lin" valueType="num">
                                          <p:cBhvr>
                                            <p:cTn id="75" dur="50" autoRev="1" fill="hold">
                                              <p:stCondLst>
                                                <p:cond delay="0"/>
                                              </p:stCondLst>
                                            </p:cTn>
                                            <p:tgtEl>
                                              <p:spTgt spid="16"/>
                                            </p:tgtEl>
                                            <p:attrNameLst>
                                              <p:attrName>ppt_y</p:attrName>
                                            </p:attrNameLst>
                                          </p:cBhvr>
                                        </p:anim>
                                        <p:animRot by="-480000">
                                          <p:cBhvr>
                                            <p:cTn id="76"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10" grpId="0"/>
          <p:bldP spid="10" grpId="1"/>
          <p:bldP spid="11" grpId="0" animBg="1"/>
          <p:bldP spid="12" grpId="0" animBg="1"/>
          <p:bldP spid="13" grpId="0"/>
          <p:bldP spid="13" grpId="1"/>
          <p:bldP spid="14" grpId="0" animBg="1"/>
          <p:bldP spid="15" grpId="0" animBg="1"/>
          <p:bldP spid="16" grpId="0"/>
          <p:bldP spid="16" grpId="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Freeform 7"/>
          <p:cNvSpPr/>
          <p:nvPr/>
        </p:nvSpPr>
        <p:spPr bwMode="auto">
          <a:xfrm>
            <a:off x="3722574" y="1607982"/>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222F37"/>
          </a:solidFill>
          <a:ln>
            <a:noFill/>
          </a:ln>
        </p:spPr>
        <p:txBody>
          <a:bodyPr vert="horz" wrap="square" lIns="121920" tIns="60960" rIns="121920" bIns="60960" numCol="1" anchor="t" anchorCtr="0" compatLnSpc="1"/>
          <a:lstStyle/>
          <a:p>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Line 11"/>
          <p:cNvSpPr>
            <a:spLocks noChangeShapeType="1"/>
          </p:cNvSpPr>
          <p:nvPr/>
        </p:nvSpPr>
        <p:spPr bwMode="auto">
          <a:xfrm flipH="1" flipV="1">
            <a:off x="5221895" y="2664099"/>
            <a:ext cx="1473619" cy="754575"/>
          </a:xfrm>
          <a:prstGeom prst="line">
            <a:avLst/>
          </a:prstGeom>
          <a:noFill/>
          <a:ln w="38100" cap="flat">
            <a:solidFill>
              <a:srgbClr val="222F37"/>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Line 12"/>
          <p:cNvSpPr>
            <a:spLocks noChangeShapeType="1"/>
          </p:cNvSpPr>
          <p:nvPr/>
        </p:nvSpPr>
        <p:spPr bwMode="auto">
          <a:xfrm flipH="1">
            <a:off x="5444191" y="4179619"/>
            <a:ext cx="1251323" cy="768260"/>
          </a:xfrm>
          <a:prstGeom prst="line">
            <a:avLst/>
          </a:prstGeom>
          <a:noFill/>
          <a:ln w="38100" cap="flat">
            <a:solidFill>
              <a:srgbClr val="222F37"/>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Line 13"/>
          <p:cNvSpPr>
            <a:spLocks noChangeShapeType="1"/>
          </p:cNvSpPr>
          <p:nvPr/>
        </p:nvSpPr>
        <p:spPr bwMode="auto">
          <a:xfrm flipH="1">
            <a:off x="4716273" y="3816227"/>
            <a:ext cx="1979240" cy="0"/>
          </a:xfrm>
          <a:prstGeom prst="line">
            <a:avLst/>
          </a:prstGeom>
          <a:noFill/>
          <a:ln w="38100" cap="flat">
            <a:solidFill>
              <a:srgbClr val="222F37"/>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椭圆 7"/>
          <p:cNvSpPr/>
          <p:nvPr/>
        </p:nvSpPr>
        <p:spPr>
          <a:xfrm>
            <a:off x="6887536" y="3144153"/>
            <a:ext cx="1410249" cy="1410249"/>
          </a:xfrm>
          <a:prstGeom prst="ellipse">
            <a:avLst/>
          </a:prstGeom>
          <a:solidFill>
            <a:srgbClr val="222F37"/>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TextBox 8"/>
          <p:cNvSpPr txBox="1"/>
          <p:nvPr/>
        </p:nvSpPr>
        <p:spPr>
          <a:xfrm>
            <a:off x="8592277" y="2201338"/>
            <a:ext cx="2688299" cy="2733633"/>
          </a:xfrm>
          <a:prstGeom prst="rect">
            <a:avLst/>
          </a:prstGeom>
          <a:noFill/>
          <a:ln>
            <a:noFill/>
          </a:ln>
        </p:spPr>
        <p:txBody>
          <a:bodyPr wrap="square" rtlCol="0">
            <a:spAutoFit/>
          </a:bodyPr>
          <a:lstStyle/>
          <a:p>
            <a:pPr>
              <a:lnSpc>
                <a:spcPct val="130000"/>
              </a:lnSpc>
              <a:defRPr/>
            </a:pPr>
            <a:r>
              <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点击输入简要文字内容，文字内容需概括精炼，不用多余的文字修饰，言简意赅的说明分项内容</a:t>
            </a:r>
            <a:r>
              <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nSpc>
                <a:spcPct val="130000"/>
              </a:lnSpc>
              <a:defRPr/>
            </a:pPr>
            <a:endPar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nSpc>
                <a:spcPct val="130000"/>
              </a:lnSpc>
              <a:defRPr/>
            </a:pPr>
            <a:r>
              <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点击输入简要文字内容，文字内容需概括精炼，不用多余的文字修饰，言简意赅的说明分项内容</a:t>
            </a:r>
            <a:r>
              <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TextBox 9"/>
          <p:cNvSpPr txBox="1"/>
          <p:nvPr/>
        </p:nvSpPr>
        <p:spPr>
          <a:xfrm>
            <a:off x="1894981" y="1754738"/>
            <a:ext cx="1382489" cy="287323"/>
          </a:xfrm>
          <a:prstGeom prst="rect">
            <a:avLst/>
          </a:prstGeom>
          <a:noFill/>
        </p:spPr>
        <p:txBody>
          <a:bodyPr wrap="square" lIns="0" tIns="0" rIns="0" bIns="0" rtlCol="0">
            <a:spAutoFit/>
          </a:bodyPr>
          <a:lstStyle/>
          <a:p>
            <a:pPr algn="ctr"/>
            <a:r>
              <a:rPr lang="zh-CN" altLang="en-US" sz="1865" b="1" dirty="0">
                <a:latin typeface="字魂105号-简雅黑" panose="00000500000000000000" pitchFamily="2" charset="-122"/>
                <a:ea typeface="字魂105号-简雅黑" panose="00000500000000000000" pitchFamily="2" charset="-122"/>
                <a:sym typeface="字魂105号-简雅黑" panose="00000500000000000000" pitchFamily="2" charset="-122"/>
              </a:rPr>
              <a:t>文字内容</a:t>
            </a:r>
            <a:endParaRPr lang="zh-CN" altLang="en-US" sz="1865"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TextBox 10"/>
          <p:cNvSpPr txBox="1"/>
          <p:nvPr/>
        </p:nvSpPr>
        <p:spPr>
          <a:xfrm>
            <a:off x="1673050" y="2195288"/>
            <a:ext cx="1604421" cy="225767"/>
          </a:xfrm>
          <a:prstGeom prst="rect">
            <a:avLst/>
          </a:prstGeom>
          <a:noFill/>
        </p:spPr>
        <p:txBody>
          <a:bodyPr wrap="square" lIns="0" tIns="0" rIns="0" bIns="0" rtlCol="0">
            <a:spAutoFit/>
          </a:bodyPr>
          <a:lstStyle/>
          <a:p>
            <a:pPr algn="ctr"/>
            <a:r>
              <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点击输入说明文字</a:t>
            </a:r>
            <a:endPar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TextBox 11"/>
          <p:cNvSpPr txBox="1"/>
          <p:nvPr/>
        </p:nvSpPr>
        <p:spPr>
          <a:xfrm>
            <a:off x="1007435" y="3533885"/>
            <a:ext cx="1775091" cy="287323"/>
          </a:xfrm>
          <a:prstGeom prst="rect">
            <a:avLst/>
          </a:prstGeom>
          <a:noFill/>
        </p:spPr>
        <p:txBody>
          <a:bodyPr wrap="square" lIns="0" tIns="0" rIns="0" bIns="0" rtlCol="0">
            <a:spAutoFit/>
          </a:bodyPr>
          <a:lstStyle/>
          <a:p>
            <a:pPr algn="ctr"/>
            <a:r>
              <a:rPr lang="zh-CN" altLang="en-US" sz="1865" b="1" dirty="0">
                <a:latin typeface="字魂105号-简雅黑" panose="00000500000000000000" pitchFamily="2" charset="-122"/>
                <a:ea typeface="字魂105号-简雅黑" panose="00000500000000000000" pitchFamily="2" charset="-122"/>
                <a:sym typeface="字魂105号-简雅黑" panose="00000500000000000000" pitchFamily="2" charset="-122"/>
              </a:rPr>
              <a:t>文字内容</a:t>
            </a:r>
            <a:endParaRPr lang="zh-CN" altLang="en-US" sz="1865"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TextBox 12"/>
          <p:cNvSpPr txBox="1"/>
          <p:nvPr/>
        </p:nvSpPr>
        <p:spPr>
          <a:xfrm>
            <a:off x="1117310" y="3974435"/>
            <a:ext cx="1555341" cy="225767"/>
          </a:xfrm>
          <a:prstGeom prst="rect">
            <a:avLst/>
          </a:prstGeom>
          <a:noFill/>
        </p:spPr>
        <p:txBody>
          <a:bodyPr wrap="square" lIns="0" tIns="0" rIns="0" bIns="0" rtlCol="0">
            <a:spAutoFit/>
          </a:bodyPr>
          <a:lstStyle/>
          <a:p>
            <a:pPr algn="ctr"/>
            <a:r>
              <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点击输入说明文字</a:t>
            </a:r>
            <a:endPar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TextBox 13"/>
          <p:cNvSpPr txBox="1"/>
          <p:nvPr/>
        </p:nvSpPr>
        <p:spPr>
          <a:xfrm>
            <a:off x="1909912" y="5400540"/>
            <a:ext cx="1555341" cy="287323"/>
          </a:xfrm>
          <a:prstGeom prst="rect">
            <a:avLst/>
          </a:prstGeom>
          <a:noFill/>
        </p:spPr>
        <p:txBody>
          <a:bodyPr wrap="square" lIns="0" tIns="0" rIns="0" bIns="0" rtlCol="0">
            <a:spAutoFit/>
          </a:bodyPr>
          <a:lstStyle/>
          <a:p>
            <a:pPr algn="ctr"/>
            <a:r>
              <a:rPr lang="zh-CN" altLang="en-US" sz="1865" b="1" dirty="0">
                <a:latin typeface="字魂105号-简雅黑" panose="00000500000000000000" pitchFamily="2" charset="-122"/>
                <a:ea typeface="字魂105号-简雅黑" panose="00000500000000000000" pitchFamily="2" charset="-122"/>
                <a:sym typeface="字魂105号-简雅黑" panose="00000500000000000000" pitchFamily="2" charset="-122"/>
              </a:rPr>
              <a:t>文字内容</a:t>
            </a:r>
            <a:endParaRPr lang="zh-CN" altLang="en-US" sz="1865" b="1"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TextBox 14"/>
          <p:cNvSpPr txBox="1"/>
          <p:nvPr/>
        </p:nvSpPr>
        <p:spPr>
          <a:xfrm>
            <a:off x="1909912" y="5841090"/>
            <a:ext cx="1555341" cy="225767"/>
          </a:xfrm>
          <a:prstGeom prst="rect">
            <a:avLst/>
          </a:prstGeom>
          <a:noFill/>
        </p:spPr>
        <p:txBody>
          <a:bodyPr wrap="square" lIns="0" tIns="0" rIns="0" bIns="0" rtlCol="0">
            <a:spAutoFit/>
          </a:bodyPr>
          <a:lstStyle/>
          <a:p>
            <a:pPr algn="ctr"/>
            <a:r>
              <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点击输入说明文字</a:t>
            </a:r>
            <a:endPar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TextBox 15"/>
          <p:cNvSpPr txBox="1"/>
          <p:nvPr/>
        </p:nvSpPr>
        <p:spPr>
          <a:xfrm>
            <a:off x="6909306" y="3418673"/>
            <a:ext cx="1382489" cy="820866"/>
          </a:xfrm>
          <a:prstGeom prst="rect">
            <a:avLst/>
          </a:prstGeom>
          <a:noFill/>
        </p:spPr>
        <p:txBody>
          <a:bodyPr wrap="square" lIns="0" tIns="0" rIns="0" bIns="0" rtlCol="0">
            <a:spAutoFit/>
          </a:bodyPr>
          <a:lstStyle/>
          <a:p>
            <a:pPr algn="ctr"/>
            <a:r>
              <a:rPr lang="zh-CN" altLang="en-US" sz="266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文字</a:t>
            </a:r>
            <a:endParaRPr lang="en-US" altLang="zh-CN" sz="266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ctr"/>
            <a:r>
              <a:rPr lang="zh-CN" altLang="en-US" sz="266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内容</a:t>
            </a:r>
            <a:endParaRPr lang="en-US" altLang="zh-CN" sz="266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7" name="组合 16"/>
          <p:cNvGrpSpPr/>
          <p:nvPr/>
        </p:nvGrpSpPr>
        <p:grpSpPr>
          <a:xfrm>
            <a:off x="3722367" y="1290335"/>
            <a:ext cx="1532987" cy="1532987"/>
            <a:chOff x="2791775" y="967751"/>
            <a:chExt cx="1149740" cy="1149740"/>
          </a:xfrm>
        </p:grpSpPr>
        <p:grpSp>
          <p:nvGrpSpPr>
            <p:cNvPr id="18" name="组合 17"/>
            <p:cNvGrpSpPr/>
            <p:nvPr/>
          </p:nvGrpSpPr>
          <p:grpSpPr>
            <a:xfrm>
              <a:off x="2791775" y="967751"/>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9" name="流程图: 联系 18"/>
            <p:cNvSpPr/>
            <p:nvPr/>
          </p:nvSpPr>
          <p:spPr>
            <a:xfrm>
              <a:off x="2887681" y="1063658"/>
              <a:ext cx="957925" cy="957925"/>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KSO_Shape"/>
            <p:cNvSpPr/>
            <p:nvPr/>
          </p:nvSpPr>
          <p:spPr bwMode="auto">
            <a:xfrm>
              <a:off x="3128048" y="1240361"/>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3" name="组合 22"/>
          <p:cNvGrpSpPr/>
          <p:nvPr/>
        </p:nvGrpSpPr>
        <p:grpSpPr>
          <a:xfrm>
            <a:off x="3047108" y="3048141"/>
            <a:ext cx="1532987" cy="1532987"/>
            <a:chOff x="2285331" y="2286106"/>
            <a:chExt cx="1149740" cy="1149740"/>
          </a:xfrm>
        </p:grpSpPr>
        <p:grpSp>
          <p:nvGrpSpPr>
            <p:cNvPr id="24" name="组合 23"/>
            <p:cNvGrpSpPr/>
            <p:nvPr/>
          </p:nvGrpSpPr>
          <p:grpSpPr>
            <a:xfrm>
              <a:off x="2285331" y="2286106"/>
              <a:ext cx="1149740" cy="1149740"/>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5" name="流程图: 联系 24"/>
            <p:cNvSpPr/>
            <p:nvPr/>
          </p:nvSpPr>
          <p:spPr>
            <a:xfrm>
              <a:off x="2381237" y="2382012"/>
              <a:ext cx="957925" cy="957925"/>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6" name="KSO_Shape"/>
            <p:cNvSpPr/>
            <p:nvPr/>
          </p:nvSpPr>
          <p:spPr bwMode="auto">
            <a:xfrm>
              <a:off x="2538735" y="2636786"/>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9" name="组合 28"/>
          <p:cNvGrpSpPr/>
          <p:nvPr/>
        </p:nvGrpSpPr>
        <p:grpSpPr>
          <a:xfrm>
            <a:off x="3911204" y="4680323"/>
            <a:ext cx="1532987" cy="1532987"/>
            <a:chOff x="2933403" y="3510242"/>
            <a:chExt cx="1149740" cy="1149740"/>
          </a:xfrm>
        </p:grpSpPr>
        <p:grpSp>
          <p:nvGrpSpPr>
            <p:cNvPr id="30" name="组合 29"/>
            <p:cNvGrpSpPr/>
            <p:nvPr/>
          </p:nvGrpSpPr>
          <p:grpSpPr>
            <a:xfrm>
              <a:off x="2933403" y="3510242"/>
              <a:ext cx="1149740" cy="1149740"/>
              <a:chOff x="2933403" y="3510242"/>
              <a:chExt cx="1149740" cy="1149740"/>
            </a:xfrm>
          </p:grpSpPr>
          <p:grpSp>
            <p:nvGrpSpPr>
              <p:cNvPr id="32" name="组合 31"/>
              <p:cNvGrpSpPr/>
              <p:nvPr/>
            </p:nvGrpSpPr>
            <p:grpSpPr>
              <a:xfrm>
                <a:off x="2933403" y="3510242"/>
                <a:ext cx="1149740" cy="1149740"/>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3" name="流程图: 联系 32"/>
              <p:cNvSpPr/>
              <p:nvPr/>
            </p:nvSpPr>
            <p:spPr>
              <a:xfrm>
                <a:off x="3033751" y="3606149"/>
                <a:ext cx="957925" cy="957925"/>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KSO_Shape"/>
            <p:cNvSpPr/>
            <p:nvPr/>
          </p:nvSpPr>
          <p:spPr bwMode="auto">
            <a:xfrm>
              <a:off x="3252081" y="3886610"/>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44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44000">
                                          <p:cBhvr additive="base">
                                            <p:cTn id="12"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up)">
                                          <p:cBhvr>
                                            <p:cTn id="49" dur="500"/>
                                            <p:tgtEl>
                                              <p:spTgt spid="3"/>
                                            </p:tgtEl>
                                          </p:cBhvr>
                                        </p:animEffect>
                                      </p:childTnLst>
                                    </p:cTn>
                                  </p:par>
                                </p:childTnLst>
                              </p:cTn>
                            </p:par>
                            <p:par>
                              <p:cTn id="50" fill="hold">
                                <p:stCondLst>
                                  <p:cond delay="4000"/>
                                </p:stCondLst>
                                <p:childTnLst>
                                  <p:par>
                                    <p:cTn id="51" presetID="26"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290">
                                              <p:stCondLst>
                                                <p:cond delay="0"/>
                                              </p:stCondLst>
                                            </p:cTn>
                                            <p:tgtEl>
                                              <p:spTgt spid="10"/>
                                            </p:tgtEl>
                                          </p:cBhvr>
                                        </p:animEffect>
                                        <p:anim calcmode="lin" valueType="num">
                                          <p:cBhvr>
                                            <p:cTn id="5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59" dur="13">
                                              <p:stCondLst>
                                                <p:cond delay="325"/>
                                              </p:stCondLst>
                                            </p:cTn>
                                            <p:tgtEl>
                                              <p:spTgt spid="10"/>
                                            </p:tgtEl>
                                          </p:cBhvr>
                                          <p:to x="100000" y="60000"/>
                                        </p:animScale>
                                        <p:animScale>
                                          <p:cBhvr>
                                            <p:cTn id="60" dur="83" decel="50000">
                                              <p:stCondLst>
                                                <p:cond delay="338"/>
                                              </p:stCondLst>
                                            </p:cTn>
                                            <p:tgtEl>
                                              <p:spTgt spid="10"/>
                                            </p:tgtEl>
                                          </p:cBhvr>
                                          <p:to x="100000" y="100000"/>
                                        </p:animScale>
                                        <p:animScale>
                                          <p:cBhvr>
                                            <p:cTn id="61" dur="13">
                                              <p:stCondLst>
                                                <p:cond delay="656"/>
                                              </p:stCondLst>
                                            </p:cTn>
                                            <p:tgtEl>
                                              <p:spTgt spid="10"/>
                                            </p:tgtEl>
                                          </p:cBhvr>
                                          <p:to x="100000" y="80000"/>
                                        </p:animScale>
                                        <p:animScale>
                                          <p:cBhvr>
                                            <p:cTn id="62" dur="83" decel="50000">
                                              <p:stCondLst>
                                                <p:cond delay="669"/>
                                              </p:stCondLst>
                                            </p:cTn>
                                            <p:tgtEl>
                                              <p:spTgt spid="10"/>
                                            </p:tgtEl>
                                          </p:cBhvr>
                                          <p:to x="100000" y="100000"/>
                                        </p:animScale>
                                        <p:animScale>
                                          <p:cBhvr>
                                            <p:cTn id="63" dur="13">
                                              <p:stCondLst>
                                                <p:cond delay="821"/>
                                              </p:stCondLst>
                                            </p:cTn>
                                            <p:tgtEl>
                                              <p:spTgt spid="10"/>
                                            </p:tgtEl>
                                          </p:cBhvr>
                                          <p:to x="100000" y="90000"/>
                                        </p:animScale>
                                        <p:animScale>
                                          <p:cBhvr>
                                            <p:cTn id="64" dur="83" decel="50000">
                                              <p:stCondLst>
                                                <p:cond delay="834"/>
                                              </p:stCondLst>
                                            </p:cTn>
                                            <p:tgtEl>
                                              <p:spTgt spid="10"/>
                                            </p:tgtEl>
                                          </p:cBhvr>
                                          <p:to x="100000" y="100000"/>
                                        </p:animScale>
                                        <p:animScale>
                                          <p:cBhvr>
                                            <p:cTn id="65" dur="13">
                                              <p:stCondLst>
                                                <p:cond delay="904"/>
                                              </p:stCondLst>
                                            </p:cTn>
                                            <p:tgtEl>
                                              <p:spTgt spid="10"/>
                                            </p:tgtEl>
                                          </p:cBhvr>
                                          <p:to x="100000" y="95000"/>
                                        </p:animScale>
                                        <p:animScale>
                                          <p:cBhvr>
                                            <p:cTn id="66" dur="83" decel="50000">
                                              <p:stCondLst>
                                                <p:cond delay="917"/>
                                              </p:stCondLst>
                                            </p:cTn>
                                            <p:tgtEl>
                                              <p:spTgt spid="10"/>
                                            </p:tgtEl>
                                          </p:cBhvr>
                                          <p:to x="100000" y="100000"/>
                                        </p:animScale>
                                      </p:childTnLst>
                                    </p:cTn>
                                  </p:par>
                                  <p:par>
                                    <p:cTn id="67" presetID="26" presetClass="entr" presetSubtype="0" fill="hold" grpId="0" nodeType="withEffect">
                                      <p:stCondLst>
                                        <p:cond delay="10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290">
                                              <p:stCondLst>
                                                <p:cond delay="0"/>
                                              </p:stCondLst>
                                            </p:cTn>
                                            <p:tgtEl>
                                              <p:spTgt spid="11"/>
                                            </p:tgtEl>
                                          </p:cBhvr>
                                        </p:animEffect>
                                        <p:anim calcmode="lin" valueType="num">
                                          <p:cBhvr>
                                            <p:cTn id="70"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75" dur="13">
                                              <p:stCondLst>
                                                <p:cond delay="325"/>
                                              </p:stCondLst>
                                            </p:cTn>
                                            <p:tgtEl>
                                              <p:spTgt spid="11"/>
                                            </p:tgtEl>
                                          </p:cBhvr>
                                          <p:to x="100000" y="60000"/>
                                        </p:animScale>
                                        <p:animScale>
                                          <p:cBhvr>
                                            <p:cTn id="76" dur="83" decel="50000">
                                              <p:stCondLst>
                                                <p:cond delay="338"/>
                                              </p:stCondLst>
                                            </p:cTn>
                                            <p:tgtEl>
                                              <p:spTgt spid="11"/>
                                            </p:tgtEl>
                                          </p:cBhvr>
                                          <p:to x="100000" y="100000"/>
                                        </p:animScale>
                                        <p:animScale>
                                          <p:cBhvr>
                                            <p:cTn id="77" dur="13">
                                              <p:stCondLst>
                                                <p:cond delay="656"/>
                                              </p:stCondLst>
                                            </p:cTn>
                                            <p:tgtEl>
                                              <p:spTgt spid="11"/>
                                            </p:tgtEl>
                                          </p:cBhvr>
                                          <p:to x="100000" y="80000"/>
                                        </p:animScale>
                                        <p:animScale>
                                          <p:cBhvr>
                                            <p:cTn id="78" dur="83" decel="50000">
                                              <p:stCondLst>
                                                <p:cond delay="669"/>
                                              </p:stCondLst>
                                            </p:cTn>
                                            <p:tgtEl>
                                              <p:spTgt spid="11"/>
                                            </p:tgtEl>
                                          </p:cBhvr>
                                          <p:to x="100000" y="100000"/>
                                        </p:animScale>
                                        <p:animScale>
                                          <p:cBhvr>
                                            <p:cTn id="79" dur="13">
                                              <p:stCondLst>
                                                <p:cond delay="821"/>
                                              </p:stCondLst>
                                            </p:cTn>
                                            <p:tgtEl>
                                              <p:spTgt spid="11"/>
                                            </p:tgtEl>
                                          </p:cBhvr>
                                          <p:to x="100000" y="90000"/>
                                        </p:animScale>
                                        <p:animScale>
                                          <p:cBhvr>
                                            <p:cTn id="80" dur="83" decel="50000">
                                              <p:stCondLst>
                                                <p:cond delay="834"/>
                                              </p:stCondLst>
                                            </p:cTn>
                                            <p:tgtEl>
                                              <p:spTgt spid="11"/>
                                            </p:tgtEl>
                                          </p:cBhvr>
                                          <p:to x="100000" y="100000"/>
                                        </p:animScale>
                                        <p:animScale>
                                          <p:cBhvr>
                                            <p:cTn id="81" dur="13">
                                              <p:stCondLst>
                                                <p:cond delay="904"/>
                                              </p:stCondLst>
                                            </p:cTn>
                                            <p:tgtEl>
                                              <p:spTgt spid="11"/>
                                            </p:tgtEl>
                                          </p:cBhvr>
                                          <p:to x="100000" y="95000"/>
                                        </p:animScale>
                                        <p:animScale>
                                          <p:cBhvr>
                                            <p:cTn id="82" dur="83" decel="50000">
                                              <p:stCondLst>
                                                <p:cond delay="917"/>
                                              </p:stCondLst>
                                            </p:cTn>
                                            <p:tgtEl>
                                              <p:spTgt spid="11"/>
                                            </p:tgtEl>
                                          </p:cBhvr>
                                          <p:to x="100000" y="100000"/>
                                        </p:animScale>
                                      </p:childTnLst>
                                    </p:cTn>
                                  </p:par>
                                  <p:par>
                                    <p:cTn id="83" presetID="26" presetClass="entr" presetSubtype="0" fill="hold" grpId="0" nodeType="withEffect">
                                      <p:stCondLst>
                                        <p:cond delay="200"/>
                                      </p:stCondLst>
                                      <p:childTnLst>
                                        <p:set>
                                          <p:cBhvr>
                                            <p:cTn id="84" dur="1" fill="hold">
                                              <p:stCondLst>
                                                <p:cond delay="0"/>
                                              </p:stCondLst>
                                            </p:cTn>
                                            <p:tgtEl>
                                              <p:spTgt spid="12"/>
                                            </p:tgtEl>
                                            <p:attrNameLst>
                                              <p:attrName>style.visibility</p:attrName>
                                            </p:attrNameLst>
                                          </p:cBhvr>
                                          <p:to>
                                            <p:strVal val="visible"/>
                                          </p:to>
                                        </p:set>
                                        <p:animEffect transition="in" filter="wipe(down)">
                                          <p:cBhvr>
                                            <p:cTn id="85" dur="290">
                                              <p:stCondLst>
                                                <p:cond delay="0"/>
                                              </p:stCondLst>
                                            </p:cTn>
                                            <p:tgtEl>
                                              <p:spTgt spid="12"/>
                                            </p:tgtEl>
                                          </p:cBhvr>
                                        </p:animEffect>
                                        <p:anim calcmode="lin" valueType="num">
                                          <p:cBhvr>
                                            <p:cTn id="86"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7"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8"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9"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90"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91" dur="13">
                                              <p:stCondLst>
                                                <p:cond delay="325"/>
                                              </p:stCondLst>
                                            </p:cTn>
                                            <p:tgtEl>
                                              <p:spTgt spid="12"/>
                                            </p:tgtEl>
                                          </p:cBhvr>
                                          <p:to x="100000" y="60000"/>
                                        </p:animScale>
                                        <p:animScale>
                                          <p:cBhvr>
                                            <p:cTn id="92" dur="83" decel="50000">
                                              <p:stCondLst>
                                                <p:cond delay="338"/>
                                              </p:stCondLst>
                                            </p:cTn>
                                            <p:tgtEl>
                                              <p:spTgt spid="12"/>
                                            </p:tgtEl>
                                          </p:cBhvr>
                                          <p:to x="100000" y="100000"/>
                                        </p:animScale>
                                        <p:animScale>
                                          <p:cBhvr>
                                            <p:cTn id="93" dur="13">
                                              <p:stCondLst>
                                                <p:cond delay="656"/>
                                              </p:stCondLst>
                                            </p:cTn>
                                            <p:tgtEl>
                                              <p:spTgt spid="12"/>
                                            </p:tgtEl>
                                          </p:cBhvr>
                                          <p:to x="100000" y="80000"/>
                                        </p:animScale>
                                        <p:animScale>
                                          <p:cBhvr>
                                            <p:cTn id="94" dur="83" decel="50000">
                                              <p:stCondLst>
                                                <p:cond delay="669"/>
                                              </p:stCondLst>
                                            </p:cTn>
                                            <p:tgtEl>
                                              <p:spTgt spid="12"/>
                                            </p:tgtEl>
                                          </p:cBhvr>
                                          <p:to x="100000" y="100000"/>
                                        </p:animScale>
                                        <p:animScale>
                                          <p:cBhvr>
                                            <p:cTn id="95" dur="13">
                                              <p:stCondLst>
                                                <p:cond delay="821"/>
                                              </p:stCondLst>
                                            </p:cTn>
                                            <p:tgtEl>
                                              <p:spTgt spid="12"/>
                                            </p:tgtEl>
                                          </p:cBhvr>
                                          <p:to x="100000" y="90000"/>
                                        </p:animScale>
                                        <p:animScale>
                                          <p:cBhvr>
                                            <p:cTn id="96" dur="83" decel="50000">
                                              <p:stCondLst>
                                                <p:cond delay="834"/>
                                              </p:stCondLst>
                                            </p:cTn>
                                            <p:tgtEl>
                                              <p:spTgt spid="12"/>
                                            </p:tgtEl>
                                          </p:cBhvr>
                                          <p:to x="100000" y="100000"/>
                                        </p:animScale>
                                        <p:animScale>
                                          <p:cBhvr>
                                            <p:cTn id="97" dur="13">
                                              <p:stCondLst>
                                                <p:cond delay="904"/>
                                              </p:stCondLst>
                                            </p:cTn>
                                            <p:tgtEl>
                                              <p:spTgt spid="12"/>
                                            </p:tgtEl>
                                          </p:cBhvr>
                                          <p:to x="100000" y="95000"/>
                                        </p:animScale>
                                        <p:animScale>
                                          <p:cBhvr>
                                            <p:cTn id="98" dur="83" decel="50000">
                                              <p:stCondLst>
                                                <p:cond delay="917"/>
                                              </p:stCondLst>
                                            </p:cTn>
                                            <p:tgtEl>
                                              <p:spTgt spid="12"/>
                                            </p:tgtEl>
                                          </p:cBhvr>
                                          <p:to x="100000" y="100000"/>
                                        </p:animScale>
                                      </p:childTnLst>
                                    </p:cTn>
                                  </p:par>
                                  <p:par>
                                    <p:cTn id="99" presetID="26" presetClass="entr" presetSubtype="0" fill="hold" grpId="0" nodeType="withEffect">
                                      <p:stCondLst>
                                        <p:cond delay="300"/>
                                      </p:stCondLst>
                                      <p:childTnLst>
                                        <p:set>
                                          <p:cBhvr>
                                            <p:cTn id="100" dur="1" fill="hold">
                                              <p:stCondLst>
                                                <p:cond delay="0"/>
                                              </p:stCondLst>
                                            </p:cTn>
                                            <p:tgtEl>
                                              <p:spTgt spid="13"/>
                                            </p:tgtEl>
                                            <p:attrNameLst>
                                              <p:attrName>style.visibility</p:attrName>
                                            </p:attrNameLst>
                                          </p:cBhvr>
                                          <p:to>
                                            <p:strVal val="visible"/>
                                          </p:to>
                                        </p:set>
                                        <p:animEffect transition="in" filter="wipe(down)">
                                          <p:cBhvr>
                                            <p:cTn id="101" dur="290">
                                              <p:stCondLst>
                                                <p:cond delay="0"/>
                                              </p:stCondLst>
                                            </p:cTn>
                                            <p:tgtEl>
                                              <p:spTgt spid="13"/>
                                            </p:tgtEl>
                                          </p:cBhvr>
                                        </p:animEffect>
                                        <p:anim calcmode="lin" valueType="num">
                                          <p:cBhvr>
                                            <p:cTn id="10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0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0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0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07" dur="13">
                                              <p:stCondLst>
                                                <p:cond delay="325"/>
                                              </p:stCondLst>
                                            </p:cTn>
                                            <p:tgtEl>
                                              <p:spTgt spid="13"/>
                                            </p:tgtEl>
                                          </p:cBhvr>
                                          <p:to x="100000" y="60000"/>
                                        </p:animScale>
                                        <p:animScale>
                                          <p:cBhvr>
                                            <p:cTn id="108" dur="83" decel="50000">
                                              <p:stCondLst>
                                                <p:cond delay="338"/>
                                              </p:stCondLst>
                                            </p:cTn>
                                            <p:tgtEl>
                                              <p:spTgt spid="13"/>
                                            </p:tgtEl>
                                          </p:cBhvr>
                                          <p:to x="100000" y="100000"/>
                                        </p:animScale>
                                        <p:animScale>
                                          <p:cBhvr>
                                            <p:cTn id="109" dur="13">
                                              <p:stCondLst>
                                                <p:cond delay="656"/>
                                              </p:stCondLst>
                                            </p:cTn>
                                            <p:tgtEl>
                                              <p:spTgt spid="13"/>
                                            </p:tgtEl>
                                          </p:cBhvr>
                                          <p:to x="100000" y="80000"/>
                                        </p:animScale>
                                        <p:animScale>
                                          <p:cBhvr>
                                            <p:cTn id="110" dur="83" decel="50000">
                                              <p:stCondLst>
                                                <p:cond delay="669"/>
                                              </p:stCondLst>
                                            </p:cTn>
                                            <p:tgtEl>
                                              <p:spTgt spid="13"/>
                                            </p:tgtEl>
                                          </p:cBhvr>
                                          <p:to x="100000" y="100000"/>
                                        </p:animScale>
                                        <p:animScale>
                                          <p:cBhvr>
                                            <p:cTn id="111" dur="13">
                                              <p:stCondLst>
                                                <p:cond delay="821"/>
                                              </p:stCondLst>
                                            </p:cTn>
                                            <p:tgtEl>
                                              <p:spTgt spid="13"/>
                                            </p:tgtEl>
                                          </p:cBhvr>
                                          <p:to x="100000" y="90000"/>
                                        </p:animScale>
                                        <p:animScale>
                                          <p:cBhvr>
                                            <p:cTn id="112" dur="83" decel="50000">
                                              <p:stCondLst>
                                                <p:cond delay="834"/>
                                              </p:stCondLst>
                                            </p:cTn>
                                            <p:tgtEl>
                                              <p:spTgt spid="13"/>
                                            </p:tgtEl>
                                          </p:cBhvr>
                                          <p:to x="100000" y="100000"/>
                                        </p:animScale>
                                        <p:animScale>
                                          <p:cBhvr>
                                            <p:cTn id="113" dur="13">
                                              <p:stCondLst>
                                                <p:cond delay="904"/>
                                              </p:stCondLst>
                                            </p:cTn>
                                            <p:tgtEl>
                                              <p:spTgt spid="13"/>
                                            </p:tgtEl>
                                          </p:cBhvr>
                                          <p:to x="100000" y="95000"/>
                                        </p:animScale>
                                        <p:animScale>
                                          <p:cBhvr>
                                            <p:cTn id="114" dur="83" decel="50000">
                                              <p:stCondLst>
                                                <p:cond delay="917"/>
                                              </p:stCondLst>
                                            </p:cTn>
                                            <p:tgtEl>
                                              <p:spTgt spid="13"/>
                                            </p:tgtEl>
                                          </p:cBhvr>
                                          <p:to x="100000" y="100000"/>
                                        </p:animScale>
                                      </p:childTnLst>
                                    </p:cTn>
                                  </p:par>
                                  <p:par>
                                    <p:cTn id="115" presetID="26" presetClass="entr" presetSubtype="0" fill="hold" grpId="0" nodeType="withEffect">
                                      <p:stCondLst>
                                        <p:cond delay="400"/>
                                      </p:stCondLst>
                                      <p:childTnLst>
                                        <p:set>
                                          <p:cBhvr>
                                            <p:cTn id="116" dur="1" fill="hold">
                                              <p:stCondLst>
                                                <p:cond delay="0"/>
                                              </p:stCondLst>
                                            </p:cTn>
                                            <p:tgtEl>
                                              <p:spTgt spid="14"/>
                                            </p:tgtEl>
                                            <p:attrNameLst>
                                              <p:attrName>style.visibility</p:attrName>
                                            </p:attrNameLst>
                                          </p:cBhvr>
                                          <p:to>
                                            <p:strVal val="visible"/>
                                          </p:to>
                                        </p:set>
                                        <p:animEffect transition="in" filter="wipe(down)">
                                          <p:cBhvr>
                                            <p:cTn id="117" dur="290">
                                              <p:stCondLst>
                                                <p:cond delay="0"/>
                                              </p:stCondLst>
                                            </p:cTn>
                                            <p:tgtEl>
                                              <p:spTgt spid="14"/>
                                            </p:tgtEl>
                                          </p:cBhvr>
                                        </p:animEffect>
                                        <p:anim calcmode="lin" valueType="num">
                                          <p:cBhvr>
                                            <p:cTn id="11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1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2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2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23" dur="13">
                                              <p:stCondLst>
                                                <p:cond delay="325"/>
                                              </p:stCondLst>
                                            </p:cTn>
                                            <p:tgtEl>
                                              <p:spTgt spid="14"/>
                                            </p:tgtEl>
                                          </p:cBhvr>
                                          <p:to x="100000" y="60000"/>
                                        </p:animScale>
                                        <p:animScale>
                                          <p:cBhvr>
                                            <p:cTn id="124" dur="83" decel="50000">
                                              <p:stCondLst>
                                                <p:cond delay="338"/>
                                              </p:stCondLst>
                                            </p:cTn>
                                            <p:tgtEl>
                                              <p:spTgt spid="14"/>
                                            </p:tgtEl>
                                          </p:cBhvr>
                                          <p:to x="100000" y="100000"/>
                                        </p:animScale>
                                        <p:animScale>
                                          <p:cBhvr>
                                            <p:cTn id="125" dur="13">
                                              <p:stCondLst>
                                                <p:cond delay="656"/>
                                              </p:stCondLst>
                                            </p:cTn>
                                            <p:tgtEl>
                                              <p:spTgt spid="14"/>
                                            </p:tgtEl>
                                          </p:cBhvr>
                                          <p:to x="100000" y="80000"/>
                                        </p:animScale>
                                        <p:animScale>
                                          <p:cBhvr>
                                            <p:cTn id="126" dur="83" decel="50000">
                                              <p:stCondLst>
                                                <p:cond delay="669"/>
                                              </p:stCondLst>
                                            </p:cTn>
                                            <p:tgtEl>
                                              <p:spTgt spid="14"/>
                                            </p:tgtEl>
                                          </p:cBhvr>
                                          <p:to x="100000" y="100000"/>
                                        </p:animScale>
                                        <p:animScale>
                                          <p:cBhvr>
                                            <p:cTn id="127" dur="13">
                                              <p:stCondLst>
                                                <p:cond delay="821"/>
                                              </p:stCondLst>
                                            </p:cTn>
                                            <p:tgtEl>
                                              <p:spTgt spid="14"/>
                                            </p:tgtEl>
                                          </p:cBhvr>
                                          <p:to x="100000" y="90000"/>
                                        </p:animScale>
                                        <p:animScale>
                                          <p:cBhvr>
                                            <p:cTn id="128" dur="83" decel="50000">
                                              <p:stCondLst>
                                                <p:cond delay="834"/>
                                              </p:stCondLst>
                                            </p:cTn>
                                            <p:tgtEl>
                                              <p:spTgt spid="14"/>
                                            </p:tgtEl>
                                          </p:cBhvr>
                                          <p:to x="100000" y="100000"/>
                                        </p:animScale>
                                        <p:animScale>
                                          <p:cBhvr>
                                            <p:cTn id="129" dur="13">
                                              <p:stCondLst>
                                                <p:cond delay="904"/>
                                              </p:stCondLst>
                                            </p:cTn>
                                            <p:tgtEl>
                                              <p:spTgt spid="14"/>
                                            </p:tgtEl>
                                          </p:cBhvr>
                                          <p:to x="100000" y="95000"/>
                                        </p:animScale>
                                        <p:animScale>
                                          <p:cBhvr>
                                            <p:cTn id="130" dur="83" decel="50000">
                                              <p:stCondLst>
                                                <p:cond delay="917"/>
                                              </p:stCondLst>
                                            </p:cTn>
                                            <p:tgtEl>
                                              <p:spTgt spid="14"/>
                                            </p:tgtEl>
                                          </p:cBhvr>
                                          <p:to x="100000" y="100000"/>
                                        </p:animScale>
                                      </p:childTnLst>
                                    </p:cTn>
                                  </p:par>
                                  <p:par>
                                    <p:cTn id="131" presetID="26" presetClass="entr" presetSubtype="0" fill="hold" grpId="0" nodeType="withEffect">
                                      <p:stCondLst>
                                        <p:cond delay="50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290">
                                              <p:stCondLst>
                                                <p:cond delay="0"/>
                                              </p:stCondLst>
                                            </p:cTn>
                                            <p:tgtEl>
                                              <p:spTgt spid="15"/>
                                            </p:tgtEl>
                                          </p:cBhvr>
                                        </p:animEffect>
                                        <p:anim calcmode="lin" valueType="num">
                                          <p:cBhvr>
                                            <p:cTn id="134"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35"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6"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37"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38"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39" dur="13">
                                              <p:stCondLst>
                                                <p:cond delay="325"/>
                                              </p:stCondLst>
                                            </p:cTn>
                                            <p:tgtEl>
                                              <p:spTgt spid="15"/>
                                            </p:tgtEl>
                                          </p:cBhvr>
                                          <p:to x="100000" y="60000"/>
                                        </p:animScale>
                                        <p:animScale>
                                          <p:cBhvr>
                                            <p:cTn id="140" dur="83" decel="50000">
                                              <p:stCondLst>
                                                <p:cond delay="338"/>
                                              </p:stCondLst>
                                            </p:cTn>
                                            <p:tgtEl>
                                              <p:spTgt spid="15"/>
                                            </p:tgtEl>
                                          </p:cBhvr>
                                          <p:to x="100000" y="100000"/>
                                        </p:animScale>
                                        <p:animScale>
                                          <p:cBhvr>
                                            <p:cTn id="141" dur="13">
                                              <p:stCondLst>
                                                <p:cond delay="656"/>
                                              </p:stCondLst>
                                            </p:cTn>
                                            <p:tgtEl>
                                              <p:spTgt spid="15"/>
                                            </p:tgtEl>
                                          </p:cBhvr>
                                          <p:to x="100000" y="80000"/>
                                        </p:animScale>
                                        <p:animScale>
                                          <p:cBhvr>
                                            <p:cTn id="142" dur="83" decel="50000">
                                              <p:stCondLst>
                                                <p:cond delay="669"/>
                                              </p:stCondLst>
                                            </p:cTn>
                                            <p:tgtEl>
                                              <p:spTgt spid="15"/>
                                            </p:tgtEl>
                                          </p:cBhvr>
                                          <p:to x="100000" y="100000"/>
                                        </p:animScale>
                                        <p:animScale>
                                          <p:cBhvr>
                                            <p:cTn id="143" dur="13">
                                              <p:stCondLst>
                                                <p:cond delay="821"/>
                                              </p:stCondLst>
                                            </p:cTn>
                                            <p:tgtEl>
                                              <p:spTgt spid="15"/>
                                            </p:tgtEl>
                                          </p:cBhvr>
                                          <p:to x="100000" y="90000"/>
                                        </p:animScale>
                                        <p:animScale>
                                          <p:cBhvr>
                                            <p:cTn id="144" dur="83" decel="50000">
                                              <p:stCondLst>
                                                <p:cond delay="834"/>
                                              </p:stCondLst>
                                            </p:cTn>
                                            <p:tgtEl>
                                              <p:spTgt spid="15"/>
                                            </p:tgtEl>
                                          </p:cBhvr>
                                          <p:to x="100000" y="100000"/>
                                        </p:animScale>
                                        <p:animScale>
                                          <p:cBhvr>
                                            <p:cTn id="145" dur="13">
                                              <p:stCondLst>
                                                <p:cond delay="904"/>
                                              </p:stCondLst>
                                            </p:cTn>
                                            <p:tgtEl>
                                              <p:spTgt spid="15"/>
                                            </p:tgtEl>
                                          </p:cBhvr>
                                          <p:to x="100000" y="95000"/>
                                        </p:animScale>
                                        <p:animScale>
                                          <p:cBhvr>
                                            <p:cTn id="146" dur="83" decel="50000">
                                              <p:stCondLst>
                                                <p:cond delay="917"/>
                                              </p:stCondLst>
                                            </p:cTn>
                                            <p:tgtEl>
                                              <p:spTgt spid="15"/>
                                            </p:tgtEl>
                                          </p:cBhvr>
                                          <p:to x="100000" y="100000"/>
                                        </p:animScale>
                                      </p:childTnLst>
                                    </p:cTn>
                                  </p:par>
                                </p:childTnLst>
                              </p:cTn>
                            </p:par>
                            <p:par>
                              <p:cTn id="147" fill="hold">
                                <p:stCondLst>
                                  <p:cond delay="5000"/>
                                </p:stCondLst>
                                <p:childTnLst>
                                  <p:par>
                                    <p:cTn id="148" presetID="22" presetClass="entr" presetSubtype="1" fill="hold" grpId="0" nodeType="afterEffect">
                                      <p:stCondLst>
                                        <p:cond delay="0"/>
                                      </p:stCondLst>
                                      <p:childTnLst>
                                        <p:set>
                                          <p:cBhvr>
                                            <p:cTn id="149" dur="1" fill="hold">
                                              <p:stCondLst>
                                                <p:cond delay="0"/>
                                              </p:stCondLst>
                                            </p:cTn>
                                            <p:tgtEl>
                                              <p:spTgt spid="9"/>
                                            </p:tgtEl>
                                            <p:attrNameLst>
                                              <p:attrName>style.visibility</p:attrName>
                                            </p:attrNameLst>
                                          </p:cBhvr>
                                          <p:to>
                                            <p:strVal val="visible"/>
                                          </p:to>
                                        </p:set>
                                        <p:animEffect transition="in" filter="wipe(up)">
                                          <p:cBhvr>
                                            <p:cTn id="15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up)">
                                          <p:cBhvr>
                                            <p:cTn id="49" dur="500"/>
                                            <p:tgtEl>
                                              <p:spTgt spid="3"/>
                                            </p:tgtEl>
                                          </p:cBhvr>
                                        </p:animEffect>
                                      </p:childTnLst>
                                    </p:cTn>
                                  </p:par>
                                </p:childTnLst>
                              </p:cTn>
                            </p:par>
                            <p:par>
                              <p:cTn id="50" fill="hold">
                                <p:stCondLst>
                                  <p:cond delay="4000"/>
                                </p:stCondLst>
                                <p:childTnLst>
                                  <p:par>
                                    <p:cTn id="51" presetID="26"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290">
                                              <p:stCondLst>
                                                <p:cond delay="0"/>
                                              </p:stCondLst>
                                            </p:cTn>
                                            <p:tgtEl>
                                              <p:spTgt spid="10"/>
                                            </p:tgtEl>
                                          </p:cBhvr>
                                        </p:animEffect>
                                        <p:anim calcmode="lin" valueType="num">
                                          <p:cBhvr>
                                            <p:cTn id="5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59" dur="13">
                                              <p:stCondLst>
                                                <p:cond delay="325"/>
                                              </p:stCondLst>
                                            </p:cTn>
                                            <p:tgtEl>
                                              <p:spTgt spid="10"/>
                                            </p:tgtEl>
                                          </p:cBhvr>
                                          <p:to x="100000" y="60000"/>
                                        </p:animScale>
                                        <p:animScale>
                                          <p:cBhvr>
                                            <p:cTn id="60" dur="83" decel="50000">
                                              <p:stCondLst>
                                                <p:cond delay="338"/>
                                              </p:stCondLst>
                                            </p:cTn>
                                            <p:tgtEl>
                                              <p:spTgt spid="10"/>
                                            </p:tgtEl>
                                          </p:cBhvr>
                                          <p:to x="100000" y="100000"/>
                                        </p:animScale>
                                        <p:animScale>
                                          <p:cBhvr>
                                            <p:cTn id="61" dur="13">
                                              <p:stCondLst>
                                                <p:cond delay="656"/>
                                              </p:stCondLst>
                                            </p:cTn>
                                            <p:tgtEl>
                                              <p:spTgt spid="10"/>
                                            </p:tgtEl>
                                          </p:cBhvr>
                                          <p:to x="100000" y="80000"/>
                                        </p:animScale>
                                        <p:animScale>
                                          <p:cBhvr>
                                            <p:cTn id="62" dur="83" decel="50000">
                                              <p:stCondLst>
                                                <p:cond delay="669"/>
                                              </p:stCondLst>
                                            </p:cTn>
                                            <p:tgtEl>
                                              <p:spTgt spid="10"/>
                                            </p:tgtEl>
                                          </p:cBhvr>
                                          <p:to x="100000" y="100000"/>
                                        </p:animScale>
                                        <p:animScale>
                                          <p:cBhvr>
                                            <p:cTn id="63" dur="13">
                                              <p:stCondLst>
                                                <p:cond delay="821"/>
                                              </p:stCondLst>
                                            </p:cTn>
                                            <p:tgtEl>
                                              <p:spTgt spid="10"/>
                                            </p:tgtEl>
                                          </p:cBhvr>
                                          <p:to x="100000" y="90000"/>
                                        </p:animScale>
                                        <p:animScale>
                                          <p:cBhvr>
                                            <p:cTn id="64" dur="83" decel="50000">
                                              <p:stCondLst>
                                                <p:cond delay="834"/>
                                              </p:stCondLst>
                                            </p:cTn>
                                            <p:tgtEl>
                                              <p:spTgt spid="10"/>
                                            </p:tgtEl>
                                          </p:cBhvr>
                                          <p:to x="100000" y="100000"/>
                                        </p:animScale>
                                        <p:animScale>
                                          <p:cBhvr>
                                            <p:cTn id="65" dur="13">
                                              <p:stCondLst>
                                                <p:cond delay="904"/>
                                              </p:stCondLst>
                                            </p:cTn>
                                            <p:tgtEl>
                                              <p:spTgt spid="10"/>
                                            </p:tgtEl>
                                          </p:cBhvr>
                                          <p:to x="100000" y="95000"/>
                                        </p:animScale>
                                        <p:animScale>
                                          <p:cBhvr>
                                            <p:cTn id="66" dur="83" decel="50000">
                                              <p:stCondLst>
                                                <p:cond delay="917"/>
                                              </p:stCondLst>
                                            </p:cTn>
                                            <p:tgtEl>
                                              <p:spTgt spid="10"/>
                                            </p:tgtEl>
                                          </p:cBhvr>
                                          <p:to x="100000" y="100000"/>
                                        </p:animScale>
                                      </p:childTnLst>
                                    </p:cTn>
                                  </p:par>
                                  <p:par>
                                    <p:cTn id="67" presetID="26" presetClass="entr" presetSubtype="0" fill="hold" grpId="0" nodeType="withEffect">
                                      <p:stCondLst>
                                        <p:cond delay="10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290">
                                              <p:stCondLst>
                                                <p:cond delay="0"/>
                                              </p:stCondLst>
                                            </p:cTn>
                                            <p:tgtEl>
                                              <p:spTgt spid="11"/>
                                            </p:tgtEl>
                                          </p:cBhvr>
                                        </p:animEffect>
                                        <p:anim calcmode="lin" valueType="num">
                                          <p:cBhvr>
                                            <p:cTn id="70"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75" dur="13">
                                              <p:stCondLst>
                                                <p:cond delay="325"/>
                                              </p:stCondLst>
                                            </p:cTn>
                                            <p:tgtEl>
                                              <p:spTgt spid="11"/>
                                            </p:tgtEl>
                                          </p:cBhvr>
                                          <p:to x="100000" y="60000"/>
                                        </p:animScale>
                                        <p:animScale>
                                          <p:cBhvr>
                                            <p:cTn id="76" dur="83" decel="50000">
                                              <p:stCondLst>
                                                <p:cond delay="338"/>
                                              </p:stCondLst>
                                            </p:cTn>
                                            <p:tgtEl>
                                              <p:spTgt spid="11"/>
                                            </p:tgtEl>
                                          </p:cBhvr>
                                          <p:to x="100000" y="100000"/>
                                        </p:animScale>
                                        <p:animScale>
                                          <p:cBhvr>
                                            <p:cTn id="77" dur="13">
                                              <p:stCondLst>
                                                <p:cond delay="656"/>
                                              </p:stCondLst>
                                            </p:cTn>
                                            <p:tgtEl>
                                              <p:spTgt spid="11"/>
                                            </p:tgtEl>
                                          </p:cBhvr>
                                          <p:to x="100000" y="80000"/>
                                        </p:animScale>
                                        <p:animScale>
                                          <p:cBhvr>
                                            <p:cTn id="78" dur="83" decel="50000">
                                              <p:stCondLst>
                                                <p:cond delay="669"/>
                                              </p:stCondLst>
                                            </p:cTn>
                                            <p:tgtEl>
                                              <p:spTgt spid="11"/>
                                            </p:tgtEl>
                                          </p:cBhvr>
                                          <p:to x="100000" y="100000"/>
                                        </p:animScale>
                                        <p:animScale>
                                          <p:cBhvr>
                                            <p:cTn id="79" dur="13">
                                              <p:stCondLst>
                                                <p:cond delay="821"/>
                                              </p:stCondLst>
                                            </p:cTn>
                                            <p:tgtEl>
                                              <p:spTgt spid="11"/>
                                            </p:tgtEl>
                                          </p:cBhvr>
                                          <p:to x="100000" y="90000"/>
                                        </p:animScale>
                                        <p:animScale>
                                          <p:cBhvr>
                                            <p:cTn id="80" dur="83" decel="50000">
                                              <p:stCondLst>
                                                <p:cond delay="834"/>
                                              </p:stCondLst>
                                            </p:cTn>
                                            <p:tgtEl>
                                              <p:spTgt spid="11"/>
                                            </p:tgtEl>
                                          </p:cBhvr>
                                          <p:to x="100000" y="100000"/>
                                        </p:animScale>
                                        <p:animScale>
                                          <p:cBhvr>
                                            <p:cTn id="81" dur="13">
                                              <p:stCondLst>
                                                <p:cond delay="904"/>
                                              </p:stCondLst>
                                            </p:cTn>
                                            <p:tgtEl>
                                              <p:spTgt spid="11"/>
                                            </p:tgtEl>
                                          </p:cBhvr>
                                          <p:to x="100000" y="95000"/>
                                        </p:animScale>
                                        <p:animScale>
                                          <p:cBhvr>
                                            <p:cTn id="82" dur="83" decel="50000">
                                              <p:stCondLst>
                                                <p:cond delay="917"/>
                                              </p:stCondLst>
                                            </p:cTn>
                                            <p:tgtEl>
                                              <p:spTgt spid="11"/>
                                            </p:tgtEl>
                                          </p:cBhvr>
                                          <p:to x="100000" y="100000"/>
                                        </p:animScale>
                                      </p:childTnLst>
                                    </p:cTn>
                                  </p:par>
                                  <p:par>
                                    <p:cTn id="83" presetID="26" presetClass="entr" presetSubtype="0" fill="hold" grpId="0" nodeType="withEffect">
                                      <p:stCondLst>
                                        <p:cond delay="200"/>
                                      </p:stCondLst>
                                      <p:childTnLst>
                                        <p:set>
                                          <p:cBhvr>
                                            <p:cTn id="84" dur="1" fill="hold">
                                              <p:stCondLst>
                                                <p:cond delay="0"/>
                                              </p:stCondLst>
                                            </p:cTn>
                                            <p:tgtEl>
                                              <p:spTgt spid="12"/>
                                            </p:tgtEl>
                                            <p:attrNameLst>
                                              <p:attrName>style.visibility</p:attrName>
                                            </p:attrNameLst>
                                          </p:cBhvr>
                                          <p:to>
                                            <p:strVal val="visible"/>
                                          </p:to>
                                        </p:set>
                                        <p:animEffect transition="in" filter="wipe(down)">
                                          <p:cBhvr>
                                            <p:cTn id="85" dur="290">
                                              <p:stCondLst>
                                                <p:cond delay="0"/>
                                              </p:stCondLst>
                                            </p:cTn>
                                            <p:tgtEl>
                                              <p:spTgt spid="12"/>
                                            </p:tgtEl>
                                          </p:cBhvr>
                                        </p:animEffect>
                                        <p:anim calcmode="lin" valueType="num">
                                          <p:cBhvr>
                                            <p:cTn id="86"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7"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8"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9"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90"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91" dur="13">
                                              <p:stCondLst>
                                                <p:cond delay="325"/>
                                              </p:stCondLst>
                                            </p:cTn>
                                            <p:tgtEl>
                                              <p:spTgt spid="12"/>
                                            </p:tgtEl>
                                          </p:cBhvr>
                                          <p:to x="100000" y="60000"/>
                                        </p:animScale>
                                        <p:animScale>
                                          <p:cBhvr>
                                            <p:cTn id="92" dur="83" decel="50000">
                                              <p:stCondLst>
                                                <p:cond delay="338"/>
                                              </p:stCondLst>
                                            </p:cTn>
                                            <p:tgtEl>
                                              <p:spTgt spid="12"/>
                                            </p:tgtEl>
                                          </p:cBhvr>
                                          <p:to x="100000" y="100000"/>
                                        </p:animScale>
                                        <p:animScale>
                                          <p:cBhvr>
                                            <p:cTn id="93" dur="13">
                                              <p:stCondLst>
                                                <p:cond delay="656"/>
                                              </p:stCondLst>
                                            </p:cTn>
                                            <p:tgtEl>
                                              <p:spTgt spid="12"/>
                                            </p:tgtEl>
                                          </p:cBhvr>
                                          <p:to x="100000" y="80000"/>
                                        </p:animScale>
                                        <p:animScale>
                                          <p:cBhvr>
                                            <p:cTn id="94" dur="83" decel="50000">
                                              <p:stCondLst>
                                                <p:cond delay="669"/>
                                              </p:stCondLst>
                                            </p:cTn>
                                            <p:tgtEl>
                                              <p:spTgt spid="12"/>
                                            </p:tgtEl>
                                          </p:cBhvr>
                                          <p:to x="100000" y="100000"/>
                                        </p:animScale>
                                        <p:animScale>
                                          <p:cBhvr>
                                            <p:cTn id="95" dur="13">
                                              <p:stCondLst>
                                                <p:cond delay="821"/>
                                              </p:stCondLst>
                                            </p:cTn>
                                            <p:tgtEl>
                                              <p:spTgt spid="12"/>
                                            </p:tgtEl>
                                          </p:cBhvr>
                                          <p:to x="100000" y="90000"/>
                                        </p:animScale>
                                        <p:animScale>
                                          <p:cBhvr>
                                            <p:cTn id="96" dur="83" decel="50000">
                                              <p:stCondLst>
                                                <p:cond delay="834"/>
                                              </p:stCondLst>
                                            </p:cTn>
                                            <p:tgtEl>
                                              <p:spTgt spid="12"/>
                                            </p:tgtEl>
                                          </p:cBhvr>
                                          <p:to x="100000" y="100000"/>
                                        </p:animScale>
                                        <p:animScale>
                                          <p:cBhvr>
                                            <p:cTn id="97" dur="13">
                                              <p:stCondLst>
                                                <p:cond delay="904"/>
                                              </p:stCondLst>
                                            </p:cTn>
                                            <p:tgtEl>
                                              <p:spTgt spid="12"/>
                                            </p:tgtEl>
                                          </p:cBhvr>
                                          <p:to x="100000" y="95000"/>
                                        </p:animScale>
                                        <p:animScale>
                                          <p:cBhvr>
                                            <p:cTn id="98" dur="83" decel="50000">
                                              <p:stCondLst>
                                                <p:cond delay="917"/>
                                              </p:stCondLst>
                                            </p:cTn>
                                            <p:tgtEl>
                                              <p:spTgt spid="12"/>
                                            </p:tgtEl>
                                          </p:cBhvr>
                                          <p:to x="100000" y="100000"/>
                                        </p:animScale>
                                      </p:childTnLst>
                                    </p:cTn>
                                  </p:par>
                                  <p:par>
                                    <p:cTn id="99" presetID="26" presetClass="entr" presetSubtype="0" fill="hold" grpId="0" nodeType="withEffect">
                                      <p:stCondLst>
                                        <p:cond delay="300"/>
                                      </p:stCondLst>
                                      <p:childTnLst>
                                        <p:set>
                                          <p:cBhvr>
                                            <p:cTn id="100" dur="1" fill="hold">
                                              <p:stCondLst>
                                                <p:cond delay="0"/>
                                              </p:stCondLst>
                                            </p:cTn>
                                            <p:tgtEl>
                                              <p:spTgt spid="13"/>
                                            </p:tgtEl>
                                            <p:attrNameLst>
                                              <p:attrName>style.visibility</p:attrName>
                                            </p:attrNameLst>
                                          </p:cBhvr>
                                          <p:to>
                                            <p:strVal val="visible"/>
                                          </p:to>
                                        </p:set>
                                        <p:animEffect transition="in" filter="wipe(down)">
                                          <p:cBhvr>
                                            <p:cTn id="101" dur="290">
                                              <p:stCondLst>
                                                <p:cond delay="0"/>
                                              </p:stCondLst>
                                            </p:cTn>
                                            <p:tgtEl>
                                              <p:spTgt spid="13"/>
                                            </p:tgtEl>
                                          </p:cBhvr>
                                        </p:animEffect>
                                        <p:anim calcmode="lin" valueType="num">
                                          <p:cBhvr>
                                            <p:cTn id="10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0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0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0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07" dur="13">
                                              <p:stCondLst>
                                                <p:cond delay="325"/>
                                              </p:stCondLst>
                                            </p:cTn>
                                            <p:tgtEl>
                                              <p:spTgt spid="13"/>
                                            </p:tgtEl>
                                          </p:cBhvr>
                                          <p:to x="100000" y="60000"/>
                                        </p:animScale>
                                        <p:animScale>
                                          <p:cBhvr>
                                            <p:cTn id="108" dur="83" decel="50000">
                                              <p:stCondLst>
                                                <p:cond delay="338"/>
                                              </p:stCondLst>
                                            </p:cTn>
                                            <p:tgtEl>
                                              <p:spTgt spid="13"/>
                                            </p:tgtEl>
                                          </p:cBhvr>
                                          <p:to x="100000" y="100000"/>
                                        </p:animScale>
                                        <p:animScale>
                                          <p:cBhvr>
                                            <p:cTn id="109" dur="13">
                                              <p:stCondLst>
                                                <p:cond delay="656"/>
                                              </p:stCondLst>
                                            </p:cTn>
                                            <p:tgtEl>
                                              <p:spTgt spid="13"/>
                                            </p:tgtEl>
                                          </p:cBhvr>
                                          <p:to x="100000" y="80000"/>
                                        </p:animScale>
                                        <p:animScale>
                                          <p:cBhvr>
                                            <p:cTn id="110" dur="83" decel="50000">
                                              <p:stCondLst>
                                                <p:cond delay="669"/>
                                              </p:stCondLst>
                                            </p:cTn>
                                            <p:tgtEl>
                                              <p:spTgt spid="13"/>
                                            </p:tgtEl>
                                          </p:cBhvr>
                                          <p:to x="100000" y="100000"/>
                                        </p:animScale>
                                        <p:animScale>
                                          <p:cBhvr>
                                            <p:cTn id="111" dur="13">
                                              <p:stCondLst>
                                                <p:cond delay="821"/>
                                              </p:stCondLst>
                                            </p:cTn>
                                            <p:tgtEl>
                                              <p:spTgt spid="13"/>
                                            </p:tgtEl>
                                          </p:cBhvr>
                                          <p:to x="100000" y="90000"/>
                                        </p:animScale>
                                        <p:animScale>
                                          <p:cBhvr>
                                            <p:cTn id="112" dur="83" decel="50000">
                                              <p:stCondLst>
                                                <p:cond delay="834"/>
                                              </p:stCondLst>
                                            </p:cTn>
                                            <p:tgtEl>
                                              <p:spTgt spid="13"/>
                                            </p:tgtEl>
                                          </p:cBhvr>
                                          <p:to x="100000" y="100000"/>
                                        </p:animScale>
                                        <p:animScale>
                                          <p:cBhvr>
                                            <p:cTn id="113" dur="13">
                                              <p:stCondLst>
                                                <p:cond delay="904"/>
                                              </p:stCondLst>
                                            </p:cTn>
                                            <p:tgtEl>
                                              <p:spTgt spid="13"/>
                                            </p:tgtEl>
                                          </p:cBhvr>
                                          <p:to x="100000" y="95000"/>
                                        </p:animScale>
                                        <p:animScale>
                                          <p:cBhvr>
                                            <p:cTn id="114" dur="83" decel="50000">
                                              <p:stCondLst>
                                                <p:cond delay="917"/>
                                              </p:stCondLst>
                                            </p:cTn>
                                            <p:tgtEl>
                                              <p:spTgt spid="13"/>
                                            </p:tgtEl>
                                          </p:cBhvr>
                                          <p:to x="100000" y="100000"/>
                                        </p:animScale>
                                      </p:childTnLst>
                                    </p:cTn>
                                  </p:par>
                                  <p:par>
                                    <p:cTn id="115" presetID="26" presetClass="entr" presetSubtype="0" fill="hold" grpId="0" nodeType="withEffect">
                                      <p:stCondLst>
                                        <p:cond delay="400"/>
                                      </p:stCondLst>
                                      <p:childTnLst>
                                        <p:set>
                                          <p:cBhvr>
                                            <p:cTn id="116" dur="1" fill="hold">
                                              <p:stCondLst>
                                                <p:cond delay="0"/>
                                              </p:stCondLst>
                                            </p:cTn>
                                            <p:tgtEl>
                                              <p:spTgt spid="14"/>
                                            </p:tgtEl>
                                            <p:attrNameLst>
                                              <p:attrName>style.visibility</p:attrName>
                                            </p:attrNameLst>
                                          </p:cBhvr>
                                          <p:to>
                                            <p:strVal val="visible"/>
                                          </p:to>
                                        </p:set>
                                        <p:animEffect transition="in" filter="wipe(down)">
                                          <p:cBhvr>
                                            <p:cTn id="117" dur="290">
                                              <p:stCondLst>
                                                <p:cond delay="0"/>
                                              </p:stCondLst>
                                            </p:cTn>
                                            <p:tgtEl>
                                              <p:spTgt spid="14"/>
                                            </p:tgtEl>
                                          </p:cBhvr>
                                        </p:animEffect>
                                        <p:anim calcmode="lin" valueType="num">
                                          <p:cBhvr>
                                            <p:cTn id="11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1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2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2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23" dur="13">
                                              <p:stCondLst>
                                                <p:cond delay="325"/>
                                              </p:stCondLst>
                                            </p:cTn>
                                            <p:tgtEl>
                                              <p:spTgt spid="14"/>
                                            </p:tgtEl>
                                          </p:cBhvr>
                                          <p:to x="100000" y="60000"/>
                                        </p:animScale>
                                        <p:animScale>
                                          <p:cBhvr>
                                            <p:cTn id="124" dur="83" decel="50000">
                                              <p:stCondLst>
                                                <p:cond delay="338"/>
                                              </p:stCondLst>
                                            </p:cTn>
                                            <p:tgtEl>
                                              <p:spTgt spid="14"/>
                                            </p:tgtEl>
                                          </p:cBhvr>
                                          <p:to x="100000" y="100000"/>
                                        </p:animScale>
                                        <p:animScale>
                                          <p:cBhvr>
                                            <p:cTn id="125" dur="13">
                                              <p:stCondLst>
                                                <p:cond delay="656"/>
                                              </p:stCondLst>
                                            </p:cTn>
                                            <p:tgtEl>
                                              <p:spTgt spid="14"/>
                                            </p:tgtEl>
                                          </p:cBhvr>
                                          <p:to x="100000" y="80000"/>
                                        </p:animScale>
                                        <p:animScale>
                                          <p:cBhvr>
                                            <p:cTn id="126" dur="83" decel="50000">
                                              <p:stCondLst>
                                                <p:cond delay="669"/>
                                              </p:stCondLst>
                                            </p:cTn>
                                            <p:tgtEl>
                                              <p:spTgt spid="14"/>
                                            </p:tgtEl>
                                          </p:cBhvr>
                                          <p:to x="100000" y="100000"/>
                                        </p:animScale>
                                        <p:animScale>
                                          <p:cBhvr>
                                            <p:cTn id="127" dur="13">
                                              <p:stCondLst>
                                                <p:cond delay="821"/>
                                              </p:stCondLst>
                                            </p:cTn>
                                            <p:tgtEl>
                                              <p:spTgt spid="14"/>
                                            </p:tgtEl>
                                          </p:cBhvr>
                                          <p:to x="100000" y="90000"/>
                                        </p:animScale>
                                        <p:animScale>
                                          <p:cBhvr>
                                            <p:cTn id="128" dur="83" decel="50000">
                                              <p:stCondLst>
                                                <p:cond delay="834"/>
                                              </p:stCondLst>
                                            </p:cTn>
                                            <p:tgtEl>
                                              <p:spTgt spid="14"/>
                                            </p:tgtEl>
                                          </p:cBhvr>
                                          <p:to x="100000" y="100000"/>
                                        </p:animScale>
                                        <p:animScale>
                                          <p:cBhvr>
                                            <p:cTn id="129" dur="13">
                                              <p:stCondLst>
                                                <p:cond delay="904"/>
                                              </p:stCondLst>
                                            </p:cTn>
                                            <p:tgtEl>
                                              <p:spTgt spid="14"/>
                                            </p:tgtEl>
                                          </p:cBhvr>
                                          <p:to x="100000" y="95000"/>
                                        </p:animScale>
                                        <p:animScale>
                                          <p:cBhvr>
                                            <p:cTn id="130" dur="83" decel="50000">
                                              <p:stCondLst>
                                                <p:cond delay="917"/>
                                              </p:stCondLst>
                                            </p:cTn>
                                            <p:tgtEl>
                                              <p:spTgt spid="14"/>
                                            </p:tgtEl>
                                          </p:cBhvr>
                                          <p:to x="100000" y="100000"/>
                                        </p:animScale>
                                      </p:childTnLst>
                                    </p:cTn>
                                  </p:par>
                                  <p:par>
                                    <p:cTn id="131" presetID="26" presetClass="entr" presetSubtype="0" fill="hold" grpId="0" nodeType="withEffect">
                                      <p:stCondLst>
                                        <p:cond delay="50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290">
                                              <p:stCondLst>
                                                <p:cond delay="0"/>
                                              </p:stCondLst>
                                            </p:cTn>
                                            <p:tgtEl>
                                              <p:spTgt spid="15"/>
                                            </p:tgtEl>
                                          </p:cBhvr>
                                        </p:animEffect>
                                        <p:anim calcmode="lin" valueType="num">
                                          <p:cBhvr>
                                            <p:cTn id="134"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35"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6"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37"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38"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39" dur="13">
                                              <p:stCondLst>
                                                <p:cond delay="325"/>
                                              </p:stCondLst>
                                            </p:cTn>
                                            <p:tgtEl>
                                              <p:spTgt spid="15"/>
                                            </p:tgtEl>
                                          </p:cBhvr>
                                          <p:to x="100000" y="60000"/>
                                        </p:animScale>
                                        <p:animScale>
                                          <p:cBhvr>
                                            <p:cTn id="140" dur="83" decel="50000">
                                              <p:stCondLst>
                                                <p:cond delay="338"/>
                                              </p:stCondLst>
                                            </p:cTn>
                                            <p:tgtEl>
                                              <p:spTgt spid="15"/>
                                            </p:tgtEl>
                                          </p:cBhvr>
                                          <p:to x="100000" y="100000"/>
                                        </p:animScale>
                                        <p:animScale>
                                          <p:cBhvr>
                                            <p:cTn id="141" dur="13">
                                              <p:stCondLst>
                                                <p:cond delay="656"/>
                                              </p:stCondLst>
                                            </p:cTn>
                                            <p:tgtEl>
                                              <p:spTgt spid="15"/>
                                            </p:tgtEl>
                                          </p:cBhvr>
                                          <p:to x="100000" y="80000"/>
                                        </p:animScale>
                                        <p:animScale>
                                          <p:cBhvr>
                                            <p:cTn id="142" dur="83" decel="50000">
                                              <p:stCondLst>
                                                <p:cond delay="669"/>
                                              </p:stCondLst>
                                            </p:cTn>
                                            <p:tgtEl>
                                              <p:spTgt spid="15"/>
                                            </p:tgtEl>
                                          </p:cBhvr>
                                          <p:to x="100000" y="100000"/>
                                        </p:animScale>
                                        <p:animScale>
                                          <p:cBhvr>
                                            <p:cTn id="143" dur="13">
                                              <p:stCondLst>
                                                <p:cond delay="821"/>
                                              </p:stCondLst>
                                            </p:cTn>
                                            <p:tgtEl>
                                              <p:spTgt spid="15"/>
                                            </p:tgtEl>
                                          </p:cBhvr>
                                          <p:to x="100000" y="90000"/>
                                        </p:animScale>
                                        <p:animScale>
                                          <p:cBhvr>
                                            <p:cTn id="144" dur="83" decel="50000">
                                              <p:stCondLst>
                                                <p:cond delay="834"/>
                                              </p:stCondLst>
                                            </p:cTn>
                                            <p:tgtEl>
                                              <p:spTgt spid="15"/>
                                            </p:tgtEl>
                                          </p:cBhvr>
                                          <p:to x="100000" y="100000"/>
                                        </p:animScale>
                                        <p:animScale>
                                          <p:cBhvr>
                                            <p:cTn id="145" dur="13">
                                              <p:stCondLst>
                                                <p:cond delay="904"/>
                                              </p:stCondLst>
                                            </p:cTn>
                                            <p:tgtEl>
                                              <p:spTgt spid="15"/>
                                            </p:tgtEl>
                                          </p:cBhvr>
                                          <p:to x="100000" y="95000"/>
                                        </p:animScale>
                                        <p:animScale>
                                          <p:cBhvr>
                                            <p:cTn id="146" dur="83" decel="50000">
                                              <p:stCondLst>
                                                <p:cond delay="917"/>
                                              </p:stCondLst>
                                            </p:cTn>
                                            <p:tgtEl>
                                              <p:spTgt spid="15"/>
                                            </p:tgtEl>
                                          </p:cBhvr>
                                          <p:to x="100000" y="100000"/>
                                        </p:animScale>
                                      </p:childTnLst>
                                    </p:cTn>
                                  </p:par>
                                </p:childTnLst>
                              </p:cTn>
                            </p:par>
                            <p:par>
                              <p:cTn id="147" fill="hold">
                                <p:stCondLst>
                                  <p:cond delay="5000"/>
                                </p:stCondLst>
                                <p:childTnLst>
                                  <p:par>
                                    <p:cTn id="148" presetID="22" presetClass="entr" presetSubtype="1" fill="hold" grpId="0" nodeType="afterEffect">
                                      <p:stCondLst>
                                        <p:cond delay="0"/>
                                      </p:stCondLst>
                                      <p:childTnLst>
                                        <p:set>
                                          <p:cBhvr>
                                            <p:cTn id="149" dur="1" fill="hold">
                                              <p:stCondLst>
                                                <p:cond delay="0"/>
                                              </p:stCondLst>
                                            </p:cTn>
                                            <p:tgtEl>
                                              <p:spTgt spid="9"/>
                                            </p:tgtEl>
                                            <p:attrNameLst>
                                              <p:attrName>style.visibility</p:attrName>
                                            </p:attrNameLst>
                                          </p:cBhvr>
                                          <p:to>
                                            <p:strVal val="visible"/>
                                          </p:to>
                                        </p:set>
                                        <p:animEffect transition="in" filter="wipe(up)">
                                          <p:cBhvr>
                                            <p:cTn id="15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313443" y="390525"/>
            <a:ext cx="11565114" cy="6076471"/>
          </a:xfrm>
          <a:custGeom>
            <a:avLst/>
            <a:gdLst>
              <a:gd name="connsiteX0" fmla="*/ 593657 w 11565114"/>
              <a:gd name="connsiteY0" fmla="*/ 0 h 6076471"/>
              <a:gd name="connsiteX1" fmla="*/ 10971457 w 11565114"/>
              <a:gd name="connsiteY1" fmla="*/ 0 h 6076471"/>
              <a:gd name="connsiteX2" fmla="*/ 11565114 w 11565114"/>
              <a:gd name="connsiteY2" fmla="*/ 593657 h 6076471"/>
              <a:gd name="connsiteX3" fmla="*/ 11565114 w 11565114"/>
              <a:gd name="connsiteY3" fmla="*/ 2968214 h 6076471"/>
              <a:gd name="connsiteX4" fmla="*/ 11558055 w 11565114"/>
              <a:gd name="connsiteY4" fmla="*/ 3038236 h 6076471"/>
              <a:gd name="connsiteX5" fmla="*/ 11565114 w 11565114"/>
              <a:gd name="connsiteY5" fmla="*/ 3108257 h 6076471"/>
              <a:gd name="connsiteX6" fmla="*/ 11565114 w 11565114"/>
              <a:gd name="connsiteY6" fmla="*/ 5482814 h 6076471"/>
              <a:gd name="connsiteX7" fmla="*/ 10971457 w 11565114"/>
              <a:gd name="connsiteY7" fmla="*/ 6076471 h 6076471"/>
              <a:gd name="connsiteX8" fmla="*/ 593657 w 11565114"/>
              <a:gd name="connsiteY8" fmla="*/ 6076471 h 6076471"/>
              <a:gd name="connsiteX9" fmla="*/ 0 w 11565114"/>
              <a:gd name="connsiteY9" fmla="*/ 5482814 h 6076471"/>
              <a:gd name="connsiteX10" fmla="*/ 0 w 11565114"/>
              <a:gd name="connsiteY10" fmla="*/ 3108257 h 6076471"/>
              <a:gd name="connsiteX11" fmla="*/ 7059 w 11565114"/>
              <a:gd name="connsiteY11" fmla="*/ 3038236 h 6076471"/>
              <a:gd name="connsiteX12" fmla="*/ 0 w 11565114"/>
              <a:gd name="connsiteY12" fmla="*/ 2968214 h 6076471"/>
              <a:gd name="connsiteX13" fmla="*/ 0 w 11565114"/>
              <a:gd name="connsiteY13" fmla="*/ 593657 h 6076471"/>
              <a:gd name="connsiteX14" fmla="*/ 593657 w 11565114"/>
              <a:gd name="connsiteY14" fmla="*/ 0 h 6076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565114" h="6076471">
                <a:moveTo>
                  <a:pt x="593657" y="0"/>
                </a:moveTo>
                <a:lnTo>
                  <a:pt x="10971457" y="0"/>
                </a:lnTo>
                <a:cubicBezTo>
                  <a:pt x="11299325" y="0"/>
                  <a:pt x="11565114" y="265789"/>
                  <a:pt x="11565114" y="593657"/>
                </a:cubicBezTo>
                <a:lnTo>
                  <a:pt x="11565114" y="2968214"/>
                </a:lnTo>
                <a:lnTo>
                  <a:pt x="11558055" y="3038236"/>
                </a:lnTo>
                <a:lnTo>
                  <a:pt x="11565114" y="3108257"/>
                </a:lnTo>
                <a:lnTo>
                  <a:pt x="11565114" y="5482814"/>
                </a:lnTo>
                <a:cubicBezTo>
                  <a:pt x="11565114" y="5810682"/>
                  <a:pt x="11299325" y="6076471"/>
                  <a:pt x="10971457" y="6076471"/>
                </a:cubicBezTo>
                <a:lnTo>
                  <a:pt x="593657" y="6076471"/>
                </a:lnTo>
                <a:cubicBezTo>
                  <a:pt x="265789" y="6076471"/>
                  <a:pt x="0" y="5810682"/>
                  <a:pt x="0" y="5482814"/>
                </a:cubicBezTo>
                <a:lnTo>
                  <a:pt x="0" y="3108257"/>
                </a:lnTo>
                <a:lnTo>
                  <a:pt x="7059" y="3038236"/>
                </a:lnTo>
                <a:lnTo>
                  <a:pt x="0" y="2968214"/>
                </a:lnTo>
                <a:lnTo>
                  <a:pt x="0" y="593657"/>
                </a:lnTo>
                <a:cubicBezTo>
                  <a:pt x="0" y="265789"/>
                  <a:pt x="265789" y="0"/>
                  <a:pt x="593657" y="0"/>
                </a:cubicBezTo>
                <a:close/>
              </a:path>
            </a:pathLst>
          </a:cu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5400000">
            <a:off x="-640110" y="3371408"/>
            <a:ext cx="2022287" cy="115182"/>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10809823" y="3371409"/>
            <a:ext cx="2022287" cy="115182"/>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23"/>
          <p:cNvGrpSpPr/>
          <p:nvPr/>
        </p:nvGrpSpPr>
        <p:grpSpPr bwMode="auto">
          <a:xfrm>
            <a:off x="4205875" y="2078290"/>
            <a:ext cx="3780250" cy="1093535"/>
            <a:chOff x="486" y="2131"/>
            <a:chExt cx="4889" cy="364"/>
          </a:xfrm>
          <a:effectLst>
            <a:outerShdw blurRad="63500" dist="50800" dir="5400000" sx="99000" sy="99000" algn="ctr" rotWithShape="0">
              <a:srgbClr val="000000">
                <a:alpha val="43137"/>
              </a:srgbClr>
            </a:outerShdw>
          </a:effectLst>
        </p:grpSpPr>
        <p:sp>
          <p:nvSpPr>
            <p:cNvPr id="20"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TextBox 12"/>
          <p:cNvSpPr txBox="1"/>
          <p:nvPr/>
        </p:nvSpPr>
        <p:spPr>
          <a:xfrm>
            <a:off x="4046037" y="3429000"/>
            <a:ext cx="4099925" cy="1107996"/>
          </a:xfrm>
          <a:prstGeom prst="rect">
            <a:avLst/>
          </a:prstGeom>
          <a:noFill/>
        </p:spPr>
        <p:txBody>
          <a:bodyPr wrap="square" rtlCol="0">
            <a:spAutoFit/>
          </a:bodyPr>
          <a:lstStyle/>
          <a:p>
            <a:pPr algn="dist"/>
            <a:r>
              <a:rPr lang="zh-CN" altLang="en-US" sz="6600" b="1" dirty="0" smtClean="0">
                <a:solidFill>
                  <a:srgbClr val="FEFEFE"/>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核心技术</a:t>
            </a:r>
            <a:endParaRPr lang="zh-CN" altLang="en-US" sz="6600" b="1" dirty="0">
              <a:solidFill>
                <a:srgbClr val="FEFEFE"/>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TextBox 12"/>
          <p:cNvSpPr txBox="1"/>
          <p:nvPr/>
        </p:nvSpPr>
        <p:spPr>
          <a:xfrm>
            <a:off x="4789762" y="2271114"/>
            <a:ext cx="2612476" cy="707886"/>
          </a:xfrm>
          <a:prstGeom prst="rect">
            <a:avLst/>
          </a:prstGeom>
          <a:noFill/>
        </p:spPr>
        <p:txBody>
          <a:bodyPr wrap="square" rtlCol="0">
            <a:spAutoFit/>
          </a:bodyPr>
          <a:lstStyle/>
          <a:p>
            <a:pPr algn="dist"/>
            <a:r>
              <a:rPr lang="en-US" altLang="zh-CN" sz="4000" b="1" dirty="0" smtClean="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PART 03</a:t>
            </a:r>
            <a:endParaRPr lang="zh-CN" altLang="en-US" sz="4000"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文本框 22"/>
          <p:cNvSpPr txBox="1"/>
          <p:nvPr/>
        </p:nvSpPr>
        <p:spPr>
          <a:xfrm>
            <a:off x="3632334" y="4668901"/>
            <a:ext cx="4927329" cy="656205"/>
          </a:xfrm>
          <a:prstGeom prst="rect">
            <a:avLst/>
          </a:prstGeom>
          <a:noFill/>
        </p:spPr>
        <p:txBody>
          <a:bodyPr wrap="square" rtlCol="0">
            <a:spAutoFit/>
          </a:bodyPr>
          <a:lstStyle/>
          <a:p>
            <a:pPr algn="ctr">
              <a:lnSpc>
                <a:spcPct val="120000"/>
              </a:lnSpc>
            </a:pPr>
            <a:r>
              <a:rPr lang="en-GB" altLang="zh-CN" sz="1050" dirty="0">
                <a:solidFill>
                  <a:schemeClr val="bg1"/>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Freeform 12"/>
          <p:cNvSpPr/>
          <p:nvPr/>
        </p:nvSpPr>
        <p:spPr bwMode="auto">
          <a:xfrm>
            <a:off x="1684098" y="1652804"/>
            <a:ext cx="550551" cy="1101097"/>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rgbClr val="222F3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Oval 13"/>
          <p:cNvSpPr>
            <a:spLocks noChangeArrowheads="1"/>
          </p:cNvSpPr>
          <p:nvPr/>
        </p:nvSpPr>
        <p:spPr bwMode="auto">
          <a:xfrm>
            <a:off x="1786946" y="1749603"/>
            <a:ext cx="895399" cy="901451"/>
          </a:xfrm>
          <a:prstGeom prst="ellipse">
            <a:avLst/>
          </a:prstGeom>
          <a:gradFill>
            <a:gsLst>
              <a:gs pos="0">
                <a:sysClr val="window" lastClr="FFFFFF">
                  <a:lumMod val="75000"/>
                </a:sysClr>
              </a:gs>
              <a:gs pos="100000">
                <a:sysClr val="window" lastClr="FFFFFF"/>
              </a:gs>
            </a:gsLst>
            <a:lin ang="5400000" scaled="0"/>
          </a:gradFill>
          <a:ln w="12700">
            <a:noFill/>
            <a:round/>
          </a:ln>
          <a:effectLst>
            <a:outerShdw blurRad="127000" dist="50800" dir="5400000" sx="108000" sy="108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Line 14"/>
          <p:cNvSpPr>
            <a:spLocks noChangeShapeType="1"/>
          </p:cNvSpPr>
          <p:nvPr/>
        </p:nvSpPr>
        <p:spPr bwMode="auto">
          <a:xfrm>
            <a:off x="2234644" y="1652803"/>
            <a:ext cx="8058584" cy="0"/>
          </a:xfrm>
          <a:prstGeom prst="line">
            <a:avLst/>
          </a:prstGeom>
          <a:noFill/>
          <a:ln w="12700" cap="flat">
            <a:solidFill>
              <a:srgbClr val="222F37"/>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Line 15"/>
          <p:cNvSpPr>
            <a:spLocks noChangeShapeType="1"/>
          </p:cNvSpPr>
          <p:nvPr/>
        </p:nvSpPr>
        <p:spPr bwMode="auto">
          <a:xfrm>
            <a:off x="2234644" y="2753900"/>
            <a:ext cx="8058584" cy="0"/>
          </a:xfrm>
          <a:prstGeom prst="line">
            <a:avLst/>
          </a:prstGeom>
          <a:noFill/>
          <a:ln w="12700" cap="flat">
            <a:solidFill>
              <a:srgbClr val="222F37"/>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Freeform 16"/>
          <p:cNvSpPr/>
          <p:nvPr/>
        </p:nvSpPr>
        <p:spPr bwMode="auto">
          <a:xfrm>
            <a:off x="10293229" y="2753900"/>
            <a:ext cx="550551" cy="1107149"/>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rgbClr val="222F3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Oval 17"/>
          <p:cNvSpPr>
            <a:spLocks noChangeArrowheads="1"/>
          </p:cNvSpPr>
          <p:nvPr/>
        </p:nvSpPr>
        <p:spPr bwMode="auto">
          <a:xfrm>
            <a:off x="9845529" y="2856748"/>
            <a:ext cx="901451" cy="901451"/>
          </a:xfrm>
          <a:prstGeom prst="ellipse">
            <a:avLst/>
          </a:prstGeom>
          <a:gradFill>
            <a:gsLst>
              <a:gs pos="0">
                <a:sysClr val="window" lastClr="FFFFFF">
                  <a:lumMod val="75000"/>
                </a:sysClr>
              </a:gs>
              <a:gs pos="100000">
                <a:sysClr val="window" lastClr="FFFFFF"/>
              </a:gs>
            </a:gsLst>
            <a:lin ang="5400000" scaled="0"/>
          </a:gradFill>
          <a:ln w="12700">
            <a:noFill/>
            <a:round/>
          </a:ln>
          <a:effectLst>
            <a:outerShdw blurRad="127000" dist="50800" dir="5400000" sx="108000" sy="108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Line 18"/>
          <p:cNvSpPr>
            <a:spLocks noChangeShapeType="1"/>
          </p:cNvSpPr>
          <p:nvPr/>
        </p:nvSpPr>
        <p:spPr bwMode="auto">
          <a:xfrm flipH="1">
            <a:off x="2234644" y="3861047"/>
            <a:ext cx="8058584" cy="0"/>
          </a:xfrm>
          <a:prstGeom prst="line">
            <a:avLst/>
          </a:prstGeom>
          <a:noFill/>
          <a:ln w="12700" cap="flat">
            <a:solidFill>
              <a:srgbClr val="222F37"/>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Freeform 19"/>
          <p:cNvSpPr/>
          <p:nvPr/>
        </p:nvSpPr>
        <p:spPr bwMode="auto">
          <a:xfrm>
            <a:off x="1684098" y="3861048"/>
            <a:ext cx="550551" cy="1101097"/>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rgbClr val="222F3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Oval 20"/>
          <p:cNvSpPr>
            <a:spLocks noChangeArrowheads="1"/>
          </p:cNvSpPr>
          <p:nvPr/>
        </p:nvSpPr>
        <p:spPr bwMode="auto">
          <a:xfrm>
            <a:off x="1786946" y="3957845"/>
            <a:ext cx="895399" cy="901451"/>
          </a:xfrm>
          <a:prstGeom prst="ellipse">
            <a:avLst/>
          </a:prstGeom>
          <a:gradFill>
            <a:gsLst>
              <a:gs pos="0">
                <a:sysClr val="window" lastClr="FFFFFF">
                  <a:lumMod val="75000"/>
                </a:sysClr>
              </a:gs>
              <a:gs pos="100000">
                <a:sysClr val="window" lastClr="FFFFFF"/>
              </a:gs>
            </a:gsLst>
            <a:lin ang="5400000" scaled="0"/>
          </a:gradFill>
          <a:ln w="12700">
            <a:noFill/>
            <a:round/>
          </a:ln>
          <a:effectLst>
            <a:outerShdw blurRad="127000" dist="50800" dir="5400000" sx="108000" sy="108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Line 21"/>
          <p:cNvSpPr>
            <a:spLocks noChangeShapeType="1"/>
          </p:cNvSpPr>
          <p:nvPr/>
        </p:nvSpPr>
        <p:spPr bwMode="auto">
          <a:xfrm>
            <a:off x="2234644" y="4962144"/>
            <a:ext cx="8058584" cy="0"/>
          </a:xfrm>
          <a:prstGeom prst="line">
            <a:avLst/>
          </a:prstGeom>
          <a:noFill/>
          <a:ln w="12700" cap="flat">
            <a:solidFill>
              <a:srgbClr val="222F37"/>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Freeform 22"/>
          <p:cNvSpPr/>
          <p:nvPr/>
        </p:nvSpPr>
        <p:spPr bwMode="auto">
          <a:xfrm>
            <a:off x="10293229" y="4962144"/>
            <a:ext cx="550551" cy="1107149"/>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rgbClr val="222F3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Oval 23"/>
          <p:cNvSpPr>
            <a:spLocks noChangeArrowheads="1"/>
          </p:cNvSpPr>
          <p:nvPr/>
        </p:nvSpPr>
        <p:spPr bwMode="auto">
          <a:xfrm>
            <a:off x="9845529" y="5064996"/>
            <a:ext cx="901451" cy="901451"/>
          </a:xfrm>
          <a:prstGeom prst="ellipse">
            <a:avLst/>
          </a:prstGeom>
          <a:gradFill>
            <a:gsLst>
              <a:gs pos="0">
                <a:sysClr val="window" lastClr="FFFFFF">
                  <a:lumMod val="75000"/>
                </a:sysClr>
              </a:gs>
              <a:gs pos="100000">
                <a:sysClr val="window" lastClr="FFFFFF"/>
              </a:gs>
            </a:gsLst>
            <a:lin ang="5400000" scaled="0"/>
          </a:gradFill>
          <a:ln w="12700">
            <a:noFill/>
            <a:round/>
          </a:ln>
          <a:effectLst>
            <a:outerShdw blurRad="127000" dist="50800" dir="5400000" sx="108000" sy="108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Line 24"/>
          <p:cNvSpPr>
            <a:spLocks noChangeShapeType="1"/>
          </p:cNvSpPr>
          <p:nvPr/>
        </p:nvSpPr>
        <p:spPr bwMode="auto">
          <a:xfrm flipH="1">
            <a:off x="2236485" y="6071708"/>
            <a:ext cx="8058584" cy="0"/>
          </a:xfrm>
          <a:prstGeom prst="line">
            <a:avLst/>
          </a:prstGeom>
          <a:noFill/>
          <a:ln w="12700" cap="flat">
            <a:solidFill>
              <a:srgbClr val="222F37"/>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矩形 16"/>
          <p:cNvSpPr/>
          <p:nvPr/>
        </p:nvSpPr>
        <p:spPr>
          <a:xfrm>
            <a:off x="2008158" y="1882950"/>
            <a:ext cx="452973" cy="656655"/>
          </a:xfrm>
          <a:prstGeom prst="rect">
            <a:avLst/>
          </a:prstGeom>
        </p:spPr>
        <p:txBody>
          <a:bodyPr wrap="square" lIns="0" tIns="0" rIns="0" bIns="0">
            <a:spAutoFit/>
          </a:bodyPr>
          <a:lstStyle/>
          <a:p>
            <a:pPr algn="ctr" defTabSz="1219200">
              <a:defRPr/>
            </a:pPr>
            <a:r>
              <a:rPr lang="en-US" altLang="zh-CN" sz="42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A</a:t>
            </a:r>
            <a:endParaRPr lang="zh-CN" altLang="en-US" sz="42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2831638" y="2090431"/>
            <a:ext cx="5088565" cy="504625"/>
          </a:xfrm>
          <a:prstGeom prst="rect">
            <a:avLst/>
          </a:prstGeom>
          <a:noFill/>
        </p:spPr>
        <p:txBody>
          <a:bodyPr wrap="square" rtlCol="0">
            <a:spAutoFit/>
          </a:bodyPr>
          <a:lstStyle/>
          <a:p>
            <a:pPr algn="just">
              <a:lnSpc>
                <a:spcPts val="1735"/>
              </a:lnSpc>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矩形 18"/>
          <p:cNvSpPr/>
          <p:nvPr/>
        </p:nvSpPr>
        <p:spPr>
          <a:xfrm>
            <a:off x="10090088" y="2999194"/>
            <a:ext cx="452973" cy="656655"/>
          </a:xfrm>
          <a:prstGeom prst="rect">
            <a:avLst/>
          </a:prstGeom>
        </p:spPr>
        <p:txBody>
          <a:bodyPr wrap="square" lIns="0" tIns="0" rIns="0" bIns="0">
            <a:spAutoFit/>
          </a:bodyPr>
          <a:lstStyle/>
          <a:p>
            <a:pPr algn="ctr" defTabSz="1219200">
              <a:defRPr/>
            </a:pPr>
            <a:r>
              <a:rPr lang="en-US" altLang="zh-CN" sz="42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B</a:t>
            </a:r>
            <a:endParaRPr lang="zh-CN" altLang="en-US" sz="42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矩形 19"/>
          <p:cNvSpPr/>
          <p:nvPr/>
        </p:nvSpPr>
        <p:spPr>
          <a:xfrm>
            <a:off x="1977678" y="4120915"/>
            <a:ext cx="452973" cy="656655"/>
          </a:xfrm>
          <a:prstGeom prst="rect">
            <a:avLst/>
          </a:prstGeom>
        </p:spPr>
        <p:txBody>
          <a:bodyPr wrap="square" lIns="0" tIns="0" rIns="0" bIns="0">
            <a:spAutoFit/>
          </a:bodyPr>
          <a:lstStyle/>
          <a:p>
            <a:pPr algn="ctr" defTabSz="1219200">
              <a:defRPr/>
            </a:pPr>
            <a:r>
              <a:rPr lang="en-US" altLang="zh-CN" sz="42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C</a:t>
            </a:r>
            <a:endParaRPr lang="zh-CN" altLang="en-US" sz="42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矩形 20"/>
          <p:cNvSpPr/>
          <p:nvPr/>
        </p:nvSpPr>
        <p:spPr>
          <a:xfrm>
            <a:off x="10090088" y="5246675"/>
            <a:ext cx="452973" cy="656655"/>
          </a:xfrm>
          <a:prstGeom prst="rect">
            <a:avLst/>
          </a:prstGeom>
        </p:spPr>
        <p:txBody>
          <a:bodyPr wrap="square" lIns="0" tIns="0" rIns="0" bIns="0">
            <a:spAutoFit/>
          </a:bodyPr>
          <a:lstStyle/>
          <a:p>
            <a:pPr algn="ctr" defTabSz="1219200">
              <a:defRPr/>
            </a:pPr>
            <a:r>
              <a:rPr lang="en-US" altLang="zh-CN" sz="42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D </a:t>
            </a:r>
            <a:endParaRPr lang="zh-CN" altLang="en-US" sz="42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TextBox 21"/>
          <p:cNvSpPr txBox="1"/>
          <p:nvPr/>
        </p:nvSpPr>
        <p:spPr>
          <a:xfrm>
            <a:off x="2905417" y="1721099"/>
            <a:ext cx="1826141" cy="338554"/>
          </a:xfrm>
          <a:prstGeom prst="rect">
            <a:avLst/>
          </a:prstGeom>
          <a:noFill/>
        </p:spPr>
        <p:txBody>
          <a:bodyPr wrap="none" rtlCol="0">
            <a:spAutoFit/>
          </a:bodyPr>
          <a:lstStyle/>
          <a:p>
            <a:pPr algn="r" defTabSz="1219200">
              <a:defRPr/>
            </a:pPr>
            <a:r>
              <a:rPr lang="zh-CN" altLang="en-US" sz="16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a:t>
            </a:r>
            <a:endParaRPr lang="zh-CN" altLang="en-US" sz="16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TextBox 22"/>
          <p:cNvSpPr txBox="1"/>
          <p:nvPr/>
        </p:nvSpPr>
        <p:spPr>
          <a:xfrm>
            <a:off x="4559830" y="3190521"/>
            <a:ext cx="5088565" cy="504625"/>
          </a:xfrm>
          <a:prstGeom prst="rect">
            <a:avLst/>
          </a:prstGeom>
          <a:noFill/>
        </p:spPr>
        <p:txBody>
          <a:bodyPr wrap="square" rtlCol="0">
            <a:spAutoFit/>
          </a:bodyPr>
          <a:lstStyle/>
          <a:p>
            <a:pPr algn="just">
              <a:lnSpc>
                <a:spcPts val="1735"/>
              </a:lnSpc>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4" name="TextBox 23"/>
          <p:cNvSpPr txBox="1"/>
          <p:nvPr/>
        </p:nvSpPr>
        <p:spPr>
          <a:xfrm>
            <a:off x="4633609" y="2821190"/>
            <a:ext cx="1826141" cy="338554"/>
          </a:xfrm>
          <a:prstGeom prst="rect">
            <a:avLst/>
          </a:prstGeom>
          <a:noFill/>
        </p:spPr>
        <p:txBody>
          <a:bodyPr wrap="none" rtlCol="0">
            <a:spAutoFit/>
          </a:bodyPr>
          <a:lstStyle/>
          <a:p>
            <a:pPr algn="r" defTabSz="1219200">
              <a:defRPr/>
            </a:pPr>
            <a:r>
              <a:rPr lang="zh-CN" altLang="en-US" sz="16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a:t>
            </a:r>
            <a:endParaRPr lang="zh-CN" altLang="en-US" sz="16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5" name="TextBox 24"/>
          <p:cNvSpPr txBox="1"/>
          <p:nvPr/>
        </p:nvSpPr>
        <p:spPr>
          <a:xfrm>
            <a:off x="2831638" y="4298679"/>
            <a:ext cx="5088565" cy="504625"/>
          </a:xfrm>
          <a:prstGeom prst="rect">
            <a:avLst/>
          </a:prstGeom>
          <a:noFill/>
        </p:spPr>
        <p:txBody>
          <a:bodyPr wrap="square" rtlCol="0">
            <a:spAutoFit/>
          </a:bodyPr>
          <a:lstStyle/>
          <a:p>
            <a:pPr algn="just">
              <a:lnSpc>
                <a:spcPts val="1735"/>
              </a:lnSpc>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6" name="TextBox 25"/>
          <p:cNvSpPr txBox="1"/>
          <p:nvPr/>
        </p:nvSpPr>
        <p:spPr>
          <a:xfrm>
            <a:off x="2905417" y="3929347"/>
            <a:ext cx="1826141" cy="338554"/>
          </a:xfrm>
          <a:prstGeom prst="rect">
            <a:avLst/>
          </a:prstGeom>
          <a:noFill/>
        </p:spPr>
        <p:txBody>
          <a:bodyPr wrap="none" rtlCol="0">
            <a:spAutoFit/>
          </a:bodyPr>
          <a:lstStyle/>
          <a:p>
            <a:pPr algn="r" defTabSz="1219200">
              <a:defRPr/>
            </a:pPr>
            <a:r>
              <a:rPr lang="zh-CN" altLang="en-US" sz="16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a:t>
            </a:r>
            <a:endParaRPr lang="zh-CN" altLang="en-US" sz="16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7" name="TextBox 26"/>
          <p:cNvSpPr txBox="1"/>
          <p:nvPr/>
        </p:nvSpPr>
        <p:spPr>
          <a:xfrm>
            <a:off x="4559830" y="5398769"/>
            <a:ext cx="5088565" cy="504625"/>
          </a:xfrm>
          <a:prstGeom prst="rect">
            <a:avLst/>
          </a:prstGeom>
          <a:noFill/>
        </p:spPr>
        <p:txBody>
          <a:bodyPr wrap="square" rtlCol="0">
            <a:spAutoFit/>
          </a:bodyPr>
          <a:lstStyle/>
          <a:p>
            <a:pPr algn="just">
              <a:lnSpc>
                <a:spcPts val="1735"/>
              </a:lnSpc>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TextBox 27"/>
          <p:cNvSpPr txBox="1"/>
          <p:nvPr/>
        </p:nvSpPr>
        <p:spPr>
          <a:xfrm>
            <a:off x="4633609" y="5029438"/>
            <a:ext cx="1826141" cy="338554"/>
          </a:xfrm>
          <a:prstGeom prst="rect">
            <a:avLst/>
          </a:prstGeom>
          <a:noFill/>
        </p:spPr>
        <p:txBody>
          <a:bodyPr wrap="none" rtlCol="0">
            <a:spAutoFit/>
          </a:bodyPr>
          <a:lstStyle/>
          <a:p>
            <a:pPr algn="r" defTabSz="1219200">
              <a:defRPr/>
            </a:pPr>
            <a:r>
              <a:rPr lang="zh-CN" altLang="en-US" sz="16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a:t>
            </a:r>
            <a:endParaRPr lang="zh-CN" altLang="en-US" sz="16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500"/>
                                        <p:tgtEl>
                                          <p:spTgt spid="1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p:stCondLst>
                              <p:cond delay="400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childTnLst>
                          </p:cTn>
                        </p:par>
                        <p:par>
                          <p:cTn id="64" fill="hold">
                            <p:stCondLst>
                              <p:cond delay="4500"/>
                            </p:stCondLst>
                            <p:childTnLst>
                              <p:par>
                                <p:cTn id="65" presetID="22" presetClass="entr" presetSubtype="1"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up)">
                                      <p:cBhvr>
                                        <p:cTn id="67" dur="500"/>
                                        <p:tgtEl>
                                          <p:spTgt spid="11"/>
                                        </p:tgtEl>
                                      </p:cBhvr>
                                    </p:animEffect>
                                  </p:childTnLst>
                                </p:cTn>
                              </p:par>
                            </p:childTnLst>
                          </p:cTn>
                        </p:par>
                        <p:par>
                          <p:cTn id="68" fill="hold">
                            <p:stCondLst>
                              <p:cond delay="5000"/>
                            </p:stCondLst>
                            <p:childTnLst>
                              <p:par>
                                <p:cTn id="69" presetID="53" presetClass="entr" presetSubtype="1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childTnLst>
                                </p:cTn>
                              </p:par>
                            </p:childTnLst>
                          </p:cTn>
                        </p:par>
                        <p:par>
                          <p:cTn id="79" fill="hold">
                            <p:stCondLst>
                              <p:cond delay="5500"/>
                            </p:stCondLst>
                            <p:childTnLst>
                              <p:par>
                                <p:cTn id="80" presetID="22" presetClass="entr" presetSubtype="8"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left)">
                                      <p:cBhvr>
                                        <p:cTn id="82" dur="500"/>
                                        <p:tgtEl>
                                          <p:spTgt spid="2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wipe(left)">
                                      <p:cBhvr>
                                        <p:cTn id="89" dur="500"/>
                                        <p:tgtEl>
                                          <p:spTgt spid="13"/>
                                        </p:tgtEl>
                                      </p:cBhvr>
                                    </p:animEffect>
                                  </p:childTnLst>
                                </p:cTn>
                              </p:par>
                            </p:childTnLst>
                          </p:cTn>
                        </p:par>
                        <p:par>
                          <p:cTn id="90" fill="hold">
                            <p:stCondLst>
                              <p:cond delay="6500"/>
                            </p:stCondLst>
                            <p:childTnLst>
                              <p:par>
                                <p:cTn id="91" presetID="22" presetClass="entr" presetSubtype="1" fill="hold" grpId="0"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up)">
                                      <p:cBhvr>
                                        <p:cTn id="93" dur="500"/>
                                        <p:tgtEl>
                                          <p:spTgt spid="14"/>
                                        </p:tgtEl>
                                      </p:cBhvr>
                                    </p:animEffect>
                                  </p:childTnLst>
                                </p:cTn>
                              </p:par>
                            </p:childTnLst>
                          </p:cTn>
                        </p:par>
                        <p:par>
                          <p:cTn id="94" fill="hold">
                            <p:stCondLst>
                              <p:cond delay="7000"/>
                            </p:stCondLst>
                            <p:childTnLst>
                              <p:par>
                                <p:cTn id="95" presetID="53" presetClass="entr" presetSubtype="16"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5"/>
                                        </p:tgtEl>
                                        <p:attrNameLst>
                                          <p:attrName>style.visibility</p:attrName>
                                        </p:attrNameLst>
                                      </p:cBhvr>
                                      <p:to>
                                        <p:strVal val="visible"/>
                                      </p:to>
                                    </p:set>
                                    <p:anim calcmode="lin" valueType="num">
                                      <p:cBhvr>
                                        <p:cTn id="102" dur="500" fill="hold"/>
                                        <p:tgtEl>
                                          <p:spTgt spid="15"/>
                                        </p:tgtEl>
                                        <p:attrNameLst>
                                          <p:attrName>ppt_w</p:attrName>
                                        </p:attrNameLst>
                                      </p:cBhvr>
                                      <p:tavLst>
                                        <p:tav tm="0">
                                          <p:val>
                                            <p:fltVal val="0"/>
                                          </p:val>
                                        </p:tav>
                                        <p:tav tm="100000">
                                          <p:val>
                                            <p:strVal val="#ppt_w"/>
                                          </p:val>
                                        </p:tav>
                                      </p:tavLst>
                                    </p:anim>
                                    <p:anim calcmode="lin" valueType="num">
                                      <p:cBhvr>
                                        <p:cTn id="103" dur="500" fill="hold"/>
                                        <p:tgtEl>
                                          <p:spTgt spid="15"/>
                                        </p:tgtEl>
                                        <p:attrNameLst>
                                          <p:attrName>ppt_h</p:attrName>
                                        </p:attrNameLst>
                                      </p:cBhvr>
                                      <p:tavLst>
                                        <p:tav tm="0">
                                          <p:val>
                                            <p:fltVal val="0"/>
                                          </p:val>
                                        </p:tav>
                                        <p:tav tm="100000">
                                          <p:val>
                                            <p:strVal val="#ppt_h"/>
                                          </p:val>
                                        </p:tav>
                                      </p:tavLst>
                                    </p:anim>
                                    <p:animEffect transition="in" filter="fade">
                                      <p:cBhvr>
                                        <p:cTn id="104" dur="500"/>
                                        <p:tgtEl>
                                          <p:spTgt spid="15"/>
                                        </p:tgtEl>
                                      </p:cBhvr>
                                    </p:animEffect>
                                  </p:childTnLst>
                                </p:cTn>
                              </p:par>
                            </p:childTnLst>
                          </p:cTn>
                        </p:par>
                        <p:par>
                          <p:cTn id="105" fill="hold">
                            <p:stCondLst>
                              <p:cond delay="7500"/>
                            </p:stCondLst>
                            <p:childTnLst>
                              <p:par>
                                <p:cTn id="106" presetID="22" presetClass="entr" presetSubtype="8" fill="hold" grpId="0" nodeType="after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wipe(left)">
                                      <p:cBhvr>
                                        <p:cTn id="108" dur="500"/>
                                        <p:tgtEl>
                                          <p:spTgt spid="27"/>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wipe(left)">
                                      <p:cBhvr>
                                        <p:cTn id="111" dur="500"/>
                                        <p:tgtEl>
                                          <p:spTgt spid="28"/>
                                        </p:tgtEl>
                                      </p:cBhvr>
                                    </p:animEffect>
                                  </p:childTnLst>
                                </p:cTn>
                              </p:par>
                            </p:childTnLst>
                          </p:cTn>
                        </p:par>
                        <p:par>
                          <p:cTn id="112" fill="hold">
                            <p:stCondLst>
                              <p:cond delay="8000"/>
                            </p:stCondLst>
                            <p:childTnLst>
                              <p:par>
                                <p:cTn id="113" presetID="22" presetClass="entr" presetSubtype="2"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wipe(right)">
                                      <p:cBhvr>
                                        <p:cTn id="1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Freeform 5"/>
          <p:cNvSpPr/>
          <p:nvPr/>
        </p:nvSpPr>
        <p:spPr bwMode="auto">
          <a:xfrm>
            <a:off x="1535493" y="1748814"/>
            <a:ext cx="2112235"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Freeform 25"/>
          <p:cNvSpPr/>
          <p:nvPr/>
        </p:nvSpPr>
        <p:spPr bwMode="auto">
          <a:xfrm>
            <a:off x="1535493" y="2382636"/>
            <a:ext cx="434635"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222F37"/>
          </a:solidFill>
          <a:ln>
            <a:noFill/>
          </a:ln>
        </p:spPr>
        <p:txBody>
          <a:bodyPr vert="horz" wrap="square" lIns="121920" tIns="60960" rIns="121920" bIns="60960" numCol="1" anchor="t" anchorCtr="0" compatLnSpc="1"/>
          <a:lstStyle/>
          <a:p>
            <a:pPr defTabSz="1219200">
              <a:defRPr/>
            </a:pPr>
            <a:endParaRPr lang="zh-CN" altLang="en-US" sz="2400" kern="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矩形 5"/>
          <p:cNvSpPr/>
          <p:nvPr/>
        </p:nvSpPr>
        <p:spPr>
          <a:xfrm>
            <a:off x="1434416" y="2519655"/>
            <a:ext cx="580043" cy="307777"/>
          </a:xfrm>
          <a:prstGeom prst="rect">
            <a:avLst/>
          </a:prstGeom>
        </p:spPr>
        <p:txBody>
          <a:bodyPr wrap="square" lIns="0" tIns="0" rIns="0" bIns="0">
            <a:spAutoFit/>
          </a:bodyPr>
          <a:lstStyle/>
          <a:p>
            <a:pPr algn="ctr" defTabSz="1219200">
              <a:defRPr/>
            </a:pPr>
            <a:r>
              <a:rPr lang="en-US" altLang="zh-CN" sz="2000" b="1" kern="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01</a:t>
            </a:r>
            <a:endParaRPr lang="zh-CN" altLang="en-US" sz="2000" b="1" kern="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6"/>
          <p:cNvSpPr txBox="1"/>
          <p:nvPr/>
        </p:nvSpPr>
        <p:spPr>
          <a:xfrm>
            <a:off x="1854080" y="3345520"/>
            <a:ext cx="1505616" cy="1400383"/>
          </a:xfrm>
          <a:prstGeom prst="rect">
            <a:avLst/>
          </a:prstGeom>
          <a:noFill/>
        </p:spPr>
        <p:txBody>
          <a:bodyPr wrap="square" rtlCol="0">
            <a:spAutoFit/>
          </a:bodyPr>
          <a:lstStyle/>
          <a:p>
            <a:pPr algn="just" defTabSz="1219200">
              <a:lnSpc>
                <a:spcPts val="1735"/>
              </a:lnSpc>
              <a:defRPr/>
            </a:pPr>
            <a:r>
              <a:rPr lang="zh-CN" altLang="en-US" sz="1200"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200"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TextBox 7"/>
          <p:cNvSpPr txBox="1"/>
          <p:nvPr/>
        </p:nvSpPr>
        <p:spPr>
          <a:xfrm>
            <a:off x="1942309" y="2481893"/>
            <a:ext cx="1281120" cy="420564"/>
          </a:xfrm>
          <a:prstGeom prst="rect">
            <a:avLst/>
          </a:prstGeom>
          <a:noFill/>
        </p:spPr>
        <p:txBody>
          <a:bodyPr wrap="none" rtlCol="0">
            <a:spAutoFit/>
          </a:bodyPr>
          <a:lstStyle/>
          <a:p>
            <a:pPr algn="ctr" defTabSz="1219200">
              <a:defRPr/>
            </a:pPr>
            <a:r>
              <a:rPr lang="zh-CN" altLang="en-US" sz="2135"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输入标题</a:t>
            </a:r>
            <a:endParaRPr lang="zh-CN" altLang="en-US" sz="2135"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Freeform 5"/>
          <p:cNvSpPr/>
          <p:nvPr/>
        </p:nvSpPr>
        <p:spPr bwMode="auto">
          <a:xfrm>
            <a:off x="3935760" y="1748814"/>
            <a:ext cx="2112235"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Freeform 25"/>
          <p:cNvSpPr/>
          <p:nvPr/>
        </p:nvSpPr>
        <p:spPr bwMode="auto">
          <a:xfrm>
            <a:off x="3935760" y="2382636"/>
            <a:ext cx="434635"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222F37"/>
          </a:solidFill>
          <a:ln>
            <a:noFill/>
          </a:ln>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矩形 10"/>
          <p:cNvSpPr/>
          <p:nvPr/>
        </p:nvSpPr>
        <p:spPr>
          <a:xfrm>
            <a:off x="3834684" y="2519655"/>
            <a:ext cx="511615" cy="307777"/>
          </a:xfrm>
          <a:prstGeom prst="rect">
            <a:avLst/>
          </a:prstGeom>
        </p:spPr>
        <p:txBody>
          <a:bodyPr wrap="square" lIns="0" tIns="0" rIns="0" bIns="0">
            <a:spAutoFit/>
          </a:bodyPr>
          <a:lstStyle/>
          <a:p>
            <a:pPr algn="ctr" defTabSz="1219200">
              <a:defRPr/>
            </a:pPr>
            <a:r>
              <a:rPr lang="en-US" altLang="zh-CN" sz="2000" b="1" kern="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02</a:t>
            </a:r>
            <a:endParaRPr lang="zh-CN" altLang="en-US" sz="2000" b="1" kern="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TextBox 11"/>
          <p:cNvSpPr txBox="1"/>
          <p:nvPr/>
        </p:nvSpPr>
        <p:spPr>
          <a:xfrm>
            <a:off x="4254347" y="3345520"/>
            <a:ext cx="1505616" cy="1400383"/>
          </a:xfrm>
          <a:prstGeom prst="rect">
            <a:avLst/>
          </a:prstGeom>
          <a:noFill/>
        </p:spPr>
        <p:txBody>
          <a:bodyPr wrap="square" rtlCol="0">
            <a:spAutoFit/>
          </a:bodyPr>
          <a:lstStyle/>
          <a:p>
            <a:pPr algn="just" defTabSz="1219200">
              <a:lnSpc>
                <a:spcPts val="1735"/>
              </a:lnSpc>
              <a:defRPr/>
            </a:pPr>
            <a:r>
              <a:rPr lang="zh-CN" altLang="en-US" sz="1200"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200"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TextBox 12"/>
          <p:cNvSpPr txBox="1"/>
          <p:nvPr/>
        </p:nvSpPr>
        <p:spPr>
          <a:xfrm>
            <a:off x="4342576" y="2481893"/>
            <a:ext cx="1281120" cy="420564"/>
          </a:xfrm>
          <a:prstGeom prst="rect">
            <a:avLst/>
          </a:prstGeom>
          <a:noFill/>
        </p:spPr>
        <p:txBody>
          <a:bodyPr wrap="none" rtlCol="0">
            <a:spAutoFit/>
          </a:bodyPr>
          <a:lstStyle/>
          <a:p>
            <a:pPr algn="ctr" defTabSz="1219200">
              <a:defRPr/>
            </a:pPr>
            <a:r>
              <a:rPr lang="zh-CN" altLang="en-US" sz="2135"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输入标题</a:t>
            </a:r>
            <a:endParaRPr lang="zh-CN" altLang="en-US" sz="2135"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Freeform 5"/>
          <p:cNvSpPr/>
          <p:nvPr/>
        </p:nvSpPr>
        <p:spPr bwMode="auto">
          <a:xfrm>
            <a:off x="6336027" y="1748814"/>
            <a:ext cx="2112235"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Freeform 25"/>
          <p:cNvSpPr/>
          <p:nvPr/>
        </p:nvSpPr>
        <p:spPr bwMode="auto">
          <a:xfrm>
            <a:off x="6336027" y="2382636"/>
            <a:ext cx="434635"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222F37"/>
          </a:solidFill>
          <a:ln>
            <a:noFill/>
          </a:ln>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矩形 15"/>
          <p:cNvSpPr/>
          <p:nvPr/>
        </p:nvSpPr>
        <p:spPr>
          <a:xfrm>
            <a:off x="6234951" y="2519655"/>
            <a:ext cx="580041" cy="307777"/>
          </a:xfrm>
          <a:prstGeom prst="rect">
            <a:avLst/>
          </a:prstGeom>
        </p:spPr>
        <p:txBody>
          <a:bodyPr wrap="square" lIns="0" tIns="0" rIns="0" bIns="0">
            <a:spAutoFit/>
          </a:bodyPr>
          <a:lstStyle/>
          <a:p>
            <a:pPr algn="ctr" defTabSz="1219200">
              <a:defRPr/>
            </a:pPr>
            <a:r>
              <a:rPr lang="en-US" altLang="zh-CN" sz="2000" b="1" kern="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03</a:t>
            </a:r>
            <a:endParaRPr lang="zh-CN" altLang="en-US" sz="2000" b="1" kern="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TextBox 16"/>
          <p:cNvSpPr txBox="1"/>
          <p:nvPr/>
        </p:nvSpPr>
        <p:spPr>
          <a:xfrm>
            <a:off x="6654613" y="3345520"/>
            <a:ext cx="1505616" cy="1400383"/>
          </a:xfrm>
          <a:prstGeom prst="rect">
            <a:avLst/>
          </a:prstGeom>
          <a:noFill/>
        </p:spPr>
        <p:txBody>
          <a:bodyPr wrap="square" rtlCol="0">
            <a:spAutoFit/>
          </a:bodyPr>
          <a:lstStyle/>
          <a:p>
            <a:pPr algn="just" defTabSz="1219200">
              <a:lnSpc>
                <a:spcPts val="1735"/>
              </a:lnSpc>
              <a:defRPr/>
            </a:pPr>
            <a:r>
              <a:rPr lang="zh-CN" altLang="en-US" sz="1200"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200"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6742842" y="2481893"/>
            <a:ext cx="1281120" cy="420564"/>
          </a:xfrm>
          <a:prstGeom prst="rect">
            <a:avLst/>
          </a:prstGeom>
          <a:noFill/>
        </p:spPr>
        <p:txBody>
          <a:bodyPr wrap="none" rtlCol="0">
            <a:spAutoFit/>
          </a:bodyPr>
          <a:lstStyle/>
          <a:p>
            <a:pPr algn="ctr" defTabSz="1219200">
              <a:defRPr/>
            </a:pPr>
            <a:r>
              <a:rPr lang="zh-CN" altLang="en-US" sz="2135"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输入标题</a:t>
            </a:r>
            <a:endParaRPr lang="zh-CN" altLang="en-US" sz="2135"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Freeform 5"/>
          <p:cNvSpPr/>
          <p:nvPr/>
        </p:nvSpPr>
        <p:spPr bwMode="auto">
          <a:xfrm>
            <a:off x="8736293" y="1748814"/>
            <a:ext cx="2112235" cy="4159477"/>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Freeform 25"/>
          <p:cNvSpPr/>
          <p:nvPr/>
        </p:nvSpPr>
        <p:spPr bwMode="auto">
          <a:xfrm>
            <a:off x="8736293" y="2382636"/>
            <a:ext cx="434635" cy="64992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222F37"/>
          </a:solidFill>
          <a:ln>
            <a:noFill/>
          </a:ln>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矩形 20"/>
          <p:cNvSpPr/>
          <p:nvPr/>
        </p:nvSpPr>
        <p:spPr>
          <a:xfrm>
            <a:off x="8635217" y="2519655"/>
            <a:ext cx="580041" cy="307777"/>
          </a:xfrm>
          <a:prstGeom prst="rect">
            <a:avLst/>
          </a:prstGeom>
        </p:spPr>
        <p:txBody>
          <a:bodyPr wrap="square" lIns="0" tIns="0" rIns="0" bIns="0">
            <a:spAutoFit/>
          </a:bodyPr>
          <a:lstStyle/>
          <a:p>
            <a:pPr algn="ctr" defTabSz="1219200">
              <a:defRPr/>
            </a:pPr>
            <a:r>
              <a:rPr lang="en-US" altLang="zh-CN" sz="2000" b="1" kern="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04</a:t>
            </a:r>
            <a:endParaRPr lang="zh-CN" altLang="en-US" sz="2000" b="1" kern="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TextBox 21"/>
          <p:cNvSpPr txBox="1"/>
          <p:nvPr/>
        </p:nvSpPr>
        <p:spPr>
          <a:xfrm>
            <a:off x="9054880" y="3345520"/>
            <a:ext cx="1505616" cy="1400383"/>
          </a:xfrm>
          <a:prstGeom prst="rect">
            <a:avLst/>
          </a:prstGeom>
          <a:noFill/>
        </p:spPr>
        <p:txBody>
          <a:bodyPr wrap="square" rtlCol="0">
            <a:spAutoFit/>
          </a:bodyPr>
          <a:lstStyle/>
          <a:p>
            <a:pPr algn="just" defTabSz="1219200">
              <a:lnSpc>
                <a:spcPts val="1735"/>
              </a:lnSpc>
              <a:defRPr/>
            </a:pPr>
            <a:r>
              <a:rPr lang="zh-CN" altLang="en-US" sz="1200"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200"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TextBox 22"/>
          <p:cNvSpPr txBox="1"/>
          <p:nvPr/>
        </p:nvSpPr>
        <p:spPr>
          <a:xfrm>
            <a:off x="9143109" y="2481893"/>
            <a:ext cx="1281120" cy="420564"/>
          </a:xfrm>
          <a:prstGeom prst="rect">
            <a:avLst/>
          </a:prstGeom>
          <a:noFill/>
        </p:spPr>
        <p:txBody>
          <a:bodyPr wrap="none" rtlCol="0">
            <a:spAutoFit/>
          </a:bodyPr>
          <a:lstStyle/>
          <a:p>
            <a:pPr algn="ctr" defTabSz="1219200">
              <a:defRPr/>
            </a:pPr>
            <a:r>
              <a:rPr lang="zh-CN" altLang="en-US" sz="2135" kern="0" dirty="0">
                <a:latin typeface="字魂105号-简雅黑" panose="00000500000000000000" pitchFamily="2" charset="-122"/>
                <a:ea typeface="字魂105号-简雅黑" panose="00000500000000000000" pitchFamily="2" charset="-122"/>
                <a:sym typeface="字魂105号-简雅黑" panose="00000500000000000000" pitchFamily="2" charset="-122"/>
              </a:rPr>
              <a:t>输入标题</a:t>
            </a:r>
            <a:endParaRPr lang="zh-CN" altLang="en-US" sz="2135" kern="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2"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Scale>
                                      <p:cBhvr>
                                        <p:cTn id="1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3"/>
                                        </p:tgtEl>
                                        <p:attrNameLst>
                                          <p:attrName>ppt_x</p:attrName>
                                          <p:attrName>ppt_y</p:attrName>
                                        </p:attrNameLst>
                                      </p:cBhvr>
                                    </p:animMotion>
                                    <p:animEffect transition="in" filter="fade">
                                      <p:cBhvr>
                                        <p:cTn id="13" dur="1000"/>
                                        <p:tgtEl>
                                          <p:spTgt spid="3"/>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Scale>
                                      <p:cBhvr>
                                        <p:cTn id="1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5"/>
                                        </p:tgtEl>
                                        <p:attrNameLst>
                                          <p:attrName>ppt_x</p:attrName>
                                          <p:attrName>ppt_y</p:attrName>
                                        </p:attrNameLst>
                                      </p:cBhvr>
                                    </p:animMotion>
                                    <p:animEffect transition="in" filter="fade">
                                      <p:cBhvr>
                                        <p:cTn id="18" dur="1000"/>
                                        <p:tgtEl>
                                          <p:spTgt spid="5"/>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Scale>
                                      <p:cBhvr>
                                        <p:cTn id="2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6"/>
                                        </p:tgtEl>
                                        <p:attrNameLst>
                                          <p:attrName>ppt_x</p:attrName>
                                          <p:attrName>ppt_y</p:attrName>
                                        </p:attrNameLst>
                                      </p:cBhvr>
                                    </p:animMotion>
                                    <p:animEffect transition="in" filter="fade">
                                      <p:cBhvr>
                                        <p:cTn id="23" dur="1000"/>
                                        <p:tgtEl>
                                          <p:spTgt spid="6"/>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Scale>
                                      <p:cBhvr>
                                        <p:cTn id="2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7"/>
                                        </p:tgtEl>
                                        <p:attrNameLst>
                                          <p:attrName>ppt_x</p:attrName>
                                          <p:attrName>ppt_y</p:attrName>
                                        </p:attrNameLst>
                                      </p:cBhvr>
                                    </p:animMotion>
                                    <p:animEffect transition="in" filter="fade">
                                      <p:cBhvr>
                                        <p:cTn id="28" dur="1000"/>
                                        <p:tgtEl>
                                          <p:spTgt spid="7"/>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Scale>
                                      <p:cBhvr>
                                        <p:cTn id="3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
                                        </p:tgtEl>
                                        <p:attrNameLst>
                                          <p:attrName>ppt_x</p:attrName>
                                          <p:attrName>ppt_y</p:attrName>
                                        </p:attrNameLst>
                                      </p:cBhvr>
                                    </p:animMotion>
                                    <p:animEffect transition="in" filter="fade">
                                      <p:cBhvr>
                                        <p:cTn id="33" dur="1000"/>
                                        <p:tgtEl>
                                          <p:spTgt spid="8"/>
                                        </p:tgtEl>
                                      </p:cBhvr>
                                    </p:animEffect>
                                  </p:childTnLst>
                                </p:cTn>
                              </p:par>
                            </p:childTnLst>
                          </p:cTn>
                        </p:par>
                        <p:par>
                          <p:cTn id="34" fill="hold">
                            <p:stCondLst>
                              <p:cond delay="500"/>
                            </p:stCondLst>
                            <p:childTnLst>
                              <p:par>
                                <p:cTn id="35" presetID="5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Scale>
                                      <p:cBhvr>
                                        <p:cTn id="3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9"/>
                                        </p:tgtEl>
                                        <p:attrNameLst>
                                          <p:attrName>ppt_x</p:attrName>
                                          <p:attrName>ppt_y</p:attrName>
                                        </p:attrNameLst>
                                      </p:cBhvr>
                                    </p:animMotion>
                                    <p:animEffect transition="in" filter="fade">
                                      <p:cBhvr>
                                        <p:cTn id="39" dur="1000"/>
                                        <p:tgtEl>
                                          <p:spTgt spid="9"/>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Scale>
                                      <p:cBhvr>
                                        <p:cTn id="4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0"/>
                                        </p:tgtEl>
                                        <p:attrNameLst>
                                          <p:attrName>ppt_x</p:attrName>
                                          <p:attrName>ppt_y</p:attrName>
                                        </p:attrNameLst>
                                      </p:cBhvr>
                                    </p:animMotion>
                                    <p:animEffect transition="in" filter="fade">
                                      <p:cBhvr>
                                        <p:cTn id="44" dur="1000"/>
                                        <p:tgtEl>
                                          <p:spTgt spid="10"/>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Scale>
                                      <p:cBhvr>
                                        <p:cTn id="4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
                                        </p:tgtEl>
                                        <p:attrNameLst>
                                          <p:attrName>ppt_x</p:attrName>
                                          <p:attrName>ppt_y</p:attrName>
                                        </p:attrNameLst>
                                      </p:cBhvr>
                                    </p:animMotion>
                                    <p:animEffect transition="in" filter="fade">
                                      <p:cBhvr>
                                        <p:cTn id="49" dur="1000"/>
                                        <p:tgtEl>
                                          <p:spTgt spid="11"/>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Scale>
                                      <p:cBhvr>
                                        <p:cTn id="5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2"/>
                                        </p:tgtEl>
                                        <p:attrNameLst>
                                          <p:attrName>ppt_x</p:attrName>
                                          <p:attrName>ppt_y</p:attrName>
                                        </p:attrNameLst>
                                      </p:cBhvr>
                                    </p:animMotion>
                                    <p:animEffect transition="in" filter="fade">
                                      <p:cBhvr>
                                        <p:cTn id="54" dur="1000"/>
                                        <p:tgtEl>
                                          <p:spTgt spid="12"/>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Scale>
                                      <p:cBhvr>
                                        <p:cTn id="5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3"/>
                                        </p:tgtEl>
                                        <p:attrNameLst>
                                          <p:attrName>ppt_x</p:attrName>
                                          <p:attrName>ppt_y</p:attrName>
                                        </p:attrNameLst>
                                      </p:cBhvr>
                                    </p:animMotion>
                                    <p:animEffect transition="in" filter="fade">
                                      <p:cBhvr>
                                        <p:cTn id="59" dur="1000"/>
                                        <p:tgtEl>
                                          <p:spTgt spid="13"/>
                                        </p:tgtEl>
                                      </p:cBhvr>
                                    </p:animEffect>
                                  </p:childTnLst>
                                </p:cTn>
                              </p:par>
                            </p:childTnLst>
                          </p:cTn>
                        </p:par>
                        <p:par>
                          <p:cTn id="60" fill="hold">
                            <p:stCondLst>
                              <p:cond delay="1500"/>
                            </p:stCondLst>
                            <p:childTnLst>
                              <p:par>
                                <p:cTn id="61" presetID="52"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Scale>
                                      <p:cBhvr>
                                        <p:cTn id="6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4"/>
                                        </p:tgtEl>
                                        <p:attrNameLst>
                                          <p:attrName>ppt_x</p:attrName>
                                          <p:attrName>ppt_y</p:attrName>
                                        </p:attrNameLst>
                                      </p:cBhvr>
                                    </p:animMotion>
                                    <p:animEffect transition="in" filter="fade">
                                      <p:cBhvr>
                                        <p:cTn id="65" dur="1000"/>
                                        <p:tgtEl>
                                          <p:spTgt spid="14"/>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Scale>
                                      <p:cBhvr>
                                        <p:cTn id="6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5"/>
                                        </p:tgtEl>
                                        <p:attrNameLst>
                                          <p:attrName>ppt_x</p:attrName>
                                          <p:attrName>ppt_y</p:attrName>
                                        </p:attrNameLst>
                                      </p:cBhvr>
                                    </p:animMotion>
                                    <p:animEffect transition="in" filter="fade">
                                      <p:cBhvr>
                                        <p:cTn id="70" dur="1000"/>
                                        <p:tgtEl>
                                          <p:spTgt spid="15"/>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Scale>
                                      <p:cBhvr>
                                        <p:cTn id="7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6"/>
                                        </p:tgtEl>
                                        <p:attrNameLst>
                                          <p:attrName>ppt_x</p:attrName>
                                          <p:attrName>ppt_y</p:attrName>
                                        </p:attrNameLst>
                                      </p:cBhvr>
                                    </p:animMotion>
                                    <p:animEffect transition="in" filter="fade">
                                      <p:cBhvr>
                                        <p:cTn id="75" dur="1000"/>
                                        <p:tgtEl>
                                          <p:spTgt spid="16"/>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Scale>
                                      <p:cBhvr>
                                        <p:cTn id="7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7"/>
                                        </p:tgtEl>
                                        <p:attrNameLst>
                                          <p:attrName>ppt_x</p:attrName>
                                          <p:attrName>ppt_y</p:attrName>
                                        </p:attrNameLst>
                                      </p:cBhvr>
                                    </p:animMotion>
                                    <p:animEffect transition="in" filter="fade">
                                      <p:cBhvr>
                                        <p:cTn id="80" dur="1000"/>
                                        <p:tgtEl>
                                          <p:spTgt spid="17"/>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Scale>
                                      <p:cBhvr>
                                        <p:cTn id="8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8"/>
                                        </p:tgtEl>
                                        <p:attrNameLst>
                                          <p:attrName>ppt_x</p:attrName>
                                          <p:attrName>ppt_y</p:attrName>
                                        </p:attrNameLst>
                                      </p:cBhvr>
                                    </p:animMotion>
                                    <p:animEffect transition="in" filter="fade">
                                      <p:cBhvr>
                                        <p:cTn id="85" dur="1000"/>
                                        <p:tgtEl>
                                          <p:spTgt spid="18"/>
                                        </p:tgtEl>
                                      </p:cBhvr>
                                    </p:animEffect>
                                  </p:childTnLst>
                                </p:cTn>
                              </p:par>
                            </p:childTnLst>
                          </p:cTn>
                        </p:par>
                        <p:par>
                          <p:cTn id="86" fill="hold">
                            <p:stCondLst>
                              <p:cond delay="2500"/>
                            </p:stCondLst>
                            <p:childTnLst>
                              <p:par>
                                <p:cTn id="87" presetID="5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Scale>
                                      <p:cBhvr>
                                        <p:cTn id="89"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19"/>
                                        </p:tgtEl>
                                        <p:attrNameLst>
                                          <p:attrName>ppt_x</p:attrName>
                                          <p:attrName>ppt_y</p:attrName>
                                        </p:attrNameLst>
                                      </p:cBhvr>
                                    </p:animMotion>
                                    <p:animEffect transition="in" filter="fade">
                                      <p:cBhvr>
                                        <p:cTn id="91" dur="1000"/>
                                        <p:tgtEl>
                                          <p:spTgt spid="19"/>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20"/>
                                        </p:tgtEl>
                                        <p:attrNameLst>
                                          <p:attrName>style.visibility</p:attrName>
                                        </p:attrNameLst>
                                      </p:cBhvr>
                                      <p:to>
                                        <p:strVal val="visible"/>
                                      </p:to>
                                    </p:set>
                                    <p:animScale>
                                      <p:cBhvr>
                                        <p:cTn id="94"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20"/>
                                        </p:tgtEl>
                                        <p:attrNameLst>
                                          <p:attrName>ppt_x</p:attrName>
                                          <p:attrName>ppt_y</p:attrName>
                                        </p:attrNameLst>
                                      </p:cBhvr>
                                    </p:animMotion>
                                    <p:animEffect transition="in" filter="fade">
                                      <p:cBhvr>
                                        <p:cTn id="96" dur="1000"/>
                                        <p:tgtEl>
                                          <p:spTgt spid="20"/>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Scale>
                                      <p:cBhvr>
                                        <p:cTn id="9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1"/>
                                        </p:tgtEl>
                                        <p:attrNameLst>
                                          <p:attrName>ppt_x</p:attrName>
                                          <p:attrName>ppt_y</p:attrName>
                                        </p:attrNameLst>
                                      </p:cBhvr>
                                    </p:animMotion>
                                    <p:animEffect transition="in" filter="fade">
                                      <p:cBhvr>
                                        <p:cTn id="101" dur="1000"/>
                                        <p:tgtEl>
                                          <p:spTgt spid="2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22"/>
                                        </p:tgtEl>
                                        <p:attrNameLst>
                                          <p:attrName>style.visibility</p:attrName>
                                        </p:attrNameLst>
                                      </p:cBhvr>
                                      <p:to>
                                        <p:strVal val="visible"/>
                                      </p:to>
                                    </p:set>
                                    <p:animScale>
                                      <p:cBhvr>
                                        <p:cTn id="104"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22"/>
                                        </p:tgtEl>
                                        <p:attrNameLst>
                                          <p:attrName>ppt_x</p:attrName>
                                          <p:attrName>ppt_y</p:attrName>
                                        </p:attrNameLst>
                                      </p:cBhvr>
                                    </p:animMotion>
                                    <p:animEffect transition="in" filter="fade">
                                      <p:cBhvr>
                                        <p:cTn id="106" dur="1000"/>
                                        <p:tgtEl>
                                          <p:spTgt spid="22"/>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3"/>
                                        </p:tgtEl>
                                        <p:attrNameLst>
                                          <p:attrName>style.visibility</p:attrName>
                                        </p:attrNameLst>
                                      </p:cBhvr>
                                      <p:to>
                                        <p:strVal val="visible"/>
                                      </p:to>
                                    </p:set>
                                    <p:animScale>
                                      <p:cBhvr>
                                        <p:cTn id="10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3"/>
                                        </p:tgtEl>
                                        <p:attrNameLst>
                                          <p:attrName>ppt_x</p:attrName>
                                          <p:attrName>ppt_y</p:attrName>
                                        </p:attrNameLst>
                                      </p:cBhvr>
                                    </p:animMotion>
                                    <p:animEffect transition="in" filter="fade">
                                      <p:cBhvr>
                                        <p:cTn id="11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p:bldP spid="7" grpId="0"/>
      <p:bldP spid="8" grpId="0"/>
      <p:bldP spid="9" grpId="0" animBg="1"/>
      <p:bldP spid="10" grpId="0" animBg="1"/>
      <p:bldP spid="11" grpId="0"/>
      <p:bldP spid="12" grpId="0"/>
      <p:bldP spid="13" grpId="0"/>
      <p:bldP spid="14" grpId="0" animBg="1"/>
      <p:bldP spid="15" grpId="0" animBg="1"/>
      <p:bldP spid="16" grpId="0"/>
      <p:bldP spid="17" grpId="0"/>
      <p:bldP spid="18" grpId="0"/>
      <p:bldP spid="19" grpId="0" animBg="1"/>
      <p:bldP spid="20" grpId="0" animBg="1"/>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TextBox 2"/>
          <p:cNvSpPr txBox="1"/>
          <p:nvPr/>
        </p:nvSpPr>
        <p:spPr>
          <a:xfrm>
            <a:off x="762011" y="1700808"/>
            <a:ext cx="3707507" cy="972767"/>
          </a:xfrm>
          <a:prstGeom prst="rect">
            <a:avLst/>
          </a:prstGeom>
          <a:noFill/>
          <a:ln>
            <a:noFill/>
          </a:ln>
        </p:spPr>
        <p:txBody>
          <a:bodyPr wrap="square" rtlCol="0">
            <a:spAutoFit/>
          </a:bodyPr>
          <a:lstStyle/>
          <a:p>
            <a:pPr>
              <a:lnSpc>
                <a:spcPct val="130000"/>
              </a:lnSpc>
              <a:defRPr/>
            </a:pPr>
            <a:r>
              <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点击输入简要文字内容，文字内容需概括精炼，不用多余的文字修饰，言简意赅的说明分项内容</a:t>
            </a:r>
            <a:r>
              <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TextBox 4"/>
          <p:cNvSpPr txBox="1"/>
          <p:nvPr/>
        </p:nvSpPr>
        <p:spPr>
          <a:xfrm>
            <a:off x="7728182" y="3001712"/>
            <a:ext cx="3360375" cy="972767"/>
          </a:xfrm>
          <a:prstGeom prst="rect">
            <a:avLst/>
          </a:prstGeom>
          <a:noFill/>
        </p:spPr>
        <p:txBody>
          <a:bodyPr wrap="square" rtlCol="0">
            <a:spAutoFit/>
          </a:bodyPr>
          <a:lstStyle/>
          <a:p>
            <a:pPr>
              <a:lnSpc>
                <a:spcPct val="130000"/>
              </a:lnSpc>
              <a:defRPr/>
            </a:pPr>
            <a:r>
              <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01</a:t>
            </a:r>
            <a:r>
              <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、点击输入简要文字内容，文字内容需概括精炼，不用多余的文字修饰，言简意赅的说明分项内容</a:t>
            </a:r>
            <a:r>
              <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TextBox 5"/>
          <p:cNvSpPr txBox="1"/>
          <p:nvPr/>
        </p:nvSpPr>
        <p:spPr>
          <a:xfrm>
            <a:off x="2551153" y="4863287"/>
            <a:ext cx="1723549" cy="348813"/>
          </a:xfrm>
          <a:prstGeom prst="rect">
            <a:avLst/>
          </a:prstGeom>
          <a:noFill/>
          <a:ln>
            <a:noFill/>
          </a:ln>
        </p:spPr>
        <p:txBody>
          <a:bodyPr wrap="none" rtlCol="0">
            <a:spAutoFit/>
          </a:bodyPr>
          <a:lstStyle/>
          <a:p>
            <a:pPr>
              <a:lnSpc>
                <a:spcPts val="2000"/>
              </a:lnSpc>
            </a:pPr>
            <a:r>
              <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6"/>
          <p:cNvSpPr txBox="1"/>
          <p:nvPr/>
        </p:nvSpPr>
        <p:spPr>
          <a:xfrm>
            <a:off x="5231905" y="3429001"/>
            <a:ext cx="1723549" cy="348813"/>
          </a:xfrm>
          <a:prstGeom prst="rect">
            <a:avLst/>
          </a:prstGeom>
          <a:noFill/>
          <a:ln>
            <a:noFill/>
          </a:ln>
        </p:spPr>
        <p:txBody>
          <a:bodyPr wrap="none" rtlCol="0">
            <a:spAutoFit/>
          </a:bodyPr>
          <a:lstStyle/>
          <a:p>
            <a:pPr>
              <a:lnSpc>
                <a:spcPts val="2000"/>
              </a:lnSpc>
            </a:pPr>
            <a:r>
              <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TextBox 7"/>
          <p:cNvSpPr txBox="1"/>
          <p:nvPr/>
        </p:nvSpPr>
        <p:spPr>
          <a:xfrm>
            <a:off x="7669914" y="2048477"/>
            <a:ext cx="1723549" cy="348813"/>
          </a:xfrm>
          <a:prstGeom prst="rect">
            <a:avLst/>
          </a:prstGeom>
          <a:noFill/>
          <a:ln>
            <a:noFill/>
          </a:ln>
        </p:spPr>
        <p:txBody>
          <a:bodyPr wrap="none" rtlCol="0">
            <a:spAutoFit/>
          </a:bodyPr>
          <a:lstStyle/>
          <a:p>
            <a:pPr>
              <a:lnSpc>
                <a:spcPts val="2000"/>
              </a:lnSpc>
            </a:pPr>
            <a:r>
              <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TextBox 8"/>
          <p:cNvSpPr txBox="1"/>
          <p:nvPr/>
        </p:nvSpPr>
        <p:spPr>
          <a:xfrm>
            <a:off x="7728182" y="4043139"/>
            <a:ext cx="3360375" cy="972767"/>
          </a:xfrm>
          <a:prstGeom prst="rect">
            <a:avLst/>
          </a:prstGeom>
          <a:noFill/>
        </p:spPr>
        <p:txBody>
          <a:bodyPr wrap="square" rtlCol="0">
            <a:spAutoFit/>
          </a:bodyPr>
          <a:lstStyle/>
          <a:p>
            <a:pPr>
              <a:lnSpc>
                <a:spcPct val="130000"/>
              </a:lnSpc>
              <a:defRPr/>
            </a:pPr>
            <a:r>
              <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02</a:t>
            </a:r>
            <a:r>
              <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、点击输入简要文字内容，文字内容需概括精炼，不用多余的文字修饰，言简意赅的说明分项内容</a:t>
            </a:r>
            <a:r>
              <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TextBox 9"/>
          <p:cNvSpPr txBox="1"/>
          <p:nvPr/>
        </p:nvSpPr>
        <p:spPr>
          <a:xfrm>
            <a:off x="7728182" y="5113947"/>
            <a:ext cx="3360375" cy="972767"/>
          </a:xfrm>
          <a:prstGeom prst="rect">
            <a:avLst/>
          </a:prstGeom>
          <a:noFill/>
        </p:spPr>
        <p:txBody>
          <a:bodyPr wrap="square" rtlCol="0">
            <a:spAutoFit/>
          </a:bodyPr>
          <a:lstStyle/>
          <a:p>
            <a:pPr>
              <a:lnSpc>
                <a:spcPct val="130000"/>
              </a:lnSpc>
              <a:defRPr/>
            </a:pPr>
            <a:r>
              <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03</a:t>
            </a:r>
            <a:r>
              <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、点击输入简要文字内容，文字内容需概括精炼，不用多余的文字修饰，言简意赅的说明分项内容</a:t>
            </a:r>
            <a:r>
              <a:rPr lang="en-US" altLang="zh-CN" sz="1465"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zh-CN" altLang="en-US" sz="146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1" name="组合 10"/>
          <p:cNvGrpSpPr/>
          <p:nvPr/>
        </p:nvGrpSpPr>
        <p:grpSpPr>
          <a:xfrm>
            <a:off x="1238192" y="4351351"/>
            <a:ext cx="1218685" cy="1218685"/>
            <a:chOff x="928644" y="3263513"/>
            <a:chExt cx="914014" cy="914014"/>
          </a:xfrm>
        </p:grpSpPr>
        <p:grpSp>
          <p:nvGrpSpPr>
            <p:cNvPr id="12" name="组合 11"/>
            <p:cNvGrpSpPr/>
            <p:nvPr/>
          </p:nvGrpSpPr>
          <p:grpSpPr>
            <a:xfrm>
              <a:off x="928644" y="3263513"/>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流程图: 联系 12"/>
            <p:cNvSpPr/>
            <p:nvPr/>
          </p:nvSpPr>
          <p:spPr>
            <a:xfrm>
              <a:off x="1009752" y="3344621"/>
              <a:ext cx="751798" cy="751798"/>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TextBox 13"/>
            <p:cNvSpPr txBox="1"/>
            <p:nvPr/>
          </p:nvSpPr>
          <p:spPr>
            <a:xfrm>
              <a:off x="1133642" y="3520465"/>
              <a:ext cx="439063" cy="377075"/>
            </a:xfrm>
            <a:prstGeom prst="rect">
              <a:avLst/>
            </a:prstGeom>
            <a:noFill/>
          </p:spPr>
          <p:txBody>
            <a:bodyPr wrap="none" rtlCol="0">
              <a:spAutoFit/>
            </a:bodyPr>
            <a:lstStyle/>
            <a:p>
              <a:r>
                <a:rPr lang="en-US" altLang="zh-CN" sz="26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01</a:t>
              </a:r>
              <a:endParaRPr lang="zh-CN" altLang="en-US" sz="26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7" name="组合 16"/>
          <p:cNvGrpSpPr/>
          <p:nvPr/>
        </p:nvGrpSpPr>
        <p:grpSpPr>
          <a:xfrm>
            <a:off x="3860174" y="3014107"/>
            <a:ext cx="1218685" cy="1218685"/>
            <a:chOff x="2895130" y="2260580"/>
            <a:chExt cx="914014" cy="914014"/>
          </a:xfrm>
        </p:grpSpPr>
        <p:grpSp>
          <p:nvGrpSpPr>
            <p:cNvPr id="18" name="组合 17"/>
            <p:cNvGrpSpPr/>
            <p:nvPr/>
          </p:nvGrpSpPr>
          <p:grpSpPr>
            <a:xfrm>
              <a:off x="2895130" y="2260580"/>
              <a:ext cx="914014" cy="91401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9" name="流程图: 联系 18"/>
            <p:cNvSpPr/>
            <p:nvPr/>
          </p:nvSpPr>
          <p:spPr>
            <a:xfrm>
              <a:off x="2976149" y="2341599"/>
              <a:ext cx="751976" cy="751976"/>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TextBox 19"/>
            <p:cNvSpPr txBox="1"/>
            <p:nvPr/>
          </p:nvSpPr>
          <p:spPr>
            <a:xfrm>
              <a:off x="3074652" y="2499742"/>
              <a:ext cx="439063" cy="377075"/>
            </a:xfrm>
            <a:prstGeom prst="rect">
              <a:avLst/>
            </a:prstGeom>
            <a:noFill/>
          </p:spPr>
          <p:txBody>
            <a:bodyPr wrap="none" rtlCol="0">
              <a:spAutoFit/>
            </a:bodyPr>
            <a:lstStyle/>
            <a:p>
              <a:r>
                <a:rPr lang="en-US" altLang="zh-CN" sz="26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02</a:t>
              </a:r>
              <a:endParaRPr lang="zh-CN" altLang="en-US" sz="26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3" name="组合 22"/>
          <p:cNvGrpSpPr/>
          <p:nvPr/>
        </p:nvGrpSpPr>
        <p:grpSpPr>
          <a:xfrm>
            <a:off x="6340591" y="1743731"/>
            <a:ext cx="1218685" cy="1218685"/>
            <a:chOff x="4755443" y="1307798"/>
            <a:chExt cx="914014" cy="914014"/>
          </a:xfrm>
        </p:grpSpPr>
        <p:grpSp>
          <p:nvGrpSpPr>
            <p:cNvPr id="24" name="组合 23"/>
            <p:cNvGrpSpPr/>
            <p:nvPr/>
          </p:nvGrpSpPr>
          <p:grpSpPr>
            <a:xfrm>
              <a:off x="4755443" y="1307798"/>
              <a:ext cx="914014" cy="91401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5" name="流程图: 联系 24"/>
            <p:cNvSpPr/>
            <p:nvPr/>
          </p:nvSpPr>
          <p:spPr>
            <a:xfrm>
              <a:off x="4848790" y="1389785"/>
              <a:ext cx="734065" cy="734065"/>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6" name="TextBox 25"/>
            <p:cNvSpPr txBox="1"/>
            <p:nvPr/>
          </p:nvSpPr>
          <p:spPr>
            <a:xfrm>
              <a:off x="4964793" y="1556763"/>
              <a:ext cx="439063" cy="377075"/>
            </a:xfrm>
            <a:prstGeom prst="rect">
              <a:avLst/>
            </a:prstGeom>
            <a:noFill/>
          </p:spPr>
          <p:txBody>
            <a:bodyPr wrap="none" rtlCol="0">
              <a:spAutoFit/>
            </a:bodyPr>
            <a:lstStyle/>
            <a:p>
              <a:r>
                <a:rPr lang="en-US" altLang="zh-CN" sz="26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03</a:t>
              </a:r>
              <a:endParaRPr lang="zh-CN" altLang="en-US" sz="26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12" presetClass="entr" presetSubtype="8" fill="hold" grpId="0" nodeType="withEffect">
                                  <p:stCondLst>
                                    <p:cond delay="3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ppt_x</p:attrName>
                                        </p:attrNameLst>
                                      </p:cBhvr>
                                      <p:tavLst>
                                        <p:tav tm="0">
                                          <p:val>
                                            <p:strVal val="#ppt_x-#ppt_w*1.125000"/>
                                          </p:val>
                                        </p:tav>
                                        <p:tav tm="100000">
                                          <p:val>
                                            <p:strVal val="#ppt_x"/>
                                          </p:val>
                                        </p:tav>
                                      </p:tavLst>
                                    </p:anim>
                                    <p:animEffect transition="in" filter="wipe(right)">
                                      <p:cBhvr>
                                        <p:cTn id="17" dur="500"/>
                                        <p:tgtEl>
                                          <p:spTgt spid="6"/>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par>
                                <p:cTn id="23" presetID="12" presetClass="entr" presetSubtype="8" fill="hold" grpId="0" nodeType="withEffect">
                                  <p:stCondLst>
                                    <p:cond delay="6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ppt_x</p:attrName>
                                        </p:attrNameLst>
                                      </p:cBhvr>
                                      <p:tavLst>
                                        <p:tav tm="0">
                                          <p:val>
                                            <p:strVal val="#ppt_x-#ppt_w*1.125000"/>
                                          </p:val>
                                        </p:tav>
                                        <p:tav tm="100000">
                                          <p:val>
                                            <p:strVal val="#ppt_x"/>
                                          </p:val>
                                        </p:tav>
                                      </p:tavLst>
                                    </p:anim>
                                    <p:animEffect transition="in" filter="wipe(right)">
                                      <p:cBhvr>
                                        <p:cTn id="26" dur="500"/>
                                        <p:tgtEl>
                                          <p:spTgt spid="7"/>
                                        </p:tgtEl>
                                      </p:cBhvr>
                                    </p:animEffect>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par>
                                <p:cTn id="32" presetID="12" presetClass="entr" presetSubtype="8" fill="hold" grpId="0" nodeType="withEffect">
                                  <p:stCondLst>
                                    <p:cond delay="9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right)">
                                      <p:cBhvr>
                                        <p:cTn id="35" dur="500"/>
                                        <p:tgtEl>
                                          <p:spTgt spid="8"/>
                                        </p:tgtEl>
                                      </p:cBhvr>
                                    </p:animEffect>
                                  </p:childTnLst>
                                </p:cTn>
                              </p:par>
                            </p:childTnLst>
                          </p:cTn>
                        </p:par>
                        <p:par>
                          <p:cTn id="36" fill="hold">
                            <p:stCondLst>
                              <p:cond delay="2000"/>
                            </p:stCondLst>
                            <p:childTnLst>
                              <p:par>
                                <p:cTn id="37" presetID="18" presetClass="entr" presetSubtype="3"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strips(upRight)">
                                      <p:cBhvr>
                                        <p:cTn id="39" dur="500"/>
                                        <p:tgtEl>
                                          <p:spTgt spid="3"/>
                                        </p:tgtEl>
                                      </p:cBhvr>
                                    </p:animEffect>
                                  </p:childTnLst>
                                </p:cTn>
                              </p:par>
                              <p:par>
                                <p:cTn id="40" presetID="18" presetClass="entr" presetSubtype="3" fill="hold" grpId="0" nodeType="withEffect">
                                  <p:stCondLst>
                                    <p:cond delay="300"/>
                                  </p:stCondLst>
                                  <p:childTnLst>
                                    <p:set>
                                      <p:cBhvr>
                                        <p:cTn id="41" dur="1" fill="hold">
                                          <p:stCondLst>
                                            <p:cond delay="0"/>
                                          </p:stCondLst>
                                        </p:cTn>
                                        <p:tgtEl>
                                          <p:spTgt spid="5"/>
                                        </p:tgtEl>
                                        <p:attrNameLst>
                                          <p:attrName>style.visibility</p:attrName>
                                        </p:attrNameLst>
                                      </p:cBhvr>
                                      <p:to>
                                        <p:strVal val="visible"/>
                                      </p:to>
                                    </p:set>
                                    <p:animEffect transition="in" filter="strips(upRight)">
                                      <p:cBhvr>
                                        <p:cTn id="42" dur="500"/>
                                        <p:tgtEl>
                                          <p:spTgt spid="5"/>
                                        </p:tgtEl>
                                      </p:cBhvr>
                                    </p:animEffect>
                                  </p:childTnLst>
                                </p:cTn>
                              </p:par>
                              <p:par>
                                <p:cTn id="43" presetID="18" presetClass="entr" presetSubtype="3" fill="hold" grpId="0" nodeType="withEffect">
                                  <p:stCondLst>
                                    <p:cond delay="600"/>
                                  </p:stCondLst>
                                  <p:childTnLst>
                                    <p:set>
                                      <p:cBhvr>
                                        <p:cTn id="44" dur="1" fill="hold">
                                          <p:stCondLst>
                                            <p:cond delay="0"/>
                                          </p:stCondLst>
                                        </p:cTn>
                                        <p:tgtEl>
                                          <p:spTgt spid="9"/>
                                        </p:tgtEl>
                                        <p:attrNameLst>
                                          <p:attrName>style.visibility</p:attrName>
                                        </p:attrNameLst>
                                      </p:cBhvr>
                                      <p:to>
                                        <p:strVal val="visible"/>
                                      </p:to>
                                    </p:set>
                                    <p:animEffect transition="in" filter="strips(upRight)">
                                      <p:cBhvr>
                                        <p:cTn id="45" dur="500"/>
                                        <p:tgtEl>
                                          <p:spTgt spid="9"/>
                                        </p:tgtEl>
                                      </p:cBhvr>
                                    </p:animEffect>
                                  </p:childTnLst>
                                </p:cTn>
                              </p:par>
                              <p:par>
                                <p:cTn id="46" presetID="18" presetClass="entr" presetSubtype="3" fill="hold" grpId="0" nodeType="withEffect">
                                  <p:stCondLst>
                                    <p:cond delay="900"/>
                                  </p:stCondLst>
                                  <p:childTnLst>
                                    <p:set>
                                      <p:cBhvr>
                                        <p:cTn id="47" dur="1" fill="hold">
                                          <p:stCondLst>
                                            <p:cond delay="0"/>
                                          </p:stCondLst>
                                        </p:cTn>
                                        <p:tgtEl>
                                          <p:spTgt spid="10"/>
                                        </p:tgtEl>
                                        <p:attrNameLst>
                                          <p:attrName>style.visibility</p:attrName>
                                        </p:attrNameLst>
                                      </p:cBhvr>
                                      <p:to>
                                        <p:strVal val="visible"/>
                                      </p:to>
                                    </p:set>
                                    <p:animEffect transition="in" filter="strips(upRight)">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数据 8"/>
          <p:cNvSpPr/>
          <p:nvPr/>
        </p:nvSpPr>
        <p:spPr>
          <a:xfrm rot="2786254">
            <a:off x="10758467" y="1830053"/>
            <a:ext cx="468155" cy="384043"/>
          </a:xfrm>
          <a:prstGeom prst="flowChartInputOutpu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7" name="组合 6"/>
          <p:cNvGrpSpPr/>
          <p:nvPr/>
        </p:nvGrpSpPr>
        <p:grpSpPr>
          <a:xfrm>
            <a:off x="1007435" y="1508787"/>
            <a:ext cx="9985109" cy="4800533"/>
            <a:chOff x="755576" y="1131590"/>
            <a:chExt cx="7488832" cy="3600400"/>
          </a:xfrm>
        </p:grpSpPr>
        <p:sp>
          <p:nvSpPr>
            <p:cNvPr id="5" name="矩形 4"/>
            <p:cNvSpPr/>
            <p:nvPr/>
          </p:nvSpPr>
          <p:spPr>
            <a:xfrm>
              <a:off x="755576" y="1131590"/>
              <a:ext cx="7488832" cy="3600400"/>
            </a:xfrm>
            <a:prstGeom prst="rect">
              <a:avLst/>
            </a:prstGeom>
            <a:noFill/>
            <a:ln w="57150">
              <a:gradFill>
                <a:gsLst>
                  <a:gs pos="0">
                    <a:schemeClr val="bg1">
                      <a:lumMod val="75000"/>
                    </a:schemeClr>
                  </a:gs>
                  <a:gs pos="100000">
                    <a:schemeClr val="bg1"/>
                  </a:gs>
                </a:gsLst>
                <a:lin ang="5400000" scaled="0"/>
              </a:gradFill>
            </a:ln>
            <a:effectLst>
              <a:outerShdw blurRad="88900" dist="508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矩形 5"/>
            <p:cNvSpPr/>
            <p:nvPr/>
          </p:nvSpPr>
          <p:spPr>
            <a:xfrm>
              <a:off x="773578" y="1149592"/>
              <a:ext cx="7452828" cy="3564396"/>
            </a:xfrm>
            <a:prstGeom prst="rect">
              <a:avLst/>
            </a:prstGeom>
            <a:gradFill>
              <a:gsLst>
                <a:gs pos="0">
                  <a:schemeClr val="bg1">
                    <a:lumMod val="75000"/>
                  </a:schemeClr>
                </a:gs>
                <a:gs pos="100000">
                  <a:schemeClr val="bg1"/>
                </a:gs>
              </a:gsLst>
              <a:lin ang="5400000" scaled="0"/>
            </a:gradFill>
            <a:ln>
              <a:noFill/>
            </a:ln>
            <a:effectLst>
              <a:outerShdw blurRad="622300" dist="50800" dir="5400000" sx="103000" sy="103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矩形 9"/>
          <p:cNvSpPr/>
          <p:nvPr/>
        </p:nvSpPr>
        <p:spPr>
          <a:xfrm>
            <a:off x="9264353" y="1685938"/>
            <a:ext cx="2028649" cy="36472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TextBox 10"/>
          <p:cNvSpPr txBox="1"/>
          <p:nvPr/>
        </p:nvSpPr>
        <p:spPr>
          <a:xfrm>
            <a:off x="9610455" y="1642597"/>
            <a:ext cx="1248139" cy="420564"/>
          </a:xfrm>
          <a:prstGeom prst="rect">
            <a:avLst/>
          </a:prstGeom>
          <a:noFill/>
        </p:spPr>
        <p:txBody>
          <a:bodyPr wrap="square" rtlCol="0">
            <a:spAutoFit/>
          </a:bodyPr>
          <a:lstStyle/>
          <a:p>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前  言</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矩形 12"/>
          <p:cNvSpPr/>
          <p:nvPr/>
        </p:nvSpPr>
        <p:spPr>
          <a:xfrm>
            <a:off x="335360" y="290117"/>
            <a:ext cx="11856640" cy="450585"/>
          </a:xfrm>
          <a:prstGeom prst="rect">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流程图: 数据 13"/>
          <p:cNvSpPr/>
          <p:nvPr/>
        </p:nvSpPr>
        <p:spPr>
          <a:xfrm rot="16200000">
            <a:off x="-116943" y="288395"/>
            <a:ext cx="569252" cy="335361"/>
          </a:xfrm>
          <a:prstGeom prst="flowChartInputOutpu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TextBox 1"/>
          <p:cNvSpPr txBox="1"/>
          <p:nvPr/>
        </p:nvSpPr>
        <p:spPr>
          <a:xfrm>
            <a:off x="335194" y="292073"/>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公司简介</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TextBox 5"/>
          <p:cNvSpPr txBox="1"/>
          <p:nvPr/>
        </p:nvSpPr>
        <p:spPr>
          <a:xfrm>
            <a:off x="5404899" y="2121579"/>
            <a:ext cx="5287188" cy="3612271"/>
          </a:xfrm>
          <a:prstGeom prst="rect">
            <a:avLst/>
          </a:prstGeom>
          <a:noFill/>
        </p:spPr>
        <p:txBody>
          <a:bodyPr wrap="square" lIns="0" tIns="0" rIns="0" bIns="0" rtlCol="0">
            <a:spAutoFit/>
          </a:bodyPr>
          <a:lstStyle/>
          <a:p>
            <a:pPr algn="just">
              <a:lnSpc>
                <a:spcPct val="200000"/>
              </a:lnSpc>
            </a:pPr>
            <a:r>
              <a:rPr lang="zh-CN" altLang="en-US" sz="1465"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某某科技发展公司是全球领先的综合通信解决方案提供商。公司将为全球160多个国家和地区的电信运营商和企业网客户提供创新技术与产品解决方案，让全世界用户享有语音、数据、多媒体、无线宽带等全方位沟通。公司成立于</a:t>
            </a:r>
            <a:r>
              <a:rPr lang="en-US" altLang="zh-CN" sz="1465"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2013</a:t>
            </a:r>
            <a:r>
              <a:rPr lang="zh-CN" altLang="en-US" sz="1465"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年，未来将在香港和深圳两地上市，是中国最大的通信设备上市公司。</a:t>
            </a:r>
            <a:endParaRPr lang="zh-CN" altLang="en-US" sz="1465"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200000"/>
              </a:lnSpc>
            </a:pPr>
            <a:r>
              <a:rPr lang="zh-CN" altLang="en-US" sz="1465"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某某公司是全球领先的综合通信解决方案提供商。公司将为全球160多个国家和地区的电信运营商和企业网客户提供创新技术与产品解决方案。</a:t>
            </a:r>
            <a:endParaRPr lang="zh-CN" altLang="en-US" sz="1465"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31835" t="-234" r="12368" b="234"/>
          <a:stretch>
            <a:fillRect/>
          </a:stretch>
        </p:blipFill>
        <p:spPr>
          <a:xfrm>
            <a:off x="1336510" y="1868300"/>
            <a:ext cx="3527573" cy="3797266"/>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500"/>
                                        <p:tgtEl>
                                          <p:spTgt spid="10"/>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16"/>
                                        </p:tgtEl>
                                        <p:attrNameLst>
                                          <p:attrName>style.visibility</p:attrName>
                                        </p:attrNameLst>
                                      </p:cBhvr>
                                      <p:to>
                                        <p:strVal val="visible"/>
                                      </p:to>
                                    </p:set>
                                    <p:animEffect transition="in" filter="wipe(left)">
                                      <p:cBhvr>
                                        <p:cTn id="43" dur="50"/>
                                        <p:tgtEl>
                                          <p:spTgt spid="16"/>
                                        </p:tgtEl>
                                      </p:cBhvr>
                                    </p:animEffect>
                                  </p:childTnLst>
                                </p:cTn>
                              </p:par>
                              <p:par>
                                <p:cTn id="44" presetID="36" presetClass="emph" presetSubtype="0" fill="hold" grpId="1" nodeType="withEffect">
                                  <p:stCondLst>
                                    <p:cond delay="0"/>
                                  </p:stCondLst>
                                  <p:iterate type="lt">
                                    <p:tmPct val="30000"/>
                                  </p:iterate>
                                  <p:childTnLst>
                                    <p:animScale>
                                      <p:cBhvr>
                                        <p:cTn id="45" dur="25" autoRev="1" fill="hold">
                                          <p:stCondLst>
                                            <p:cond delay="0"/>
                                          </p:stCondLst>
                                        </p:cTn>
                                        <p:tgtEl>
                                          <p:spTgt spid="16"/>
                                        </p:tgtEl>
                                      </p:cBhvr>
                                      <p:to x="80000" y="100000"/>
                                    </p:animScale>
                                    <p:anim by="(#ppt_w*0.10)" calcmode="lin" valueType="num">
                                      <p:cBhvr>
                                        <p:cTn id="46" dur="25" autoRev="1" fill="hold">
                                          <p:stCondLst>
                                            <p:cond delay="0"/>
                                          </p:stCondLst>
                                        </p:cTn>
                                        <p:tgtEl>
                                          <p:spTgt spid="16"/>
                                        </p:tgtEl>
                                        <p:attrNameLst>
                                          <p:attrName>ppt_x</p:attrName>
                                        </p:attrNameLst>
                                      </p:cBhvr>
                                    </p:anim>
                                    <p:anim by="(-#ppt_w*0.10)" calcmode="lin" valueType="num">
                                      <p:cBhvr>
                                        <p:cTn id="47" dur="25" autoRev="1" fill="hold">
                                          <p:stCondLst>
                                            <p:cond delay="0"/>
                                          </p:stCondLst>
                                        </p:cTn>
                                        <p:tgtEl>
                                          <p:spTgt spid="16"/>
                                        </p:tgtEl>
                                        <p:attrNameLst>
                                          <p:attrName>ppt_y</p:attrName>
                                        </p:attrNameLst>
                                      </p:cBhvr>
                                    </p:anim>
                                    <p:animRot by="-480000">
                                      <p:cBhvr>
                                        <p:cTn id="48" dur="25"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10" grpId="0" animBg="1"/>
      <p:bldP spid="11" grpId="0"/>
      <p:bldP spid="13" grpId="0" animBg="1"/>
      <p:bldP spid="14" grpId="0" animBg="1"/>
      <p:bldP spid="15" grpId="0"/>
      <p:bldP spid="16" grpId="0"/>
      <p:bldP spid="16"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Freeform 26"/>
          <p:cNvSpPr/>
          <p:nvPr/>
        </p:nvSpPr>
        <p:spPr bwMode="auto">
          <a:xfrm>
            <a:off x="4608265" y="2089100"/>
            <a:ext cx="1634703" cy="1639131"/>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gradFill>
            <a:gsLst>
              <a:gs pos="0">
                <a:sysClr val="window" lastClr="FFFFFF">
                  <a:lumMod val="75000"/>
                </a:sysClr>
              </a:gs>
              <a:gs pos="100000">
                <a:sysClr val="window" lastClr="FFFFFF"/>
              </a:gs>
            </a:gsLst>
            <a:lin ang="5400000" scaled="0"/>
          </a:gradFill>
          <a:ln w="9525">
            <a:noFill/>
            <a:round/>
          </a:ln>
          <a:effectLst>
            <a:outerShdw blurRad="241300" dist="50800" dir="5400000" sx="105000" sy="105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Freeform 27"/>
          <p:cNvSpPr/>
          <p:nvPr/>
        </p:nvSpPr>
        <p:spPr bwMode="auto">
          <a:xfrm>
            <a:off x="6296125" y="2089100"/>
            <a:ext cx="1634703" cy="1639131"/>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gradFill>
            <a:gsLst>
              <a:gs pos="0">
                <a:sysClr val="window" lastClr="FFFFFF">
                  <a:lumMod val="75000"/>
                </a:sysClr>
              </a:gs>
              <a:gs pos="100000">
                <a:sysClr val="window" lastClr="FFFFFF"/>
              </a:gs>
            </a:gsLst>
            <a:lin ang="5400000" scaled="0"/>
          </a:gradFill>
          <a:ln w="9525">
            <a:noFill/>
            <a:round/>
          </a:ln>
          <a:effectLst>
            <a:outerShdw blurRad="241300" dist="50800" dir="5400000" sx="105000" sy="105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Freeform 28"/>
          <p:cNvSpPr/>
          <p:nvPr/>
        </p:nvSpPr>
        <p:spPr bwMode="auto">
          <a:xfrm>
            <a:off x="4608265" y="3781393"/>
            <a:ext cx="1634703" cy="1634703"/>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gradFill>
            <a:gsLst>
              <a:gs pos="0">
                <a:sysClr val="window" lastClr="FFFFFF">
                  <a:lumMod val="75000"/>
                </a:sysClr>
              </a:gs>
              <a:gs pos="100000">
                <a:sysClr val="window" lastClr="FFFFFF"/>
              </a:gs>
            </a:gsLst>
            <a:lin ang="5400000" scaled="0"/>
          </a:gradFill>
          <a:ln w="9525">
            <a:noFill/>
            <a:round/>
          </a:ln>
          <a:effectLst>
            <a:outerShdw blurRad="241300" dist="50800" dir="5400000" sx="105000" sy="105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Freeform 29"/>
          <p:cNvSpPr/>
          <p:nvPr/>
        </p:nvSpPr>
        <p:spPr bwMode="auto">
          <a:xfrm>
            <a:off x="6296125" y="3781393"/>
            <a:ext cx="1634703" cy="1634703"/>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gradFill>
            <a:gsLst>
              <a:gs pos="0">
                <a:sysClr val="window" lastClr="FFFFFF">
                  <a:lumMod val="75000"/>
                </a:sysClr>
              </a:gs>
              <a:gs pos="100000">
                <a:sysClr val="window" lastClr="FFFFFF"/>
              </a:gs>
            </a:gsLst>
            <a:lin ang="5400000" scaled="0"/>
          </a:gradFill>
          <a:ln w="9525">
            <a:noFill/>
            <a:round/>
          </a:ln>
          <a:effectLst>
            <a:outerShdw blurRad="241300" dist="50800" dir="5400000" sx="105000" sy="105000" algn="ctr" rotWithShape="0">
              <a:srgbClr val="000000">
                <a:alpha val="43137"/>
              </a:srgbClr>
            </a:outerShdw>
          </a:effectLst>
        </p:spPr>
        <p:txBody>
          <a:bodyPr vert="horz" wrap="square" lIns="121920" tIns="60960" rIns="121920" bIns="6096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Rectangle 13" descr="FD1DDF730CE4456e89755B07FE1653D0# #Rectangle 13"/>
          <p:cNvSpPr>
            <a:spLocks noChangeArrowheads="1"/>
          </p:cNvSpPr>
          <p:nvPr/>
        </p:nvSpPr>
        <p:spPr bwMode="auto">
          <a:xfrm>
            <a:off x="7872627" y="2207177"/>
            <a:ext cx="3599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单击此处添加简短说明，添加简短说明文字，</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具体说明文字添加此处。</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TextBox 8"/>
          <p:cNvSpPr txBox="1"/>
          <p:nvPr/>
        </p:nvSpPr>
        <p:spPr>
          <a:xfrm>
            <a:off x="7872627" y="1830652"/>
            <a:ext cx="1826141" cy="338554"/>
          </a:xfrm>
          <a:prstGeom prst="rect">
            <a:avLst/>
          </a:prstGeom>
          <a:noFill/>
        </p:spPr>
        <p:txBody>
          <a:bodyPr wrap="none" rtlCol="0">
            <a:spAutoFit/>
          </a:bodyPr>
          <a:lstStyle/>
          <a:p>
            <a:pPr defTabSz="1219200">
              <a:defRPr/>
            </a:pPr>
            <a:r>
              <a:rPr lang="zh-CN" altLang="en-US" sz="1600"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a:t>
            </a:r>
            <a:endParaRPr lang="zh-CN" altLang="en-US" sz="1600"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矩形 261"/>
          <p:cNvSpPr>
            <a:spLocks noChangeArrowheads="1"/>
          </p:cNvSpPr>
          <p:nvPr/>
        </p:nvSpPr>
        <p:spPr bwMode="auto">
          <a:xfrm>
            <a:off x="5712138" y="4139927"/>
            <a:ext cx="1143262" cy="6667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200">
              <a:defRPr/>
            </a:pPr>
            <a:r>
              <a:rPr lang="zh-CN" altLang="en-US" sz="373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思路</a:t>
            </a:r>
            <a:endParaRPr lang="zh-CN" altLang="en-US" sz="373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Rectangle 13" descr="FD1DDF730CE4456e89755B07FE1653D0# #Rectangle 13"/>
          <p:cNvSpPr>
            <a:spLocks noChangeArrowheads="1"/>
          </p:cNvSpPr>
          <p:nvPr/>
        </p:nvSpPr>
        <p:spPr bwMode="auto">
          <a:xfrm>
            <a:off x="7872627" y="5188378"/>
            <a:ext cx="3599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单击此处添加简短说明，添加简短说明文字，</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具体说明文字添加此处。</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TextBox 11"/>
          <p:cNvSpPr txBox="1"/>
          <p:nvPr/>
        </p:nvSpPr>
        <p:spPr>
          <a:xfrm>
            <a:off x="7872627" y="4811854"/>
            <a:ext cx="1826141" cy="338554"/>
          </a:xfrm>
          <a:prstGeom prst="rect">
            <a:avLst/>
          </a:prstGeom>
          <a:noFill/>
        </p:spPr>
        <p:txBody>
          <a:bodyPr wrap="none" rtlCol="0">
            <a:spAutoFit/>
          </a:bodyPr>
          <a:lstStyle/>
          <a:p>
            <a:pPr defTabSz="1219200">
              <a:defRPr/>
            </a:pPr>
            <a:r>
              <a:rPr lang="zh-CN" altLang="en-US" sz="1600"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a:t>
            </a:r>
            <a:endParaRPr lang="zh-CN" altLang="en-US" sz="1600"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Rectangle 13" descr="FD1DDF730CE4456e89755B07FE1653D0# #Rectangle 13"/>
          <p:cNvSpPr>
            <a:spLocks noChangeArrowheads="1"/>
          </p:cNvSpPr>
          <p:nvPr/>
        </p:nvSpPr>
        <p:spPr bwMode="auto">
          <a:xfrm>
            <a:off x="1151880" y="2207177"/>
            <a:ext cx="3599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单击此处添加简短说明，添加简短说明文字，</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具体说明文字添加此处。</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TextBox 13"/>
          <p:cNvSpPr txBox="1"/>
          <p:nvPr/>
        </p:nvSpPr>
        <p:spPr>
          <a:xfrm>
            <a:off x="2775007" y="1830652"/>
            <a:ext cx="1826141" cy="338554"/>
          </a:xfrm>
          <a:prstGeom prst="rect">
            <a:avLst/>
          </a:prstGeom>
          <a:noFill/>
        </p:spPr>
        <p:txBody>
          <a:bodyPr wrap="none" rtlCol="0">
            <a:spAutoFit/>
          </a:bodyPr>
          <a:lstStyle/>
          <a:p>
            <a:pPr algn="r" defTabSz="1219200">
              <a:defRPr/>
            </a:pPr>
            <a:r>
              <a:rPr lang="zh-CN" altLang="en-US" sz="1600"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a:t>
            </a:r>
            <a:endParaRPr lang="zh-CN" altLang="en-US" sz="1600"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Rectangle 13" descr="FD1DDF730CE4456e89755B07FE1653D0# #Rectangle 13"/>
          <p:cNvSpPr>
            <a:spLocks noChangeArrowheads="1"/>
          </p:cNvSpPr>
          <p:nvPr/>
        </p:nvSpPr>
        <p:spPr bwMode="auto">
          <a:xfrm>
            <a:off x="1151880" y="5188378"/>
            <a:ext cx="3599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单击此处添加简短说明，添加简短说明文字，</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具体说明文字添加此处。</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TextBox 15"/>
          <p:cNvSpPr txBox="1"/>
          <p:nvPr/>
        </p:nvSpPr>
        <p:spPr>
          <a:xfrm>
            <a:off x="2775007" y="4811854"/>
            <a:ext cx="1826141" cy="338554"/>
          </a:xfrm>
          <a:prstGeom prst="rect">
            <a:avLst/>
          </a:prstGeom>
          <a:noFill/>
        </p:spPr>
        <p:txBody>
          <a:bodyPr wrap="none" rtlCol="0">
            <a:spAutoFit/>
          </a:bodyPr>
          <a:lstStyle/>
          <a:p>
            <a:pPr algn="r" defTabSz="1219200">
              <a:defRPr/>
            </a:pPr>
            <a:r>
              <a:rPr lang="zh-CN" altLang="en-US" sz="1600"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点击输入标题文本</a:t>
            </a:r>
            <a:endParaRPr lang="zh-CN" altLang="en-US" sz="1600"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矩形 16"/>
          <p:cNvSpPr/>
          <p:nvPr/>
        </p:nvSpPr>
        <p:spPr>
          <a:xfrm>
            <a:off x="4993202" y="2419919"/>
            <a:ext cx="585417" cy="502766"/>
          </a:xfrm>
          <a:prstGeom prst="rect">
            <a:avLst/>
          </a:prstGeom>
        </p:spPr>
        <p:txBody>
          <a:bodyPr wrap="none">
            <a:spAutoFit/>
          </a:bodyPr>
          <a:lstStyle/>
          <a:p>
            <a:pPr defTabSz="1219200">
              <a:defRPr/>
            </a:pPr>
            <a:r>
              <a:rPr lang="en-US" altLang="zh-CN" sz="26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01</a:t>
            </a:r>
            <a:endParaRPr lang="zh-CN" altLang="en-US" sz="26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矩形 17"/>
          <p:cNvSpPr/>
          <p:nvPr/>
        </p:nvSpPr>
        <p:spPr>
          <a:xfrm>
            <a:off x="7008531" y="2419919"/>
            <a:ext cx="585417" cy="502766"/>
          </a:xfrm>
          <a:prstGeom prst="rect">
            <a:avLst/>
          </a:prstGeom>
        </p:spPr>
        <p:txBody>
          <a:bodyPr wrap="none">
            <a:spAutoFit/>
          </a:bodyPr>
          <a:lstStyle/>
          <a:p>
            <a:pPr defTabSz="1219200">
              <a:defRPr/>
            </a:pPr>
            <a:r>
              <a:rPr lang="en-US" altLang="zh-CN" sz="26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02</a:t>
            </a:r>
            <a:endParaRPr lang="zh-CN" altLang="en-US" sz="26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矩形 18"/>
          <p:cNvSpPr/>
          <p:nvPr/>
        </p:nvSpPr>
        <p:spPr>
          <a:xfrm>
            <a:off x="4993202" y="4504076"/>
            <a:ext cx="585417" cy="502766"/>
          </a:xfrm>
          <a:prstGeom prst="rect">
            <a:avLst/>
          </a:prstGeom>
        </p:spPr>
        <p:txBody>
          <a:bodyPr wrap="none">
            <a:spAutoFit/>
          </a:bodyPr>
          <a:lstStyle/>
          <a:p>
            <a:pPr defTabSz="1219200">
              <a:defRPr/>
            </a:pPr>
            <a:r>
              <a:rPr lang="en-US" altLang="zh-CN" sz="26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03</a:t>
            </a:r>
            <a:endParaRPr lang="zh-CN" altLang="en-US" sz="26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矩形 19"/>
          <p:cNvSpPr/>
          <p:nvPr/>
        </p:nvSpPr>
        <p:spPr>
          <a:xfrm>
            <a:off x="7008531" y="4504076"/>
            <a:ext cx="595035" cy="502766"/>
          </a:xfrm>
          <a:prstGeom prst="rect">
            <a:avLst/>
          </a:prstGeom>
        </p:spPr>
        <p:txBody>
          <a:bodyPr wrap="none">
            <a:spAutoFit/>
          </a:bodyPr>
          <a:lstStyle/>
          <a:p>
            <a:pPr defTabSz="1219200">
              <a:defRPr/>
            </a:pPr>
            <a:r>
              <a:rPr lang="en-US" altLang="zh-CN" sz="26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04</a:t>
            </a:r>
            <a:endParaRPr lang="zh-CN" altLang="en-US" sz="2665"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Freeform 24"/>
          <p:cNvSpPr>
            <a:spLocks noEditPoints="1"/>
          </p:cNvSpPr>
          <p:nvPr/>
        </p:nvSpPr>
        <p:spPr bwMode="auto">
          <a:xfrm flipH="1">
            <a:off x="5787577" y="2895602"/>
            <a:ext cx="1177711" cy="1254269"/>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gradFill>
            <a:gsLst>
              <a:gs pos="0">
                <a:sysClr val="window" lastClr="FFFFFF">
                  <a:lumMod val="75000"/>
                </a:sysClr>
              </a:gs>
              <a:gs pos="100000">
                <a:sysClr val="window" lastClr="FFFFFF"/>
              </a:gs>
            </a:gsLst>
            <a:lin ang="5400000" scaled="0"/>
          </a:gradFill>
          <a:ln w="9525">
            <a:noFill/>
            <a:round/>
          </a:ln>
          <a:effectLst>
            <a:outerShdw blurRad="203200" dist="50800" dir="5400000" sx="104000" sy="104000" algn="ctr" rotWithShape="0">
              <a:srgbClr val="000000">
                <a:alpha val="43137"/>
              </a:srgbClr>
            </a:outerShdw>
          </a:effectLst>
        </p:spPr>
        <p:txBody>
          <a:bodyPr vert="horz" wrap="square" lIns="162560" tIns="81280" rIns="162560" bIns="81280" numCol="1" anchor="t" anchorCtr="0" compatLnSpc="1"/>
          <a:lstStyle/>
          <a:p>
            <a:pPr defTabSz="1219200">
              <a:defRPr/>
            </a:pPr>
            <a:endParaRPr lang="zh-CN" altLang="en-US" sz="32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p:val>
                                            <p:fltVal val="0.5"/>
                                          </p:val>
                                        </p:tav>
                                        <p:tav tm="100000">
                                          <p:val>
                                            <p:strVal val="#ppt_x"/>
                                          </p:val>
                                        </p:tav>
                                      </p:tavLst>
                                    </p:anim>
                                    <p:anim calcmode="lin" valueType="num">
                                      <p:cBhvr>
                                        <p:cTn id="15" dur="1000" fill="hold"/>
                                        <p:tgtEl>
                                          <p:spTgt spid="3"/>
                                        </p:tgtEl>
                                        <p:attrNameLst>
                                          <p:attrName>ppt_y</p:attrName>
                                        </p:attrNameLst>
                                      </p:cBhvr>
                                      <p:tavLst>
                                        <p:tav tm="0">
                                          <p:val>
                                            <p:fltVal val="0.5"/>
                                          </p:val>
                                        </p:tav>
                                        <p:tav tm="100000">
                                          <p:val>
                                            <p:strVal val="#ppt_y"/>
                                          </p:val>
                                        </p:tav>
                                      </p:tavLst>
                                    </p:anim>
                                  </p:childTnLst>
                                </p:cTn>
                              </p:par>
                              <p:par>
                                <p:cTn id="16" presetID="23" presetClass="entr" presetSubtype="528"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p:val>
                                            <p:fltVal val="0.5"/>
                                          </p:val>
                                        </p:tav>
                                        <p:tav tm="100000">
                                          <p:val>
                                            <p:strVal val="#ppt_x"/>
                                          </p:val>
                                        </p:tav>
                                      </p:tavLst>
                                    </p:anim>
                                    <p:anim calcmode="lin" valueType="num">
                                      <p:cBhvr>
                                        <p:cTn id="21" dur="1000" fill="hold"/>
                                        <p:tgtEl>
                                          <p:spTgt spid="5"/>
                                        </p:tgtEl>
                                        <p:attrNameLst>
                                          <p:attrName>ppt_y</p:attrName>
                                        </p:attrNameLst>
                                      </p:cBhvr>
                                      <p:tavLst>
                                        <p:tav tm="0">
                                          <p:val>
                                            <p:fltVal val="0.5"/>
                                          </p:val>
                                        </p:tav>
                                        <p:tav tm="100000">
                                          <p:val>
                                            <p:strVal val="#ppt_y"/>
                                          </p:val>
                                        </p:tav>
                                      </p:tavLst>
                                    </p:anim>
                                  </p:childTnLst>
                                </p:cTn>
                              </p:par>
                              <p:par>
                                <p:cTn id="22" presetID="23" presetClass="entr" presetSubtype="52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ppt_x</p:attrName>
                                        </p:attrNameLst>
                                      </p:cBhvr>
                                      <p:tavLst>
                                        <p:tav tm="0">
                                          <p:val>
                                            <p:fltVal val="0.5"/>
                                          </p:val>
                                        </p:tav>
                                        <p:tav tm="100000">
                                          <p:val>
                                            <p:strVal val="#ppt_x"/>
                                          </p:val>
                                        </p:tav>
                                      </p:tavLst>
                                    </p:anim>
                                    <p:anim calcmode="lin" valueType="num">
                                      <p:cBhvr>
                                        <p:cTn id="27" dur="1000" fill="hold"/>
                                        <p:tgtEl>
                                          <p:spTgt spid="6"/>
                                        </p:tgtEl>
                                        <p:attrNameLst>
                                          <p:attrName>ppt_y</p:attrName>
                                        </p:attrNameLst>
                                      </p:cBhvr>
                                      <p:tavLst>
                                        <p:tav tm="0">
                                          <p:val>
                                            <p:fltVal val="0.5"/>
                                          </p:val>
                                        </p:tav>
                                        <p:tav tm="100000">
                                          <p:val>
                                            <p:strVal val="#ppt_y"/>
                                          </p:val>
                                        </p:tav>
                                      </p:tavLst>
                                    </p:anim>
                                  </p:childTnLst>
                                </p:cTn>
                              </p:par>
                              <p:par>
                                <p:cTn id="28" presetID="23" presetClass="entr" presetSubtype="528"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ppt_x</p:attrName>
                                        </p:attrNameLst>
                                      </p:cBhvr>
                                      <p:tavLst>
                                        <p:tav tm="0">
                                          <p:val>
                                            <p:fltVal val="0.5"/>
                                          </p:val>
                                        </p:tav>
                                        <p:tav tm="100000">
                                          <p:val>
                                            <p:strVal val="#ppt_x"/>
                                          </p:val>
                                        </p:tav>
                                      </p:tavLst>
                                    </p:anim>
                                    <p:anim calcmode="lin" valueType="num">
                                      <p:cBhvr>
                                        <p:cTn id="33" dur="1000" fill="hold"/>
                                        <p:tgtEl>
                                          <p:spTgt spid="7"/>
                                        </p:tgtEl>
                                        <p:attrNameLst>
                                          <p:attrName>ppt_y</p:attrName>
                                        </p:attrNameLst>
                                      </p:cBhvr>
                                      <p:tavLst>
                                        <p:tav tm="0">
                                          <p:val>
                                            <p:fltVal val="0.5"/>
                                          </p:val>
                                        </p:tav>
                                        <p:tav tm="100000">
                                          <p:val>
                                            <p:strVal val="#ppt_y"/>
                                          </p:val>
                                        </p:tav>
                                      </p:tavLst>
                                    </p:anim>
                                  </p:childTnLst>
                                </p:cTn>
                              </p:par>
                              <p:par>
                                <p:cTn id="34" presetID="23" presetClass="entr" presetSubtype="528"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1000" fill="hold"/>
                                        <p:tgtEl>
                                          <p:spTgt spid="17"/>
                                        </p:tgtEl>
                                        <p:attrNameLst>
                                          <p:attrName>ppt_w</p:attrName>
                                        </p:attrNameLst>
                                      </p:cBhvr>
                                      <p:tavLst>
                                        <p:tav tm="0">
                                          <p:val>
                                            <p:fltVal val="0"/>
                                          </p:val>
                                        </p:tav>
                                        <p:tav tm="100000">
                                          <p:val>
                                            <p:strVal val="#ppt_w"/>
                                          </p:val>
                                        </p:tav>
                                      </p:tavLst>
                                    </p:anim>
                                    <p:anim calcmode="lin" valueType="num">
                                      <p:cBhvr>
                                        <p:cTn id="37" dur="1000" fill="hold"/>
                                        <p:tgtEl>
                                          <p:spTgt spid="17"/>
                                        </p:tgtEl>
                                        <p:attrNameLst>
                                          <p:attrName>ppt_h</p:attrName>
                                        </p:attrNameLst>
                                      </p:cBhvr>
                                      <p:tavLst>
                                        <p:tav tm="0">
                                          <p:val>
                                            <p:fltVal val="0"/>
                                          </p:val>
                                        </p:tav>
                                        <p:tav tm="100000">
                                          <p:val>
                                            <p:strVal val="#ppt_h"/>
                                          </p:val>
                                        </p:tav>
                                      </p:tavLst>
                                    </p:anim>
                                    <p:anim calcmode="lin" valueType="num">
                                      <p:cBhvr>
                                        <p:cTn id="38" dur="1000" fill="hold"/>
                                        <p:tgtEl>
                                          <p:spTgt spid="17"/>
                                        </p:tgtEl>
                                        <p:attrNameLst>
                                          <p:attrName>ppt_x</p:attrName>
                                        </p:attrNameLst>
                                      </p:cBhvr>
                                      <p:tavLst>
                                        <p:tav tm="0">
                                          <p:val>
                                            <p:fltVal val="0.5"/>
                                          </p:val>
                                        </p:tav>
                                        <p:tav tm="100000">
                                          <p:val>
                                            <p:strVal val="#ppt_x"/>
                                          </p:val>
                                        </p:tav>
                                      </p:tavLst>
                                    </p:anim>
                                    <p:anim calcmode="lin" valueType="num">
                                      <p:cBhvr>
                                        <p:cTn id="39" dur="1000" fill="hold"/>
                                        <p:tgtEl>
                                          <p:spTgt spid="1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
                                          </p:val>
                                        </p:tav>
                                        <p:tav tm="100000">
                                          <p:val>
                                            <p:strVal val="#ppt_w"/>
                                          </p:val>
                                        </p:tav>
                                      </p:tavLst>
                                    </p:anim>
                                    <p:anim calcmode="lin" valueType="num">
                                      <p:cBhvr>
                                        <p:cTn id="43" dur="1000" fill="hold"/>
                                        <p:tgtEl>
                                          <p:spTgt spid="18"/>
                                        </p:tgtEl>
                                        <p:attrNameLst>
                                          <p:attrName>ppt_h</p:attrName>
                                        </p:attrNameLst>
                                      </p:cBhvr>
                                      <p:tavLst>
                                        <p:tav tm="0">
                                          <p:val>
                                            <p:fltVal val="0"/>
                                          </p:val>
                                        </p:tav>
                                        <p:tav tm="100000">
                                          <p:val>
                                            <p:strVal val="#ppt_h"/>
                                          </p:val>
                                        </p:tav>
                                      </p:tavLst>
                                    </p:anim>
                                    <p:anim calcmode="lin" valueType="num">
                                      <p:cBhvr>
                                        <p:cTn id="44" dur="1000" fill="hold"/>
                                        <p:tgtEl>
                                          <p:spTgt spid="18"/>
                                        </p:tgtEl>
                                        <p:attrNameLst>
                                          <p:attrName>ppt_x</p:attrName>
                                        </p:attrNameLst>
                                      </p:cBhvr>
                                      <p:tavLst>
                                        <p:tav tm="0">
                                          <p:val>
                                            <p:fltVal val="0.5"/>
                                          </p:val>
                                        </p:tav>
                                        <p:tav tm="100000">
                                          <p:val>
                                            <p:strVal val="#ppt_x"/>
                                          </p:val>
                                        </p:tav>
                                      </p:tavLst>
                                    </p:anim>
                                    <p:anim calcmode="lin" valueType="num">
                                      <p:cBhvr>
                                        <p:cTn id="45" dur="1000" fill="hold"/>
                                        <p:tgtEl>
                                          <p:spTgt spid="18"/>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1000" fill="hold"/>
                                        <p:tgtEl>
                                          <p:spTgt spid="19"/>
                                        </p:tgtEl>
                                        <p:attrNameLst>
                                          <p:attrName>ppt_w</p:attrName>
                                        </p:attrNameLst>
                                      </p:cBhvr>
                                      <p:tavLst>
                                        <p:tav tm="0">
                                          <p:val>
                                            <p:fltVal val="0"/>
                                          </p:val>
                                        </p:tav>
                                        <p:tav tm="100000">
                                          <p:val>
                                            <p:strVal val="#ppt_w"/>
                                          </p:val>
                                        </p:tav>
                                      </p:tavLst>
                                    </p:anim>
                                    <p:anim calcmode="lin" valueType="num">
                                      <p:cBhvr>
                                        <p:cTn id="49" dur="1000" fill="hold"/>
                                        <p:tgtEl>
                                          <p:spTgt spid="19"/>
                                        </p:tgtEl>
                                        <p:attrNameLst>
                                          <p:attrName>ppt_h</p:attrName>
                                        </p:attrNameLst>
                                      </p:cBhvr>
                                      <p:tavLst>
                                        <p:tav tm="0">
                                          <p:val>
                                            <p:fltVal val="0"/>
                                          </p:val>
                                        </p:tav>
                                        <p:tav tm="100000">
                                          <p:val>
                                            <p:strVal val="#ppt_h"/>
                                          </p:val>
                                        </p:tav>
                                      </p:tavLst>
                                    </p:anim>
                                    <p:anim calcmode="lin" valueType="num">
                                      <p:cBhvr>
                                        <p:cTn id="50" dur="1000" fill="hold"/>
                                        <p:tgtEl>
                                          <p:spTgt spid="19"/>
                                        </p:tgtEl>
                                        <p:attrNameLst>
                                          <p:attrName>ppt_x</p:attrName>
                                        </p:attrNameLst>
                                      </p:cBhvr>
                                      <p:tavLst>
                                        <p:tav tm="0">
                                          <p:val>
                                            <p:fltVal val="0.5"/>
                                          </p:val>
                                        </p:tav>
                                        <p:tav tm="100000">
                                          <p:val>
                                            <p:strVal val="#ppt_x"/>
                                          </p:val>
                                        </p:tav>
                                      </p:tavLst>
                                    </p:anim>
                                    <p:anim calcmode="lin" valueType="num">
                                      <p:cBhvr>
                                        <p:cTn id="51" dur="1000" fill="hold"/>
                                        <p:tgtEl>
                                          <p:spTgt spid="19"/>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1000" fill="hold"/>
                                        <p:tgtEl>
                                          <p:spTgt spid="20"/>
                                        </p:tgtEl>
                                        <p:attrNameLst>
                                          <p:attrName>ppt_w</p:attrName>
                                        </p:attrNameLst>
                                      </p:cBhvr>
                                      <p:tavLst>
                                        <p:tav tm="0">
                                          <p:val>
                                            <p:fltVal val="0"/>
                                          </p:val>
                                        </p:tav>
                                        <p:tav tm="100000">
                                          <p:val>
                                            <p:strVal val="#ppt_w"/>
                                          </p:val>
                                        </p:tav>
                                      </p:tavLst>
                                    </p:anim>
                                    <p:anim calcmode="lin" valueType="num">
                                      <p:cBhvr>
                                        <p:cTn id="55" dur="1000" fill="hold"/>
                                        <p:tgtEl>
                                          <p:spTgt spid="20"/>
                                        </p:tgtEl>
                                        <p:attrNameLst>
                                          <p:attrName>ppt_h</p:attrName>
                                        </p:attrNameLst>
                                      </p:cBhvr>
                                      <p:tavLst>
                                        <p:tav tm="0">
                                          <p:val>
                                            <p:fltVal val="0"/>
                                          </p:val>
                                        </p:tav>
                                        <p:tav tm="100000">
                                          <p:val>
                                            <p:strVal val="#ppt_h"/>
                                          </p:val>
                                        </p:tav>
                                      </p:tavLst>
                                    </p:anim>
                                    <p:anim calcmode="lin" valueType="num">
                                      <p:cBhvr>
                                        <p:cTn id="56" dur="1000" fill="hold"/>
                                        <p:tgtEl>
                                          <p:spTgt spid="20"/>
                                        </p:tgtEl>
                                        <p:attrNameLst>
                                          <p:attrName>ppt_x</p:attrName>
                                        </p:attrNameLst>
                                      </p:cBhvr>
                                      <p:tavLst>
                                        <p:tav tm="0">
                                          <p:val>
                                            <p:fltVal val="0.5"/>
                                          </p:val>
                                        </p:tav>
                                        <p:tav tm="100000">
                                          <p:val>
                                            <p:strVal val="#ppt_x"/>
                                          </p:val>
                                        </p:tav>
                                      </p:tavLst>
                                    </p:anim>
                                    <p:anim calcmode="lin" valueType="num">
                                      <p:cBhvr>
                                        <p:cTn id="57" dur="1000" fill="hold"/>
                                        <p:tgtEl>
                                          <p:spTgt spid="20"/>
                                        </p:tgtEl>
                                        <p:attrNameLst>
                                          <p:attrName>ppt_y</p:attrName>
                                        </p:attrNameLst>
                                      </p:cBhvr>
                                      <p:tavLst>
                                        <p:tav tm="0">
                                          <p:val>
                                            <p:fltVal val="0.5"/>
                                          </p:val>
                                        </p:tav>
                                        <p:tav tm="100000">
                                          <p:val>
                                            <p:strVal val="#ppt_y"/>
                                          </p:val>
                                        </p:tav>
                                      </p:tavLst>
                                    </p:anim>
                                  </p:childTnLst>
                                </p:cTn>
                              </p:par>
                              <p:par>
                                <p:cTn id="58" presetID="35" presetClass="entr" presetSubtype="0" fill="hold" grpId="1"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fade">
                                      <p:cBhvr>
                                        <p:cTn id="60" dur="1000"/>
                                        <p:tgtEl>
                                          <p:spTgt spid="3"/>
                                        </p:tgtEl>
                                      </p:cBhvr>
                                    </p:animEffect>
                                    <p:anim calcmode="lin" valueType="num">
                                      <p:cBhvr>
                                        <p:cTn id="61" dur="1000" fill="hold"/>
                                        <p:tgtEl>
                                          <p:spTgt spid="3"/>
                                        </p:tgtEl>
                                        <p:attrNameLst>
                                          <p:attrName>style.rotation</p:attrName>
                                        </p:attrNameLst>
                                      </p:cBhvr>
                                      <p:tavLst>
                                        <p:tav tm="0">
                                          <p:val>
                                            <p:fltVal val="720"/>
                                          </p:val>
                                        </p:tav>
                                        <p:tav tm="100000">
                                          <p:val>
                                            <p:fltVal val="0"/>
                                          </p:val>
                                        </p:tav>
                                      </p:tavLst>
                                    </p:anim>
                                    <p:anim calcmode="lin" valueType="num">
                                      <p:cBhvr>
                                        <p:cTn id="62" dur="1000" fill="hold"/>
                                        <p:tgtEl>
                                          <p:spTgt spid="3"/>
                                        </p:tgtEl>
                                        <p:attrNameLst>
                                          <p:attrName>ppt_h</p:attrName>
                                        </p:attrNameLst>
                                      </p:cBhvr>
                                      <p:tavLst>
                                        <p:tav tm="0">
                                          <p:val>
                                            <p:fltVal val="0"/>
                                          </p:val>
                                        </p:tav>
                                        <p:tav tm="100000">
                                          <p:val>
                                            <p:strVal val="#ppt_h"/>
                                          </p:val>
                                        </p:tav>
                                      </p:tavLst>
                                    </p:anim>
                                    <p:anim calcmode="lin" valueType="num">
                                      <p:cBhvr>
                                        <p:cTn id="63" dur="1000" fill="hold"/>
                                        <p:tgtEl>
                                          <p:spTgt spid="3"/>
                                        </p:tgtEl>
                                        <p:attrNameLst>
                                          <p:attrName>ppt_w</p:attrName>
                                        </p:attrNameLst>
                                      </p:cBhvr>
                                      <p:tavLst>
                                        <p:tav tm="0">
                                          <p:val>
                                            <p:fltVal val="0"/>
                                          </p:val>
                                        </p:tav>
                                        <p:tav tm="100000">
                                          <p:val>
                                            <p:strVal val="#ppt_w"/>
                                          </p:val>
                                        </p:tav>
                                      </p:tavLst>
                                    </p:anim>
                                  </p:childTnLst>
                                </p:cTn>
                              </p:par>
                              <p:par>
                                <p:cTn id="64" presetID="35" presetClass="entr" presetSubtype="0" fill="hold" grpId="1" nodeType="with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1000"/>
                                        <p:tgtEl>
                                          <p:spTgt spid="5"/>
                                        </p:tgtEl>
                                      </p:cBhvr>
                                    </p:animEffect>
                                    <p:anim calcmode="lin" valueType="num">
                                      <p:cBhvr>
                                        <p:cTn id="67" dur="1000" fill="hold"/>
                                        <p:tgtEl>
                                          <p:spTgt spid="5"/>
                                        </p:tgtEl>
                                        <p:attrNameLst>
                                          <p:attrName>style.rotation</p:attrName>
                                        </p:attrNameLst>
                                      </p:cBhvr>
                                      <p:tavLst>
                                        <p:tav tm="0">
                                          <p:val>
                                            <p:fltVal val="720"/>
                                          </p:val>
                                        </p:tav>
                                        <p:tav tm="100000">
                                          <p:val>
                                            <p:fltVal val="0"/>
                                          </p:val>
                                        </p:tav>
                                      </p:tavLst>
                                    </p:anim>
                                    <p:anim calcmode="lin" valueType="num">
                                      <p:cBhvr>
                                        <p:cTn id="68" dur="1000" fill="hold"/>
                                        <p:tgtEl>
                                          <p:spTgt spid="5"/>
                                        </p:tgtEl>
                                        <p:attrNameLst>
                                          <p:attrName>ppt_h</p:attrName>
                                        </p:attrNameLst>
                                      </p:cBhvr>
                                      <p:tavLst>
                                        <p:tav tm="0">
                                          <p:val>
                                            <p:fltVal val="0"/>
                                          </p:val>
                                        </p:tav>
                                        <p:tav tm="100000">
                                          <p:val>
                                            <p:strVal val="#ppt_h"/>
                                          </p:val>
                                        </p:tav>
                                      </p:tavLst>
                                    </p:anim>
                                    <p:anim calcmode="lin" valueType="num">
                                      <p:cBhvr>
                                        <p:cTn id="69" dur="1000" fill="hold"/>
                                        <p:tgtEl>
                                          <p:spTgt spid="5"/>
                                        </p:tgtEl>
                                        <p:attrNameLst>
                                          <p:attrName>ppt_w</p:attrName>
                                        </p:attrNameLst>
                                      </p:cBhvr>
                                      <p:tavLst>
                                        <p:tav tm="0">
                                          <p:val>
                                            <p:fltVal val="0"/>
                                          </p:val>
                                        </p:tav>
                                        <p:tav tm="100000">
                                          <p:val>
                                            <p:strVal val="#ppt_w"/>
                                          </p:val>
                                        </p:tav>
                                      </p:tavLst>
                                    </p:anim>
                                  </p:childTnLst>
                                </p:cTn>
                              </p:par>
                              <p:par>
                                <p:cTn id="70" presetID="35" presetClass="entr" presetSubtype="0" fill="hold" grpId="1"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1000"/>
                                        <p:tgtEl>
                                          <p:spTgt spid="6"/>
                                        </p:tgtEl>
                                      </p:cBhvr>
                                    </p:animEffect>
                                    <p:anim calcmode="lin" valueType="num">
                                      <p:cBhvr>
                                        <p:cTn id="73" dur="1000" fill="hold"/>
                                        <p:tgtEl>
                                          <p:spTgt spid="6"/>
                                        </p:tgtEl>
                                        <p:attrNameLst>
                                          <p:attrName>style.rotation</p:attrName>
                                        </p:attrNameLst>
                                      </p:cBhvr>
                                      <p:tavLst>
                                        <p:tav tm="0">
                                          <p:val>
                                            <p:fltVal val="720"/>
                                          </p:val>
                                        </p:tav>
                                        <p:tav tm="100000">
                                          <p:val>
                                            <p:fltVal val="0"/>
                                          </p:val>
                                        </p:tav>
                                      </p:tavLst>
                                    </p:anim>
                                    <p:anim calcmode="lin" valueType="num">
                                      <p:cBhvr>
                                        <p:cTn id="74" dur="1000" fill="hold"/>
                                        <p:tgtEl>
                                          <p:spTgt spid="6"/>
                                        </p:tgtEl>
                                        <p:attrNameLst>
                                          <p:attrName>ppt_h</p:attrName>
                                        </p:attrNameLst>
                                      </p:cBhvr>
                                      <p:tavLst>
                                        <p:tav tm="0">
                                          <p:val>
                                            <p:fltVal val="0"/>
                                          </p:val>
                                        </p:tav>
                                        <p:tav tm="100000">
                                          <p:val>
                                            <p:strVal val="#ppt_h"/>
                                          </p:val>
                                        </p:tav>
                                      </p:tavLst>
                                    </p:anim>
                                    <p:anim calcmode="lin" valueType="num">
                                      <p:cBhvr>
                                        <p:cTn id="75" dur="1000" fill="hold"/>
                                        <p:tgtEl>
                                          <p:spTgt spid="6"/>
                                        </p:tgtEl>
                                        <p:attrNameLst>
                                          <p:attrName>ppt_w</p:attrName>
                                        </p:attrNameLst>
                                      </p:cBhvr>
                                      <p:tavLst>
                                        <p:tav tm="0">
                                          <p:val>
                                            <p:fltVal val="0"/>
                                          </p:val>
                                        </p:tav>
                                        <p:tav tm="100000">
                                          <p:val>
                                            <p:strVal val="#ppt_w"/>
                                          </p:val>
                                        </p:tav>
                                      </p:tavLst>
                                    </p:anim>
                                  </p:childTnLst>
                                </p:cTn>
                              </p:par>
                              <p:par>
                                <p:cTn id="76" presetID="35" presetClass="entr" presetSubtype="0" fill="hold" grpId="1" nodeType="with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fade">
                                      <p:cBhvr>
                                        <p:cTn id="78" dur="1000"/>
                                        <p:tgtEl>
                                          <p:spTgt spid="7"/>
                                        </p:tgtEl>
                                      </p:cBhvr>
                                    </p:animEffect>
                                    <p:anim calcmode="lin" valueType="num">
                                      <p:cBhvr>
                                        <p:cTn id="79" dur="1000" fill="hold"/>
                                        <p:tgtEl>
                                          <p:spTgt spid="7"/>
                                        </p:tgtEl>
                                        <p:attrNameLst>
                                          <p:attrName>style.rotation</p:attrName>
                                        </p:attrNameLst>
                                      </p:cBhvr>
                                      <p:tavLst>
                                        <p:tav tm="0">
                                          <p:val>
                                            <p:fltVal val="720"/>
                                          </p:val>
                                        </p:tav>
                                        <p:tav tm="100000">
                                          <p:val>
                                            <p:fltVal val="0"/>
                                          </p:val>
                                        </p:tav>
                                      </p:tavLst>
                                    </p:anim>
                                    <p:anim calcmode="lin" valueType="num">
                                      <p:cBhvr>
                                        <p:cTn id="80" dur="1000" fill="hold"/>
                                        <p:tgtEl>
                                          <p:spTgt spid="7"/>
                                        </p:tgtEl>
                                        <p:attrNameLst>
                                          <p:attrName>ppt_h</p:attrName>
                                        </p:attrNameLst>
                                      </p:cBhvr>
                                      <p:tavLst>
                                        <p:tav tm="0">
                                          <p:val>
                                            <p:fltVal val="0"/>
                                          </p:val>
                                        </p:tav>
                                        <p:tav tm="100000">
                                          <p:val>
                                            <p:strVal val="#ppt_h"/>
                                          </p:val>
                                        </p:tav>
                                      </p:tavLst>
                                    </p:anim>
                                    <p:anim calcmode="lin" valueType="num">
                                      <p:cBhvr>
                                        <p:cTn id="81" dur="1000" fill="hold"/>
                                        <p:tgtEl>
                                          <p:spTgt spid="7"/>
                                        </p:tgtEl>
                                        <p:attrNameLst>
                                          <p:attrName>ppt_w</p:attrName>
                                        </p:attrNameLst>
                                      </p:cBhvr>
                                      <p:tavLst>
                                        <p:tav tm="0">
                                          <p:val>
                                            <p:fltVal val="0"/>
                                          </p:val>
                                        </p:tav>
                                        <p:tav tm="100000">
                                          <p:val>
                                            <p:strVal val="#ppt_w"/>
                                          </p:val>
                                        </p:tav>
                                      </p:tavLst>
                                    </p:anim>
                                  </p:childTnLst>
                                </p:cTn>
                              </p:par>
                              <p:par>
                                <p:cTn id="82" presetID="35" presetClass="entr" presetSubtype="0" fill="hold" grpId="1" nodeType="with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style.rotation</p:attrName>
                                        </p:attrNameLst>
                                      </p:cBhvr>
                                      <p:tavLst>
                                        <p:tav tm="0">
                                          <p:val>
                                            <p:fltVal val="720"/>
                                          </p:val>
                                        </p:tav>
                                        <p:tav tm="100000">
                                          <p:val>
                                            <p:fltVal val="0"/>
                                          </p:val>
                                        </p:tav>
                                      </p:tavLst>
                                    </p:anim>
                                    <p:anim calcmode="lin" valueType="num">
                                      <p:cBhvr>
                                        <p:cTn id="86" dur="1000" fill="hold"/>
                                        <p:tgtEl>
                                          <p:spTgt spid="17"/>
                                        </p:tgtEl>
                                        <p:attrNameLst>
                                          <p:attrName>ppt_h</p:attrName>
                                        </p:attrNameLst>
                                      </p:cBhvr>
                                      <p:tavLst>
                                        <p:tav tm="0">
                                          <p:val>
                                            <p:fltVal val="0"/>
                                          </p:val>
                                        </p:tav>
                                        <p:tav tm="100000">
                                          <p:val>
                                            <p:strVal val="#ppt_h"/>
                                          </p:val>
                                        </p:tav>
                                      </p:tavLst>
                                    </p:anim>
                                    <p:anim calcmode="lin" valueType="num">
                                      <p:cBhvr>
                                        <p:cTn id="87" dur="1000" fill="hold"/>
                                        <p:tgtEl>
                                          <p:spTgt spid="17"/>
                                        </p:tgtEl>
                                        <p:attrNameLst>
                                          <p:attrName>ppt_w</p:attrName>
                                        </p:attrNameLst>
                                      </p:cBhvr>
                                      <p:tavLst>
                                        <p:tav tm="0">
                                          <p:val>
                                            <p:fltVal val="0"/>
                                          </p:val>
                                        </p:tav>
                                        <p:tav tm="100000">
                                          <p:val>
                                            <p:strVal val="#ppt_w"/>
                                          </p:val>
                                        </p:tav>
                                      </p:tavLst>
                                    </p:anim>
                                  </p:childTnLst>
                                </p:cTn>
                              </p:par>
                              <p:par>
                                <p:cTn id="88" presetID="35" presetClass="entr" presetSubtype="0" fill="hold" grpId="1"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fade">
                                      <p:cBhvr>
                                        <p:cTn id="90" dur="1000"/>
                                        <p:tgtEl>
                                          <p:spTgt spid="18"/>
                                        </p:tgtEl>
                                      </p:cBhvr>
                                    </p:animEffect>
                                    <p:anim calcmode="lin" valueType="num">
                                      <p:cBhvr>
                                        <p:cTn id="91" dur="1000" fill="hold"/>
                                        <p:tgtEl>
                                          <p:spTgt spid="18"/>
                                        </p:tgtEl>
                                        <p:attrNameLst>
                                          <p:attrName>style.rotation</p:attrName>
                                        </p:attrNameLst>
                                      </p:cBhvr>
                                      <p:tavLst>
                                        <p:tav tm="0">
                                          <p:val>
                                            <p:fltVal val="720"/>
                                          </p:val>
                                        </p:tav>
                                        <p:tav tm="100000">
                                          <p:val>
                                            <p:fltVal val="0"/>
                                          </p:val>
                                        </p:tav>
                                      </p:tavLst>
                                    </p:anim>
                                    <p:anim calcmode="lin" valueType="num">
                                      <p:cBhvr>
                                        <p:cTn id="92" dur="1000" fill="hold"/>
                                        <p:tgtEl>
                                          <p:spTgt spid="18"/>
                                        </p:tgtEl>
                                        <p:attrNameLst>
                                          <p:attrName>ppt_h</p:attrName>
                                        </p:attrNameLst>
                                      </p:cBhvr>
                                      <p:tavLst>
                                        <p:tav tm="0">
                                          <p:val>
                                            <p:fltVal val="0"/>
                                          </p:val>
                                        </p:tav>
                                        <p:tav tm="100000">
                                          <p:val>
                                            <p:strVal val="#ppt_h"/>
                                          </p:val>
                                        </p:tav>
                                      </p:tavLst>
                                    </p:anim>
                                    <p:anim calcmode="lin" valueType="num">
                                      <p:cBhvr>
                                        <p:cTn id="93" dur="1000" fill="hold"/>
                                        <p:tgtEl>
                                          <p:spTgt spid="18"/>
                                        </p:tgtEl>
                                        <p:attrNameLst>
                                          <p:attrName>ppt_w</p:attrName>
                                        </p:attrNameLst>
                                      </p:cBhvr>
                                      <p:tavLst>
                                        <p:tav tm="0">
                                          <p:val>
                                            <p:fltVal val="0"/>
                                          </p:val>
                                        </p:tav>
                                        <p:tav tm="100000">
                                          <p:val>
                                            <p:strVal val="#ppt_w"/>
                                          </p:val>
                                        </p:tav>
                                      </p:tavLst>
                                    </p:anim>
                                  </p:childTnLst>
                                </p:cTn>
                              </p:par>
                              <p:par>
                                <p:cTn id="94" presetID="35" presetClass="entr" presetSubtype="0" fill="hold" grpId="1" nodeType="with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1000"/>
                                        <p:tgtEl>
                                          <p:spTgt spid="19"/>
                                        </p:tgtEl>
                                      </p:cBhvr>
                                    </p:animEffect>
                                    <p:anim calcmode="lin" valueType="num">
                                      <p:cBhvr>
                                        <p:cTn id="97" dur="1000" fill="hold"/>
                                        <p:tgtEl>
                                          <p:spTgt spid="19"/>
                                        </p:tgtEl>
                                        <p:attrNameLst>
                                          <p:attrName>style.rotation</p:attrName>
                                        </p:attrNameLst>
                                      </p:cBhvr>
                                      <p:tavLst>
                                        <p:tav tm="0">
                                          <p:val>
                                            <p:fltVal val="720"/>
                                          </p:val>
                                        </p:tav>
                                        <p:tav tm="100000">
                                          <p:val>
                                            <p:fltVal val="0"/>
                                          </p:val>
                                        </p:tav>
                                      </p:tavLst>
                                    </p:anim>
                                    <p:anim calcmode="lin" valueType="num">
                                      <p:cBhvr>
                                        <p:cTn id="98" dur="1000" fill="hold"/>
                                        <p:tgtEl>
                                          <p:spTgt spid="19"/>
                                        </p:tgtEl>
                                        <p:attrNameLst>
                                          <p:attrName>ppt_h</p:attrName>
                                        </p:attrNameLst>
                                      </p:cBhvr>
                                      <p:tavLst>
                                        <p:tav tm="0">
                                          <p:val>
                                            <p:fltVal val="0"/>
                                          </p:val>
                                        </p:tav>
                                        <p:tav tm="100000">
                                          <p:val>
                                            <p:strVal val="#ppt_h"/>
                                          </p:val>
                                        </p:tav>
                                      </p:tavLst>
                                    </p:anim>
                                    <p:anim calcmode="lin" valueType="num">
                                      <p:cBhvr>
                                        <p:cTn id="99" dur="1000" fill="hold"/>
                                        <p:tgtEl>
                                          <p:spTgt spid="19"/>
                                        </p:tgtEl>
                                        <p:attrNameLst>
                                          <p:attrName>ppt_w</p:attrName>
                                        </p:attrNameLst>
                                      </p:cBhvr>
                                      <p:tavLst>
                                        <p:tav tm="0">
                                          <p:val>
                                            <p:fltVal val="0"/>
                                          </p:val>
                                        </p:tav>
                                        <p:tav tm="100000">
                                          <p:val>
                                            <p:strVal val="#ppt_w"/>
                                          </p:val>
                                        </p:tav>
                                      </p:tavLst>
                                    </p:anim>
                                  </p:childTnLst>
                                </p:cTn>
                              </p:par>
                              <p:par>
                                <p:cTn id="100" presetID="35" presetClass="entr" presetSubtype="0" fill="hold" grpId="1"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fade">
                                      <p:cBhvr>
                                        <p:cTn id="102" dur="1000"/>
                                        <p:tgtEl>
                                          <p:spTgt spid="20"/>
                                        </p:tgtEl>
                                      </p:cBhvr>
                                    </p:animEffect>
                                    <p:anim calcmode="lin" valueType="num">
                                      <p:cBhvr>
                                        <p:cTn id="103" dur="1000" fill="hold"/>
                                        <p:tgtEl>
                                          <p:spTgt spid="20"/>
                                        </p:tgtEl>
                                        <p:attrNameLst>
                                          <p:attrName>style.rotation</p:attrName>
                                        </p:attrNameLst>
                                      </p:cBhvr>
                                      <p:tavLst>
                                        <p:tav tm="0">
                                          <p:val>
                                            <p:fltVal val="720"/>
                                          </p:val>
                                        </p:tav>
                                        <p:tav tm="100000">
                                          <p:val>
                                            <p:fltVal val="0"/>
                                          </p:val>
                                        </p:tav>
                                      </p:tavLst>
                                    </p:anim>
                                    <p:anim calcmode="lin" valueType="num">
                                      <p:cBhvr>
                                        <p:cTn id="104" dur="1000" fill="hold"/>
                                        <p:tgtEl>
                                          <p:spTgt spid="20"/>
                                        </p:tgtEl>
                                        <p:attrNameLst>
                                          <p:attrName>ppt_h</p:attrName>
                                        </p:attrNameLst>
                                      </p:cBhvr>
                                      <p:tavLst>
                                        <p:tav tm="0">
                                          <p:val>
                                            <p:fltVal val="0"/>
                                          </p:val>
                                        </p:tav>
                                        <p:tav tm="100000">
                                          <p:val>
                                            <p:strVal val="#ppt_h"/>
                                          </p:val>
                                        </p:tav>
                                      </p:tavLst>
                                    </p:anim>
                                    <p:anim calcmode="lin" valueType="num">
                                      <p:cBhvr>
                                        <p:cTn id="105" dur="1000" fill="hold"/>
                                        <p:tgtEl>
                                          <p:spTgt spid="20"/>
                                        </p:tgtEl>
                                        <p:attrNameLst>
                                          <p:attrName>ppt_w</p:attrName>
                                        </p:attrNameLst>
                                      </p:cBhvr>
                                      <p:tavLst>
                                        <p:tav tm="0">
                                          <p:val>
                                            <p:fltVal val="0"/>
                                          </p:val>
                                        </p:tav>
                                        <p:tav tm="100000">
                                          <p:val>
                                            <p:strVal val="#ppt_w"/>
                                          </p:val>
                                        </p:tav>
                                      </p:tavLst>
                                    </p:anim>
                                  </p:childTnLst>
                                </p:cTn>
                              </p:par>
                            </p:childTnLst>
                          </p:cTn>
                        </p:par>
                        <p:par>
                          <p:cTn id="106" fill="hold">
                            <p:stCondLst>
                              <p:cond delay="1500"/>
                            </p:stCondLst>
                            <p:childTnLst>
                              <p:par>
                                <p:cTn id="107" presetID="23" presetClass="entr" presetSubtype="528" fill="hold" grpId="0" nodeType="afterEffect">
                                  <p:stCondLst>
                                    <p:cond delay="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1500" fill="hold"/>
                                        <p:tgtEl>
                                          <p:spTgt spid="10"/>
                                        </p:tgtEl>
                                        <p:attrNameLst>
                                          <p:attrName>ppt_w</p:attrName>
                                        </p:attrNameLst>
                                      </p:cBhvr>
                                      <p:tavLst>
                                        <p:tav tm="0">
                                          <p:val>
                                            <p:fltVal val="0"/>
                                          </p:val>
                                        </p:tav>
                                        <p:tav tm="100000">
                                          <p:val>
                                            <p:strVal val="#ppt_w"/>
                                          </p:val>
                                        </p:tav>
                                      </p:tavLst>
                                    </p:anim>
                                    <p:anim calcmode="lin" valueType="num">
                                      <p:cBhvr>
                                        <p:cTn id="110" dur="1500" fill="hold"/>
                                        <p:tgtEl>
                                          <p:spTgt spid="10"/>
                                        </p:tgtEl>
                                        <p:attrNameLst>
                                          <p:attrName>ppt_h</p:attrName>
                                        </p:attrNameLst>
                                      </p:cBhvr>
                                      <p:tavLst>
                                        <p:tav tm="0">
                                          <p:val>
                                            <p:fltVal val="0"/>
                                          </p:val>
                                        </p:tav>
                                        <p:tav tm="100000">
                                          <p:val>
                                            <p:strVal val="#ppt_h"/>
                                          </p:val>
                                        </p:tav>
                                      </p:tavLst>
                                    </p:anim>
                                    <p:anim calcmode="lin" valueType="num">
                                      <p:cBhvr>
                                        <p:cTn id="111" dur="1500" fill="hold"/>
                                        <p:tgtEl>
                                          <p:spTgt spid="10"/>
                                        </p:tgtEl>
                                        <p:attrNameLst>
                                          <p:attrName>ppt_x</p:attrName>
                                        </p:attrNameLst>
                                      </p:cBhvr>
                                      <p:tavLst>
                                        <p:tav tm="0">
                                          <p:val>
                                            <p:fltVal val="0.5"/>
                                          </p:val>
                                        </p:tav>
                                        <p:tav tm="100000">
                                          <p:val>
                                            <p:strVal val="#ppt_x"/>
                                          </p:val>
                                        </p:tav>
                                      </p:tavLst>
                                    </p:anim>
                                    <p:anim calcmode="lin" valueType="num">
                                      <p:cBhvr>
                                        <p:cTn id="112" dur="1500" fill="hold"/>
                                        <p:tgtEl>
                                          <p:spTgt spid="10"/>
                                        </p:tgtEl>
                                        <p:attrNameLst>
                                          <p:attrName>ppt_y</p:attrName>
                                        </p:attrNameLst>
                                      </p:cBhvr>
                                      <p:tavLst>
                                        <p:tav tm="0">
                                          <p:val>
                                            <p:fltVal val="0.5"/>
                                          </p:val>
                                        </p:tav>
                                        <p:tav tm="100000">
                                          <p:val>
                                            <p:strVal val="#ppt_y"/>
                                          </p:val>
                                        </p:tav>
                                      </p:tavLst>
                                    </p:anim>
                                  </p:childTnLst>
                                </p:cTn>
                              </p:par>
                              <p:par>
                                <p:cTn id="113" presetID="23" presetClass="entr" presetSubtype="528" fill="hold" grpId="0" nodeType="with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1500" fill="hold"/>
                                        <p:tgtEl>
                                          <p:spTgt spid="21"/>
                                        </p:tgtEl>
                                        <p:attrNameLst>
                                          <p:attrName>ppt_w</p:attrName>
                                        </p:attrNameLst>
                                      </p:cBhvr>
                                      <p:tavLst>
                                        <p:tav tm="0">
                                          <p:val>
                                            <p:fltVal val="0"/>
                                          </p:val>
                                        </p:tav>
                                        <p:tav tm="100000">
                                          <p:val>
                                            <p:strVal val="#ppt_w"/>
                                          </p:val>
                                        </p:tav>
                                      </p:tavLst>
                                    </p:anim>
                                    <p:anim calcmode="lin" valueType="num">
                                      <p:cBhvr>
                                        <p:cTn id="116" dur="1500" fill="hold"/>
                                        <p:tgtEl>
                                          <p:spTgt spid="21"/>
                                        </p:tgtEl>
                                        <p:attrNameLst>
                                          <p:attrName>ppt_h</p:attrName>
                                        </p:attrNameLst>
                                      </p:cBhvr>
                                      <p:tavLst>
                                        <p:tav tm="0">
                                          <p:val>
                                            <p:fltVal val="0"/>
                                          </p:val>
                                        </p:tav>
                                        <p:tav tm="100000">
                                          <p:val>
                                            <p:strVal val="#ppt_h"/>
                                          </p:val>
                                        </p:tav>
                                      </p:tavLst>
                                    </p:anim>
                                    <p:anim calcmode="lin" valueType="num">
                                      <p:cBhvr>
                                        <p:cTn id="117" dur="1500" fill="hold"/>
                                        <p:tgtEl>
                                          <p:spTgt spid="21"/>
                                        </p:tgtEl>
                                        <p:attrNameLst>
                                          <p:attrName>ppt_x</p:attrName>
                                        </p:attrNameLst>
                                      </p:cBhvr>
                                      <p:tavLst>
                                        <p:tav tm="0">
                                          <p:val>
                                            <p:fltVal val="0.5"/>
                                          </p:val>
                                        </p:tav>
                                        <p:tav tm="100000">
                                          <p:val>
                                            <p:strVal val="#ppt_x"/>
                                          </p:val>
                                        </p:tav>
                                      </p:tavLst>
                                    </p:anim>
                                    <p:anim calcmode="lin" valueType="num">
                                      <p:cBhvr>
                                        <p:cTn id="118" dur="1500" fill="hold"/>
                                        <p:tgtEl>
                                          <p:spTgt spid="21"/>
                                        </p:tgtEl>
                                        <p:attrNameLst>
                                          <p:attrName>ppt_y</p:attrName>
                                        </p:attrNameLst>
                                      </p:cBhvr>
                                      <p:tavLst>
                                        <p:tav tm="0">
                                          <p:val>
                                            <p:fltVal val="0.5"/>
                                          </p:val>
                                        </p:tav>
                                        <p:tav tm="100000">
                                          <p:val>
                                            <p:strVal val="#ppt_y"/>
                                          </p:val>
                                        </p:tav>
                                      </p:tavLst>
                                    </p:anim>
                                  </p:childTnLst>
                                </p:cTn>
                              </p:par>
                            </p:childTnLst>
                          </p:cTn>
                        </p:par>
                        <p:par>
                          <p:cTn id="119" fill="hold">
                            <p:stCondLst>
                              <p:cond delay="3000"/>
                            </p:stCondLst>
                            <p:childTnLst>
                              <p:par>
                                <p:cTn id="120" presetID="22" presetClass="entr" presetSubtype="8" fill="hold" grpId="0" nodeType="afterEffect">
                                  <p:stCondLst>
                                    <p:cond delay="0"/>
                                  </p:stCondLst>
                                  <p:childTnLst>
                                    <p:set>
                                      <p:cBhvr>
                                        <p:cTn id="121" dur="1" fill="hold">
                                          <p:stCondLst>
                                            <p:cond delay="0"/>
                                          </p:stCondLst>
                                        </p:cTn>
                                        <p:tgtEl>
                                          <p:spTgt spid="13"/>
                                        </p:tgtEl>
                                        <p:attrNameLst>
                                          <p:attrName>style.visibility</p:attrName>
                                        </p:attrNameLst>
                                      </p:cBhvr>
                                      <p:to>
                                        <p:strVal val="visible"/>
                                      </p:to>
                                    </p:set>
                                    <p:animEffect transition="in" filter="wipe(left)">
                                      <p:cBhvr>
                                        <p:cTn id="122" dur="500"/>
                                        <p:tgtEl>
                                          <p:spTgt spid="13"/>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14"/>
                                        </p:tgtEl>
                                        <p:attrNameLst>
                                          <p:attrName>style.visibility</p:attrName>
                                        </p:attrNameLst>
                                      </p:cBhvr>
                                      <p:to>
                                        <p:strVal val="visible"/>
                                      </p:to>
                                    </p:set>
                                    <p:animEffect transition="in" filter="wipe(left)">
                                      <p:cBhvr>
                                        <p:cTn id="125" dur="500"/>
                                        <p:tgtEl>
                                          <p:spTgt spid="14"/>
                                        </p:tgtEl>
                                      </p:cBhvr>
                                    </p:animEffect>
                                  </p:childTnLst>
                                </p:cTn>
                              </p:par>
                            </p:childTnLst>
                          </p:cTn>
                        </p:par>
                        <p:par>
                          <p:cTn id="126" fill="hold">
                            <p:stCondLst>
                              <p:cond delay="3500"/>
                            </p:stCondLst>
                            <p:childTnLst>
                              <p:par>
                                <p:cTn id="127" presetID="22" presetClass="entr" presetSubtype="8" fill="hold" grpId="0" nodeType="afterEffect">
                                  <p:stCondLst>
                                    <p:cond delay="0"/>
                                  </p:stCondLst>
                                  <p:childTnLst>
                                    <p:set>
                                      <p:cBhvr>
                                        <p:cTn id="128" dur="1" fill="hold">
                                          <p:stCondLst>
                                            <p:cond delay="0"/>
                                          </p:stCondLst>
                                        </p:cTn>
                                        <p:tgtEl>
                                          <p:spTgt spid="8"/>
                                        </p:tgtEl>
                                        <p:attrNameLst>
                                          <p:attrName>style.visibility</p:attrName>
                                        </p:attrNameLst>
                                      </p:cBhvr>
                                      <p:to>
                                        <p:strVal val="visible"/>
                                      </p:to>
                                    </p:set>
                                    <p:animEffect transition="in" filter="wipe(left)">
                                      <p:cBhvr>
                                        <p:cTn id="129" dur="500"/>
                                        <p:tgtEl>
                                          <p:spTgt spid="8"/>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9"/>
                                        </p:tgtEl>
                                        <p:attrNameLst>
                                          <p:attrName>style.visibility</p:attrName>
                                        </p:attrNameLst>
                                      </p:cBhvr>
                                      <p:to>
                                        <p:strVal val="visible"/>
                                      </p:to>
                                    </p:set>
                                    <p:animEffect transition="in" filter="wipe(left)">
                                      <p:cBhvr>
                                        <p:cTn id="132" dur="500"/>
                                        <p:tgtEl>
                                          <p:spTgt spid="9"/>
                                        </p:tgtEl>
                                      </p:cBhvr>
                                    </p:animEffect>
                                  </p:childTnLst>
                                </p:cTn>
                              </p:par>
                            </p:childTnLst>
                          </p:cTn>
                        </p:par>
                        <p:par>
                          <p:cTn id="133" fill="hold">
                            <p:stCondLst>
                              <p:cond delay="4000"/>
                            </p:stCondLst>
                            <p:childTnLst>
                              <p:par>
                                <p:cTn id="134" presetID="22" presetClass="entr" presetSubtype="8" fill="hold" grpId="0" nodeType="afterEffect">
                                  <p:stCondLst>
                                    <p:cond delay="0"/>
                                  </p:stCondLst>
                                  <p:childTnLst>
                                    <p:set>
                                      <p:cBhvr>
                                        <p:cTn id="135" dur="1" fill="hold">
                                          <p:stCondLst>
                                            <p:cond delay="0"/>
                                          </p:stCondLst>
                                        </p:cTn>
                                        <p:tgtEl>
                                          <p:spTgt spid="15"/>
                                        </p:tgtEl>
                                        <p:attrNameLst>
                                          <p:attrName>style.visibility</p:attrName>
                                        </p:attrNameLst>
                                      </p:cBhvr>
                                      <p:to>
                                        <p:strVal val="visible"/>
                                      </p:to>
                                    </p:set>
                                    <p:animEffect transition="in" filter="wipe(left)">
                                      <p:cBhvr>
                                        <p:cTn id="136" dur="500"/>
                                        <p:tgtEl>
                                          <p:spTgt spid="15"/>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wipe(left)">
                                      <p:cBhvr>
                                        <p:cTn id="139" dur="500"/>
                                        <p:tgtEl>
                                          <p:spTgt spid="16"/>
                                        </p:tgtEl>
                                      </p:cBhvr>
                                    </p:animEffect>
                                  </p:childTnLst>
                                </p:cTn>
                              </p:par>
                            </p:childTnLst>
                          </p:cTn>
                        </p:par>
                        <p:par>
                          <p:cTn id="140" fill="hold">
                            <p:stCondLst>
                              <p:cond delay="4500"/>
                            </p:stCondLst>
                            <p:childTnLst>
                              <p:par>
                                <p:cTn id="141" presetID="22" presetClass="entr" presetSubtype="8" fill="hold" grpId="0" nodeType="afterEffect">
                                  <p:stCondLst>
                                    <p:cond delay="0"/>
                                  </p:stCondLst>
                                  <p:childTnLst>
                                    <p:set>
                                      <p:cBhvr>
                                        <p:cTn id="142" dur="1" fill="hold">
                                          <p:stCondLst>
                                            <p:cond delay="0"/>
                                          </p:stCondLst>
                                        </p:cTn>
                                        <p:tgtEl>
                                          <p:spTgt spid="11"/>
                                        </p:tgtEl>
                                        <p:attrNameLst>
                                          <p:attrName>style.visibility</p:attrName>
                                        </p:attrNameLst>
                                      </p:cBhvr>
                                      <p:to>
                                        <p:strVal val="visible"/>
                                      </p:to>
                                    </p:set>
                                    <p:animEffect transition="in" filter="wipe(left)">
                                      <p:cBhvr>
                                        <p:cTn id="143" dur="500"/>
                                        <p:tgtEl>
                                          <p:spTgt spid="11"/>
                                        </p:tgtEl>
                                      </p:cBhvr>
                                    </p:animEffect>
                                  </p:childTnLst>
                                </p:cTn>
                              </p:par>
                              <p:par>
                                <p:cTn id="144" presetID="22" presetClass="entr" presetSubtype="8" fill="hold" grpId="0" nodeType="withEffect">
                                  <p:stCondLst>
                                    <p:cond delay="0"/>
                                  </p:stCondLst>
                                  <p:childTnLst>
                                    <p:set>
                                      <p:cBhvr>
                                        <p:cTn id="145" dur="1" fill="hold">
                                          <p:stCondLst>
                                            <p:cond delay="0"/>
                                          </p:stCondLst>
                                        </p:cTn>
                                        <p:tgtEl>
                                          <p:spTgt spid="12"/>
                                        </p:tgtEl>
                                        <p:attrNameLst>
                                          <p:attrName>style.visibility</p:attrName>
                                        </p:attrNameLst>
                                      </p:cBhvr>
                                      <p:to>
                                        <p:strVal val="visible"/>
                                      </p:to>
                                    </p:set>
                                    <p:animEffect transition="in" filter="wipe(left)">
                                      <p:cBhvr>
                                        <p:cTn id="1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3" grpId="1" animBg="1"/>
      <p:bldP spid="5" grpId="0" animBg="1"/>
      <p:bldP spid="5" grpId="1" animBg="1"/>
      <p:bldP spid="6" grpId="0" animBg="1"/>
      <p:bldP spid="6" grpId="1" animBg="1"/>
      <p:bldP spid="7" grpId="0" animBg="1"/>
      <p:bldP spid="7" grpId="1" animBg="1"/>
      <p:bldP spid="8" grpId="0"/>
      <p:bldP spid="9" grpId="0"/>
      <p:bldP spid="10" grpId="0"/>
      <p:bldP spid="11" grpId="0"/>
      <p:bldP spid="12" grpId="0"/>
      <p:bldP spid="13" grpId="0"/>
      <p:bldP spid="14" grpId="0"/>
      <p:bldP spid="15" grpId="0"/>
      <p:bldP spid="16" grpId="0"/>
      <p:bldP spid="17" grpId="0"/>
      <p:bldP spid="17" grpId="1"/>
      <p:bldP spid="18" grpId="0"/>
      <p:bldP spid="18" grpId="1"/>
      <p:bldP spid="19" grpId="0"/>
      <p:bldP spid="19" grpId="1"/>
      <p:bldP spid="20" grpId="0"/>
      <p:bldP spid="20" grpId="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3" name="直接连接符 2"/>
          <p:cNvCxnSpPr/>
          <p:nvPr/>
        </p:nvCxnSpPr>
        <p:spPr>
          <a:xfrm>
            <a:off x="0" y="3808009"/>
            <a:ext cx="1815109" cy="0"/>
          </a:xfrm>
          <a:prstGeom prst="line">
            <a:avLst/>
          </a:prstGeom>
          <a:noFill/>
          <a:ln w="12700" cap="flat" cmpd="sng" algn="ctr">
            <a:solidFill>
              <a:srgbClr val="222F37"/>
            </a:solidFill>
            <a:prstDash val="solid"/>
          </a:ln>
          <a:effectLst/>
        </p:spPr>
      </p:cxnSp>
      <p:cxnSp>
        <p:nvCxnSpPr>
          <p:cNvPr id="5" name="直接连接符 4"/>
          <p:cNvCxnSpPr/>
          <p:nvPr/>
        </p:nvCxnSpPr>
        <p:spPr>
          <a:xfrm>
            <a:off x="2865222" y="2742955"/>
            <a:ext cx="2130109" cy="2130109"/>
          </a:xfrm>
          <a:prstGeom prst="line">
            <a:avLst/>
          </a:prstGeom>
          <a:noFill/>
          <a:ln w="12700" cap="flat" cmpd="sng" algn="ctr">
            <a:solidFill>
              <a:srgbClr val="222F37"/>
            </a:solidFill>
            <a:prstDash val="solid"/>
          </a:ln>
          <a:effectLst/>
        </p:spPr>
      </p:cxnSp>
      <p:cxnSp>
        <p:nvCxnSpPr>
          <p:cNvPr id="6" name="直接连接符 5"/>
          <p:cNvCxnSpPr/>
          <p:nvPr/>
        </p:nvCxnSpPr>
        <p:spPr>
          <a:xfrm flipH="1">
            <a:off x="1810029" y="2742955"/>
            <a:ext cx="1065056" cy="1065055"/>
          </a:xfrm>
          <a:prstGeom prst="line">
            <a:avLst/>
          </a:prstGeom>
          <a:noFill/>
          <a:ln w="12700" cap="flat" cmpd="sng" algn="ctr">
            <a:solidFill>
              <a:srgbClr val="222F37"/>
            </a:solidFill>
            <a:prstDash val="solid"/>
          </a:ln>
          <a:effectLst/>
        </p:spPr>
      </p:cxnSp>
      <p:cxnSp>
        <p:nvCxnSpPr>
          <p:cNvPr id="7" name="直接连接符 6"/>
          <p:cNvCxnSpPr/>
          <p:nvPr/>
        </p:nvCxnSpPr>
        <p:spPr>
          <a:xfrm flipV="1">
            <a:off x="9216683" y="3808010"/>
            <a:ext cx="1065056" cy="1065055"/>
          </a:xfrm>
          <a:prstGeom prst="line">
            <a:avLst/>
          </a:prstGeom>
          <a:noFill/>
          <a:ln w="12700" cap="flat" cmpd="sng" algn="ctr">
            <a:solidFill>
              <a:srgbClr val="222F37"/>
            </a:solidFill>
            <a:prstDash val="solid"/>
          </a:ln>
          <a:effectLst/>
        </p:spPr>
      </p:cxnSp>
      <p:cxnSp>
        <p:nvCxnSpPr>
          <p:cNvPr id="8" name="直接连接符 7"/>
          <p:cNvCxnSpPr/>
          <p:nvPr/>
        </p:nvCxnSpPr>
        <p:spPr>
          <a:xfrm flipH="1">
            <a:off x="4982755" y="2742955"/>
            <a:ext cx="2130109" cy="2130109"/>
          </a:xfrm>
          <a:prstGeom prst="line">
            <a:avLst/>
          </a:prstGeom>
          <a:noFill/>
          <a:ln w="12700" cap="flat" cmpd="sng" algn="ctr">
            <a:solidFill>
              <a:srgbClr val="222F37"/>
            </a:solidFill>
            <a:prstDash val="solid"/>
          </a:ln>
          <a:effectLst/>
        </p:spPr>
      </p:cxnSp>
      <p:cxnSp>
        <p:nvCxnSpPr>
          <p:cNvPr id="9" name="直接连接符 8"/>
          <p:cNvCxnSpPr/>
          <p:nvPr/>
        </p:nvCxnSpPr>
        <p:spPr>
          <a:xfrm>
            <a:off x="7099274" y="2742955"/>
            <a:ext cx="2130109" cy="2130109"/>
          </a:xfrm>
          <a:prstGeom prst="line">
            <a:avLst/>
          </a:prstGeom>
          <a:noFill/>
          <a:ln w="12700" cap="flat" cmpd="sng" algn="ctr">
            <a:solidFill>
              <a:srgbClr val="222F37"/>
            </a:solidFill>
            <a:prstDash val="solid"/>
          </a:ln>
          <a:effectLst/>
        </p:spPr>
      </p:cxnSp>
      <p:sp>
        <p:nvSpPr>
          <p:cNvPr id="10" name="Rectangle 13" descr="FD1DDF730CE4456e89755B07FE1653D0# #Rectangle 13"/>
          <p:cNvSpPr>
            <a:spLocks noChangeArrowheads="1"/>
          </p:cNvSpPr>
          <p:nvPr/>
        </p:nvSpPr>
        <p:spPr bwMode="auto">
          <a:xfrm>
            <a:off x="2144112" y="5344181"/>
            <a:ext cx="21276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单击此处添加简短说明，</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添加简短说明文字，</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具体说明文字添加此处。</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11" name="直接连接符 10"/>
          <p:cNvCxnSpPr/>
          <p:nvPr/>
        </p:nvCxnSpPr>
        <p:spPr>
          <a:xfrm>
            <a:off x="10278565" y="3808009"/>
            <a:ext cx="1913436" cy="0"/>
          </a:xfrm>
          <a:prstGeom prst="line">
            <a:avLst/>
          </a:prstGeom>
          <a:noFill/>
          <a:ln w="12700" cap="flat" cmpd="sng" algn="ctr">
            <a:solidFill>
              <a:srgbClr val="222F37"/>
            </a:solidFill>
            <a:prstDash val="solid"/>
          </a:ln>
          <a:effectLst/>
        </p:spPr>
      </p:cxnSp>
      <p:grpSp>
        <p:nvGrpSpPr>
          <p:cNvPr id="12" name="组合 11"/>
          <p:cNvGrpSpPr/>
          <p:nvPr/>
        </p:nvGrpSpPr>
        <p:grpSpPr>
          <a:xfrm>
            <a:off x="1826659" y="3135935"/>
            <a:ext cx="2112235" cy="2112235"/>
            <a:chOff x="1369994" y="2067694"/>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13" name="菱形 12"/>
            <p:cNvSpPr/>
            <p:nvPr/>
          </p:nvSpPr>
          <p:spPr>
            <a:xfrm>
              <a:off x="1369994" y="2067694"/>
              <a:ext cx="1584176" cy="1584176"/>
            </a:xfrm>
            <a:prstGeom prst="diamond">
              <a:avLst/>
            </a:prstGeom>
            <a:grpFill/>
            <a:ln w="25400" cap="flat" cmpd="sng" algn="ctr">
              <a:noFill/>
              <a:prstDash val="solid"/>
            </a:ln>
            <a:effectLst/>
          </p:spPr>
          <p:txBody>
            <a:bodyPr rtlCol="0" anchor="ctr"/>
            <a:lstStyle/>
            <a:p>
              <a:pPr algn="ctr" defTabSz="1219200">
                <a:defRPr/>
              </a:pPr>
              <a:endParaRPr lang="zh-CN" altLang="en-US" sz="1865" b="1" kern="0">
                <a:solidFill>
                  <a:schemeClr val="accent5"/>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TextBox 13"/>
            <p:cNvSpPr txBox="1"/>
            <p:nvPr/>
          </p:nvSpPr>
          <p:spPr>
            <a:xfrm flipH="1">
              <a:off x="1608084" y="2721283"/>
              <a:ext cx="1213313" cy="284742"/>
            </a:xfrm>
            <a:prstGeom prst="rect">
              <a:avLst/>
            </a:prstGeom>
            <a:noFill/>
          </p:spPr>
          <p:txBody>
            <a:bodyPr wrap="none" rtlCol="0">
              <a:spAutoFit/>
            </a:bodyPr>
            <a:lstStyle/>
            <a:p>
              <a:pPr defTabSz="1219200">
                <a:defRPr/>
              </a:pPr>
              <a:r>
                <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a:t>
              </a:r>
              <a:endPar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5" name="组合 14"/>
          <p:cNvGrpSpPr/>
          <p:nvPr/>
        </p:nvGrpSpPr>
        <p:grpSpPr>
          <a:xfrm>
            <a:off x="3956673" y="2367849"/>
            <a:ext cx="2112235" cy="2112235"/>
            <a:chOff x="3029144" y="1491630"/>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16" name="菱形 15"/>
            <p:cNvSpPr/>
            <p:nvPr/>
          </p:nvSpPr>
          <p:spPr>
            <a:xfrm>
              <a:off x="3029144" y="1491630"/>
              <a:ext cx="1584176" cy="1584176"/>
            </a:xfrm>
            <a:prstGeom prst="diamond">
              <a:avLst/>
            </a:prstGeom>
            <a:grpFill/>
            <a:ln w="25400" cap="flat" cmpd="sng" algn="ctr">
              <a:noFill/>
              <a:prstDash val="solid"/>
            </a:ln>
            <a:effectLst/>
          </p:spPr>
          <p:txBody>
            <a:bodyPr rtlCol="0" anchor="ctr"/>
            <a:lstStyle/>
            <a:p>
              <a:pPr algn="ctr" defTabSz="1219200">
                <a:defRPr/>
              </a:pPr>
              <a:endParaRPr lang="zh-CN" altLang="en-US" sz="1865" b="1" kern="0">
                <a:solidFill>
                  <a:schemeClr val="accent5"/>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TextBox 16"/>
            <p:cNvSpPr txBox="1"/>
            <p:nvPr/>
          </p:nvSpPr>
          <p:spPr>
            <a:xfrm flipH="1">
              <a:off x="3267234" y="2145219"/>
              <a:ext cx="1213313" cy="284742"/>
            </a:xfrm>
            <a:prstGeom prst="rect">
              <a:avLst/>
            </a:prstGeom>
            <a:noFill/>
          </p:spPr>
          <p:txBody>
            <a:bodyPr wrap="none" rtlCol="0">
              <a:spAutoFit/>
            </a:bodyPr>
            <a:lstStyle/>
            <a:p>
              <a:pPr defTabSz="1219200">
                <a:defRPr/>
              </a:pPr>
              <a:r>
                <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a:t>
              </a:r>
              <a:endPar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8" name="组合 17"/>
          <p:cNvGrpSpPr/>
          <p:nvPr/>
        </p:nvGrpSpPr>
        <p:grpSpPr>
          <a:xfrm>
            <a:off x="6075801" y="3135935"/>
            <a:ext cx="2112235" cy="2112235"/>
            <a:chOff x="4577170" y="2067694"/>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19" name="菱形 18"/>
            <p:cNvSpPr/>
            <p:nvPr/>
          </p:nvSpPr>
          <p:spPr>
            <a:xfrm>
              <a:off x="4577170" y="2067694"/>
              <a:ext cx="1584176" cy="1584176"/>
            </a:xfrm>
            <a:prstGeom prst="diamond">
              <a:avLst/>
            </a:prstGeom>
            <a:grpFill/>
            <a:ln w="25400" cap="flat" cmpd="sng" algn="ctr">
              <a:noFill/>
              <a:prstDash val="solid"/>
            </a:ln>
            <a:effectLst/>
          </p:spPr>
          <p:txBody>
            <a:bodyPr rtlCol="0" anchor="ctr"/>
            <a:lstStyle/>
            <a:p>
              <a:pPr algn="ctr" defTabSz="1219200">
                <a:defRPr/>
              </a:pPr>
              <a:endParaRPr lang="zh-CN" altLang="en-US" sz="1865" b="1" kern="0">
                <a:solidFill>
                  <a:schemeClr val="accent5"/>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TextBox 19"/>
            <p:cNvSpPr txBox="1"/>
            <p:nvPr/>
          </p:nvSpPr>
          <p:spPr>
            <a:xfrm flipH="1">
              <a:off x="4815260" y="2721283"/>
              <a:ext cx="1213313" cy="284742"/>
            </a:xfrm>
            <a:prstGeom prst="rect">
              <a:avLst/>
            </a:prstGeom>
            <a:noFill/>
          </p:spPr>
          <p:txBody>
            <a:bodyPr wrap="none" rtlCol="0">
              <a:spAutoFit/>
            </a:bodyPr>
            <a:lstStyle/>
            <a:p>
              <a:pPr defTabSz="1219200">
                <a:defRPr/>
              </a:pPr>
              <a:r>
                <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a:t>
              </a:r>
              <a:endPar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1" name="组合 20"/>
          <p:cNvGrpSpPr/>
          <p:nvPr/>
        </p:nvGrpSpPr>
        <p:grpSpPr>
          <a:xfrm>
            <a:off x="8180157" y="2367849"/>
            <a:ext cx="2112235" cy="2112235"/>
            <a:chOff x="6145277" y="1491630"/>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22" name="菱形 21"/>
            <p:cNvSpPr/>
            <p:nvPr/>
          </p:nvSpPr>
          <p:spPr>
            <a:xfrm>
              <a:off x="6145277" y="1491630"/>
              <a:ext cx="1584176" cy="1584176"/>
            </a:xfrm>
            <a:prstGeom prst="diamond">
              <a:avLst/>
            </a:prstGeom>
            <a:grpFill/>
            <a:ln w="25400" cap="flat" cmpd="sng" algn="ctr">
              <a:noFill/>
              <a:prstDash val="solid"/>
            </a:ln>
            <a:effectLst/>
          </p:spPr>
          <p:txBody>
            <a:bodyPr rtlCol="0" anchor="ctr"/>
            <a:lstStyle/>
            <a:p>
              <a:pPr algn="ctr" defTabSz="1219200">
                <a:defRPr/>
              </a:pPr>
              <a:endParaRPr lang="zh-CN" altLang="en-US" sz="1865" b="1" kern="0">
                <a:solidFill>
                  <a:schemeClr val="accent5"/>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TextBox 22"/>
            <p:cNvSpPr txBox="1"/>
            <p:nvPr/>
          </p:nvSpPr>
          <p:spPr>
            <a:xfrm flipH="1">
              <a:off x="6383367" y="2145219"/>
              <a:ext cx="1213313" cy="284742"/>
            </a:xfrm>
            <a:prstGeom prst="rect">
              <a:avLst/>
            </a:prstGeom>
            <a:noFill/>
          </p:spPr>
          <p:txBody>
            <a:bodyPr wrap="none" rtlCol="0">
              <a:spAutoFit/>
            </a:bodyPr>
            <a:lstStyle/>
            <a:p>
              <a:pPr defTabSz="1219200">
                <a:defRPr/>
              </a:pPr>
              <a:r>
                <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点击输入标题</a:t>
              </a:r>
              <a:endPar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4" name="Rectangle 13" descr="FD1DDF730CE4456e89755B07FE1653D0# #Rectangle 13"/>
          <p:cNvSpPr>
            <a:spLocks noChangeArrowheads="1"/>
          </p:cNvSpPr>
          <p:nvPr/>
        </p:nvSpPr>
        <p:spPr bwMode="auto">
          <a:xfrm>
            <a:off x="4274126" y="1599765"/>
            <a:ext cx="21276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单击此处添加简短说明，</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添加简短说明文字，</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具体说明文字添加此处。</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5" name="Rectangle 13" descr="FD1DDF730CE4456e89755B07FE1653D0# #Rectangle 13"/>
          <p:cNvSpPr>
            <a:spLocks noChangeArrowheads="1"/>
          </p:cNvSpPr>
          <p:nvPr/>
        </p:nvSpPr>
        <p:spPr bwMode="auto">
          <a:xfrm>
            <a:off x="6393254" y="5344181"/>
            <a:ext cx="21276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单击此处添加简短说明，</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添加简短说明文字，</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具体说明文字添加此处。</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6" name="Rectangle 13" descr="FD1DDF730CE4456e89755B07FE1653D0# #Rectangle 13"/>
          <p:cNvSpPr>
            <a:spLocks noChangeArrowheads="1"/>
          </p:cNvSpPr>
          <p:nvPr/>
        </p:nvSpPr>
        <p:spPr bwMode="auto">
          <a:xfrm>
            <a:off x="8497610" y="1599765"/>
            <a:ext cx="21276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单击此处添加简短说明，</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添加简短说明文字，</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具体说明文字添加此处。</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300"/>
                                        <p:tgtEl>
                                          <p:spTgt spid="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3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300"/>
                                        <p:tgtEl>
                                          <p:spTgt spid="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300"/>
                                        <p:tgtEl>
                                          <p:spTgt spid="9"/>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300"/>
                                        <p:tgtEl>
                                          <p:spTgt spid="7"/>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300"/>
                                        <p:tgtEl>
                                          <p:spTgt spid="11"/>
                                        </p:tgtEl>
                                      </p:cBhvr>
                                    </p:animEffect>
                                  </p:childTnLst>
                                </p:cTn>
                              </p:par>
                            </p:childTnLst>
                          </p:cTn>
                        </p:par>
                        <p:par>
                          <p:cTn id="37" fill="hold">
                            <p:stCondLst>
                              <p:cond delay="4000"/>
                            </p:stCondLst>
                            <p:childTnLst>
                              <p:par>
                                <p:cTn id="38" presetID="47"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800"/>
                                        <p:tgtEl>
                                          <p:spTgt spid="12"/>
                                        </p:tgtEl>
                                      </p:cBhvr>
                                    </p:animEffect>
                                    <p:anim calcmode="lin" valueType="num">
                                      <p:cBhvr>
                                        <p:cTn id="41" dur="800" fill="hold"/>
                                        <p:tgtEl>
                                          <p:spTgt spid="12"/>
                                        </p:tgtEl>
                                        <p:attrNameLst>
                                          <p:attrName>ppt_x</p:attrName>
                                        </p:attrNameLst>
                                      </p:cBhvr>
                                      <p:tavLst>
                                        <p:tav tm="0">
                                          <p:val>
                                            <p:strVal val="#ppt_x"/>
                                          </p:val>
                                        </p:tav>
                                        <p:tav tm="100000">
                                          <p:val>
                                            <p:strVal val="#ppt_x"/>
                                          </p:val>
                                        </p:tav>
                                      </p:tavLst>
                                    </p:anim>
                                    <p:anim calcmode="lin" valueType="num">
                                      <p:cBhvr>
                                        <p:cTn id="42" dur="800" fill="hold"/>
                                        <p:tgtEl>
                                          <p:spTgt spid="1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800"/>
                                        <p:tgtEl>
                                          <p:spTgt spid="10"/>
                                        </p:tgtEl>
                                      </p:cBhvr>
                                    </p:animEffect>
                                    <p:anim calcmode="lin" valueType="num">
                                      <p:cBhvr>
                                        <p:cTn id="46" dur="800" fill="hold"/>
                                        <p:tgtEl>
                                          <p:spTgt spid="10"/>
                                        </p:tgtEl>
                                        <p:attrNameLst>
                                          <p:attrName>ppt_x</p:attrName>
                                        </p:attrNameLst>
                                      </p:cBhvr>
                                      <p:tavLst>
                                        <p:tav tm="0">
                                          <p:val>
                                            <p:strVal val="#ppt_x"/>
                                          </p:val>
                                        </p:tav>
                                        <p:tav tm="100000">
                                          <p:val>
                                            <p:strVal val="#ppt_x"/>
                                          </p:val>
                                        </p:tav>
                                      </p:tavLst>
                                    </p:anim>
                                    <p:anim calcmode="lin" valueType="num">
                                      <p:cBhvr>
                                        <p:cTn id="47" dur="8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800"/>
                                        <p:tgtEl>
                                          <p:spTgt spid="15"/>
                                        </p:tgtEl>
                                      </p:cBhvr>
                                    </p:animEffect>
                                    <p:anim calcmode="lin" valueType="num">
                                      <p:cBhvr>
                                        <p:cTn id="52" dur="800" fill="hold"/>
                                        <p:tgtEl>
                                          <p:spTgt spid="15"/>
                                        </p:tgtEl>
                                        <p:attrNameLst>
                                          <p:attrName>ppt_x</p:attrName>
                                        </p:attrNameLst>
                                      </p:cBhvr>
                                      <p:tavLst>
                                        <p:tav tm="0">
                                          <p:val>
                                            <p:strVal val="#ppt_x"/>
                                          </p:val>
                                        </p:tav>
                                        <p:tav tm="100000">
                                          <p:val>
                                            <p:strVal val="#ppt_x"/>
                                          </p:val>
                                        </p:tav>
                                      </p:tavLst>
                                    </p:anim>
                                    <p:anim calcmode="lin" valueType="num">
                                      <p:cBhvr>
                                        <p:cTn id="53" dur="800" fill="hold"/>
                                        <p:tgtEl>
                                          <p:spTgt spid="15"/>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800"/>
                                        <p:tgtEl>
                                          <p:spTgt spid="24"/>
                                        </p:tgtEl>
                                      </p:cBhvr>
                                    </p:animEffect>
                                    <p:anim calcmode="lin" valueType="num">
                                      <p:cBhvr>
                                        <p:cTn id="57" dur="800" fill="hold"/>
                                        <p:tgtEl>
                                          <p:spTgt spid="24"/>
                                        </p:tgtEl>
                                        <p:attrNameLst>
                                          <p:attrName>ppt_x</p:attrName>
                                        </p:attrNameLst>
                                      </p:cBhvr>
                                      <p:tavLst>
                                        <p:tav tm="0">
                                          <p:val>
                                            <p:strVal val="#ppt_x"/>
                                          </p:val>
                                        </p:tav>
                                        <p:tav tm="100000">
                                          <p:val>
                                            <p:strVal val="#ppt_x"/>
                                          </p:val>
                                        </p:tav>
                                      </p:tavLst>
                                    </p:anim>
                                    <p:anim calcmode="lin" valueType="num">
                                      <p:cBhvr>
                                        <p:cTn id="58" dur="8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47" presetClass="entr" presetSubtype="0"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800"/>
                                        <p:tgtEl>
                                          <p:spTgt spid="18"/>
                                        </p:tgtEl>
                                      </p:cBhvr>
                                    </p:animEffect>
                                    <p:anim calcmode="lin" valueType="num">
                                      <p:cBhvr>
                                        <p:cTn id="63" dur="800" fill="hold"/>
                                        <p:tgtEl>
                                          <p:spTgt spid="18"/>
                                        </p:tgtEl>
                                        <p:attrNameLst>
                                          <p:attrName>ppt_x</p:attrName>
                                        </p:attrNameLst>
                                      </p:cBhvr>
                                      <p:tavLst>
                                        <p:tav tm="0">
                                          <p:val>
                                            <p:strVal val="#ppt_x"/>
                                          </p:val>
                                        </p:tav>
                                        <p:tav tm="100000">
                                          <p:val>
                                            <p:strVal val="#ppt_x"/>
                                          </p:val>
                                        </p:tav>
                                      </p:tavLst>
                                    </p:anim>
                                    <p:anim calcmode="lin" valueType="num">
                                      <p:cBhvr>
                                        <p:cTn id="64" dur="8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800"/>
                                        <p:tgtEl>
                                          <p:spTgt spid="25"/>
                                        </p:tgtEl>
                                      </p:cBhvr>
                                    </p:animEffect>
                                    <p:anim calcmode="lin" valueType="num">
                                      <p:cBhvr>
                                        <p:cTn id="68" dur="800" fill="hold"/>
                                        <p:tgtEl>
                                          <p:spTgt spid="25"/>
                                        </p:tgtEl>
                                        <p:attrNameLst>
                                          <p:attrName>ppt_x</p:attrName>
                                        </p:attrNameLst>
                                      </p:cBhvr>
                                      <p:tavLst>
                                        <p:tav tm="0">
                                          <p:val>
                                            <p:strVal val="#ppt_x"/>
                                          </p:val>
                                        </p:tav>
                                        <p:tav tm="100000">
                                          <p:val>
                                            <p:strVal val="#ppt_x"/>
                                          </p:val>
                                        </p:tav>
                                      </p:tavLst>
                                    </p:anim>
                                    <p:anim calcmode="lin" valueType="num">
                                      <p:cBhvr>
                                        <p:cTn id="69" dur="80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7000"/>
                            </p:stCondLst>
                            <p:childTnLst>
                              <p:par>
                                <p:cTn id="71" presetID="42" presetClass="entr" presetSubtype="0"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800"/>
                                        <p:tgtEl>
                                          <p:spTgt spid="21"/>
                                        </p:tgtEl>
                                      </p:cBhvr>
                                    </p:animEffect>
                                    <p:anim calcmode="lin" valueType="num">
                                      <p:cBhvr>
                                        <p:cTn id="74" dur="800" fill="hold"/>
                                        <p:tgtEl>
                                          <p:spTgt spid="21"/>
                                        </p:tgtEl>
                                        <p:attrNameLst>
                                          <p:attrName>ppt_x</p:attrName>
                                        </p:attrNameLst>
                                      </p:cBhvr>
                                      <p:tavLst>
                                        <p:tav tm="0">
                                          <p:val>
                                            <p:strVal val="#ppt_x"/>
                                          </p:val>
                                        </p:tav>
                                        <p:tav tm="100000">
                                          <p:val>
                                            <p:strVal val="#ppt_x"/>
                                          </p:val>
                                        </p:tav>
                                      </p:tavLst>
                                    </p:anim>
                                    <p:anim calcmode="lin" valueType="num">
                                      <p:cBhvr>
                                        <p:cTn id="75" dur="800" fill="hold"/>
                                        <p:tgtEl>
                                          <p:spTgt spid="2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800"/>
                                        <p:tgtEl>
                                          <p:spTgt spid="26"/>
                                        </p:tgtEl>
                                      </p:cBhvr>
                                    </p:animEffect>
                                    <p:anim calcmode="lin" valueType="num">
                                      <p:cBhvr>
                                        <p:cTn id="79" dur="800" fill="hold"/>
                                        <p:tgtEl>
                                          <p:spTgt spid="26"/>
                                        </p:tgtEl>
                                        <p:attrNameLst>
                                          <p:attrName>ppt_x</p:attrName>
                                        </p:attrNameLst>
                                      </p:cBhvr>
                                      <p:tavLst>
                                        <p:tav tm="0">
                                          <p:val>
                                            <p:strVal val="#ppt_x"/>
                                          </p:val>
                                        </p:tav>
                                        <p:tav tm="100000">
                                          <p:val>
                                            <p:strVal val="#ppt_x"/>
                                          </p:val>
                                        </p:tav>
                                      </p:tavLst>
                                    </p:anim>
                                    <p:anim calcmode="lin" valueType="num">
                                      <p:cBhvr>
                                        <p:cTn id="80" dur="8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313443" y="390525"/>
            <a:ext cx="11565114" cy="6076471"/>
          </a:xfrm>
          <a:custGeom>
            <a:avLst/>
            <a:gdLst>
              <a:gd name="connsiteX0" fmla="*/ 593657 w 11565114"/>
              <a:gd name="connsiteY0" fmla="*/ 0 h 6076471"/>
              <a:gd name="connsiteX1" fmla="*/ 10971457 w 11565114"/>
              <a:gd name="connsiteY1" fmla="*/ 0 h 6076471"/>
              <a:gd name="connsiteX2" fmla="*/ 11565114 w 11565114"/>
              <a:gd name="connsiteY2" fmla="*/ 593657 h 6076471"/>
              <a:gd name="connsiteX3" fmla="*/ 11565114 w 11565114"/>
              <a:gd name="connsiteY3" fmla="*/ 2968214 h 6076471"/>
              <a:gd name="connsiteX4" fmla="*/ 11558055 w 11565114"/>
              <a:gd name="connsiteY4" fmla="*/ 3038236 h 6076471"/>
              <a:gd name="connsiteX5" fmla="*/ 11565114 w 11565114"/>
              <a:gd name="connsiteY5" fmla="*/ 3108257 h 6076471"/>
              <a:gd name="connsiteX6" fmla="*/ 11565114 w 11565114"/>
              <a:gd name="connsiteY6" fmla="*/ 5482814 h 6076471"/>
              <a:gd name="connsiteX7" fmla="*/ 10971457 w 11565114"/>
              <a:gd name="connsiteY7" fmla="*/ 6076471 h 6076471"/>
              <a:gd name="connsiteX8" fmla="*/ 593657 w 11565114"/>
              <a:gd name="connsiteY8" fmla="*/ 6076471 h 6076471"/>
              <a:gd name="connsiteX9" fmla="*/ 0 w 11565114"/>
              <a:gd name="connsiteY9" fmla="*/ 5482814 h 6076471"/>
              <a:gd name="connsiteX10" fmla="*/ 0 w 11565114"/>
              <a:gd name="connsiteY10" fmla="*/ 3108257 h 6076471"/>
              <a:gd name="connsiteX11" fmla="*/ 7059 w 11565114"/>
              <a:gd name="connsiteY11" fmla="*/ 3038236 h 6076471"/>
              <a:gd name="connsiteX12" fmla="*/ 0 w 11565114"/>
              <a:gd name="connsiteY12" fmla="*/ 2968214 h 6076471"/>
              <a:gd name="connsiteX13" fmla="*/ 0 w 11565114"/>
              <a:gd name="connsiteY13" fmla="*/ 593657 h 6076471"/>
              <a:gd name="connsiteX14" fmla="*/ 593657 w 11565114"/>
              <a:gd name="connsiteY14" fmla="*/ 0 h 6076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565114" h="6076471">
                <a:moveTo>
                  <a:pt x="593657" y="0"/>
                </a:moveTo>
                <a:lnTo>
                  <a:pt x="10971457" y="0"/>
                </a:lnTo>
                <a:cubicBezTo>
                  <a:pt x="11299325" y="0"/>
                  <a:pt x="11565114" y="265789"/>
                  <a:pt x="11565114" y="593657"/>
                </a:cubicBezTo>
                <a:lnTo>
                  <a:pt x="11565114" y="2968214"/>
                </a:lnTo>
                <a:lnTo>
                  <a:pt x="11558055" y="3038236"/>
                </a:lnTo>
                <a:lnTo>
                  <a:pt x="11565114" y="3108257"/>
                </a:lnTo>
                <a:lnTo>
                  <a:pt x="11565114" y="5482814"/>
                </a:lnTo>
                <a:cubicBezTo>
                  <a:pt x="11565114" y="5810682"/>
                  <a:pt x="11299325" y="6076471"/>
                  <a:pt x="10971457" y="6076471"/>
                </a:cubicBezTo>
                <a:lnTo>
                  <a:pt x="593657" y="6076471"/>
                </a:lnTo>
                <a:cubicBezTo>
                  <a:pt x="265789" y="6076471"/>
                  <a:pt x="0" y="5810682"/>
                  <a:pt x="0" y="5482814"/>
                </a:cubicBezTo>
                <a:lnTo>
                  <a:pt x="0" y="3108257"/>
                </a:lnTo>
                <a:lnTo>
                  <a:pt x="7059" y="3038236"/>
                </a:lnTo>
                <a:lnTo>
                  <a:pt x="0" y="2968214"/>
                </a:lnTo>
                <a:lnTo>
                  <a:pt x="0" y="593657"/>
                </a:lnTo>
                <a:cubicBezTo>
                  <a:pt x="0" y="265789"/>
                  <a:pt x="265789" y="0"/>
                  <a:pt x="593657" y="0"/>
                </a:cubicBezTo>
                <a:close/>
              </a:path>
            </a:pathLst>
          </a:cu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5400000">
            <a:off x="-640110" y="3371408"/>
            <a:ext cx="2022287" cy="115182"/>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10809823" y="3371409"/>
            <a:ext cx="2022287" cy="115182"/>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23"/>
          <p:cNvGrpSpPr/>
          <p:nvPr/>
        </p:nvGrpSpPr>
        <p:grpSpPr bwMode="auto">
          <a:xfrm>
            <a:off x="4205875" y="2078290"/>
            <a:ext cx="3780250" cy="1093535"/>
            <a:chOff x="486" y="2131"/>
            <a:chExt cx="4889" cy="364"/>
          </a:xfrm>
          <a:effectLst>
            <a:outerShdw blurRad="63500" dist="50800" dir="5400000" sx="99000" sy="99000" algn="ctr" rotWithShape="0">
              <a:srgbClr val="000000">
                <a:alpha val="43137"/>
              </a:srgbClr>
            </a:outerShdw>
          </a:effectLst>
        </p:grpSpPr>
        <p:sp>
          <p:nvSpPr>
            <p:cNvPr id="20"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TextBox 12"/>
          <p:cNvSpPr txBox="1"/>
          <p:nvPr/>
        </p:nvSpPr>
        <p:spPr>
          <a:xfrm>
            <a:off x="4046037" y="3429000"/>
            <a:ext cx="4099925" cy="1107996"/>
          </a:xfrm>
          <a:prstGeom prst="rect">
            <a:avLst/>
          </a:prstGeom>
          <a:noFill/>
        </p:spPr>
        <p:txBody>
          <a:bodyPr wrap="square" rtlCol="0">
            <a:spAutoFit/>
          </a:bodyPr>
          <a:lstStyle/>
          <a:p>
            <a:pPr algn="dist"/>
            <a:r>
              <a:rPr lang="zh-CN" altLang="en-US" sz="6600" b="1" dirty="0" smtClean="0">
                <a:solidFill>
                  <a:srgbClr val="FEFEFE"/>
                </a:solidFill>
                <a:latin typeface="字魂105号-简雅黑" panose="00000500000000000000" pitchFamily="2" charset="-122"/>
                <a:ea typeface="字魂105号-简雅黑" panose="00000500000000000000" pitchFamily="2" charset="-122"/>
                <a:sym typeface="字魂105号-简雅黑" panose="00000500000000000000" pitchFamily="2" charset="-122"/>
              </a:rPr>
              <a:t>运营方案</a:t>
            </a:r>
            <a:endParaRPr lang="zh-CN" altLang="en-US" sz="6600" b="1" dirty="0">
              <a:solidFill>
                <a:srgbClr val="FEFEFE"/>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TextBox 12"/>
          <p:cNvSpPr txBox="1"/>
          <p:nvPr/>
        </p:nvSpPr>
        <p:spPr>
          <a:xfrm>
            <a:off x="4789762" y="2271114"/>
            <a:ext cx="2612476" cy="707886"/>
          </a:xfrm>
          <a:prstGeom prst="rect">
            <a:avLst/>
          </a:prstGeom>
          <a:noFill/>
        </p:spPr>
        <p:txBody>
          <a:bodyPr wrap="square" rtlCol="0">
            <a:spAutoFit/>
          </a:bodyPr>
          <a:lstStyle/>
          <a:p>
            <a:pPr algn="dist"/>
            <a:r>
              <a:rPr lang="en-US" altLang="zh-CN" sz="4000" b="1" dirty="0" smtClean="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PART 04</a:t>
            </a:r>
            <a:endParaRPr lang="zh-CN" altLang="en-US" sz="4000"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文本框 22"/>
          <p:cNvSpPr txBox="1"/>
          <p:nvPr/>
        </p:nvSpPr>
        <p:spPr>
          <a:xfrm>
            <a:off x="3632334" y="4668901"/>
            <a:ext cx="4927329" cy="656205"/>
          </a:xfrm>
          <a:prstGeom prst="rect">
            <a:avLst/>
          </a:prstGeom>
          <a:noFill/>
        </p:spPr>
        <p:txBody>
          <a:bodyPr wrap="square" rtlCol="0">
            <a:spAutoFit/>
          </a:bodyPr>
          <a:lstStyle/>
          <a:p>
            <a:pPr algn="ctr">
              <a:lnSpc>
                <a:spcPct val="120000"/>
              </a:lnSpc>
            </a:pPr>
            <a:r>
              <a:rPr lang="en-GB" altLang="zh-CN" sz="1050" dirty="0">
                <a:solidFill>
                  <a:schemeClr val="bg1"/>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矩形 9"/>
          <p:cNvSpPr/>
          <p:nvPr/>
        </p:nvSpPr>
        <p:spPr>
          <a:xfrm>
            <a:off x="0" y="3740997"/>
            <a:ext cx="12192000" cy="243780"/>
          </a:xfrm>
          <a:custGeom>
            <a:avLst/>
            <a:gdLst/>
            <a:ahLst/>
            <a:cxnLst/>
            <a:rect l="l" t="t" r="r" b="b"/>
            <a:pathLst>
              <a:path w="144016" h="869444">
                <a:moveTo>
                  <a:pt x="0" y="0"/>
                </a:moveTo>
                <a:lnTo>
                  <a:pt x="144016" y="0"/>
                </a:lnTo>
                <a:lnTo>
                  <a:pt x="144016" y="869444"/>
                </a:lnTo>
                <a:lnTo>
                  <a:pt x="0" y="869444"/>
                </a:lnTo>
                <a:close/>
              </a:path>
            </a:pathLst>
          </a:cu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139700" dist="50800" dir="5400000" sx="103000" sy="103000" algn="ctr" rotWithShape="0">
              <a:srgbClr val="000000">
                <a:alpha val="43137"/>
              </a:srgbClr>
            </a:outerShdw>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椭圆 4"/>
          <p:cNvSpPr/>
          <p:nvPr/>
        </p:nvSpPr>
        <p:spPr>
          <a:xfrm>
            <a:off x="1221727"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椭圆 5"/>
          <p:cNvSpPr/>
          <p:nvPr/>
        </p:nvSpPr>
        <p:spPr>
          <a:xfrm>
            <a:off x="1916072"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椭圆 6"/>
          <p:cNvSpPr/>
          <p:nvPr/>
        </p:nvSpPr>
        <p:spPr>
          <a:xfrm>
            <a:off x="3999108"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椭圆 7"/>
          <p:cNvSpPr/>
          <p:nvPr/>
        </p:nvSpPr>
        <p:spPr>
          <a:xfrm>
            <a:off x="4693453"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椭圆 8"/>
          <p:cNvSpPr/>
          <p:nvPr/>
        </p:nvSpPr>
        <p:spPr>
          <a:xfrm>
            <a:off x="6082144"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椭圆 9"/>
          <p:cNvSpPr/>
          <p:nvPr/>
        </p:nvSpPr>
        <p:spPr>
          <a:xfrm>
            <a:off x="6776489"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椭圆 10"/>
          <p:cNvSpPr/>
          <p:nvPr/>
        </p:nvSpPr>
        <p:spPr>
          <a:xfrm>
            <a:off x="8165180"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椭圆 11"/>
          <p:cNvSpPr/>
          <p:nvPr/>
        </p:nvSpPr>
        <p:spPr>
          <a:xfrm>
            <a:off x="8859525"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椭圆 12"/>
          <p:cNvSpPr/>
          <p:nvPr/>
        </p:nvSpPr>
        <p:spPr>
          <a:xfrm>
            <a:off x="10248216"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椭圆 13"/>
          <p:cNvSpPr/>
          <p:nvPr/>
        </p:nvSpPr>
        <p:spPr>
          <a:xfrm>
            <a:off x="10942561"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椭圆 14"/>
          <p:cNvSpPr/>
          <p:nvPr/>
        </p:nvSpPr>
        <p:spPr>
          <a:xfrm>
            <a:off x="527381"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椭圆 15"/>
          <p:cNvSpPr/>
          <p:nvPr/>
        </p:nvSpPr>
        <p:spPr>
          <a:xfrm>
            <a:off x="11636911"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7" name="组合 16"/>
          <p:cNvGrpSpPr/>
          <p:nvPr/>
        </p:nvGrpSpPr>
        <p:grpSpPr>
          <a:xfrm>
            <a:off x="1286821" y="1988840"/>
            <a:ext cx="1313250" cy="1467164"/>
            <a:chOff x="1500890" y="1279283"/>
            <a:chExt cx="984937" cy="1100373"/>
          </a:xfrm>
        </p:grpSpPr>
        <p:sp>
          <p:nvSpPr>
            <p:cNvPr id="18"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114300" dist="50800" dir="5400000" sx="106000" sy="106000" algn="ctr" rotWithShape="0">
                <a:srgbClr val="000000">
                  <a:alpha val="43137"/>
                </a:srgbClr>
              </a:outerShdw>
            </a:effectLst>
          </p:spPr>
          <p:txBody>
            <a:bodyPr rtlCol="0" anchor="ctr"/>
            <a:lstStyle/>
            <a:p>
              <a:pPr algn="ctr" defTabSz="1219200">
                <a:defRPr/>
              </a:pPr>
              <a:endParaRPr lang="zh-CN" altLang="en-US" sz="2400" kern="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Rectangle 13" descr="FD1DDF730CE4456e89755B07FE1653D0# #Rectangle 13"/>
            <p:cNvSpPr>
              <a:spLocks noChangeArrowheads="1"/>
            </p:cNvSpPr>
            <p:nvPr/>
          </p:nvSpPr>
          <p:spPr bwMode="auto">
            <a:xfrm>
              <a:off x="1776920" y="1573162"/>
              <a:ext cx="680753" cy="677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defTabSz="1219200" eaLnBrk="1" hangingPunct="1">
                <a:spcBef>
                  <a:spcPct val="0"/>
                </a:spcBef>
                <a:buNone/>
                <a:defRPr/>
              </a:pPr>
              <a:r>
                <a:rPr lang="en-US" altLang="zh-CN" sz="5865" kern="0" dirty="0">
                  <a:solidFill>
                    <a:srgbClr val="222F37"/>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01</a:t>
              </a:r>
              <a:endParaRPr lang="en-US" altLang="zh-CN" sz="5865" kern="0" dirty="0">
                <a:solidFill>
                  <a:srgbClr val="222F37"/>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0" name="TextBox 19"/>
            <p:cNvSpPr txBox="1"/>
            <p:nvPr/>
          </p:nvSpPr>
          <p:spPr>
            <a:xfrm>
              <a:off x="1528535" y="1356143"/>
              <a:ext cx="496771" cy="284742"/>
            </a:xfrm>
            <a:prstGeom prst="rect">
              <a:avLst/>
            </a:prstGeom>
            <a:noFill/>
          </p:spPr>
          <p:txBody>
            <a:bodyPr vert="horz" wrap="none" rtlCol="0">
              <a:spAutoFit/>
            </a:bodyPr>
            <a:lstStyle/>
            <a:p>
              <a:pPr algn="ctr" defTabSz="1219200">
                <a:defRPr/>
              </a:pPr>
              <a:r>
                <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目标</a:t>
              </a:r>
              <a:endPar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1" name="组合 20"/>
          <p:cNvGrpSpPr/>
          <p:nvPr/>
        </p:nvGrpSpPr>
        <p:grpSpPr>
          <a:xfrm>
            <a:off x="2690814" y="1988841"/>
            <a:ext cx="2690820" cy="1313249"/>
            <a:chOff x="2553885" y="1279283"/>
            <a:chExt cx="2018115" cy="984937"/>
          </a:xfrm>
        </p:grpSpPr>
        <p:sp>
          <p:nvSpPr>
            <p:cNvPr id="22" name="矩形 21"/>
            <p:cNvSpPr/>
            <p:nvPr/>
          </p:nvSpPr>
          <p:spPr>
            <a:xfrm>
              <a:off x="2553885" y="1279283"/>
              <a:ext cx="2018115" cy="984937"/>
            </a:xfrm>
            <a:prstGeom prst="rect">
              <a:avLst/>
            </a:prstGeom>
            <a:noFill/>
            <a:ln w="12700" cap="flat" cmpd="sng" algn="ctr">
              <a:solidFill>
                <a:srgbClr val="222F37"/>
              </a:solidFill>
              <a:prstDash val="solid"/>
            </a:ln>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Rectangle 13" descr="FD1DDF730CE4456e89755B07FE1653D0# #Rectangle 13"/>
            <p:cNvSpPr>
              <a:spLocks noChangeArrowheads="1"/>
            </p:cNvSpPr>
            <p:nvPr/>
          </p:nvSpPr>
          <p:spPr bwMode="auto">
            <a:xfrm>
              <a:off x="2679896" y="1356143"/>
              <a:ext cx="146008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defTabSz="1219200" eaLnBrk="1" hangingPunct="1">
                <a:spcBef>
                  <a:spcPct val="0"/>
                </a:spcBef>
                <a:buNone/>
                <a:defRPr/>
              </a:pPr>
              <a:r>
                <a:rPr lang="zh-CN" altLang="en-US" sz="1865"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en-US" altLang="zh-CN" sz="1865"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4" name="Rectangle 13" descr="FD1DDF730CE4456e89755B07FE1653D0# #Rectangle 13"/>
            <p:cNvSpPr>
              <a:spLocks noChangeArrowheads="1"/>
            </p:cNvSpPr>
            <p:nvPr/>
          </p:nvSpPr>
          <p:spPr bwMode="auto">
            <a:xfrm>
              <a:off x="2679894" y="1678386"/>
              <a:ext cx="1737861"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defTabSz="1219200" eaLnBrk="1" hangingPunct="1">
                <a:spcBef>
                  <a:spcPct val="0"/>
                </a:spcBef>
                <a:buNone/>
                <a:defRPr/>
              </a:pPr>
              <a:r>
                <a:rPr lang="zh-CN" altLang="en-US"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此处添加目标扼要说明，</a:t>
              </a:r>
              <a:endParaRPr lang="en-US" altLang="zh-CN"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defTabSz="1219200" eaLnBrk="1" hangingPunct="1">
                <a:spcBef>
                  <a:spcPct val="0"/>
                </a:spcBef>
                <a:buNone/>
                <a:defRPr/>
              </a:pPr>
              <a:r>
                <a:rPr lang="zh-CN" altLang="en-US"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添加简短说明文字。</a:t>
              </a:r>
              <a:endParaRPr lang="en-US" altLang="zh-CN"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5" name="组合 24"/>
          <p:cNvGrpSpPr/>
          <p:nvPr/>
        </p:nvGrpSpPr>
        <p:grpSpPr>
          <a:xfrm>
            <a:off x="2658419" y="4191010"/>
            <a:ext cx="1313250" cy="1467164"/>
            <a:chOff x="1993813" y="2815696"/>
            <a:chExt cx="984937" cy="1100373"/>
          </a:xfrm>
        </p:grpSpPr>
        <p:sp>
          <p:nvSpPr>
            <p:cNvPr id="26"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114300" dist="50800" dir="5400000" sx="107000" sy="107000" algn="ctr" rotWithShape="0">
                <a:srgbClr val="000000">
                  <a:alpha val="43137"/>
                </a:srgbClr>
              </a:outerShdw>
            </a:effectLst>
          </p:spPr>
          <p:txBody>
            <a:bodyPr rtlCol="0" anchor="ctr"/>
            <a:lstStyle/>
            <a:p>
              <a:pPr algn="ctr" defTabSz="1219200">
                <a:defRPr/>
              </a:pPr>
              <a:endParaRPr lang="zh-CN" altLang="en-US" sz="2400" kern="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7" name="Rectangle 13" descr="FD1DDF730CE4456e89755B07FE1653D0# #Rectangle 13"/>
            <p:cNvSpPr>
              <a:spLocks noChangeArrowheads="1"/>
            </p:cNvSpPr>
            <p:nvPr/>
          </p:nvSpPr>
          <p:spPr bwMode="auto">
            <a:xfrm>
              <a:off x="2269843" y="3226688"/>
              <a:ext cx="680753" cy="677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defTabSz="1219200" eaLnBrk="1" hangingPunct="1">
                <a:spcBef>
                  <a:spcPct val="0"/>
                </a:spcBef>
                <a:buNone/>
                <a:defRPr/>
              </a:pPr>
              <a:r>
                <a:rPr lang="en-US" altLang="zh-CN" sz="5865" kern="0" dirty="0">
                  <a:solidFill>
                    <a:srgbClr val="222F37"/>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02</a:t>
              </a:r>
              <a:endParaRPr lang="en-US" altLang="zh-CN" sz="5865" kern="0" dirty="0">
                <a:solidFill>
                  <a:srgbClr val="222F37"/>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TextBox 27"/>
            <p:cNvSpPr txBox="1"/>
            <p:nvPr/>
          </p:nvSpPr>
          <p:spPr>
            <a:xfrm>
              <a:off x="2021458" y="3009669"/>
              <a:ext cx="496771" cy="284742"/>
            </a:xfrm>
            <a:prstGeom prst="rect">
              <a:avLst/>
            </a:prstGeom>
            <a:noFill/>
          </p:spPr>
          <p:txBody>
            <a:bodyPr vert="horz" wrap="none" rtlCol="0">
              <a:spAutoFit/>
            </a:bodyPr>
            <a:lstStyle/>
            <a:p>
              <a:pPr algn="ctr" defTabSz="1219200">
                <a:defRPr/>
              </a:pPr>
              <a:r>
                <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目标</a:t>
              </a:r>
              <a:endPar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9" name="组合 28"/>
          <p:cNvGrpSpPr/>
          <p:nvPr/>
        </p:nvGrpSpPr>
        <p:grpSpPr>
          <a:xfrm>
            <a:off x="6096002" y="1988840"/>
            <a:ext cx="1313250" cy="1467164"/>
            <a:chOff x="4572000" y="1164069"/>
            <a:chExt cx="984937" cy="1100373"/>
          </a:xfrm>
        </p:grpSpPr>
        <p:sp>
          <p:nvSpPr>
            <p:cNvPr id="30"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114300" dist="50800" dir="5400000" sx="106000" sy="106000" algn="ctr" rotWithShape="0">
                <a:srgbClr val="000000">
                  <a:alpha val="43137"/>
                </a:srgbClr>
              </a:outerShdw>
            </a:effectLst>
          </p:spPr>
          <p:txBody>
            <a:bodyPr rtlCol="0" anchor="ctr"/>
            <a:lstStyle/>
            <a:p>
              <a:pPr algn="ctr" defTabSz="1219200">
                <a:defRPr/>
              </a:pPr>
              <a:endParaRPr lang="zh-CN" altLang="en-US" sz="2400" kern="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1" name="Rectangle 13" descr="FD1DDF730CE4456e89755B07FE1653D0# #Rectangle 13"/>
            <p:cNvSpPr>
              <a:spLocks noChangeArrowheads="1"/>
            </p:cNvSpPr>
            <p:nvPr/>
          </p:nvSpPr>
          <p:spPr bwMode="auto">
            <a:xfrm>
              <a:off x="4848030" y="1457948"/>
              <a:ext cx="680753" cy="677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defTabSz="1219200" eaLnBrk="1" hangingPunct="1">
                <a:spcBef>
                  <a:spcPct val="0"/>
                </a:spcBef>
                <a:buNone/>
                <a:defRPr/>
              </a:pPr>
              <a:r>
                <a:rPr lang="en-US" altLang="zh-CN" sz="5865" kern="0" dirty="0">
                  <a:solidFill>
                    <a:srgbClr val="222F37"/>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03</a:t>
              </a:r>
              <a:endParaRPr lang="en-US" altLang="zh-CN" sz="5865" kern="0" dirty="0">
                <a:solidFill>
                  <a:srgbClr val="222F37"/>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2" name="TextBox 31"/>
            <p:cNvSpPr txBox="1"/>
            <p:nvPr/>
          </p:nvSpPr>
          <p:spPr>
            <a:xfrm>
              <a:off x="4599645" y="1240929"/>
              <a:ext cx="496771" cy="284742"/>
            </a:xfrm>
            <a:prstGeom prst="rect">
              <a:avLst/>
            </a:prstGeom>
            <a:noFill/>
          </p:spPr>
          <p:txBody>
            <a:bodyPr vert="horz" wrap="none" rtlCol="0">
              <a:spAutoFit/>
            </a:bodyPr>
            <a:lstStyle/>
            <a:p>
              <a:pPr algn="ctr" defTabSz="1219200">
                <a:defRPr/>
              </a:pPr>
              <a:r>
                <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目标</a:t>
              </a:r>
              <a:endPar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3" name="组合 32"/>
          <p:cNvGrpSpPr/>
          <p:nvPr/>
        </p:nvGrpSpPr>
        <p:grpSpPr>
          <a:xfrm>
            <a:off x="7499994" y="1988841"/>
            <a:ext cx="2690820" cy="1313249"/>
            <a:chOff x="2553885" y="1279283"/>
            <a:chExt cx="2018115" cy="984937"/>
          </a:xfrm>
        </p:grpSpPr>
        <p:sp>
          <p:nvSpPr>
            <p:cNvPr id="34" name="矩形 33"/>
            <p:cNvSpPr/>
            <p:nvPr/>
          </p:nvSpPr>
          <p:spPr>
            <a:xfrm>
              <a:off x="2553885" y="1279283"/>
              <a:ext cx="2018115" cy="984937"/>
            </a:xfrm>
            <a:prstGeom prst="rect">
              <a:avLst/>
            </a:prstGeom>
            <a:noFill/>
            <a:ln w="12700" cap="flat" cmpd="sng" algn="ctr">
              <a:solidFill>
                <a:srgbClr val="222F37"/>
              </a:solidFill>
              <a:prstDash val="solid"/>
            </a:ln>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Rectangle 13" descr="FD1DDF730CE4456e89755B07FE1653D0# #Rectangle 13"/>
            <p:cNvSpPr>
              <a:spLocks noChangeArrowheads="1"/>
            </p:cNvSpPr>
            <p:nvPr/>
          </p:nvSpPr>
          <p:spPr bwMode="auto">
            <a:xfrm>
              <a:off x="2679896" y="1356143"/>
              <a:ext cx="146008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defTabSz="1219200" eaLnBrk="1" hangingPunct="1">
                <a:spcBef>
                  <a:spcPct val="0"/>
                </a:spcBef>
                <a:buNone/>
                <a:defRPr/>
              </a:pPr>
              <a:r>
                <a:rPr lang="zh-CN" altLang="en-US" sz="1865"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en-US" altLang="zh-CN" sz="1865"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6" name="Rectangle 13" descr="FD1DDF730CE4456e89755B07FE1653D0# #Rectangle 13"/>
            <p:cNvSpPr>
              <a:spLocks noChangeArrowheads="1"/>
            </p:cNvSpPr>
            <p:nvPr/>
          </p:nvSpPr>
          <p:spPr bwMode="auto">
            <a:xfrm>
              <a:off x="2679894" y="1678386"/>
              <a:ext cx="1737861"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defTabSz="1219200" eaLnBrk="1" hangingPunct="1">
                <a:spcBef>
                  <a:spcPct val="0"/>
                </a:spcBef>
                <a:buNone/>
                <a:defRPr/>
              </a:pPr>
              <a:r>
                <a:rPr lang="zh-CN" altLang="en-US"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此处添加目标扼要说明，</a:t>
              </a:r>
              <a:endParaRPr lang="en-US" altLang="zh-CN"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defTabSz="1219200" eaLnBrk="1" hangingPunct="1">
                <a:spcBef>
                  <a:spcPct val="0"/>
                </a:spcBef>
                <a:buNone/>
                <a:defRPr/>
              </a:pPr>
              <a:r>
                <a:rPr lang="zh-CN" altLang="en-US"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添加简短说明文字。</a:t>
              </a:r>
              <a:endParaRPr lang="en-US" altLang="zh-CN"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7" name="椭圆 36"/>
          <p:cNvSpPr/>
          <p:nvPr/>
        </p:nvSpPr>
        <p:spPr>
          <a:xfrm>
            <a:off x="2610417"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8" name="椭圆 37"/>
          <p:cNvSpPr/>
          <p:nvPr/>
        </p:nvSpPr>
        <p:spPr>
          <a:xfrm>
            <a:off x="3304763"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椭圆 38"/>
          <p:cNvSpPr/>
          <p:nvPr/>
        </p:nvSpPr>
        <p:spPr>
          <a:xfrm>
            <a:off x="5387799"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0" name="椭圆 39"/>
          <p:cNvSpPr/>
          <p:nvPr/>
        </p:nvSpPr>
        <p:spPr>
          <a:xfrm>
            <a:off x="7470835"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1" name="椭圆 40"/>
          <p:cNvSpPr/>
          <p:nvPr/>
        </p:nvSpPr>
        <p:spPr>
          <a:xfrm>
            <a:off x="9553871" y="3814885"/>
            <a:ext cx="96000" cy="96000"/>
          </a:xfrm>
          <a:prstGeom prst="ellipse">
            <a:avLst/>
          </a:prstGeom>
          <a:solidFill>
            <a:srgbClr val="222F37"/>
          </a:solidFill>
          <a:ln w="25400" cap="flat" cmpd="sng" algn="ctr">
            <a:noFill/>
            <a:prstDash val="solid"/>
          </a:ln>
          <a:effectLst/>
        </p:spPr>
        <p:txBody>
          <a:bodyPr rtlCol="0" anchor="ctr"/>
          <a:lstStyle/>
          <a:p>
            <a:pPr algn="ctr" defTabSz="1219200">
              <a:defRPr/>
            </a:pPr>
            <a:endParaRPr lang="zh-CN" altLang="en-US" sz="2400" kern="0">
              <a:solidFill>
                <a:srgbClr val="FF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2" name="组合 41"/>
          <p:cNvGrpSpPr/>
          <p:nvPr/>
        </p:nvGrpSpPr>
        <p:grpSpPr>
          <a:xfrm>
            <a:off x="4067959" y="4344925"/>
            <a:ext cx="2690820" cy="1313249"/>
            <a:chOff x="2553885" y="1279283"/>
            <a:chExt cx="2018115" cy="984937"/>
          </a:xfrm>
        </p:grpSpPr>
        <p:sp>
          <p:nvSpPr>
            <p:cNvPr id="43" name="矩形 42"/>
            <p:cNvSpPr/>
            <p:nvPr/>
          </p:nvSpPr>
          <p:spPr>
            <a:xfrm>
              <a:off x="2553885" y="1279283"/>
              <a:ext cx="2018115" cy="984937"/>
            </a:xfrm>
            <a:prstGeom prst="rect">
              <a:avLst/>
            </a:prstGeom>
            <a:noFill/>
            <a:ln w="12700" cap="flat" cmpd="sng" algn="ctr">
              <a:solidFill>
                <a:srgbClr val="222F37"/>
              </a:solidFill>
              <a:prstDash val="solid"/>
            </a:ln>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4" name="Rectangle 13" descr="FD1DDF730CE4456e89755B07FE1653D0# #Rectangle 13"/>
            <p:cNvSpPr>
              <a:spLocks noChangeArrowheads="1"/>
            </p:cNvSpPr>
            <p:nvPr/>
          </p:nvSpPr>
          <p:spPr bwMode="auto">
            <a:xfrm>
              <a:off x="2679896" y="1356143"/>
              <a:ext cx="146008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defTabSz="1219200" eaLnBrk="1" hangingPunct="1">
                <a:spcBef>
                  <a:spcPct val="0"/>
                </a:spcBef>
                <a:buNone/>
                <a:defRPr/>
              </a:pPr>
              <a:r>
                <a:rPr lang="zh-CN" altLang="en-US" sz="1865"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en-US" altLang="zh-CN" sz="1865"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5" name="Rectangle 13" descr="FD1DDF730CE4456e89755B07FE1653D0# #Rectangle 13"/>
            <p:cNvSpPr>
              <a:spLocks noChangeArrowheads="1"/>
            </p:cNvSpPr>
            <p:nvPr/>
          </p:nvSpPr>
          <p:spPr bwMode="auto">
            <a:xfrm>
              <a:off x="2679894" y="1678386"/>
              <a:ext cx="1737861"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defTabSz="1219200" eaLnBrk="1" hangingPunct="1">
                <a:spcBef>
                  <a:spcPct val="0"/>
                </a:spcBef>
                <a:buNone/>
                <a:defRPr/>
              </a:pPr>
              <a:r>
                <a:rPr lang="zh-CN" altLang="en-US"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此处添加目标扼要说明，</a:t>
              </a:r>
              <a:endParaRPr lang="en-US" altLang="zh-CN"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defTabSz="1219200" eaLnBrk="1" hangingPunct="1">
                <a:spcBef>
                  <a:spcPct val="0"/>
                </a:spcBef>
                <a:buNone/>
                <a:defRPr/>
              </a:pPr>
              <a:r>
                <a:rPr lang="zh-CN" altLang="en-US"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添加简短说明文字。</a:t>
              </a:r>
              <a:endParaRPr lang="en-US" altLang="zh-CN"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6" name="组合 45"/>
          <p:cNvGrpSpPr/>
          <p:nvPr/>
        </p:nvGrpSpPr>
        <p:grpSpPr>
          <a:xfrm>
            <a:off x="7508557" y="4191010"/>
            <a:ext cx="1313250" cy="1467164"/>
            <a:chOff x="5631416" y="2815696"/>
            <a:chExt cx="984937" cy="1100373"/>
          </a:xfrm>
        </p:grpSpPr>
        <p:sp>
          <p:nvSpPr>
            <p:cNvPr id="47"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114300" dist="50800" dir="5400000" sx="109000" sy="109000" algn="ctr" rotWithShape="0">
                <a:srgbClr val="000000">
                  <a:alpha val="43137"/>
                </a:srgbClr>
              </a:outerShdw>
            </a:effectLst>
          </p:spPr>
          <p:txBody>
            <a:bodyPr rtlCol="0" anchor="ctr"/>
            <a:lstStyle/>
            <a:p>
              <a:pPr algn="ctr" defTabSz="1219200">
                <a:defRPr/>
              </a:pPr>
              <a:endParaRPr lang="zh-CN" altLang="en-US" sz="2400" kern="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8" name="Rectangle 13" descr="FD1DDF730CE4456e89755B07FE1653D0# #Rectangle 13"/>
            <p:cNvSpPr>
              <a:spLocks noChangeArrowheads="1"/>
            </p:cNvSpPr>
            <p:nvPr/>
          </p:nvSpPr>
          <p:spPr bwMode="auto">
            <a:xfrm>
              <a:off x="5907446" y="3226688"/>
              <a:ext cx="680753" cy="677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defTabSz="1219200" eaLnBrk="1" hangingPunct="1">
                <a:spcBef>
                  <a:spcPct val="0"/>
                </a:spcBef>
                <a:buNone/>
                <a:defRPr/>
              </a:pPr>
              <a:r>
                <a:rPr lang="en-US" altLang="zh-CN" sz="5865" kern="0" dirty="0">
                  <a:solidFill>
                    <a:srgbClr val="222F37"/>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04</a:t>
              </a:r>
              <a:endParaRPr lang="en-US" altLang="zh-CN" sz="5865" kern="0" dirty="0">
                <a:solidFill>
                  <a:srgbClr val="222F37"/>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49" name="TextBox 48"/>
            <p:cNvSpPr txBox="1"/>
            <p:nvPr/>
          </p:nvSpPr>
          <p:spPr>
            <a:xfrm>
              <a:off x="5659061" y="3009669"/>
              <a:ext cx="496771" cy="284742"/>
            </a:xfrm>
            <a:prstGeom prst="rect">
              <a:avLst/>
            </a:prstGeom>
            <a:noFill/>
          </p:spPr>
          <p:txBody>
            <a:bodyPr vert="horz" wrap="none" rtlCol="0">
              <a:spAutoFit/>
            </a:bodyPr>
            <a:lstStyle/>
            <a:p>
              <a:pPr algn="ctr" defTabSz="1219200">
                <a:defRPr/>
              </a:pPr>
              <a:r>
                <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目标</a:t>
              </a:r>
              <a:endParaRPr lang="zh-CN" altLang="en-US" sz="1865"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0" name="组合 49"/>
          <p:cNvGrpSpPr/>
          <p:nvPr/>
        </p:nvGrpSpPr>
        <p:grpSpPr>
          <a:xfrm>
            <a:off x="8918097" y="4344925"/>
            <a:ext cx="2690820" cy="1313249"/>
            <a:chOff x="2553885" y="1279283"/>
            <a:chExt cx="2018115" cy="984937"/>
          </a:xfrm>
        </p:grpSpPr>
        <p:sp>
          <p:nvSpPr>
            <p:cNvPr id="51" name="矩形 50"/>
            <p:cNvSpPr/>
            <p:nvPr/>
          </p:nvSpPr>
          <p:spPr>
            <a:xfrm>
              <a:off x="2553885" y="1279283"/>
              <a:ext cx="2018115" cy="984937"/>
            </a:xfrm>
            <a:prstGeom prst="rect">
              <a:avLst/>
            </a:prstGeom>
            <a:noFill/>
            <a:ln w="12700" cap="flat" cmpd="sng" algn="ctr">
              <a:solidFill>
                <a:srgbClr val="222F37"/>
              </a:solidFill>
              <a:prstDash val="solid"/>
            </a:ln>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2" name="Rectangle 13" descr="FD1DDF730CE4456e89755B07FE1653D0# #Rectangle 13"/>
            <p:cNvSpPr>
              <a:spLocks noChangeArrowheads="1"/>
            </p:cNvSpPr>
            <p:nvPr/>
          </p:nvSpPr>
          <p:spPr bwMode="auto">
            <a:xfrm>
              <a:off x="2679896" y="1356143"/>
              <a:ext cx="1460088"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defTabSz="1219200" eaLnBrk="1" hangingPunct="1">
                <a:spcBef>
                  <a:spcPct val="0"/>
                </a:spcBef>
                <a:buNone/>
                <a:defRPr/>
              </a:pPr>
              <a:r>
                <a:rPr lang="zh-CN" altLang="en-US" sz="1865"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en-US" altLang="zh-CN" sz="1865"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3" name="Rectangle 13" descr="FD1DDF730CE4456e89755B07FE1653D0# #Rectangle 13"/>
            <p:cNvSpPr>
              <a:spLocks noChangeArrowheads="1"/>
            </p:cNvSpPr>
            <p:nvPr/>
          </p:nvSpPr>
          <p:spPr bwMode="auto">
            <a:xfrm>
              <a:off x="2679894" y="1678386"/>
              <a:ext cx="1737861"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defTabSz="1219200" eaLnBrk="1" hangingPunct="1">
                <a:spcBef>
                  <a:spcPct val="0"/>
                </a:spcBef>
                <a:buNone/>
                <a:defRPr/>
              </a:pPr>
              <a:r>
                <a:rPr lang="zh-CN" altLang="en-US"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此处添加目标扼要说明，</a:t>
              </a:r>
              <a:endParaRPr lang="en-US" altLang="zh-CN"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defTabSz="1219200" eaLnBrk="1" hangingPunct="1">
                <a:spcBef>
                  <a:spcPct val="0"/>
                </a:spcBef>
                <a:buNone/>
                <a:defRPr/>
              </a:pPr>
              <a:r>
                <a:rPr lang="zh-CN" altLang="en-US"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添加简短说明文字。</a:t>
              </a:r>
              <a:endParaRPr lang="en-US" altLang="zh-CN" sz="1200" kern="0" dirty="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3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
                                        <p:tgtEl>
                                          <p:spTgt spid="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
                                        <p:tgtEl>
                                          <p:spTgt spid="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
                                        <p:tgtEl>
                                          <p:spTgt spid="3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
                                        <p:tgtEl>
                                          <p:spTgt spid="38"/>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
                                        <p:tgtEl>
                                          <p:spTgt spid="7"/>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
                                        <p:tgtEl>
                                          <p:spTgt spid="8"/>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
                                        <p:tgtEl>
                                          <p:spTgt spid="39"/>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
                                        <p:tgtEl>
                                          <p:spTgt spid="9"/>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
                                        <p:tgtEl>
                                          <p:spTgt spid="10"/>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100"/>
                                        <p:tgtEl>
                                          <p:spTgt spid="40"/>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100"/>
                                        <p:tgtEl>
                                          <p:spTgt spid="11"/>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
                                        <p:tgtEl>
                                          <p:spTgt spid="12"/>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
                                        <p:tgtEl>
                                          <p:spTgt spid="41"/>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
                                        <p:tgtEl>
                                          <p:spTgt spid="13"/>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
                                        <p:tgtEl>
                                          <p:spTgt spid="14"/>
                                        </p:tgtEl>
                                      </p:cBhvr>
                                    </p:animEffect>
                                  </p:childTnLst>
                                </p:cTn>
                              </p:par>
                            </p:childTnLst>
                          </p:cTn>
                        </p:par>
                        <p:par>
                          <p:cTn id="77" fill="hold">
                            <p:stCondLst>
                              <p:cond delay="9000"/>
                            </p:stCondLst>
                            <p:childTnLst>
                              <p:par>
                                <p:cTn id="78" presetID="10"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100"/>
                                        <p:tgtEl>
                                          <p:spTgt spid="16"/>
                                        </p:tgtEl>
                                      </p:cBhvr>
                                    </p:animEffect>
                                  </p:childTnLst>
                                </p:cTn>
                              </p:par>
                            </p:childTnLst>
                          </p:cTn>
                        </p:par>
                        <p:par>
                          <p:cTn id="81" fill="hold">
                            <p:stCondLst>
                              <p:cond delay="9500"/>
                            </p:stCondLst>
                            <p:childTnLst>
                              <p:par>
                                <p:cTn id="82" presetID="42" presetClass="entr" presetSubtype="0"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ppt_x</p:attrName>
                                        </p:attrNameLst>
                                      </p:cBhvr>
                                      <p:tavLst>
                                        <p:tav tm="0">
                                          <p:val>
                                            <p:strVal val="#ppt_x"/>
                                          </p:val>
                                        </p:tav>
                                        <p:tav tm="100000">
                                          <p:val>
                                            <p:strVal val="#ppt_x"/>
                                          </p:val>
                                        </p:tav>
                                      </p:tavLst>
                                    </p:anim>
                                    <p:anim calcmode="lin" valueType="num">
                                      <p:cBhvr>
                                        <p:cTn id="86" dur="1000" fill="hold"/>
                                        <p:tgtEl>
                                          <p:spTgt spid="17"/>
                                        </p:tgtEl>
                                        <p:attrNameLst>
                                          <p:attrName>ppt_y</p:attrName>
                                        </p:attrNameLst>
                                      </p:cBhvr>
                                      <p:tavLst>
                                        <p:tav tm="0">
                                          <p:val>
                                            <p:strVal val="#ppt_y+.1"/>
                                          </p:val>
                                        </p:tav>
                                        <p:tav tm="100000">
                                          <p:val>
                                            <p:strVal val="#ppt_y"/>
                                          </p:val>
                                        </p:tav>
                                      </p:tavLst>
                                    </p:anim>
                                  </p:childTnLst>
                                </p:cTn>
                              </p:par>
                            </p:childTnLst>
                          </p:cTn>
                        </p:par>
                        <p:par>
                          <p:cTn id="87" fill="hold">
                            <p:stCondLst>
                              <p:cond delay="10500"/>
                            </p:stCondLst>
                            <p:childTnLst>
                              <p:par>
                                <p:cTn id="88" presetID="22" presetClass="entr" presetSubtype="8" fill="hold"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left)">
                                      <p:cBhvr>
                                        <p:cTn id="90" dur="500"/>
                                        <p:tgtEl>
                                          <p:spTgt spid="21"/>
                                        </p:tgtEl>
                                      </p:cBhvr>
                                    </p:animEffect>
                                  </p:childTnLst>
                                </p:cTn>
                              </p:par>
                            </p:childTnLst>
                          </p:cTn>
                        </p:par>
                        <p:par>
                          <p:cTn id="91" fill="hold">
                            <p:stCondLst>
                              <p:cond delay="11000"/>
                            </p:stCondLst>
                            <p:childTnLst>
                              <p:par>
                                <p:cTn id="92" presetID="47" presetClass="entr" presetSubtype="0" fill="hold"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1000"/>
                                        <p:tgtEl>
                                          <p:spTgt spid="25"/>
                                        </p:tgtEl>
                                      </p:cBhvr>
                                    </p:animEffect>
                                    <p:anim calcmode="lin" valueType="num">
                                      <p:cBhvr>
                                        <p:cTn id="95" dur="1000" fill="hold"/>
                                        <p:tgtEl>
                                          <p:spTgt spid="25"/>
                                        </p:tgtEl>
                                        <p:attrNameLst>
                                          <p:attrName>ppt_x</p:attrName>
                                        </p:attrNameLst>
                                      </p:cBhvr>
                                      <p:tavLst>
                                        <p:tav tm="0">
                                          <p:val>
                                            <p:strVal val="#ppt_x"/>
                                          </p:val>
                                        </p:tav>
                                        <p:tav tm="100000">
                                          <p:val>
                                            <p:strVal val="#ppt_x"/>
                                          </p:val>
                                        </p:tav>
                                      </p:tavLst>
                                    </p:anim>
                                    <p:anim calcmode="lin" valueType="num">
                                      <p:cBhvr>
                                        <p:cTn id="96" dur="1000" fill="hold"/>
                                        <p:tgtEl>
                                          <p:spTgt spid="25"/>
                                        </p:tgtEl>
                                        <p:attrNameLst>
                                          <p:attrName>ppt_y</p:attrName>
                                        </p:attrNameLst>
                                      </p:cBhvr>
                                      <p:tavLst>
                                        <p:tav tm="0">
                                          <p:val>
                                            <p:strVal val="#ppt_y-.1"/>
                                          </p:val>
                                        </p:tav>
                                        <p:tav tm="100000">
                                          <p:val>
                                            <p:strVal val="#ppt_y"/>
                                          </p:val>
                                        </p:tav>
                                      </p:tavLst>
                                    </p:anim>
                                  </p:childTnLst>
                                </p:cTn>
                              </p:par>
                            </p:childTnLst>
                          </p:cTn>
                        </p:par>
                        <p:par>
                          <p:cTn id="97" fill="hold">
                            <p:stCondLst>
                              <p:cond delay="12000"/>
                            </p:stCondLst>
                            <p:childTnLst>
                              <p:par>
                                <p:cTn id="98" presetID="22" presetClass="entr" presetSubtype="8" fill="hold" nodeType="after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wipe(left)">
                                      <p:cBhvr>
                                        <p:cTn id="100" dur="500"/>
                                        <p:tgtEl>
                                          <p:spTgt spid="42"/>
                                        </p:tgtEl>
                                      </p:cBhvr>
                                    </p:animEffect>
                                  </p:childTnLst>
                                </p:cTn>
                              </p:par>
                            </p:childTnLst>
                          </p:cTn>
                        </p:par>
                        <p:par>
                          <p:cTn id="101" fill="hold">
                            <p:stCondLst>
                              <p:cond delay="12500"/>
                            </p:stCondLst>
                            <p:childTnLst>
                              <p:par>
                                <p:cTn id="102" presetID="42" presetClass="entr" presetSubtype="0" fill="hold"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1000"/>
                                        <p:tgtEl>
                                          <p:spTgt spid="29"/>
                                        </p:tgtEl>
                                      </p:cBhvr>
                                    </p:animEffect>
                                    <p:anim calcmode="lin" valueType="num">
                                      <p:cBhvr>
                                        <p:cTn id="105" dur="1000" fill="hold"/>
                                        <p:tgtEl>
                                          <p:spTgt spid="29"/>
                                        </p:tgtEl>
                                        <p:attrNameLst>
                                          <p:attrName>ppt_x</p:attrName>
                                        </p:attrNameLst>
                                      </p:cBhvr>
                                      <p:tavLst>
                                        <p:tav tm="0">
                                          <p:val>
                                            <p:strVal val="#ppt_x"/>
                                          </p:val>
                                        </p:tav>
                                        <p:tav tm="100000">
                                          <p:val>
                                            <p:strVal val="#ppt_x"/>
                                          </p:val>
                                        </p:tav>
                                      </p:tavLst>
                                    </p:anim>
                                    <p:anim calcmode="lin" valueType="num">
                                      <p:cBhvr>
                                        <p:cTn id="106" dur="1000" fill="hold"/>
                                        <p:tgtEl>
                                          <p:spTgt spid="29"/>
                                        </p:tgtEl>
                                        <p:attrNameLst>
                                          <p:attrName>ppt_y</p:attrName>
                                        </p:attrNameLst>
                                      </p:cBhvr>
                                      <p:tavLst>
                                        <p:tav tm="0">
                                          <p:val>
                                            <p:strVal val="#ppt_y+.1"/>
                                          </p:val>
                                        </p:tav>
                                        <p:tav tm="100000">
                                          <p:val>
                                            <p:strVal val="#ppt_y"/>
                                          </p:val>
                                        </p:tav>
                                      </p:tavLst>
                                    </p:anim>
                                  </p:childTnLst>
                                </p:cTn>
                              </p:par>
                            </p:childTnLst>
                          </p:cTn>
                        </p:par>
                        <p:par>
                          <p:cTn id="107" fill="hold">
                            <p:stCondLst>
                              <p:cond delay="13500"/>
                            </p:stCondLst>
                            <p:childTnLst>
                              <p:par>
                                <p:cTn id="108" presetID="22" presetClass="entr" presetSubtype="8" fill="hold" nodeType="after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wipe(left)">
                                      <p:cBhvr>
                                        <p:cTn id="110" dur="500"/>
                                        <p:tgtEl>
                                          <p:spTgt spid="33"/>
                                        </p:tgtEl>
                                      </p:cBhvr>
                                    </p:animEffect>
                                  </p:childTnLst>
                                </p:cTn>
                              </p:par>
                            </p:childTnLst>
                          </p:cTn>
                        </p:par>
                        <p:par>
                          <p:cTn id="111" fill="hold">
                            <p:stCondLst>
                              <p:cond delay="14000"/>
                            </p:stCondLst>
                            <p:childTnLst>
                              <p:par>
                                <p:cTn id="112" presetID="47" presetClass="entr" presetSubtype="0" fill="hold" nodeType="afterEffect">
                                  <p:stCondLst>
                                    <p:cond delay="0"/>
                                  </p:stCondLst>
                                  <p:childTnLst>
                                    <p:set>
                                      <p:cBhvr>
                                        <p:cTn id="113" dur="1" fill="hold">
                                          <p:stCondLst>
                                            <p:cond delay="0"/>
                                          </p:stCondLst>
                                        </p:cTn>
                                        <p:tgtEl>
                                          <p:spTgt spid="46"/>
                                        </p:tgtEl>
                                        <p:attrNameLst>
                                          <p:attrName>style.visibility</p:attrName>
                                        </p:attrNameLst>
                                      </p:cBhvr>
                                      <p:to>
                                        <p:strVal val="visible"/>
                                      </p:to>
                                    </p:set>
                                    <p:animEffect transition="in" filter="fade">
                                      <p:cBhvr>
                                        <p:cTn id="114" dur="1000"/>
                                        <p:tgtEl>
                                          <p:spTgt spid="46"/>
                                        </p:tgtEl>
                                      </p:cBhvr>
                                    </p:animEffect>
                                    <p:anim calcmode="lin" valueType="num">
                                      <p:cBhvr>
                                        <p:cTn id="115" dur="1000" fill="hold"/>
                                        <p:tgtEl>
                                          <p:spTgt spid="46"/>
                                        </p:tgtEl>
                                        <p:attrNameLst>
                                          <p:attrName>ppt_x</p:attrName>
                                        </p:attrNameLst>
                                      </p:cBhvr>
                                      <p:tavLst>
                                        <p:tav tm="0">
                                          <p:val>
                                            <p:strVal val="#ppt_x"/>
                                          </p:val>
                                        </p:tav>
                                        <p:tav tm="100000">
                                          <p:val>
                                            <p:strVal val="#ppt_x"/>
                                          </p:val>
                                        </p:tav>
                                      </p:tavLst>
                                    </p:anim>
                                    <p:anim calcmode="lin" valueType="num">
                                      <p:cBhvr>
                                        <p:cTn id="116" dur="1000" fill="hold"/>
                                        <p:tgtEl>
                                          <p:spTgt spid="46"/>
                                        </p:tgtEl>
                                        <p:attrNameLst>
                                          <p:attrName>ppt_y</p:attrName>
                                        </p:attrNameLst>
                                      </p:cBhvr>
                                      <p:tavLst>
                                        <p:tav tm="0">
                                          <p:val>
                                            <p:strVal val="#ppt_y-.1"/>
                                          </p:val>
                                        </p:tav>
                                        <p:tav tm="100000">
                                          <p:val>
                                            <p:strVal val="#ppt_y"/>
                                          </p:val>
                                        </p:tav>
                                      </p:tavLst>
                                    </p:anim>
                                  </p:childTnLst>
                                </p:cTn>
                              </p:par>
                            </p:childTnLst>
                          </p:cTn>
                        </p:par>
                        <p:par>
                          <p:cTn id="117" fill="hold">
                            <p:stCondLst>
                              <p:cond delay="15000"/>
                            </p:stCondLst>
                            <p:childTnLst>
                              <p:par>
                                <p:cTn id="118" presetID="22" presetClass="entr" presetSubtype="8" fill="hold"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left)">
                                      <p:cBhvr>
                                        <p:cTn id="12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37" grpId="0" animBg="1"/>
      <p:bldP spid="38" grpId="0" animBg="1"/>
      <p:bldP spid="39" grpId="0" animBg="1"/>
      <p:bldP spid="40" grpId="0" animBg="1"/>
      <p:bldP spid="4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3" name="直接连接符 2"/>
          <p:cNvCxnSpPr/>
          <p:nvPr/>
        </p:nvCxnSpPr>
        <p:spPr>
          <a:xfrm>
            <a:off x="0" y="5776009"/>
            <a:ext cx="12192000" cy="0"/>
          </a:xfrm>
          <a:prstGeom prst="line">
            <a:avLst/>
          </a:prstGeom>
          <a:ln w="19050">
            <a:solidFill>
              <a:srgbClr val="222F37"/>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2480368" y="5590983"/>
            <a:ext cx="313723" cy="313723"/>
          </a:xfrm>
          <a:prstGeom prst="ellipse">
            <a:avLst/>
          </a:prstGeom>
          <a:solidFill>
            <a:schemeClr val="bg1"/>
          </a:solidFill>
          <a:ln w="38100">
            <a:solidFill>
              <a:srgbClr val="222F37"/>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6" name="组合 5"/>
          <p:cNvGrpSpPr/>
          <p:nvPr/>
        </p:nvGrpSpPr>
        <p:grpSpPr>
          <a:xfrm>
            <a:off x="1720680" y="1680236"/>
            <a:ext cx="1777763" cy="3721401"/>
            <a:chOff x="1115616" y="1077584"/>
            <a:chExt cx="1224136" cy="2562492"/>
          </a:xfrm>
          <a:gradFill>
            <a:gsLst>
              <a:gs pos="0">
                <a:schemeClr val="bg1">
                  <a:lumMod val="75000"/>
                </a:schemeClr>
              </a:gs>
              <a:gs pos="100000">
                <a:schemeClr val="bg1"/>
              </a:gs>
            </a:gsLst>
            <a:lin ang="5400000" scaled="0"/>
          </a:gradFill>
          <a:effectLst>
            <a:outerShdw blurRad="292100" dist="50800" dir="5400000" sx="107000" sy="107000" algn="ctr" rotWithShape="0">
              <a:srgbClr val="000000">
                <a:alpha val="43137"/>
              </a:srgbClr>
            </a:outerShdw>
          </a:effectLst>
        </p:grpSpPr>
        <p:sp>
          <p:nvSpPr>
            <p:cNvPr id="7" name="任意多边形 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p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矩形 7"/>
            <p:cNvSpPr/>
            <p:nvPr/>
          </p:nvSpPr>
          <p:spPr>
            <a:xfrm>
              <a:off x="1257002" y="1851670"/>
              <a:ext cx="938733" cy="360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第一阶段</a:t>
              </a:r>
              <a:endParaRPr lang="zh-CN" altLang="en-US" sz="1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文本框 16"/>
            <p:cNvSpPr txBox="1"/>
            <p:nvPr/>
          </p:nvSpPr>
          <p:spPr>
            <a:xfrm>
              <a:off x="1368152" y="1253361"/>
              <a:ext cx="683569" cy="572210"/>
            </a:xfrm>
            <a:prstGeom prst="rect">
              <a:avLst/>
            </a:prstGeom>
            <a:grpFill/>
          </p:spPr>
          <p:txBody>
            <a:bodyPr wrap="square" rtlCol="0">
              <a:spAutoFit/>
            </a:bodyPr>
            <a:lstStyle/>
            <a:p>
              <a:pPr algn="ctr"/>
              <a:r>
                <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文本框 17"/>
            <p:cNvSpPr txBox="1"/>
            <p:nvPr/>
          </p:nvSpPr>
          <p:spPr>
            <a:xfrm>
              <a:off x="1257000" y="2214035"/>
              <a:ext cx="938732" cy="1080841"/>
            </a:xfrm>
            <a:prstGeom prst="rect">
              <a:avLst/>
            </a:prstGeom>
            <a:grpFill/>
          </p:spPr>
          <p:txBody>
            <a:bodyPr wrap="square" rtlCol="0">
              <a:spAutoFit/>
            </a:bodyPr>
            <a:lstStyle/>
            <a:p>
              <a:pPr>
                <a:lnSpc>
                  <a:spcPct val="150000"/>
                </a:lnSpc>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单击此处添加文本，单击此处添加文本</a:t>
              </a: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1" name="椭圆 10"/>
          <p:cNvSpPr/>
          <p:nvPr/>
        </p:nvSpPr>
        <p:spPr>
          <a:xfrm>
            <a:off x="4825103" y="5590983"/>
            <a:ext cx="313723" cy="313723"/>
          </a:xfrm>
          <a:prstGeom prst="ellipse">
            <a:avLst/>
          </a:prstGeom>
          <a:solidFill>
            <a:schemeClr val="bg1"/>
          </a:solidFill>
          <a:ln w="38100">
            <a:solidFill>
              <a:srgbClr val="222F37"/>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2" name="组合 11"/>
          <p:cNvGrpSpPr/>
          <p:nvPr/>
        </p:nvGrpSpPr>
        <p:grpSpPr>
          <a:xfrm>
            <a:off x="4065417" y="1680236"/>
            <a:ext cx="1777763" cy="3721401"/>
            <a:chOff x="1115616" y="1077584"/>
            <a:chExt cx="1224136" cy="2562492"/>
          </a:xfrm>
          <a:gradFill>
            <a:gsLst>
              <a:gs pos="0">
                <a:schemeClr val="bg1">
                  <a:lumMod val="75000"/>
                </a:schemeClr>
              </a:gs>
              <a:gs pos="100000">
                <a:schemeClr val="bg1"/>
              </a:gs>
            </a:gsLst>
            <a:lin ang="5400000" scaled="0"/>
          </a:gradFill>
          <a:effectLst>
            <a:outerShdw blurRad="292100" dist="50800" dir="5400000" sx="107000" sy="107000" algn="ctr" rotWithShape="0">
              <a:srgbClr val="000000">
                <a:alpha val="43137"/>
              </a:srgbClr>
            </a:outerShdw>
          </a:effectLst>
        </p:grpSpPr>
        <p:sp>
          <p:nvSpPr>
            <p:cNvPr id="13" name="任意多边形 1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p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矩形 13"/>
            <p:cNvSpPr/>
            <p:nvPr/>
          </p:nvSpPr>
          <p:spPr>
            <a:xfrm>
              <a:off x="1257002" y="1851670"/>
              <a:ext cx="938733" cy="360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第二阶段</a:t>
              </a:r>
              <a:endParaRPr lang="zh-CN" altLang="en-US" sz="1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文本框 24"/>
            <p:cNvSpPr txBox="1"/>
            <p:nvPr/>
          </p:nvSpPr>
          <p:spPr>
            <a:xfrm>
              <a:off x="1368152" y="1253361"/>
              <a:ext cx="683569" cy="572210"/>
            </a:xfrm>
            <a:prstGeom prst="rect">
              <a:avLst/>
            </a:prstGeom>
            <a:grpFill/>
          </p:spPr>
          <p:txBody>
            <a:bodyPr wrap="square" rtlCol="0">
              <a:spAutoFit/>
            </a:bodyPr>
            <a:lstStyle/>
            <a:p>
              <a:pPr algn="ctr"/>
              <a:r>
                <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文本框 25"/>
            <p:cNvSpPr txBox="1"/>
            <p:nvPr/>
          </p:nvSpPr>
          <p:spPr>
            <a:xfrm>
              <a:off x="1257000" y="2214035"/>
              <a:ext cx="938732" cy="1080841"/>
            </a:xfrm>
            <a:prstGeom prst="rect">
              <a:avLst/>
            </a:prstGeom>
            <a:grpFill/>
          </p:spPr>
          <p:txBody>
            <a:bodyPr wrap="square" rtlCol="0">
              <a:spAutoFit/>
            </a:bodyPr>
            <a:lstStyle/>
            <a:p>
              <a:pPr>
                <a:lnSpc>
                  <a:spcPct val="150000"/>
                </a:lnSpc>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单击此处添加文本，单击此处添加文本</a:t>
              </a: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7" name="椭圆 16"/>
          <p:cNvSpPr/>
          <p:nvPr/>
        </p:nvSpPr>
        <p:spPr>
          <a:xfrm>
            <a:off x="7169841" y="5590983"/>
            <a:ext cx="313723" cy="313723"/>
          </a:xfrm>
          <a:prstGeom prst="ellipse">
            <a:avLst/>
          </a:prstGeom>
          <a:solidFill>
            <a:schemeClr val="bg1"/>
          </a:solidFill>
          <a:ln w="38100">
            <a:solidFill>
              <a:srgbClr val="222F37"/>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8" name="组合 17"/>
          <p:cNvGrpSpPr/>
          <p:nvPr/>
        </p:nvGrpSpPr>
        <p:grpSpPr>
          <a:xfrm>
            <a:off x="6410156" y="1680236"/>
            <a:ext cx="1777763" cy="3721401"/>
            <a:chOff x="1115616" y="1077584"/>
            <a:chExt cx="1224136" cy="2562492"/>
          </a:xfrm>
          <a:gradFill>
            <a:gsLst>
              <a:gs pos="0">
                <a:schemeClr val="bg1">
                  <a:lumMod val="75000"/>
                </a:schemeClr>
              </a:gs>
              <a:gs pos="100000">
                <a:schemeClr val="bg1"/>
              </a:gs>
            </a:gsLst>
            <a:lin ang="5400000" scaled="0"/>
          </a:gradFill>
          <a:effectLst>
            <a:outerShdw blurRad="292100" dist="50800" dir="5400000" sx="107000" sy="107000" algn="ctr" rotWithShape="0">
              <a:srgbClr val="000000">
                <a:alpha val="43137"/>
              </a:srgbClr>
            </a:outerShdw>
          </a:effectLst>
        </p:grpSpPr>
        <p:sp>
          <p:nvSpPr>
            <p:cNvPr id="19" name="任意多边形 1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p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矩形 19"/>
            <p:cNvSpPr/>
            <p:nvPr/>
          </p:nvSpPr>
          <p:spPr>
            <a:xfrm>
              <a:off x="1257002" y="1851670"/>
              <a:ext cx="938733" cy="360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第三阶段</a:t>
              </a:r>
              <a:endParaRPr lang="zh-CN" altLang="en-US" sz="1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文本框 31"/>
            <p:cNvSpPr txBox="1"/>
            <p:nvPr/>
          </p:nvSpPr>
          <p:spPr>
            <a:xfrm>
              <a:off x="1368152" y="1253361"/>
              <a:ext cx="683569" cy="572210"/>
            </a:xfrm>
            <a:prstGeom prst="rect">
              <a:avLst/>
            </a:prstGeom>
            <a:grpFill/>
          </p:spPr>
          <p:txBody>
            <a:bodyPr wrap="square" rtlCol="0">
              <a:spAutoFit/>
            </a:bodyPr>
            <a:lstStyle/>
            <a:p>
              <a:pPr algn="ctr"/>
              <a:r>
                <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文本框 32"/>
            <p:cNvSpPr txBox="1"/>
            <p:nvPr/>
          </p:nvSpPr>
          <p:spPr>
            <a:xfrm>
              <a:off x="1257000" y="2214035"/>
              <a:ext cx="938732" cy="1080841"/>
            </a:xfrm>
            <a:prstGeom prst="rect">
              <a:avLst/>
            </a:prstGeom>
            <a:grpFill/>
          </p:spPr>
          <p:txBody>
            <a:bodyPr wrap="square" rtlCol="0">
              <a:spAutoFit/>
            </a:bodyPr>
            <a:lstStyle/>
            <a:p>
              <a:pPr>
                <a:lnSpc>
                  <a:spcPct val="150000"/>
                </a:lnSpc>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单击此处添加文本，单击此处添加文本</a:t>
              </a: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3" name="椭圆 22"/>
          <p:cNvSpPr/>
          <p:nvPr/>
        </p:nvSpPr>
        <p:spPr>
          <a:xfrm>
            <a:off x="9514581" y="5590983"/>
            <a:ext cx="313723" cy="313723"/>
          </a:xfrm>
          <a:prstGeom prst="ellipse">
            <a:avLst/>
          </a:prstGeom>
          <a:solidFill>
            <a:schemeClr val="bg1"/>
          </a:solidFill>
          <a:ln w="38100">
            <a:solidFill>
              <a:srgbClr val="222F37"/>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4" name="组合 23"/>
          <p:cNvGrpSpPr/>
          <p:nvPr/>
        </p:nvGrpSpPr>
        <p:grpSpPr>
          <a:xfrm>
            <a:off x="8754893" y="1680236"/>
            <a:ext cx="1777763" cy="3721401"/>
            <a:chOff x="1115616" y="1077584"/>
            <a:chExt cx="1224136" cy="2562492"/>
          </a:xfrm>
          <a:gradFill>
            <a:gsLst>
              <a:gs pos="0">
                <a:schemeClr val="bg1">
                  <a:lumMod val="75000"/>
                </a:schemeClr>
              </a:gs>
              <a:gs pos="100000">
                <a:schemeClr val="bg1"/>
              </a:gs>
            </a:gsLst>
            <a:lin ang="5400000" scaled="0"/>
          </a:gradFill>
          <a:effectLst>
            <a:outerShdw blurRad="292100" dist="50800" dir="5400000" sx="107000" sy="107000" algn="ctr" rotWithShape="0">
              <a:srgbClr val="000000">
                <a:alpha val="43137"/>
              </a:srgbClr>
            </a:outerShdw>
          </a:effectLst>
        </p:grpSpPr>
        <p:sp>
          <p:nvSpPr>
            <p:cNvPr id="25" name="任意多边形 2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p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6" name="矩形 25"/>
            <p:cNvSpPr/>
            <p:nvPr/>
          </p:nvSpPr>
          <p:spPr>
            <a:xfrm>
              <a:off x="1257002" y="1851670"/>
              <a:ext cx="938733" cy="3600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第四阶段</a:t>
              </a:r>
              <a:endParaRPr lang="zh-CN" altLang="en-US" sz="1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7" name="文本框 38"/>
            <p:cNvSpPr txBox="1"/>
            <p:nvPr/>
          </p:nvSpPr>
          <p:spPr>
            <a:xfrm>
              <a:off x="1368152" y="1253361"/>
              <a:ext cx="683569" cy="572210"/>
            </a:xfrm>
            <a:prstGeom prst="rect">
              <a:avLst/>
            </a:prstGeom>
            <a:grpFill/>
          </p:spPr>
          <p:txBody>
            <a:bodyPr wrap="square" rtlCol="0">
              <a:spAutoFit/>
            </a:bodyPr>
            <a:lstStyle/>
            <a:p>
              <a:pPr algn="ctr"/>
              <a:r>
                <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文本框 39"/>
            <p:cNvSpPr txBox="1"/>
            <p:nvPr/>
          </p:nvSpPr>
          <p:spPr>
            <a:xfrm>
              <a:off x="1257000" y="2214035"/>
              <a:ext cx="938732" cy="1080841"/>
            </a:xfrm>
            <a:prstGeom prst="rect">
              <a:avLst/>
            </a:prstGeom>
            <a:grpFill/>
          </p:spPr>
          <p:txBody>
            <a:bodyPr wrap="square" rtlCol="0">
              <a:spAutoFit/>
            </a:bodyPr>
            <a:lstStyle/>
            <a:p>
              <a:pPr>
                <a:lnSpc>
                  <a:spcPct val="150000"/>
                </a:lnSpc>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单击此处添加文本，单击此处添加文本</a:t>
              </a: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3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3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60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6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90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anim calcmode="lin" valueType="num">
                                      <p:cBhvr>
                                        <p:cTn id="47" dur="500" fill="hold"/>
                                        <p:tgtEl>
                                          <p:spTgt spid="23"/>
                                        </p:tgtEl>
                                        <p:attrNameLst>
                                          <p:attrName>ppt_x</p:attrName>
                                        </p:attrNameLst>
                                      </p:cBhvr>
                                      <p:tavLst>
                                        <p:tav tm="0">
                                          <p:val>
                                            <p:strVal val="#ppt_x"/>
                                          </p:val>
                                        </p:tav>
                                        <p:tav tm="100000">
                                          <p:val>
                                            <p:strVal val="#ppt_x"/>
                                          </p:val>
                                        </p:tav>
                                      </p:tavLst>
                                    </p:anim>
                                    <p:anim calcmode="lin" valueType="num">
                                      <p:cBhvr>
                                        <p:cTn id="48" dur="500" fill="hold"/>
                                        <p:tgtEl>
                                          <p:spTgt spid="23"/>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90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anim calcmode="lin" valueType="num">
                                      <p:cBhvr>
                                        <p:cTn id="52" dur="500" fill="hold"/>
                                        <p:tgtEl>
                                          <p:spTgt spid="24"/>
                                        </p:tgtEl>
                                        <p:attrNameLst>
                                          <p:attrName>ppt_x</p:attrName>
                                        </p:attrNameLst>
                                      </p:cBhvr>
                                      <p:tavLst>
                                        <p:tav tm="0">
                                          <p:val>
                                            <p:strVal val="#ppt_x"/>
                                          </p:val>
                                        </p:tav>
                                        <p:tav tm="100000">
                                          <p:val>
                                            <p:strVal val="#ppt_x"/>
                                          </p:val>
                                        </p:tav>
                                      </p:tavLst>
                                    </p:anim>
                                    <p:anim calcmode="lin" valueType="num">
                                      <p:cBhvr>
                                        <p:cTn id="5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1" grpId="0" animBg="1"/>
      <p:bldP spid="17" grpId="0" animBg="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Rounded Rectangle 6"/>
          <p:cNvSpPr/>
          <p:nvPr/>
        </p:nvSpPr>
        <p:spPr>
          <a:xfrm>
            <a:off x="3045453" y="1953481"/>
            <a:ext cx="1241128" cy="1199492"/>
          </a:xfrm>
          <a:prstGeom prst="roundRect">
            <a:avLst>
              <a:gd name="adj" fmla="val 7442"/>
            </a:avLst>
          </a:prstGeom>
          <a:gradFill>
            <a:gsLst>
              <a:gs pos="0">
                <a:schemeClr val="bg1">
                  <a:lumMod val="75000"/>
                </a:schemeClr>
              </a:gs>
              <a:gs pos="100000">
                <a:schemeClr val="bg1"/>
              </a:gs>
            </a:gsLst>
            <a:lin ang="5400000" scaled="0"/>
          </a:gradFill>
          <a:ln w="25400" cap="flat" cmpd="sng" algn="ctr">
            <a:noFill/>
            <a:prstDash val="solid"/>
          </a:ln>
          <a:effectLst>
            <a:outerShdw blurRad="254000" dist="50800" dir="5400000" sx="113000" sy="113000" algn="ctr" rotWithShape="0">
              <a:srgbClr val="000000">
                <a:alpha val="43137"/>
              </a:srgbClr>
            </a:outerShdw>
          </a:effectLst>
        </p:spPr>
        <p:txBody>
          <a:bodyPr rtlCol="0" anchor="ctr"/>
          <a:lstStyle/>
          <a:p>
            <a:pPr algn="ctr" defTabSz="1219200">
              <a:defRPr/>
            </a:pPr>
            <a:endParaRPr 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Rounded Rectangle 7"/>
          <p:cNvSpPr/>
          <p:nvPr/>
        </p:nvSpPr>
        <p:spPr>
          <a:xfrm>
            <a:off x="3067381" y="4437754"/>
            <a:ext cx="1241128" cy="1199492"/>
          </a:xfrm>
          <a:prstGeom prst="roundRect">
            <a:avLst>
              <a:gd name="adj" fmla="val 7442"/>
            </a:avLst>
          </a:prstGeom>
          <a:gradFill>
            <a:gsLst>
              <a:gs pos="0">
                <a:schemeClr val="bg1">
                  <a:lumMod val="75000"/>
                </a:schemeClr>
              </a:gs>
              <a:gs pos="100000">
                <a:schemeClr val="bg1"/>
              </a:gs>
            </a:gsLst>
            <a:lin ang="5400000" scaled="0"/>
          </a:gradFill>
          <a:ln w="25400" cap="flat" cmpd="sng" algn="ctr">
            <a:noFill/>
            <a:prstDash val="solid"/>
          </a:ln>
          <a:effectLst>
            <a:outerShdw blurRad="254000" dist="50800" dir="5400000" sx="113000" sy="113000" algn="ctr" rotWithShape="0">
              <a:srgbClr val="000000">
                <a:alpha val="43137"/>
              </a:srgbClr>
            </a:outerShdw>
          </a:effectLst>
        </p:spPr>
        <p:txBody>
          <a:bodyPr rtlCol="0" anchor="ctr"/>
          <a:lstStyle/>
          <a:p>
            <a:pPr algn="ctr" defTabSz="1219200">
              <a:defRPr/>
            </a:pPr>
            <a:endParaRPr 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Rounded Rectangle 8"/>
          <p:cNvSpPr/>
          <p:nvPr/>
        </p:nvSpPr>
        <p:spPr>
          <a:xfrm>
            <a:off x="8045781" y="1953481"/>
            <a:ext cx="1241128" cy="1199492"/>
          </a:xfrm>
          <a:prstGeom prst="roundRect">
            <a:avLst>
              <a:gd name="adj" fmla="val 7442"/>
            </a:avLst>
          </a:prstGeom>
          <a:gradFill>
            <a:gsLst>
              <a:gs pos="0">
                <a:schemeClr val="bg1">
                  <a:lumMod val="75000"/>
                </a:schemeClr>
              </a:gs>
              <a:gs pos="100000">
                <a:schemeClr val="bg1"/>
              </a:gs>
            </a:gsLst>
            <a:lin ang="5400000" scaled="0"/>
          </a:gradFill>
          <a:ln w="25400" cap="flat" cmpd="sng" algn="ctr">
            <a:noFill/>
            <a:prstDash val="solid"/>
          </a:ln>
          <a:effectLst>
            <a:outerShdw blurRad="254000" dist="50800" dir="5400000" sx="113000" sy="113000" algn="ctr" rotWithShape="0">
              <a:srgbClr val="000000">
                <a:alpha val="43137"/>
              </a:srgbClr>
            </a:outerShdw>
          </a:effectLst>
        </p:spPr>
        <p:txBody>
          <a:bodyPr rtlCol="0" anchor="ctr"/>
          <a:lstStyle/>
          <a:p>
            <a:pPr algn="ctr" defTabSz="1219200">
              <a:defRPr/>
            </a:pPr>
            <a:endParaRPr 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Rounded Rectangle 9"/>
          <p:cNvSpPr/>
          <p:nvPr/>
        </p:nvSpPr>
        <p:spPr>
          <a:xfrm>
            <a:off x="8045781" y="4437754"/>
            <a:ext cx="1241128" cy="1199492"/>
          </a:xfrm>
          <a:prstGeom prst="roundRect">
            <a:avLst>
              <a:gd name="adj" fmla="val 7442"/>
            </a:avLst>
          </a:prstGeom>
          <a:gradFill>
            <a:gsLst>
              <a:gs pos="0">
                <a:schemeClr val="bg1">
                  <a:lumMod val="75000"/>
                </a:schemeClr>
              </a:gs>
              <a:gs pos="100000">
                <a:schemeClr val="bg1"/>
              </a:gs>
            </a:gsLst>
            <a:lin ang="5400000" scaled="0"/>
          </a:gradFill>
          <a:ln w="25400" cap="flat" cmpd="sng" algn="ctr">
            <a:noFill/>
            <a:prstDash val="solid"/>
          </a:ln>
          <a:effectLst>
            <a:outerShdw blurRad="254000" dist="50800" dir="5400000" sx="113000" sy="113000" algn="ctr" rotWithShape="0">
              <a:srgbClr val="000000">
                <a:alpha val="43137"/>
              </a:srgbClr>
            </a:outerShdw>
          </a:effectLst>
        </p:spPr>
        <p:txBody>
          <a:bodyPr rtlCol="0" anchor="ctr"/>
          <a:lstStyle/>
          <a:p>
            <a:pPr algn="ctr" defTabSz="1219200">
              <a:defRPr/>
            </a:pPr>
            <a:endParaRPr 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Rectangle 10"/>
          <p:cNvSpPr/>
          <p:nvPr/>
        </p:nvSpPr>
        <p:spPr>
          <a:xfrm>
            <a:off x="9366583" y="4345124"/>
            <a:ext cx="2438400" cy="1169679"/>
          </a:xfrm>
          <a:prstGeom prst="rect">
            <a:avLst/>
          </a:prstGeom>
        </p:spPr>
        <p:txBody>
          <a:bodyPr wrap="square">
            <a:spAutoFit/>
          </a:bodyPr>
          <a:lstStyle/>
          <a:p>
            <a:pPr defTabSz="1219200">
              <a:lnSpc>
                <a:spcPct val="150000"/>
              </a:lnSpc>
              <a:defRPr/>
            </a:pPr>
            <a:r>
              <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rPr>
              <a:t>单击此处添加标题</a:t>
            </a:r>
            <a:endPar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endParaRPr>
          </a:p>
          <a:p>
            <a:pPr defTabSz="1219200">
              <a:lnSpc>
                <a:spcPct val="150000"/>
              </a:lnSpc>
              <a:defRPr/>
            </a:pPr>
            <a:r>
              <a:rPr lang="zh-CN" altLang="en-US"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rPr>
              <a:t>此处添加详细文本描述，建议与标题相关整体语言风格</a:t>
            </a:r>
            <a:endParaRPr lang="en-US" altLang="zh-CN"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endParaRPr>
          </a:p>
        </p:txBody>
      </p:sp>
      <p:cxnSp>
        <p:nvCxnSpPr>
          <p:cNvPr id="9" name="Straight Connector 12"/>
          <p:cNvCxnSpPr/>
          <p:nvPr/>
        </p:nvCxnSpPr>
        <p:spPr>
          <a:xfrm flipH="1" flipV="1">
            <a:off x="4286582" y="3152973"/>
            <a:ext cx="865837" cy="641185"/>
          </a:xfrm>
          <a:prstGeom prst="line">
            <a:avLst/>
          </a:prstGeom>
          <a:noFill/>
          <a:ln w="12700" cap="flat" cmpd="sng" algn="ctr">
            <a:solidFill>
              <a:srgbClr val="7F7F7F"/>
            </a:solidFill>
            <a:prstDash val="solid"/>
          </a:ln>
          <a:effectLst/>
        </p:spPr>
      </p:cxnSp>
      <p:cxnSp>
        <p:nvCxnSpPr>
          <p:cNvPr id="10" name="Straight Connector 14"/>
          <p:cNvCxnSpPr/>
          <p:nvPr/>
        </p:nvCxnSpPr>
        <p:spPr>
          <a:xfrm flipH="1">
            <a:off x="4308510" y="3794158"/>
            <a:ext cx="843909" cy="643596"/>
          </a:xfrm>
          <a:prstGeom prst="line">
            <a:avLst/>
          </a:prstGeom>
          <a:noFill/>
          <a:ln w="12700" cap="flat" cmpd="sng" algn="ctr">
            <a:solidFill>
              <a:srgbClr val="7F7F7F"/>
            </a:solidFill>
            <a:prstDash val="solid"/>
          </a:ln>
          <a:effectLst/>
        </p:spPr>
      </p:cxnSp>
      <p:cxnSp>
        <p:nvCxnSpPr>
          <p:cNvPr id="11" name="Straight Connector 16"/>
          <p:cNvCxnSpPr/>
          <p:nvPr/>
        </p:nvCxnSpPr>
        <p:spPr>
          <a:xfrm flipV="1">
            <a:off x="7179944" y="3152973"/>
            <a:ext cx="865837" cy="641185"/>
          </a:xfrm>
          <a:prstGeom prst="line">
            <a:avLst/>
          </a:prstGeom>
          <a:noFill/>
          <a:ln w="12700" cap="flat" cmpd="sng" algn="ctr">
            <a:solidFill>
              <a:srgbClr val="7F7F7F"/>
            </a:solidFill>
            <a:prstDash val="solid"/>
          </a:ln>
          <a:effectLst/>
        </p:spPr>
      </p:cxnSp>
      <p:cxnSp>
        <p:nvCxnSpPr>
          <p:cNvPr id="12" name="Straight Connector 18"/>
          <p:cNvCxnSpPr/>
          <p:nvPr/>
        </p:nvCxnSpPr>
        <p:spPr>
          <a:xfrm>
            <a:off x="7179944" y="3794158"/>
            <a:ext cx="865837" cy="643596"/>
          </a:xfrm>
          <a:prstGeom prst="line">
            <a:avLst/>
          </a:prstGeom>
          <a:noFill/>
          <a:ln w="12700" cap="flat" cmpd="sng" algn="ctr">
            <a:solidFill>
              <a:srgbClr val="7F7F7F"/>
            </a:solidFill>
            <a:prstDash val="solid"/>
          </a:ln>
          <a:effectLst/>
        </p:spPr>
      </p:cxnSp>
      <p:sp>
        <p:nvSpPr>
          <p:cNvPr id="13" name="Rectangle 19"/>
          <p:cNvSpPr/>
          <p:nvPr/>
        </p:nvSpPr>
        <p:spPr>
          <a:xfrm>
            <a:off x="9366583" y="1906724"/>
            <a:ext cx="2438400" cy="1169679"/>
          </a:xfrm>
          <a:prstGeom prst="rect">
            <a:avLst/>
          </a:prstGeom>
        </p:spPr>
        <p:txBody>
          <a:bodyPr wrap="square">
            <a:spAutoFit/>
          </a:bodyPr>
          <a:lstStyle/>
          <a:p>
            <a:pPr defTabSz="1219200">
              <a:lnSpc>
                <a:spcPct val="150000"/>
              </a:lnSpc>
              <a:defRPr/>
            </a:pPr>
            <a:r>
              <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rPr>
              <a:t>单击此处添加标题</a:t>
            </a:r>
            <a:endPar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endParaRPr>
          </a:p>
          <a:p>
            <a:pPr defTabSz="1219200">
              <a:lnSpc>
                <a:spcPct val="150000"/>
              </a:lnSpc>
              <a:defRPr/>
            </a:pPr>
            <a:r>
              <a:rPr lang="zh-CN" altLang="en-US"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rPr>
              <a:t>此处添加详细文本描述，建议与标题相关整体语言风格</a:t>
            </a:r>
            <a:endParaRPr lang="en-US" altLang="zh-CN"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endParaRPr>
          </a:p>
        </p:txBody>
      </p:sp>
      <p:sp>
        <p:nvSpPr>
          <p:cNvPr id="14" name="Rectangle 20"/>
          <p:cNvSpPr/>
          <p:nvPr/>
        </p:nvSpPr>
        <p:spPr>
          <a:xfrm>
            <a:off x="527381" y="4345124"/>
            <a:ext cx="2438400" cy="1169679"/>
          </a:xfrm>
          <a:prstGeom prst="rect">
            <a:avLst/>
          </a:prstGeom>
        </p:spPr>
        <p:txBody>
          <a:bodyPr wrap="square">
            <a:spAutoFit/>
          </a:bodyPr>
          <a:lstStyle/>
          <a:p>
            <a:pPr algn="r" defTabSz="1219200">
              <a:lnSpc>
                <a:spcPct val="150000"/>
              </a:lnSpc>
              <a:defRPr/>
            </a:pPr>
            <a:r>
              <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rPr>
              <a:t>单击此处添加标题</a:t>
            </a:r>
            <a:endPar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endParaRPr>
          </a:p>
          <a:p>
            <a:pPr algn="r" defTabSz="1219200">
              <a:lnSpc>
                <a:spcPct val="150000"/>
              </a:lnSpc>
              <a:defRPr/>
            </a:pPr>
            <a:r>
              <a:rPr lang="zh-CN" altLang="en-US"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rPr>
              <a:t>此处添加详细文本描述，建议与标题相关整体语言风格</a:t>
            </a:r>
            <a:endParaRPr lang="en-US" altLang="zh-CN"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endParaRPr>
          </a:p>
        </p:txBody>
      </p:sp>
      <p:sp>
        <p:nvSpPr>
          <p:cNvPr id="15" name="Rectangle 21"/>
          <p:cNvSpPr/>
          <p:nvPr/>
        </p:nvSpPr>
        <p:spPr>
          <a:xfrm>
            <a:off x="527381" y="1906724"/>
            <a:ext cx="2438400" cy="1169679"/>
          </a:xfrm>
          <a:prstGeom prst="rect">
            <a:avLst/>
          </a:prstGeom>
        </p:spPr>
        <p:txBody>
          <a:bodyPr wrap="square">
            <a:spAutoFit/>
          </a:bodyPr>
          <a:lstStyle/>
          <a:p>
            <a:pPr algn="r" defTabSz="1219200">
              <a:lnSpc>
                <a:spcPct val="150000"/>
              </a:lnSpc>
              <a:defRPr/>
            </a:pPr>
            <a:r>
              <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rPr>
              <a:t>单击此处添加标题</a:t>
            </a:r>
            <a:endParaRPr lang="zh-CN" altLang="en-US" sz="1865" b="1" kern="0" dirty="0">
              <a:solidFill>
                <a:schemeClr val="tx1">
                  <a:lumMod val="75000"/>
                  <a:lumOff val="25000"/>
                </a:scheme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endParaRPr>
          </a:p>
          <a:p>
            <a:pPr algn="r" defTabSz="1219200">
              <a:lnSpc>
                <a:spcPct val="150000"/>
              </a:lnSpc>
              <a:defRPr/>
            </a:pPr>
            <a:r>
              <a:rPr lang="zh-CN" altLang="en-US"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rPr>
              <a:t>此处添加详细文本描述，建议与标题相关整体语言风格</a:t>
            </a:r>
            <a:endParaRPr lang="en-US" altLang="zh-CN"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endParaRPr>
          </a:p>
        </p:txBody>
      </p:sp>
      <p:grpSp>
        <p:nvGrpSpPr>
          <p:cNvPr id="16" name="Group 23"/>
          <p:cNvGrpSpPr/>
          <p:nvPr/>
        </p:nvGrpSpPr>
        <p:grpSpPr>
          <a:xfrm>
            <a:off x="8218170" y="2298009"/>
            <a:ext cx="937068" cy="510436"/>
            <a:chOff x="6750050" y="3321051"/>
            <a:chExt cx="195263" cy="106363"/>
          </a:xfrm>
          <a:solidFill>
            <a:srgbClr val="222F37"/>
          </a:solidFill>
        </p:grpSpPr>
        <p:sp>
          <p:nvSpPr>
            <p:cNvPr id="17"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0" name="Group 27"/>
          <p:cNvGrpSpPr/>
          <p:nvPr/>
        </p:nvGrpSpPr>
        <p:grpSpPr>
          <a:xfrm>
            <a:off x="3341613" y="2209099"/>
            <a:ext cx="692664" cy="688253"/>
            <a:chOff x="744538" y="3198813"/>
            <a:chExt cx="249237" cy="247650"/>
          </a:xfrm>
          <a:solidFill>
            <a:srgbClr val="222F37"/>
          </a:solidFill>
        </p:grpSpPr>
        <p:sp>
          <p:nvSpPr>
            <p:cNvPr id="21"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Freeform 10"/>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4"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5" name="Group 32"/>
          <p:cNvGrpSpPr/>
          <p:nvPr/>
        </p:nvGrpSpPr>
        <p:grpSpPr>
          <a:xfrm>
            <a:off x="3347867" y="4696645"/>
            <a:ext cx="686411" cy="681711"/>
            <a:chOff x="1979613" y="3067051"/>
            <a:chExt cx="231775" cy="230188"/>
          </a:xfrm>
          <a:solidFill>
            <a:srgbClr val="222F37"/>
          </a:solidFill>
        </p:grpSpPr>
        <p:sp>
          <p:nvSpPr>
            <p:cNvPr id="26"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7"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9" name="Group 36"/>
          <p:cNvGrpSpPr/>
          <p:nvPr/>
        </p:nvGrpSpPr>
        <p:grpSpPr>
          <a:xfrm>
            <a:off x="8324519" y="4661081"/>
            <a:ext cx="742011" cy="752835"/>
            <a:chOff x="2360613" y="2686051"/>
            <a:chExt cx="217488" cy="220662"/>
          </a:xfrm>
          <a:solidFill>
            <a:srgbClr val="222F37"/>
          </a:solidFill>
        </p:grpSpPr>
        <p:sp>
          <p:nvSpPr>
            <p:cNvPr id="3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1" name="Freeform 35"/>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2" name="Freeform 36"/>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3" name="Rounded Rectangle 3"/>
          <p:cNvSpPr/>
          <p:nvPr/>
        </p:nvSpPr>
        <p:spPr>
          <a:xfrm>
            <a:off x="4986075" y="2654935"/>
            <a:ext cx="2365440" cy="2286085"/>
          </a:xfrm>
          <a:prstGeom prst="roundRect">
            <a:avLst>
              <a:gd name="adj" fmla="val 7442"/>
            </a:avLst>
          </a:prstGeom>
          <a:gradFill>
            <a:gsLst>
              <a:gs pos="0">
                <a:schemeClr val="bg1">
                  <a:lumMod val="75000"/>
                </a:schemeClr>
              </a:gs>
              <a:gs pos="100000">
                <a:schemeClr val="bg1"/>
              </a:gs>
            </a:gsLst>
            <a:lin ang="5400000" scaled="0"/>
          </a:gradFill>
          <a:ln w="25400" cap="flat" cmpd="sng" algn="ctr">
            <a:noFill/>
            <a:prstDash val="solid"/>
          </a:ln>
          <a:effectLst>
            <a:outerShdw blurRad="254000" dist="50800" dir="5400000" sx="113000" sy="113000" algn="ctr" rotWithShape="0">
              <a:srgbClr val="000000">
                <a:alpha val="43137"/>
              </a:srgbClr>
            </a:outerShdw>
          </a:effectLst>
        </p:spPr>
        <p:txBody>
          <a:bodyPr rtlCol="0" anchor="ctr"/>
          <a:lstStyle/>
          <a:p>
            <a:pPr algn="ctr" defTabSz="1219200">
              <a:defRPr/>
            </a:pPr>
            <a:endParaRPr 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4" name="Freeform 10"/>
          <p:cNvSpPr>
            <a:spLocks noEditPoints="1"/>
          </p:cNvSpPr>
          <p:nvPr/>
        </p:nvSpPr>
        <p:spPr bwMode="auto">
          <a:xfrm>
            <a:off x="5610971" y="2919396"/>
            <a:ext cx="1115647" cy="1101403"/>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rgbClr val="222F37"/>
          </a:solidFill>
          <a:ln>
            <a:noFill/>
          </a:ln>
        </p:spPr>
        <p:txBody>
          <a:bodyPr vert="horz" wrap="square" lIns="121920" tIns="60960" rIns="121920" bIns="60960" numCol="1" anchor="t" anchorCtr="0" compatLnSpc="1"/>
          <a:lstStyle/>
          <a:p>
            <a:pPr defTabSz="1219200">
              <a:defRPr/>
            </a:pPr>
            <a:endParaRPr 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Rectangle 43"/>
          <p:cNvSpPr/>
          <p:nvPr/>
        </p:nvSpPr>
        <p:spPr>
          <a:xfrm>
            <a:off x="5329318" y="4230481"/>
            <a:ext cx="1678953" cy="502766"/>
          </a:xfrm>
          <a:prstGeom prst="rect">
            <a:avLst/>
          </a:prstGeom>
        </p:spPr>
        <p:txBody>
          <a:bodyPr wrap="square">
            <a:spAutoFit/>
          </a:bodyPr>
          <a:lstStyle/>
          <a:p>
            <a:pPr algn="ctr" defTabSz="1219200">
              <a:defRPr/>
            </a:pPr>
            <a:r>
              <a:rPr lang="zh-CN" altLang="en-US" sz="2665" b="1" kern="0" dirty="0">
                <a:solidFill>
                  <a:srgbClr val="222F37"/>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rPr>
              <a:t>解决方案</a:t>
            </a:r>
            <a:endParaRPr lang="zh-CN" altLang="en-US" sz="2665" b="1" kern="0" dirty="0">
              <a:solidFill>
                <a:srgbClr val="222F37"/>
              </a:solidFill>
              <a:latin typeface="字魂105号-简雅黑" panose="00000500000000000000" pitchFamily="2" charset="-122"/>
              <a:ea typeface="字魂105号-简雅黑" panose="00000500000000000000" pitchFamily="2" charset="-122"/>
              <a:cs typeface="Open Sans" panose="020B0606030504020204" pitchFamily="34" charset="0"/>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250" fill="hold"/>
                                        <p:tgtEl>
                                          <p:spTgt spid="33"/>
                                        </p:tgtEl>
                                        <p:attrNameLst>
                                          <p:attrName>ppt_x</p:attrName>
                                        </p:attrNameLst>
                                      </p:cBhvr>
                                      <p:tavLst>
                                        <p:tav tm="0">
                                          <p:val>
                                            <p:strVal val="#ppt_x"/>
                                          </p:val>
                                        </p:tav>
                                        <p:tav tm="100000">
                                          <p:val>
                                            <p:strVal val="#ppt_x"/>
                                          </p:val>
                                        </p:tav>
                                      </p:tavLst>
                                    </p:anim>
                                    <p:anim calcmode="lin" valueType="num">
                                      <p:cBhvr additive="base">
                                        <p:cTn id="13" dur="25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250" fill="hold"/>
                                        <p:tgtEl>
                                          <p:spTgt spid="34"/>
                                        </p:tgtEl>
                                        <p:attrNameLst>
                                          <p:attrName>ppt_x</p:attrName>
                                        </p:attrNameLst>
                                      </p:cBhvr>
                                      <p:tavLst>
                                        <p:tav tm="0">
                                          <p:val>
                                            <p:strVal val="#ppt_x"/>
                                          </p:val>
                                        </p:tav>
                                        <p:tav tm="100000">
                                          <p:val>
                                            <p:strVal val="#ppt_x"/>
                                          </p:val>
                                        </p:tav>
                                      </p:tavLst>
                                    </p:anim>
                                    <p:anim calcmode="lin" valueType="num">
                                      <p:cBhvr additive="base">
                                        <p:cTn id="18" dur="250" fill="hold"/>
                                        <p:tgtEl>
                                          <p:spTgt spid="3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250" fill="hold"/>
                                        <p:tgtEl>
                                          <p:spTgt spid="35"/>
                                        </p:tgtEl>
                                        <p:attrNameLst>
                                          <p:attrName>ppt_x</p:attrName>
                                        </p:attrNameLst>
                                      </p:cBhvr>
                                      <p:tavLst>
                                        <p:tav tm="0">
                                          <p:val>
                                            <p:strVal val="#ppt_x"/>
                                          </p:val>
                                        </p:tav>
                                        <p:tav tm="100000">
                                          <p:val>
                                            <p:strVal val="#ppt_x"/>
                                          </p:val>
                                        </p:tav>
                                      </p:tavLst>
                                    </p:anim>
                                    <p:anim calcmode="lin" valueType="num">
                                      <p:cBhvr additive="base">
                                        <p:cTn id="23" dur="250" fill="hold"/>
                                        <p:tgtEl>
                                          <p:spTgt spid="3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250" fill="hold"/>
                                        <p:tgtEl>
                                          <p:spTgt spid="9"/>
                                        </p:tgtEl>
                                        <p:attrNameLst>
                                          <p:attrName>ppt_x</p:attrName>
                                        </p:attrNameLst>
                                      </p:cBhvr>
                                      <p:tavLst>
                                        <p:tav tm="0">
                                          <p:val>
                                            <p:strVal val="#ppt_x"/>
                                          </p:val>
                                        </p:tav>
                                        <p:tav tm="100000">
                                          <p:val>
                                            <p:strVal val="#ppt_x"/>
                                          </p:val>
                                        </p:tav>
                                      </p:tavLst>
                                    </p:anim>
                                    <p:anim calcmode="lin" valueType="num">
                                      <p:cBhvr additive="base">
                                        <p:cTn id="28" dur="25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250" fill="hold"/>
                                        <p:tgtEl>
                                          <p:spTgt spid="3"/>
                                        </p:tgtEl>
                                        <p:attrNameLst>
                                          <p:attrName>ppt_x</p:attrName>
                                        </p:attrNameLst>
                                      </p:cBhvr>
                                      <p:tavLst>
                                        <p:tav tm="0">
                                          <p:val>
                                            <p:strVal val="#ppt_x"/>
                                          </p:val>
                                        </p:tav>
                                        <p:tav tm="100000">
                                          <p:val>
                                            <p:strVal val="#ppt_x"/>
                                          </p:val>
                                        </p:tav>
                                      </p:tavLst>
                                    </p:anim>
                                    <p:anim calcmode="lin" valueType="num">
                                      <p:cBhvr additive="base">
                                        <p:cTn id="33" dur="250" fill="hold"/>
                                        <p:tgtEl>
                                          <p:spTgt spid="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250" fill="hold"/>
                                        <p:tgtEl>
                                          <p:spTgt spid="20"/>
                                        </p:tgtEl>
                                        <p:attrNameLst>
                                          <p:attrName>ppt_x</p:attrName>
                                        </p:attrNameLst>
                                      </p:cBhvr>
                                      <p:tavLst>
                                        <p:tav tm="0">
                                          <p:val>
                                            <p:strVal val="#ppt_x"/>
                                          </p:val>
                                        </p:tav>
                                        <p:tav tm="100000">
                                          <p:val>
                                            <p:strVal val="#ppt_x"/>
                                          </p:val>
                                        </p:tav>
                                      </p:tavLst>
                                    </p:anim>
                                    <p:anim calcmode="lin" valueType="num">
                                      <p:cBhvr additive="base">
                                        <p:cTn id="38" dur="25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250" fill="hold"/>
                                        <p:tgtEl>
                                          <p:spTgt spid="10"/>
                                        </p:tgtEl>
                                        <p:attrNameLst>
                                          <p:attrName>ppt_x</p:attrName>
                                        </p:attrNameLst>
                                      </p:cBhvr>
                                      <p:tavLst>
                                        <p:tav tm="0">
                                          <p:val>
                                            <p:strVal val="#ppt_x"/>
                                          </p:val>
                                        </p:tav>
                                        <p:tav tm="100000">
                                          <p:val>
                                            <p:strVal val="#ppt_x"/>
                                          </p:val>
                                        </p:tav>
                                      </p:tavLst>
                                    </p:anim>
                                    <p:anim calcmode="lin" valueType="num">
                                      <p:cBhvr additive="base">
                                        <p:cTn id="48" dur="250" fill="hold"/>
                                        <p:tgtEl>
                                          <p:spTgt spid="10"/>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250" fill="hold"/>
                                        <p:tgtEl>
                                          <p:spTgt spid="5"/>
                                        </p:tgtEl>
                                        <p:attrNameLst>
                                          <p:attrName>ppt_x</p:attrName>
                                        </p:attrNameLst>
                                      </p:cBhvr>
                                      <p:tavLst>
                                        <p:tav tm="0">
                                          <p:val>
                                            <p:strVal val="#ppt_x"/>
                                          </p:val>
                                        </p:tav>
                                        <p:tav tm="100000">
                                          <p:val>
                                            <p:strVal val="#ppt_x"/>
                                          </p:val>
                                        </p:tav>
                                      </p:tavLst>
                                    </p:anim>
                                    <p:anim calcmode="lin" valueType="num">
                                      <p:cBhvr additive="base">
                                        <p:cTn id="53" dur="250" fill="hold"/>
                                        <p:tgtEl>
                                          <p:spTgt spid="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250" fill="hold"/>
                                        <p:tgtEl>
                                          <p:spTgt spid="25"/>
                                        </p:tgtEl>
                                        <p:attrNameLst>
                                          <p:attrName>ppt_x</p:attrName>
                                        </p:attrNameLst>
                                      </p:cBhvr>
                                      <p:tavLst>
                                        <p:tav tm="0">
                                          <p:val>
                                            <p:strVal val="#ppt_x"/>
                                          </p:val>
                                        </p:tav>
                                        <p:tav tm="100000">
                                          <p:val>
                                            <p:strVal val="#ppt_x"/>
                                          </p:val>
                                        </p:tav>
                                      </p:tavLst>
                                    </p:anim>
                                    <p:anim calcmode="lin" valueType="num">
                                      <p:cBhvr additive="base">
                                        <p:cTn id="58" dur="250" fill="hold"/>
                                        <p:tgtEl>
                                          <p:spTgt spid="25"/>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250" fill="hold"/>
                                        <p:tgtEl>
                                          <p:spTgt spid="14"/>
                                        </p:tgtEl>
                                        <p:attrNameLst>
                                          <p:attrName>ppt_x</p:attrName>
                                        </p:attrNameLst>
                                      </p:cBhvr>
                                      <p:tavLst>
                                        <p:tav tm="0">
                                          <p:val>
                                            <p:strVal val="#ppt_x"/>
                                          </p:val>
                                        </p:tav>
                                        <p:tav tm="100000">
                                          <p:val>
                                            <p:strVal val="#ppt_x"/>
                                          </p:val>
                                        </p:tav>
                                      </p:tavLst>
                                    </p:anim>
                                    <p:anim calcmode="lin" valueType="num">
                                      <p:cBhvr additive="base">
                                        <p:cTn id="63" dur="250" fill="hold"/>
                                        <p:tgtEl>
                                          <p:spTgt spid="14"/>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250" fill="hold"/>
                                        <p:tgtEl>
                                          <p:spTgt spid="11"/>
                                        </p:tgtEl>
                                        <p:attrNameLst>
                                          <p:attrName>ppt_x</p:attrName>
                                        </p:attrNameLst>
                                      </p:cBhvr>
                                      <p:tavLst>
                                        <p:tav tm="0">
                                          <p:val>
                                            <p:strVal val="#ppt_x"/>
                                          </p:val>
                                        </p:tav>
                                        <p:tav tm="100000">
                                          <p:val>
                                            <p:strVal val="#ppt_x"/>
                                          </p:val>
                                        </p:tav>
                                      </p:tavLst>
                                    </p:anim>
                                    <p:anim calcmode="lin" valueType="num">
                                      <p:cBhvr additive="base">
                                        <p:cTn id="68" dur="25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250" fill="hold"/>
                                        <p:tgtEl>
                                          <p:spTgt spid="6"/>
                                        </p:tgtEl>
                                        <p:attrNameLst>
                                          <p:attrName>ppt_x</p:attrName>
                                        </p:attrNameLst>
                                      </p:cBhvr>
                                      <p:tavLst>
                                        <p:tav tm="0">
                                          <p:val>
                                            <p:strVal val="#ppt_x"/>
                                          </p:val>
                                        </p:tav>
                                        <p:tav tm="100000">
                                          <p:val>
                                            <p:strVal val="#ppt_x"/>
                                          </p:val>
                                        </p:tav>
                                      </p:tavLst>
                                    </p:anim>
                                    <p:anim calcmode="lin" valueType="num">
                                      <p:cBhvr additive="base">
                                        <p:cTn id="73" dur="250" fill="hold"/>
                                        <p:tgtEl>
                                          <p:spTgt spid="6"/>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250" fill="hold"/>
                                        <p:tgtEl>
                                          <p:spTgt spid="16"/>
                                        </p:tgtEl>
                                        <p:attrNameLst>
                                          <p:attrName>ppt_x</p:attrName>
                                        </p:attrNameLst>
                                      </p:cBhvr>
                                      <p:tavLst>
                                        <p:tav tm="0">
                                          <p:val>
                                            <p:strVal val="#ppt_x"/>
                                          </p:val>
                                        </p:tav>
                                        <p:tav tm="100000">
                                          <p:val>
                                            <p:strVal val="#ppt_x"/>
                                          </p:val>
                                        </p:tav>
                                      </p:tavLst>
                                    </p:anim>
                                    <p:anim calcmode="lin" valueType="num">
                                      <p:cBhvr additive="base">
                                        <p:cTn id="78" dur="250" fill="hold"/>
                                        <p:tgtEl>
                                          <p:spTgt spid="16"/>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250" fill="hold"/>
                                        <p:tgtEl>
                                          <p:spTgt spid="13"/>
                                        </p:tgtEl>
                                        <p:attrNameLst>
                                          <p:attrName>ppt_x</p:attrName>
                                        </p:attrNameLst>
                                      </p:cBhvr>
                                      <p:tavLst>
                                        <p:tav tm="0">
                                          <p:val>
                                            <p:strVal val="#ppt_x"/>
                                          </p:val>
                                        </p:tav>
                                        <p:tav tm="100000">
                                          <p:val>
                                            <p:strVal val="#ppt_x"/>
                                          </p:val>
                                        </p:tav>
                                      </p:tavLst>
                                    </p:anim>
                                    <p:anim calcmode="lin" valueType="num">
                                      <p:cBhvr additive="base">
                                        <p:cTn id="83" dur="250" fill="hold"/>
                                        <p:tgtEl>
                                          <p:spTgt spid="13"/>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250" fill="hold"/>
                                        <p:tgtEl>
                                          <p:spTgt spid="12"/>
                                        </p:tgtEl>
                                        <p:attrNameLst>
                                          <p:attrName>ppt_x</p:attrName>
                                        </p:attrNameLst>
                                      </p:cBhvr>
                                      <p:tavLst>
                                        <p:tav tm="0">
                                          <p:val>
                                            <p:strVal val="#ppt_x"/>
                                          </p:val>
                                        </p:tav>
                                        <p:tav tm="100000">
                                          <p:val>
                                            <p:strVal val="#ppt_x"/>
                                          </p:val>
                                        </p:tav>
                                      </p:tavLst>
                                    </p:anim>
                                    <p:anim calcmode="lin" valueType="num">
                                      <p:cBhvr additive="base">
                                        <p:cTn id="88" dur="250" fill="hold"/>
                                        <p:tgtEl>
                                          <p:spTgt spid="12"/>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grpId="0" nodeType="afterEffect">
                                  <p:stCondLst>
                                    <p:cond delay="0"/>
                                  </p:stCondLst>
                                  <p:childTnLst>
                                    <p:set>
                                      <p:cBhvr>
                                        <p:cTn id="91" dur="1" fill="hold">
                                          <p:stCondLst>
                                            <p:cond delay="0"/>
                                          </p:stCondLst>
                                        </p:cTn>
                                        <p:tgtEl>
                                          <p:spTgt spid="7"/>
                                        </p:tgtEl>
                                        <p:attrNameLst>
                                          <p:attrName>style.visibility</p:attrName>
                                        </p:attrNameLst>
                                      </p:cBhvr>
                                      <p:to>
                                        <p:strVal val="visible"/>
                                      </p:to>
                                    </p:set>
                                    <p:anim calcmode="lin" valueType="num">
                                      <p:cBhvr additive="base">
                                        <p:cTn id="92" dur="250" fill="hold"/>
                                        <p:tgtEl>
                                          <p:spTgt spid="7"/>
                                        </p:tgtEl>
                                        <p:attrNameLst>
                                          <p:attrName>ppt_x</p:attrName>
                                        </p:attrNameLst>
                                      </p:cBhvr>
                                      <p:tavLst>
                                        <p:tav tm="0">
                                          <p:val>
                                            <p:strVal val="#ppt_x"/>
                                          </p:val>
                                        </p:tav>
                                        <p:tav tm="100000">
                                          <p:val>
                                            <p:strVal val="#ppt_x"/>
                                          </p:val>
                                        </p:tav>
                                      </p:tavLst>
                                    </p:anim>
                                    <p:anim calcmode="lin" valueType="num">
                                      <p:cBhvr additive="base">
                                        <p:cTn id="93" dur="250" fill="hold"/>
                                        <p:tgtEl>
                                          <p:spTgt spid="7"/>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fill="hold"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250" fill="hold"/>
                                        <p:tgtEl>
                                          <p:spTgt spid="29"/>
                                        </p:tgtEl>
                                        <p:attrNameLst>
                                          <p:attrName>ppt_x</p:attrName>
                                        </p:attrNameLst>
                                      </p:cBhvr>
                                      <p:tavLst>
                                        <p:tav tm="0">
                                          <p:val>
                                            <p:strVal val="#ppt_x"/>
                                          </p:val>
                                        </p:tav>
                                        <p:tav tm="100000">
                                          <p:val>
                                            <p:strVal val="#ppt_x"/>
                                          </p:val>
                                        </p:tav>
                                      </p:tavLst>
                                    </p:anim>
                                    <p:anim calcmode="lin" valueType="num">
                                      <p:cBhvr additive="base">
                                        <p:cTn id="98" dur="25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fill="hold" grpId="0" nodeType="afterEffect">
                                  <p:stCondLst>
                                    <p:cond delay="0"/>
                                  </p:stCondLst>
                                  <p:childTnLst>
                                    <p:set>
                                      <p:cBhvr>
                                        <p:cTn id="101" dur="1" fill="hold">
                                          <p:stCondLst>
                                            <p:cond delay="0"/>
                                          </p:stCondLst>
                                        </p:cTn>
                                        <p:tgtEl>
                                          <p:spTgt spid="8"/>
                                        </p:tgtEl>
                                        <p:attrNameLst>
                                          <p:attrName>style.visibility</p:attrName>
                                        </p:attrNameLst>
                                      </p:cBhvr>
                                      <p:to>
                                        <p:strVal val="visible"/>
                                      </p:to>
                                    </p:set>
                                    <p:anim calcmode="lin" valueType="num">
                                      <p:cBhvr additive="base">
                                        <p:cTn id="102" dur="250" fill="hold"/>
                                        <p:tgtEl>
                                          <p:spTgt spid="8"/>
                                        </p:tgtEl>
                                        <p:attrNameLst>
                                          <p:attrName>ppt_x</p:attrName>
                                        </p:attrNameLst>
                                      </p:cBhvr>
                                      <p:tavLst>
                                        <p:tav tm="0">
                                          <p:val>
                                            <p:strVal val="#ppt_x"/>
                                          </p:val>
                                        </p:tav>
                                        <p:tav tm="100000">
                                          <p:val>
                                            <p:strVal val="#ppt_x"/>
                                          </p:val>
                                        </p:tav>
                                      </p:tavLst>
                                    </p:anim>
                                    <p:anim calcmode="lin" valueType="num">
                                      <p:cBhvr additive="base">
                                        <p:cTn id="103" dur="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p:bldP spid="13" grpId="0"/>
      <p:bldP spid="14" grpId="0"/>
      <p:bldP spid="15" grpId="0"/>
      <p:bldP spid="33" grpId="0" animBg="1"/>
      <p:bldP spid="34" grpId="0" animBg="1"/>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TextBox 2"/>
          <p:cNvSpPr txBox="1"/>
          <p:nvPr/>
        </p:nvSpPr>
        <p:spPr>
          <a:xfrm>
            <a:off x="3098112" y="5302366"/>
            <a:ext cx="5983525" cy="880434"/>
          </a:xfrm>
          <a:prstGeom prst="rect">
            <a:avLst/>
          </a:prstGeom>
          <a:noFill/>
        </p:spPr>
        <p:txBody>
          <a:bodyPr wrap="square" lIns="0" tIns="0" rIns="0" bIns="0" rtlCol="0">
            <a:spAutoFit/>
          </a:bodyPr>
          <a:lstStyle/>
          <a:p>
            <a:pPr algn="just">
              <a:lnSpc>
                <a:spcPct val="150000"/>
              </a:lnSpc>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Freeform 5"/>
          <p:cNvSpPr/>
          <p:nvPr/>
        </p:nvSpPr>
        <p:spPr bwMode="auto">
          <a:xfrm>
            <a:off x="2690688" y="530854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lstStyle/>
          <a:p>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Freeform 5"/>
          <p:cNvSpPr/>
          <p:nvPr/>
        </p:nvSpPr>
        <p:spPr bwMode="auto">
          <a:xfrm flipH="1">
            <a:off x="9276373"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lstStyle/>
          <a:p>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7" name="组合 6"/>
          <p:cNvGrpSpPr/>
          <p:nvPr/>
        </p:nvGrpSpPr>
        <p:grpSpPr>
          <a:xfrm>
            <a:off x="7989543" y="1701703"/>
            <a:ext cx="2682524" cy="2682524"/>
            <a:chOff x="5992157" y="1276277"/>
            <a:chExt cx="2011893" cy="2011893"/>
          </a:xfrm>
        </p:grpSpPr>
        <p:grpSp>
          <p:nvGrpSpPr>
            <p:cNvPr id="8" name="组合 7"/>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流程图: 联系 8"/>
            <p:cNvSpPr/>
            <p:nvPr/>
          </p:nvSpPr>
          <p:spPr>
            <a:xfrm>
              <a:off x="6115440" y="1414392"/>
              <a:ext cx="1723346" cy="1723346"/>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2" name="组合 11"/>
          <p:cNvGrpSpPr/>
          <p:nvPr/>
        </p:nvGrpSpPr>
        <p:grpSpPr>
          <a:xfrm>
            <a:off x="5843231" y="1701703"/>
            <a:ext cx="2682524" cy="2682524"/>
            <a:chOff x="4382423" y="1276277"/>
            <a:chExt cx="2011893" cy="2011893"/>
          </a:xfrm>
        </p:grpSpPr>
        <p:grpSp>
          <p:nvGrpSpPr>
            <p:cNvPr id="13" name="组合 12"/>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4" name="流程图: 联系 13"/>
            <p:cNvSpPr/>
            <p:nvPr/>
          </p:nvSpPr>
          <p:spPr>
            <a:xfrm>
              <a:off x="4526696" y="1414392"/>
              <a:ext cx="1723346" cy="1723346"/>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7" name="组合 16"/>
          <p:cNvGrpSpPr/>
          <p:nvPr/>
        </p:nvGrpSpPr>
        <p:grpSpPr>
          <a:xfrm>
            <a:off x="3696921" y="1701703"/>
            <a:ext cx="2682524" cy="2682524"/>
            <a:chOff x="2772690" y="1276277"/>
            <a:chExt cx="2011893" cy="2011893"/>
          </a:xfrm>
        </p:grpSpPr>
        <p:grpSp>
          <p:nvGrpSpPr>
            <p:cNvPr id="18" name="组合 17"/>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9" name="流程图: 联系 18"/>
            <p:cNvSpPr/>
            <p:nvPr/>
          </p:nvSpPr>
          <p:spPr>
            <a:xfrm>
              <a:off x="2916963" y="1415063"/>
              <a:ext cx="1723346" cy="1723346"/>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2" name="TextBox 21"/>
          <p:cNvSpPr txBox="1"/>
          <p:nvPr/>
        </p:nvSpPr>
        <p:spPr>
          <a:xfrm>
            <a:off x="4330543" y="2564905"/>
            <a:ext cx="1191352" cy="951543"/>
          </a:xfrm>
          <a:prstGeom prst="rect">
            <a:avLst/>
          </a:prstGeom>
          <a:noFill/>
        </p:spPr>
        <p:txBody>
          <a:bodyPr wrap="none" rtlCol="0">
            <a:spAutoFit/>
          </a:bodyPr>
          <a:lstStyle/>
          <a:p>
            <a:pPr>
              <a:lnSpc>
                <a:spcPct val="150000"/>
              </a:lnSpc>
            </a:pPr>
            <a:r>
              <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a:t>
            </a:r>
            <a:endParaRPr lang="en-US" altLang="zh-CN"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nSpc>
                <a:spcPct val="150000"/>
              </a:lnSpc>
            </a:pPr>
            <a:r>
              <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标题文本</a:t>
            </a:r>
            <a:endPar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TextBox 22"/>
          <p:cNvSpPr txBox="1"/>
          <p:nvPr/>
        </p:nvSpPr>
        <p:spPr>
          <a:xfrm>
            <a:off x="6524046" y="2564905"/>
            <a:ext cx="1191352" cy="951543"/>
          </a:xfrm>
          <a:prstGeom prst="rect">
            <a:avLst/>
          </a:prstGeom>
          <a:noFill/>
        </p:spPr>
        <p:txBody>
          <a:bodyPr wrap="none" rtlCol="0">
            <a:spAutoFit/>
          </a:bodyPr>
          <a:lstStyle/>
          <a:p>
            <a:pPr>
              <a:lnSpc>
                <a:spcPct val="150000"/>
              </a:lnSpc>
            </a:pPr>
            <a:r>
              <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a:t>
            </a:r>
            <a:endParaRPr lang="en-US" altLang="zh-CN"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nSpc>
                <a:spcPct val="150000"/>
              </a:lnSpc>
            </a:pPr>
            <a:r>
              <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标题文本</a:t>
            </a:r>
            <a:endPar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4" name="TextBox 23"/>
          <p:cNvSpPr txBox="1"/>
          <p:nvPr/>
        </p:nvSpPr>
        <p:spPr>
          <a:xfrm>
            <a:off x="8666747" y="2564905"/>
            <a:ext cx="1191352" cy="951543"/>
          </a:xfrm>
          <a:prstGeom prst="rect">
            <a:avLst/>
          </a:prstGeom>
          <a:noFill/>
        </p:spPr>
        <p:txBody>
          <a:bodyPr wrap="none" rtlCol="0">
            <a:spAutoFit/>
          </a:bodyPr>
          <a:lstStyle/>
          <a:p>
            <a:pPr>
              <a:lnSpc>
                <a:spcPct val="150000"/>
              </a:lnSpc>
            </a:pPr>
            <a:r>
              <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a:t>
            </a:r>
            <a:endParaRPr lang="en-US" altLang="zh-CN"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nSpc>
                <a:spcPct val="150000"/>
              </a:lnSpc>
            </a:pPr>
            <a:r>
              <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标题文本</a:t>
            </a:r>
            <a:endPar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5" name="组合 24"/>
          <p:cNvGrpSpPr/>
          <p:nvPr/>
        </p:nvGrpSpPr>
        <p:grpSpPr>
          <a:xfrm>
            <a:off x="1550610" y="1701703"/>
            <a:ext cx="2682524" cy="2682524"/>
            <a:chOff x="1162957" y="1276277"/>
            <a:chExt cx="2011893" cy="2011893"/>
          </a:xfrm>
        </p:grpSpPr>
        <p:grpSp>
          <p:nvGrpSpPr>
            <p:cNvPr id="26" name="组合 25"/>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7" name="流程图: 联系 26"/>
            <p:cNvSpPr/>
            <p:nvPr/>
          </p:nvSpPr>
          <p:spPr>
            <a:xfrm>
              <a:off x="1307060" y="1414392"/>
              <a:ext cx="1723346" cy="1723346"/>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0" name="TextBox 29"/>
          <p:cNvSpPr txBox="1"/>
          <p:nvPr/>
        </p:nvSpPr>
        <p:spPr>
          <a:xfrm>
            <a:off x="2215999" y="2564905"/>
            <a:ext cx="1191352" cy="951543"/>
          </a:xfrm>
          <a:prstGeom prst="rect">
            <a:avLst/>
          </a:prstGeom>
          <a:noFill/>
        </p:spPr>
        <p:txBody>
          <a:bodyPr wrap="none" rtlCol="0">
            <a:spAutoFit/>
          </a:bodyPr>
          <a:lstStyle/>
          <a:p>
            <a:pPr>
              <a:lnSpc>
                <a:spcPct val="150000"/>
              </a:lnSpc>
            </a:pPr>
            <a:r>
              <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点击输入</a:t>
            </a:r>
            <a:endParaRPr lang="en-US" altLang="zh-CN"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nSpc>
                <a:spcPct val="150000"/>
              </a:lnSpc>
            </a:pPr>
            <a:r>
              <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标题文本</a:t>
            </a:r>
            <a:endParaRPr lang="zh-CN" altLang="en-US" sz="20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1" name="椭圆 30"/>
          <p:cNvSpPr/>
          <p:nvPr/>
        </p:nvSpPr>
        <p:spPr>
          <a:xfrm>
            <a:off x="6100067" y="3905275"/>
            <a:ext cx="667877" cy="667877"/>
          </a:xfrm>
          <a:prstGeom prst="ellipse">
            <a:avLst/>
          </a:prstGeom>
          <a:solidFill>
            <a:srgbClr val="222F37"/>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2" name="椭圆 31"/>
          <p:cNvSpPr/>
          <p:nvPr/>
        </p:nvSpPr>
        <p:spPr>
          <a:xfrm>
            <a:off x="7623174" y="4204357"/>
            <a:ext cx="366369" cy="366369"/>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3" name="椭圆 32"/>
          <p:cNvSpPr/>
          <p:nvPr/>
        </p:nvSpPr>
        <p:spPr>
          <a:xfrm>
            <a:off x="3403018" y="4204836"/>
            <a:ext cx="366369" cy="366369"/>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4" name="椭圆 33"/>
          <p:cNvSpPr/>
          <p:nvPr/>
        </p:nvSpPr>
        <p:spPr>
          <a:xfrm>
            <a:off x="3007906" y="4362621"/>
            <a:ext cx="183185" cy="183185"/>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椭圆 34"/>
          <p:cNvSpPr/>
          <p:nvPr/>
        </p:nvSpPr>
        <p:spPr>
          <a:xfrm>
            <a:off x="8234025" y="4211049"/>
            <a:ext cx="366369" cy="366369"/>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6" name="椭圆 35"/>
          <p:cNvSpPr/>
          <p:nvPr/>
        </p:nvSpPr>
        <p:spPr>
          <a:xfrm>
            <a:off x="4082993" y="4201042"/>
            <a:ext cx="183185" cy="183185"/>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椭圆 36"/>
          <p:cNvSpPr/>
          <p:nvPr/>
        </p:nvSpPr>
        <p:spPr>
          <a:xfrm>
            <a:off x="8737705" y="4376252"/>
            <a:ext cx="183185" cy="183185"/>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8" name="椭圆 37"/>
          <p:cNvSpPr/>
          <p:nvPr/>
        </p:nvSpPr>
        <p:spPr>
          <a:xfrm>
            <a:off x="5133777" y="4247189"/>
            <a:ext cx="333939" cy="333939"/>
          </a:xfrm>
          <a:prstGeom prst="ellipse">
            <a:avLst/>
          </a:prstGeom>
          <a:solidFill>
            <a:srgbClr val="222F37"/>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椭圆 38"/>
          <p:cNvSpPr/>
          <p:nvPr/>
        </p:nvSpPr>
        <p:spPr>
          <a:xfrm>
            <a:off x="8969309" y="4202648"/>
            <a:ext cx="366369" cy="366369"/>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0" name="椭圆 39"/>
          <p:cNvSpPr/>
          <p:nvPr/>
        </p:nvSpPr>
        <p:spPr>
          <a:xfrm>
            <a:off x="5535409" y="4213388"/>
            <a:ext cx="366369" cy="366369"/>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1" name="椭圆 40"/>
          <p:cNvSpPr/>
          <p:nvPr/>
        </p:nvSpPr>
        <p:spPr>
          <a:xfrm>
            <a:off x="9812990" y="4278902"/>
            <a:ext cx="183185" cy="183185"/>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2" name="椭圆 41"/>
          <p:cNvSpPr/>
          <p:nvPr/>
        </p:nvSpPr>
        <p:spPr>
          <a:xfrm>
            <a:off x="7867656" y="3959310"/>
            <a:ext cx="366369" cy="366369"/>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3" name="椭圆 42"/>
          <p:cNvSpPr/>
          <p:nvPr/>
        </p:nvSpPr>
        <p:spPr>
          <a:xfrm>
            <a:off x="2760480" y="4376630"/>
            <a:ext cx="183185" cy="183185"/>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4" name="椭圆 43"/>
          <p:cNvSpPr/>
          <p:nvPr/>
        </p:nvSpPr>
        <p:spPr>
          <a:xfrm>
            <a:off x="6008474" y="4007440"/>
            <a:ext cx="183185" cy="183185"/>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5" name="椭圆 44"/>
          <p:cNvSpPr/>
          <p:nvPr/>
        </p:nvSpPr>
        <p:spPr>
          <a:xfrm>
            <a:off x="4274709" y="4129902"/>
            <a:ext cx="429535" cy="429535"/>
          </a:xfrm>
          <a:prstGeom prst="ellipse">
            <a:avLst/>
          </a:prstGeom>
          <a:solidFill>
            <a:srgbClr val="222F37"/>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6" name="椭圆 45"/>
          <p:cNvSpPr/>
          <p:nvPr/>
        </p:nvSpPr>
        <p:spPr>
          <a:xfrm>
            <a:off x="6767945" y="4200218"/>
            <a:ext cx="366369" cy="366369"/>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7" name="椭圆 46"/>
          <p:cNvSpPr/>
          <p:nvPr/>
        </p:nvSpPr>
        <p:spPr>
          <a:xfrm>
            <a:off x="1609157" y="4204662"/>
            <a:ext cx="366369" cy="366369"/>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8" name="椭圆 47"/>
          <p:cNvSpPr/>
          <p:nvPr/>
        </p:nvSpPr>
        <p:spPr>
          <a:xfrm>
            <a:off x="1228877" y="4379638"/>
            <a:ext cx="183185" cy="183185"/>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9" name="椭圆 48"/>
          <p:cNvSpPr/>
          <p:nvPr/>
        </p:nvSpPr>
        <p:spPr>
          <a:xfrm>
            <a:off x="3696466" y="3960301"/>
            <a:ext cx="366369" cy="366369"/>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椭圆 49"/>
          <p:cNvSpPr/>
          <p:nvPr/>
        </p:nvSpPr>
        <p:spPr>
          <a:xfrm>
            <a:off x="2254193" y="4275413"/>
            <a:ext cx="183185" cy="183185"/>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1" name="椭圆 50"/>
          <p:cNvSpPr/>
          <p:nvPr/>
        </p:nvSpPr>
        <p:spPr>
          <a:xfrm>
            <a:off x="8257988" y="4017033"/>
            <a:ext cx="183185" cy="183185"/>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2" name="椭圆 51"/>
          <p:cNvSpPr/>
          <p:nvPr/>
        </p:nvSpPr>
        <p:spPr>
          <a:xfrm>
            <a:off x="10307281" y="4192270"/>
            <a:ext cx="366369" cy="366369"/>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1+#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par>
                                <p:cTn id="14" presetID="12" presetClass="entr" presetSubtype="8" fill="hold" grpId="0" nodeType="withEffect">
                                  <p:stCondLst>
                                    <p:cond delay="30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p:tgtEl>
                                          <p:spTgt spid="30"/>
                                        </p:tgtEl>
                                        <p:attrNameLst>
                                          <p:attrName>ppt_x</p:attrName>
                                        </p:attrNameLst>
                                      </p:cBhvr>
                                      <p:tavLst>
                                        <p:tav tm="0">
                                          <p:val>
                                            <p:strVal val="#ppt_x-#ppt_w*1.125000"/>
                                          </p:val>
                                        </p:tav>
                                        <p:tav tm="100000">
                                          <p:val>
                                            <p:strVal val="#ppt_x"/>
                                          </p:val>
                                        </p:tav>
                                      </p:tavLst>
                                    </p:anim>
                                    <p:animEffect transition="in" filter="wipe(right)">
                                      <p:cBhvr>
                                        <p:cTn id="17" dur="500"/>
                                        <p:tgtEl>
                                          <p:spTgt spid="30"/>
                                        </p:tgtEl>
                                      </p:cBhvr>
                                    </p:animEffect>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60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ppt_x</p:attrName>
                                        </p:attrNameLst>
                                      </p:cBhvr>
                                      <p:tavLst>
                                        <p:tav tm="0">
                                          <p:val>
                                            <p:strVal val="#ppt_x-#ppt_w*1.125000"/>
                                          </p:val>
                                        </p:tav>
                                        <p:tav tm="100000">
                                          <p:val>
                                            <p:strVal val="#ppt_x"/>
                                          </p:val>
                                        </p:tav>
                                      </p:tavLst>
                                    </p:anim>
                                    <p:animEffect transition="in" filter="wipe(right)">
                                      <p:cBhvr>
                                        <p:cTn id="26" dur="500"/>
                                        <p:tgtEl>
                                          <p:spTgt spid="22"/>
                                        </p:tgtEl>
                                      </p:cBhvr>
                                    </p:animEffect>
                                  </p:childTnLst>
                                </p:cTn>
                              </p:par>
                            </p:childTnLst>
                          </p:cTn>
                        </p:par>
                        <p:par>
                          <p:cTn id="27" fill="hold">
                            <p:stCondLst>
                              <p:cond delay="1500"/>
                            </p:stCondLst>
                            <p:childTnLst>
                              <p:par>
                                <p:cTn id="28" presetID="2" presetClass="entr" presetSubtype="2"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12" presetClass="entr" presetSubtype="8" fill="hold" grpId="0" nodeType="withEffect">
                                  <p:stCondLst>
                                    <p:cond delay="9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p:tgtEl>
                                          <p:spTgt spid="23"/>
                                        </p:tgtEl>
                                        <p:attrNameLst>
                                          <p:attrName>ppt_x</p:attrName>
                                        </p:attrNameLst>
                                      </p:cBhvr>
                                      <p:tavLst>
                                        <p:tav tm="0">
                                          <p:val>
                                            <p:strVal val="#ppt_x-#ppt_w*1.125000"/>
                                          </p:val>
                                        </p:tav>
                                        <p:tav tm="100000">
                                          <p:val>
                                            <p:strVal val="#ppt_x"/>
                                          </p:val>
                                        </p:tav>
                                      </p:tavLst>
                                    </p:anim>
                                    <p:animEffect transition="in" filter="wipe(right)">
                                      <p:cBhvr>
                                        <p:cTn id="35" dur="500"/>
                                        <p:tgtEl>
                                          <p:spTgt spid="23"/>
                                        </p:tgtEl>
                                      </p:cBhvr>
                                    </p:animEffect>
                                  </p:childTnLst>
                                </p:cTn>
                              </p:par>
                            </p:childTnLst>
                          </p:cTn>
                        </p:par>
                        <p:par>
                          <p:cTn id="36" fill="hold">
                            <p:stCondLst>
                              <p:cond delay="2000"/>
                            </p:stCondLst>
                            <p:childTnLst>
                              <p:par>
                                <p:cTn id="37" presetID="2" presetClass="entr" presetSubtype="2"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12" presetClass="entr" presetSubtype="8" fill="hold" grpId="0" nodeType="withEffect">
                                  <p:stCondLst>
                                    <p:cond delay="120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p:tgtEl>
                                          <p:spTgt spid="24"/>
                                        </p:tgtEl>
                                        <p:attrNameLst>
                                          <p:attrName>ppt_x</p:attrName>
                                        </p:attrNameLst>
                                      </p:cBhvr>
                                      <p:tavLst>
                                        <p:tav tm="0">
                                          <p:val>
                                            <p:strVal val="#ppt_x-#ppt_w*1.125000"/>
                                          </p:val>
                                        </p:tav>
                                        <p:tav tm="100000">
                                          <p:val>
                                            <p:strVal val="#ppt_x"/>
                                          </p:val>
                                        </p:tav>
                                      </p:tavLst>
                                    </p:anim>
                                    <p:animEffect transition="in" filter="wipe(right)">
                                      <p:cBhvr>
                                        <p:cTn id="44" dur="500"/>
                                        <p:tgtEl>
                                          <p:spTgt spid="24"/>
                                        </p:tgtEl>
                                      </p:cBhvr>
                                    </p:animEffect>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grpId="0" nodeType="withEffect">
                                  <p:stCondLst>
                                    <p:cond delay="40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53" presetClass="entr" presetSubtype="16" fill="hold" grpId="0" nodeType="withEffect">
                                  <p:stCondLst>
                                    <p:cond delay="200"/>
                                  </p:stCondLst>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ppt_w</p:attrName>
                                        </p:attrNameLst>
                                      </p:cBhvr>
                                      <p:tavLst>
                                        <p:tav tm="0">
                                          <p:val>
                                            <p:fltVal val="0"/>
                                          </p:val>
                                        </p:tav>
                                        <p:tav tm="100000">
                                          <p:val>
                                            <p:strVal val="#ppt_w"/>
                                          </p:val>
                                        </p:tav>
                                      </p:tavLst>
                                    </p:anim>
                                    <p:anim calcmode="lin" valueType="num">
                                      <p:cBhvr>
                                        <p:cTn id="59" dur="500" fill="hold"/>
                                        <p:tgtEl>
                                          <p:spTgt spid="33"/>
                                        </p:tgtEl>
                                        <p:attrNameLst>
                                          <p:attrName>ppt_h</p:attrName>
                                        </p:attrNameLst>
                                      </p:cBhvr>
                                      <p:tavLst>
                                        <p:tav tm="0">
                                          <p:val>
                                            <p:fltVal val="0"/>
                                          </p:val>
                                        </p:tav>
                                        <p:tav tm="100000">
                                          <p:val>
                                            <p:strVal val="#ppt_h"/>
                                          </p:val>
                                        </p:tav>
                                      </p:tavLst>
                                    </p:anim>
                                    <p:animEffect transition="in" filter="fade">
                                      <p:cBhvr>
                                        <p:cTn id="60" dur="500"/>
                                        <p:tgtEl>
                                          <p:spTgt spid="3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p:cTn id="63" dur="500" fill="hold"/>
                                        <p:tgtEl>
                                          <p:spTgt spid="34"/>
                                        </p:tgtEl>
                                        <p:attrNameLst>
                                          <p:attrName>ppt_w</p:attrName>
                                        </p:attrNameLst>
                                      </p:cBhvr>
                                      <p:tavLst>
                                        <p:tav tm="0">
                                          <p:val>
                                            <p:fltVal val="0"/>
                                          </p:val>
                                        </p:tav>
                                        <p:tav tm="100000">
                                          <p:val>
                                            <p:strVal val="#ppt_w"/>
                                          </p:val>
                                        </p:tav>
                                      </p:tavLst>
                                    </p:anim>
                                    <p:anim calcmode="lin" valueType="num">
                                      <p:cBhvr>
                                        <p:cTn id="64" dur="500" fill="hold"/>
                                        <p:tgtEl>
                                          <p:spTgt spid="34"/>
                                        </p:tgtEl>
                                        <p:attrNameLst>
                                          <p:attrName>ppt_h</p:attrName>
                                        </p:attrNameLst>
                                      </p:cBhvr>
                                      <p:tavLst>
                                        <p:tav tm="0">
                                          <p:val>
                                            <p:fltVal val="0"/>
                                          </p:val>
                                        </p:tav>
                                        <p:tav tm="100000">
                                          <p:val>
                                            <p:strVal val="#ppt_h"/>
                                          </p:val>
                                        </p:tav>
                                      </p:tavLst>
                                    </p:anim>
                                    <p:animEffect transition="in" filter="fade">
                                      <p:cBhvr>
                                        <p:cTn id="65" dur="500"/>
                                        <p:tgtEl>
                                          <p:spTgt spid="34"/>
                                        </p:tgtEl>
                                      </p:cBhvr>
                                    </p:animEffect>
                                  </p:childTnLst>
                                </p:cTn>
                              </p:par>
                              <p:par>
                                <p:cTn id="66" presetID="53" presetClass="entr" presetSubtype="16" fill="hold" grpId="0" nodeType="withEffect">
                                  <p:stCondLst>
                                    <p:cond delay="40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Effect transition="in" filter="fade">
                                      <p:cBhvr>
                                        <p:cTn id="70" dur="500"/>
                                        <p:tgtEl>
                                          <p:spTgt spid="35"/>
                                        </p:tgtEl>
                                      </p:cBhvr>
                                    </p:animEffect>
                                  </p:childTnLst>
                                </p:cTn>
                              </p:par>
                              <p:par>
                                <p:cTn id="71" presetID="53" presetClass="entr" presetSubtype="16" fill="hold" grpId="0" nodeType="withEffect">
                                  <p:stCondLst>
                                    <p:cond delay="200"/>
                                  </p:stCondLst>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ppt_w</p:attrName>
                                        </p:attrNameLst>
                                      </p:cBhvr>
                                      <p:tavLst>
                                        <p:tav tm="0">
                                          <p:val>
                                            <p:fltVal val="0"/>
                                          </p:val>
                                        </p:tav>
                                        <p:tav tm="100000">
                                          <p:val>
                                            <p:strVal val="#ppt_w"/>
                                          </p:val>
                                        </p:tav>
                                      </p:tavLst>
                                    </p:anim>
                                    <p:anim calcmode="lin" valueType="num">
                                      <p:cBhvr>
                                        <p:cTn id="74" dur="500" fill="hold"/>
                                        <p:tgtEl>
                                          <p:spTgt spid="36"/>
                                        </p:tgtEl>
                                        <p:attrNameLst>
                                          <p:attrName>ppt_h</p:attrName>
                                        </p:attrNameLst>
                                      </p:cBhvr>
                                      <p:tavLst>
                                        <p:tav tm="0">
                                          <p:val>
                                            <p:fltVal val="0"/>
                                          </p:val>
                                        </p:tav>
                                        <p:tav tm="100000">
                                          <p:val>
                                            <p:strVal val="#ppt_h"/>
                                          </p:val>
                                        </p:tav>
                                      </p:tavLst>
                                    </p:anim>
                                    <p:animEffect transition="in" filter="fade">
                                      <p:cBhvr>
                                        <p:cTn id="75" dur="500"/>
                                        <p:tgtEl>
                                          <p:spTgt spid="36"/>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37"/>
                                        </p:tgtEl>
                                        <p:attrNameLst>
                                          <p:attrName>style.visibility</p:attrName>
                                        </p:attrNameLst>
                                      </p:cBhvr>
                                      <p:to>
                                        <p:strVal val="visible"/>
                                      </p:to>
                                    </p:set>
                                    <p:anim calcmode="lin" valueType="num">
                                      <p:cBhvr>
                                        <p:cTn id="78" dur="500" fill="hold"/>
                                        <p:tgtEl>
                                          <p:spTgt spid="37"/>
                                        </p:tgtEl>
                                        <p:attrNameLst>
                                          <p:attrName>ppt_w</p:attrName>
                                        </p:attrNameLst>
                                      </p:cBhvr>
                                      <p:tavLst>
                                        <p:tav tm="0">
                                          <p:val>
                                            <p:fltVal val="0"/>
                                          </p:val>
                                        </p:tav>
                                        <p:tav tm="100000">
                                          <p:val>
                                            <p:strVal val="#ppt_w"/>
                                          </p:val>
                                        </p:tav>
                                      </p:tavLst>
                                    </p:anim>
                                    <p:anim calcmode="lin" valueType="num">
                                      <p:cBhvr>
                                        <p:cTn id="79" dur="500" fill="hold"/>
                                        <p:tgtEl>
                                          <p:spTgt spid="37"/>
                                        </p:tgtEl>
                                        <p:attrNameLst>
                                          <p:attrName>ppt_h</p:attrName>
                                        </p:attrNameLst>
                                      </p:cBhvr>
                                      <p:tavLst>
                                        <p:tav tm="0">
                                          <p:val>
                                            <p:fltVal val="0"/>
                                          </p:val>
                                        </p:tav>
                                        <p:tav tm="100000">
                                          <p:val>
                                            <p:strVal val="#ppt_h"/>
                                          </p:val>
                                        </p:tav>
                                      </p:tavLst>
                                    </p:anim>
                                    <p:animEffect transition="in" filter="fade">
                                      <p:cBhvr>
                                        <p:cTn id="80" dur="500"/>
                                        <p:tgtEl>
                                          <p:spTgt spid="37"/>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p:cTn id="83" dur="500" fill="hold"/>
                                        <p:tgtEl>
                                          <p:spTgt spid="38"/>
                                        </p:tgtEl>
                                        <p:attrNameLst>
                                          <p:attrName>ppt_w</p:attrName>
                                        </p:attrNameLst>
                                      </p:cBhvr>
                                      <p:tavLst>
                                        <p:tav tm="0">
                                          <p:val>
                                            <p:fltVal val="0"/>
                                          </p:val>
                                        </p:tav>
                                        <p:tav tm="100000">
                                          <p:val>
                                            <p:strVal val="#ppt_w"/>
                                          </p:val>
                                        </p:tav>
                                      </p:tavLst>
                                    </p:anim>
                                    <p:anim calcmode="lin" valueType="num">
                                      <p:cBhvr>
                                        <p:cTn id="84" dur="500" fill="hold"/>
                                        <p:tgtEl>
                                          <p:spTgt spid="38"/>
                                        </p:tgtEl>
                                        <p:attrNameLst>
                                          <p:attrName>ppt_h</p:attrName>
                                        </p:attrNameLst>
                                      </p:cBhvr>
                                      <p:tavLst>
                                        <p:tav tm="0">
                                          <p:val>
                                            <p:fltVal val="0"/>
                                          </p:val>
                                        </p:tav>
                                        <p:tav tm="100000">
                                          <p:val>
                                            <p:strVal val="#ppt_h"/>
                                          </p:val>
                                        </p:tav>
                                      </p:tavLst>
                                    </p:anim>
                                    <p:animEffect transition="in" filter="fade">
                                      <p:cBhvr>
                                        <p:cTn id="85" dur="500"/>
                                        <p:tgtEl>
                                          <p:spTgt spid="38"/>
                                        </p:tgtEl>
                                      </p:cBhvr>
                                    </p:animEffect>
                                  </p:childTnLst>
                                </p:cTn>
                              </p:par>
                              <p:par>
                                <p:cTn id="86" presetID="53" presetClass="entr" presetSubtype="16" fill="hold" grpId="0" nodeType="withEffect">
                                  <p:stCondLst>
                                    <p:cond delay="40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par>
                                <p:cTn id="91" presetID="53" presetClass="entr" presetSubtype="16" fill="hold" grpId="0" nodeType="withEffect">
                                  <p:stCondLst>
                                    <p:cond delay="200"/>
                                  </p:stCondLst>
                                  <p:childTnLst>
                                    <p:set>
                                      <p:cBhvr>
                                        <p:cTn id="92" dur="1" fill="hold">
                                          <p:stCondLst>
                                            <p:cond delay="0"/>
                                          </p:stCondLst>
                                        </p:cTn>
                                        <p:tgtEl>
                                          <p:spTgt spid="40"/>
                                        </p:tgtEl>
                                        <p:attrNameLst>
                                          <p:attrName>style.visibility</p:attrName>
                                        </p:attrNameLst>
                                      </p:cBhvr>
                                      <p:to>
                                        <p:strVal val="visible"/>
                                      </p:to>
                                    </p:set>
                                    <p:anim calcmode="lin" valueType="num">
                                      <p:cBhvr>
                                        <p:cTn id="93" dur="500" fill="hold"/>
                                        <p:tgtEl>
                                          <p:spTgt spid="40"/>
                                        </p:tgtEl>
                                        <p:attrNameLst>
                                          <p:attrName>ppt_w</p:attrName>
                                        </p:attrNameLst>
                                      </p:cBhvr>
                                      <p:tavLst>
                                        <p:tav tm="0">
                                          <p:val>
                                            <p:fltVal val="0"/>
                                          </p:val>
                                        </p:tav>
                                        <p:tav tm="100000">
                                          <p:val>
                                            <p:strVal val="#ppt_w"/>
                                          </p:val>
                                        </p:tav>
                                      </p:tavLst>
                                    </p:anim>
                                    <p:anim calcmode="lin" valueType="num">
                                      <p:cBhvr>
                                        <p:cTn id="94" dur="500" fill="hold"/>
                                        <p:tgtEl>
                                          <p:spTgt spid="40"/>
                                        </p:tgtEl>
                                        <p:attrNameLst>
                                          <p:attrName>ppt_h</p:attrName>
                                        </p:attrNameLst>
                                      </p:cBhvr>
                                      <p:tavLst>
                                        <p:tav tm="0">
                                          <p:val>
                                            <p:fltVal val="0"/>
                                          </p:val>
                                        </p:tav>
                                        <p:tav tm="100000">
                                          <p:val>
                                            <p:strVal val="#ppt_h"/>
                                          </p:val>
                                        </p:tav>
                                      </p:tavLst>
                                    </p:anim>
                                    <p:animEffect transition="in" filter="fade">
                                      <p:cBhvr>
                                        <p:cTn id="95" dur="500"/>
                                        <p:tgtEl>
                                          <p:spTgt spid="40"/>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41"/>
                                        </p:tgtEl>
                                        <p:attrNameLst>
                                          <p:attrName>style.visibility</p:attrName>
                                        </p:attrNameLst>
                                      </p:cBhvr>
                                      <p:to>
                                        <p:strVal val="visible"/>
                                      </p:to>
                                    </p:set>
                                    <p:anim calcmode="lin" valueType="num">
                                      <p:cBhvr>
                                        <p:cTn id="98" dur="500" fill="hold"/>
                                        <p:tgtEl>
                                          <p:spTgt spid="41"/>
                                        </p:tgtEl>
                                        <p:attrNameLst>
                                          <p:attrName>ppt_w</p:attrName>
                                        </p:attrNameLst>
                                      </p:cBhvr>
                                      <p:tavLst>
                                        <p:tav tm="0">
                                          <p:val>
                                            <p:fltVal val="0"/>
                                          </p:val>
                                        </p:tav>
                                        <p:tav tm="100000">
                                          <p:val>
                                            <p:strVal val="#ppt_w"/>
                                          </p:val>
                                        </p:tav>
                                      </p:tavLst>
                                    </p:anim>
                                    <p:anim calcmode="lin" valueType="num">
                                      <p:cBhvr>
                                        <p:cTn id="99" dur="500" fill="hold"/>
                                        <p:tgtEl>
                                          <p:spTgt spid="41"/>
                                        </p:tgtEl>
                                        <p:attrNameLst>
                                          <p:attrName>ppt_h</p:attrName>
                                        </p:attrNameLst>
                                      </p:cBhvr>
                                      <p:tavLst>
                                        <p:tav tm="0">
                                          <p:val>
                                            <p:fltVal val="0"/>
                                          </p:val>
                                        </p:tav>
                                        <p:tav tm="100000">
                                          <p:val>
                                            <p:strVal val="#ppt_h"/>
                                          </p:val>
                                        </p:tav>
                                      </p:tavLst>
                                    </p:anim>
                                    <p:animEffect transition="in" filter="fade">
                                      <p:cBhvr>
                                        <p:cTn id="100" dur="500"/>
                                        <p:tgtEl>
                                          <p:spTgt spid="41"/>
                                        </p:tgtEl>
                                      </p:cBhvr>
                                    </p:animEffect>
                                  </p:childTnLst>
                                </p:cTn>
                              </p:par>
                              <p:par>
                                <p:cTn id="101" presetID="53" presetClass="entr" presetSubtype="16" fill="hold" grpId="0" nodeType="withEffect">
                                  <p:stCondLst>
                                    <p:cond delay="40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500" fill="hold"/>
                                        <p:tgtEl>
                                          <p:spTgt spid="42"/>
                                        </p:tgtEl>
                                        <p:attrNameLst>
                                          <p:attrName>ppt_w</p:attrName>
                                        </p:attrNameLst>
                                      </p:cBhvr>
                                      <p:tavLst>
                                        <p:tav tm="0">
                                          <p:val>
                                            <p:fltVal val="0"/>
                                          </p:val>
                                        </p:tav>
                                        <p:tav tm="100000">
                                          <p:val>
                                            <p:strVal val="#ppt_w"/>
                                          </p:val>
                                        </p:tav>
                                      </p:tavLst>
                                    </p:anim>
                                    <p:anim calcmode="lin" valueType="num">
                                      <p:cBhvr>
                                        <p:cTn id="104" dur="500" fill="hold"/>
                                        <p:tgtEl>
                                          <p:spTgt spid="42"/>
                                        </p:tgtEl>
                                        <p:attrNameLst>
                                          <p:attrName>ppt_h</p:attrName>
                                        </p:attrNameLst>
                                      </p:cBhvr>
                                      <p:tavLst>
                                        <p:tav tm="0">
                                          <p:val>
                                            <p:fltVal val="0"/>
                                          </p:val>
                                        </p:tav>
                                        <p:tav tm="100000">
                                          <p:val>
                                            <p:strVal val="#ppt_h"/>
                                          </p:val>
                                        </p:tav>
                                      </p:tavLst>
                                    </p:anim>
                                    <p:animEffect transition="in" filter="fade">
                                      <p:cBhvr>
                                        <p:cTn id="105" dur="500"/>
                                        <p:tgtEl>
                                          <p:spTgt spid="42"/>
                                        </p:tgtEl>
                                      </p:cBhvr>
                                    </p:animEffect>
                                  </p:childTnLst>
                                </p:cTn>
                              </p:par>
                              <p:par>
                                <p:cTn id="106" presetID="53" presetClass="entr" presetSubtype="16" fill="hold" grpId="0" nodeType="withEffect">
                                  <p:stCondLst>
                                    <p:cond delay="200"/>
                                  </p:stCondLst>
                                  <p:childTnLst>
                                    <p:set>
                                      <p:cBhvr>
                                        <p:cTn id="107" dur="1" fill="hold">
                                          <p:stCondLst>
                                            <p:cond delay="0"/>
                                          </p:stCondLst>
                                        </p:cTn>
                                        <p:tgtEl>
                                          <p:spTgt spid="43"/>
                                        </p:tgtEl>
                                        <p:attrNameLst>
                                          <p:attrName>style.visibility</p:attrName>
                                        </p:attrNameLst>
                                      </p:cBhvr>
                                      <p:to>
                                        <p:strVal val="visible"/>
                                      </p:to>
                                    </p:set>
                                    <p:anim calcmode="lin" valueType="num">
                                      <p:cBhvr>
                                        <p:cTn id="108" dur="500" fill="hold"/>
                                        <p:tgtEl>
                                          <p:spTgt spid="43"/>
                                        </p:tgtEl>
                                        <p:attrNameLst>
                                          <p:attrName>ppt_w</p:attrName>
                                        </p:attrNameLst>
                                      </p:cBhvr>
                                      <p:tavLst>
                                        <p:tav tm="0">
                                          <p:val>
                                            <p:fltVal val="0"/>
                                          </p:val>
                                        </p:tav>
                                        <p:tav tm="100000">
                                          <p:val>
                                            <p:strVal val="#ppt_w"/>
                                          </p:val>
                                        </p:tav>
                                      </p:tavLst>
                                    </p:anim>
                                    <p:anim calcmode="lin" valueType="num">
                                      <p:cBhvr>
                                        <p:cTn id="109" dur="500" fill="hold"/>
                                        <p:tgtEl>
                                          <p:spTgt spid="43"/>
                                        </p:tgtEl>
                                        <p:attrNameLst>
                                          <p:attrName>ppt_h</p:attrName>
                                        </p:attrNameLst>
                                      </p:cBhvr>
                                      <p:tavLst>
                                        <p:tav tm="0">
                                          <p:val>
                                            <p:fltVal val="0"/>
                                          </p:val>
                                        </p:tav>
                                        <p:tav tm="100000">
                                          <p:val>
                                            <p:strVal val="#ppt_h"/>
                                          </p:val>
                                        </p:tav>
                                      </p:tavLst>
                                    </p:anim>
                                    <p:animEffect transition="in" filter="fade">
                                      <p:cBhvr>
                                        <p:cTn id="110" dur="500"/>
                                        <p:tgtEl>
                                          <p:spTgt spid="43"/>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44"/>
                                        </p:tgtEl>
                                        <p:attrNameLst>
                                          <p:attrName>style.visibility</p:attrName>
                                        </p:attrNameLst>
                                      </p:cBhvr>
                                      <p:to>
                                        <p:strVal val="visible"/>
                                      </p:to>
                                    </p:set>
                                    <p:anim calcmode="lin" valueType="num">
                                      <p:cBhvr>
                                        <p:cTn id="113" dur="500" fill="hold"/>
                                        <p:tgtEl>
                                          <p:spTgt spid="44"/>
                                        </p:tgtEl>
                                        <p:attrNameLst>
                                          <p:attrName>ppt_w</p:attrName>
                                        </p:attrNameLst>
                                      </p:cBhvr>
                                      <p:tavLst>
                                        <p:tav tm="0">
                                          <p:val>
                                            <p:fltVal val="0"/>
                                          </p:val>
                                        </p:tav>
                                        <p:tav tm="100000">
                                          <p:val>
                                            <p:strVal val="#ppt_w"/>
                                          </p:val>
                                        </p:tav>
                                      </p:tavLst>
                                    </p:anim>
                                    <p:anim calcmode="lin" valueType="num">
                                      <p:cBhvr>
                                        <p:cTn id="114" dur="500" fill="hold"/>
                                        <p:tgtEl>
                                          <p:spTgt spid="44"/>
                                        </p:tgtEl>
                                        <p:attrNameLst>
                                          <p:attrName>ppt_h</p:attrName>
                                        </p:attrNameLst>
                                      </p:cBhvr>
                                      <p:tavLst>
                                        <p:tav tm="0">
                                          <p:val>
                                            <p:fltVal val="0"/>
                                          </p:val>
                                        </p:tav>
                                        <p:tav tm="100000">
                                          <p:val>
                                            <p:strVal val="#ppt_h"/>
                                          </p:val>
                                        </p:tav>
                                      </p:tavLst>
                                    </p:anim>
                                    <p:animEffect transition="in" filter="fade">
                                      <p:cBhvr>
                                        <p:cTn id="115" dur="500"/>
                                        <p:tgtEl>
                                          <p:spTgt spid="44"/>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45"/>
                                        </p:tgtEl>
                                        <p:attrNameLst>
                                          <p:attrName>style.visibility</p:attrName>
                                        </p:attrNameLst>
                                      </p:cBhvr>
                                      <p:to>
                                        <p:strVal val="visible"/>
                                      </p:to>
                                    </p:set>
                                    <p:anim calcmode="lin" valueType="num">
                                      <p:cBhvr>
                                        <p:cTn id="118" dur="500" fill="hold"/>
                                        <p:tgtEl>
                                          <p:spTgt spid="45"/>
                                        </p:tgtEl>
                                        <p:attrNameLst>
                                          <p:attrName>ppt_w</p:attrName>
                                        </p:attrNameLst>
                                      </p:cBhvr>
                                      <p:tavLst>
                                        <p:tav tm="0">
                                          <p:val>
                                            <p:fltVal val="0"/>
                                          </p:val>
                                        </p:tav>
                                        <p:tav tm="100000">
                                          <p:val>
                                            <p:strVal val="#ppt_w"/>
                                          </p:val>
                                        </p:tav>
                                      </p:tavLst>
                                    </p:anim>
                                    <p:anim calcmode="lin" valueType="num">
                                      <p:cBhvr>
                                        <p:cTn id="119" dur="500" fill="hold"/>
                                        <p:tgtEl>
                                          <p:spTgt spid="45"/>
                                        </p:tgtEl>
                                        <p:attrNameLst>
                                          <p:attrName>ppt_h</p:attrName>
                                        </p:attrNameLst>
                                      </p:cBhvr>
                                      <p:tavLst>
                                        <p:tav tm="0">
                                          <p:val>
                                            <p:fltVal val="0"/>
                                          </p:val>
                                        </p:tav>
                                        <p:tav tm="100000">
                                          <p:val>
                                            <p:strVal val="#ppt_h"/>
                                          </p:val>
                                        </p:tav>
                                      </p:tavLst>
                                    </p:anim>
                                    <p:animEffect transition="in" filter="fade">
                                      <p:cBhvr>
                                        <p:cTn id="120" dur="500"/>
                                        <p:tgtEl>
                                          <p:spTgt spid="45"/>
                                        </p:tgtEl>
                                      </p:cBhvr>
                                    </p:animEffect>
                                  </p:childTnLst>
                                </p:cTn>
                              </p:par>
                              <p:par>
                                <p:cTn id="121" presetID="53" presetClass="entr" presetSubtype="16" fill="hold" grpId="0" nodeType="withEffect">
                                  <p:stCondLst>
                                    <p:cond delay="400"/>
                                  </p:stCondLst>
                                  <p:childTnLst>
                                    <p:set>
                                      <p:cBhvr>
                                        <p:cTn id="122" dur="1" fill="hold">
                                          <p:stCondLst>
                                            <p:cond delay="0"/>
                                          </p:stCondLst>
                                        </p:cTn>
                                        <p:tgtEl>
                                          <p:spTgt spid="46"/>
                                        </p:tgtEl>
                                        <p:attrNameLst>
                                          <p:attrName>style.visibility</p:attrName>
                                        </p:attrNameLst>
                                      </p:cBhvr>
                                      <p:to>
                                        <p:strVal val="visible"/>
                                      </p:to>
                                    </p:set>
                                    <p:anim calcmode="lin" valueType="num">
                                      <p:cBhvr>
                                        <p:cTn id="123" dur="500" fill="hold"/>
                                        <p:tgtEl>
                                          <p:spTgt spid="46"/>
                                        </p:tgtEl>
                                        <p:attrNameLst>
                                          <p:attrName>ppt_w</p:attrName>
                                        </p:attrNameLst>
                                      </p:cBhvr>
                                      <p:tavLst>
                                        <p:tav tm="0">
                                          <p:val>
                                            <p:fltVal val="0"/>
                                          </p:val>
                                        </p:tav>
                                        <p:tav tm="100000">
                                          <p:val>
                                            <p:strVal val="#ppt_w"/>
                                          </p:val>
                                        </p:tav>
                                      </p:tavLst>
                                    </p:anim>
                                    <p:anim calcmode="lin" valueType="num">
                                      <p:cBhvr>
                                        <p:cTn id="124" dur="500" fill="hold"/>
                                        <p:tgtEl>
                                          <p:spTgt spid="46"/>
                                        </p:tgtEl>
                                        <p:attrNameLst>
                                          <p:attrName>ppt_h</p:attrName>
                                        </p:attrNameLst>
                                      </p:cBhvr>
                                      <p:tavLst>
                                        <p:tav tm="0">
                                          <p:val>
                                            <p:fltVal val="0"/>
                                          </p:val>
                                        </p:tav>
                                        <p:tav tm="100000">
                                          <p:val>
                                            <p:strVal val="#ppt_h"/>
                                          </p:val>
                                        </p:tav>
                                      </p:tavLst>
                                    </p:anim>
                                    <p:animEffect transition="in" filter="fade">
                                      <p:cBhvr>
                                        <p:cTn id="125" dur="500"/>
                                        <p:tgtEl>
                                          <p:spTgt spid="46"/>
                                        </p:tgtEl>
                                      </p:cBhvr>
                                    </p:animEffect>
                                  </p:childTnLst>
                                </p:cTn>
                              </p:par>
                              <p:par>
                                <p:cTn id="126" presetID="53" presetClass="entr" presetSubtype="16" fill="hold" grpId="0" nodeType="withEffect">
                                  <p:stCondLst>
                                    <p:cond delay="200"/>
                                  </p:stCondLst>
                                  <p:childTnLst>
                                    <p:set>
                                      <p:cBhvr>
                                        <p:cTn id="127" dur="1" fill="hold">
                                          <p:stCondLst>
                                            <p:cond delay="0"/>
                                          </p:stCondLst>
                                        </p:cTn>
                                        <p:tgtEl>
                                          <p:spTgt spid="47"/>
                                        </p:tgtEl>
                                        <p:attrNameLst>
                                          <p:attrName>style.visibility</p:attrName>
                                        </p:attrNameLst>
                                      </p:cBhvr>
                                      <p:to>
                                        <p:strVal val="visible"/>
                                      </p:to>
                                    </p:set>
                                    <p:anim calcmode="lin" valueType="num">
                                      <p:cBhvr>
                                        <p:cTn id="128" dur="500" fill="hold"/>
                                        <p:tgtEl>
                                          <p:spTgt spid="47"/>
                                        </p:tgtEl>
                                        <p:attrNameLst>
                                          <p:attrName>ppt_w</p:attrName>
                                        </p:attrNameLst>
                                      </p:cBhvr>
                                      <p:tavLst>
                                        <p:tav tm="0">
                                          <p:val>
                                            <p:fltVal val="0"/>
                                          </p:val>
                                        </p:tav>
                                        <p:tav tm="100000">
                                          <p:val>
                                            <p:strVal val="#ppt_w"/>
                                          </p:val>
                                        </p:tav>
                                      </p:tavLst>
                                    </p:anim>
                                    <p:anim calcmode="lin" valueType="num">
                                      <p:cBhvr>
                                        <p:cTn id="129" dur="500" fill="hold"/>
                                        <p:tgtEl>
                                          <p:spTgt spid="47"/>
                                        </p:tgtEl>
                                        <p:attrNameLst>
                                          <p:attrName>ppt_h</p:attrName>
                                        </p:attrNameLst>
                                      </p:cBhvr>
                                      <p:tavLst>
                                        <p:tav tm="0">
                                          <p:val>
                                            <p:fltVal val="0"/>
                                          </p:val>
                                        </p:tav>
                                        <p:tav tm="100000">
                                          <p:val>
                                            <p:strVal val="#ppt_h"/>
                                          </p:val>
                                        </p:tav>
                                      </p:tavLst>
                                    </p:anim>
                                    <p:animEffect transition="in" filter="fade">
                                      <p:cBhvr>
                                        <p:cTn id="130" dur="500"/>
                                        <p:tgtEl>
                                          <p:spTgt spid="47"/>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 calcmode="lin" valueType="num">
                                      <p:cBhvr>
                                        <p:cTn id="133" dur="500" fill="hold"/>
                                        <p:tgtEl>
                                          <p:spTgt spid="48"/>
                                        </p:tgtEl>
                                        <p:attrNameLst>
                                          <p:attrName>ppt_w</p:attrName>
                                        </p:attrNameLst>
                                      </p:cBhvr>
                                      <p:tavLst>
                                        <p:tav tm="0">
                                          <p:val>
                                            <p:fltVal val="0"/>
                                          </p:val>
                                        </p:tav>
                                        <p:tav tm="100000">
                                          <p:val>
                                            <p:strVal val="#ppt_w"/>
                                          </p:val>
                                        </p:tav>
                                      </p:tavLst>
                                    </p:anim>
                                    <p:anim calcmode="lin" valueType="num">
                                      <p:cBhvr>
                                        <p:cTn id="134" dur="500" fill="hold"/>
                                        <p:tgtEl>
                                          <p:spTgt spid="48"/>
                                        </p:tgtEl>
                                        <p:attrNameLst>
                                          <p:attrName>ppt_h</p:attrName>
                                        </p:attrNameLst>
                                      </p:cBhvr>
                                      <p:tavLst>
                                        <p:tav tm="0">
                                          <p:val>
                                            <p:fltVal val="0"/>
                                          </p:val>
                                        </p:tav>
                                        <p:tav tm="100000">
                                          <p:val>
                                            <p:strVal val="#ppt_h"/>
                                          </p:val>
                                        </p:tav>
                                      </p:tavLst>
                                    </p:anim>
                                    <p:animEffect transition="in" filter="fade">
                                      <p:cBhvr>
                                        <p:cTn id="135" dur="500"/>
                                        <p:tgtEl>
                                          <p:spTgt spid="48"/>
                                        </p:tgtEl>
                                      </p:cBhvr>
                                    </p:animEffect>
                                  </p:childTnLst>
                                </p:cTn>
                              </p:par>
                              <p:par>
                                <p:cTn id="136" presetID="53" presetClass="entr" presetSubtype="16" fill="hold" grpId="0" nodeType="withEffect">
                                  <p:stCondLst>
                                    <p:cond delay="400"/>
                                  </p:stCondLst>
                                  <p:childTnLst>
                                    <p:set>
                                      <p:cBhvr>
                                        <p:cTn id="137" dur="1" fill="hold">
                                          <p:stCondLst>
                                            <p:cond delay="0"/>
                                          </p:stCondLst>
                                        </p:cTn>
                                        <p:tgtEl>
                                          <p:spTgt spid="49"/>
                                        </p:tgtEl>
                                        <p:attrNameLst>
                                          <p:attrName>style.visibility</p:attrName>
                                        </p:attrNameLst>
                                      </p:cBhvr>
                                      <p:to>
                                        <p:strVal val="visible"/>
                                      </p:to>
                                    </p:set>
                                    <p:anim calcmode="lin" valueType="num">
                                      <p:cBhvr>
                                        <p:cTn id="138" dur="500" fill="hold"/>
                                        <p:tgtEl>
                                          <p:spTgt spid="49"/>
                                        </p:tgtEl>
                                        <p:attrNameLst>
                                          <p:attrName>ppt_w</p:attrName>
                                        </p:attrNameLst>
                                      </p:cBhvr>
                                      <p:tavLst>
                                        <p:tav tm="0">
                                          <p:val>
                                            <p:fltVal val="0"/>
                                          </p:val>
                                        </p:tav>
                                        <p:tav tm="100000">
                                          <p:val>
                                            <p:strVal val="#ppt_w"/>
                                          </p:val>
                                        </p:tav>
                                      </p:tavLst>
                                    </p:anim>
                                    <p:anim calcmode="lin" valueType="num">
                                      <p:cBhvr>
                                        <p:cTn id="139" dur="500" fill="hold"/>
                                        <p:tgtEl>
                                          <p:spTgt spid="49"/>
                                        </p:tgtEl>
                                        <p:attrNameLst>
                                          <p:attrName>ppt_h</p:attrName>
                                        </p:attrNameLst>
                                      </p:cBhvr>
                                      <p:tavLst>
                                        <p:tav tm="0">
                                          <p:val>
                                            <p:fltVal val="0"/>
                                          </p:val>
                                        </p:tav>
                                        <p:tav tm="100000">
                                          <p:val>
                                            <p:strVal val="#ppt_h"/>
                                          </p:val>
                                        </p:tav>
                                      </p:tavLst>
                                    </p:anim>
                                    <p:animEffect transition="in" filter="fade">
                                      <p:cBhvr>
                                        <p:cTn id="140" dur="500"/>
                                        <p:tgtEl>
                                          <p:spTgt spid="49"/>
                                        </p:tgtEl>
                                      </p:cBhvr>
                                    </p:animEffect>
                                  </p:childTnLst>
                                </p:cTn>
                              </p:par>
                              <p:par>
                                <p:cTn id="141" presetID="53" presetClass="entr" presetSubtype="16" fill="hold" grpId="0" nodeType="withEffect">
                                  <p:stCondLst>
                                    <p:cond delay="200"/>
                                  </p:stCondLst>
                                  <p:childTnLst>
                                    <p:set>
                                      <p:cBhvr>
                                        <p:cTn id="142" dur="1" fill="hold">
                                          <p:stCondLst>
                                            <p:cond delay="0"/>
                                          </p:stCondLst>
                                        </p:cTn>
                                        <p:tgtEl>
                                          <p:spTgt spid="50"/>
                                        </p:tgtEl>
                                        <p:attrNameLst>
                                          <p:attrName>style.visibility</p:attrName>
                                        </p:attrNameLst>
                                      </p:cBhvr>
                                      <p:to>
                                        <p:strVal val="visible"/>
                                      </p:to>
                                    </p:set>
                                    <p:anim calcmode="lin" valueType="num">
                                      <p:cBhvr>
                                        <p:cTn id="143" dur="500" fill="hold"/>
                                        <p:tgtEl>
                                          <p:spTgt spid="50"/>
                                        </p:tgtEl>
                                        <p:attrNameLst>
                                          <p:attrName>ppt_w</p:attrName>
                                        </p:attrNameLst>
                                      </p:cBhvr>
                                      <p:tavLst>
                                        <p:tav tm="0">
                                          <p:val>
                                            <p:fltVal val="0"/>
                                          </p:val>
                                        </p:tav>
                                        <p:tav tm="100000">
                                          <p:val>
                                            <p:strVal val="#ppt_w"/>
                                          </p:val>
                                        </p:tav>
                                      </p:tavLst>
                                    </p:anim>
                                    <p:anim calcmode="lin" valueType="num">
                                      <p:cBhvr>
                                        <p:cTn id="144" dur="500" fill="hold"/>
                                        <p:tgtEl>
                                          <p:spTgt spid="50"/>
                                        </p:tgtEl>
                                        <p:attrNameLst>
                                          <p:attrName>ppt_h</p:attrName>
                                        </p:attrNameLst>
                                      </p:cBhvr>
                                      <p:tavLst>
                                        <p:tav tm="0">
                                          <p:val>
                                            <p:fltVal val="0"/>
                                          </p:val>
                                        </p:tav>
                                        <p:tav tm="100000">
                                          <p:val>
                                            <p:strVal val="#ppt_h"/>
                                          </p:val>
                                        </p:tav>
                                      </p:tavLst>
                                    </p:anim>
                                    <p:animEffect transition="in" filter="fade">
                                      <p:cBhvr>
                                        <p:cTn id="145" dur="500"/>
                                        <p:tgtEl>
                                          <p:spTgt spid="50"/>
                                        </p:tgtEl>
                                      </p:cBhvr>
                                    </p:animEffect>
                                  </p:childTnLst>
                                </p:cTn>
                              </p:par>
                              <p:par>
                                <p:cTn id="146" presetID="53" presetClass="entr" presetSubtype="16" fill="hold" grpId="0" nodeType="withEffect">
                                  <p:stCondLst>
                                    <p:cond delay="200"/>
                                  </p:stCondLst>
                                  <p:childTnLst>
                                    <p:set>
                                      <p:cBhvr>
                                        <p:cTn id="147" dur="1" fill="hold">
                                          <p:stCondLst>
                                            <p:cond delay="0"/>
                                          </p:stCondLst>
                                        </p:cTn>
                                        <p:tgtEl>
                                          <p:spTgt spid="51"/>
                                        </p:tgtEl>
                                        <p:attrNameLst>
                                          <p:attrName>style.visibility</p:attrName>
                                        </p:attrNameLst>
                                      </p:cBhvr>
                                      <p:to>
                                        <p:strVal val="visible"/>
                                      </p:to>
                                    </p:set>
                                    <p:anim calcmode="lin" valueType="num">
                                      <p:cBhvr>
                                        <p:cTn id="148" dur="500" fill="hold"/>
                                        <p:tgtEl>
                                          <p:spTgt spid="51"/>
                                        </p:tgtEl>
                                        <p:attrNameLst>
                                          <p:attrName>ppt_w</p:attrName>
                                        </p:attrNameLst>
                                      </p:cBhvr>
                                      <p:tavLst>
                                        <p:tav tm="0">
                                          <p:val>
                                            <p:fltVal val="0"/>
                                          </p:val>
                                        </p:tav>
                                        <p:tav tm="100000">
                                          <p:val>
                                            <p:strVal val="#ppt_w"/>
                                          </p:val>
                                        </p:tav>
                                      </p:tavLst>
                                    </p:anim>
                                    <p:anim calcmode="lin" valueType="num">
                                      <p:cBhvr>
                                        <p:cTn id="149" dur="500" fill="hold"/>
                                        <p:tgtEl>
                                          <p:spTgt spid="51"/>
                                        </p:tgtEl>
                                        <p:attrNameLst>
                                          <p:attrName>ppt_h</p:attrName>
                                        </p:attrNameLst>
                                      </p:cBhvr>
                                      <p:tavLst>
                                        <p:tav tm="0">
                                          <p:val>
                                            <p:fltVal val="0"/>
                                          </p:val>
                                        </p:tav>
                                        <p:tav tm="100000">
                                          <p:val>
                                            <p:strVal val="#ppt_h"/>
                                          </p:val>
                                        </p:tav>
                                      </p:tavLst>
                                    </p:anim>
                                    <p:animEffect transition="in" filter="fade">
                                      <p:cBhvr>
                                        <p:cTn id="150" dur="500"/>
                                        <p:tgtEl>
                                          <p:spTgt spid="51"/>
                                        </p:tgtEl>
                                      </p:cBhvr>
                                    </p:animEffect>
                                  </p:childTnLst>
                                </p:cTn>
                              </p:par>
                              <p:par>
                                <p:cTn id="151" presetID="53" presetClass="entr" presetSubtype="16" fill="hold" grpId="0" nodeType="withEffect">
                                  <p:stCondLst>
                                    <p:cond delay="200"/>
                                  </p:stCondLst>
                                  <p:childTnLst>
                                    <p:set>
                                      <p:cBhvr>
                                        <p:cTn id="152" dur="1" fill="hold">
                                          <p:stCondLst>
                                            <p:cond delay="0"/>
                                          </p:stCondLst>
                                        </p:cTn>
                                        <p:tgtEl>
                                          <p:spTgt spid="52"/>
                                        </p:tgtEl>
                                        <p:attrNameLst>
                                          <p:attrName>style.visibility</p:attrName>
                                        </p:attrNameLst>
                                      </p:cBhvr>
                                      <p:to>
                                        <p:strVal val="visible"/>
                                      </p:to>
                                    </p:set>
                                    <p:anim calcmode="lin" valueType="num">
                                      <p:cBhvr>
                                        <p:cTn id="153" dur="500" fill="hold"/>
                                        <p:tgtEl>
                                          <p:spTgt spid="52"/>
                                        </p:tgtEl>
                                        <p:attrNameLst>
                                          <p:attrName>ppt_w</p:attrName>
                                        </p:attrNameLst>
                                      </p:cBhvr>
                                      <p:tavLst>
                                        <p:tav tm="0">
                                          <p:val>
                                            <p:fltVal val="0"/>
                                          </p:val>
                                        </p:tav>
                                        <p:tav tm="100000">
                                          <p:val>
                                            <p:strVal val="#ppt_w"/>
                                          </p:val>
                                        </p:tav>
                                      </p:tavLst>
                                    </p:anim>
                                    <p:anim calcmode="lin" valueType="num">
                                      <p:cBhvr>
                                        <p:cTn id="154" dur="500" fill="hold"/>
                                        <p:tgtEl>
                                          <p:spTgt spid="52"/>
                                        </p:tgtEl>
                                        <p:attrNameLst>
                                          <p:attrName>ppt_h</p:attrName>
                                        </p:attrNameLst>
                                      </p:cBhvr>
                                      <p:tavLst>
                                        <p:tav tm="0">
                                          <p:val>
                                            <p:fltVal val="0"/>
                                          </p:val>
                                        </p:tav>
                                        <p:tav tm="100000">
                                          <p:val>
                                            <p:strVal val="#ppt_h"/>
                                          </p:val>
                                        </p:tav>
                                      </p:tavLst>
                                    </p:anim>
                                    <p:animEffect transition="in" filter="fade">
                                      <p:cBhvr>
                                        <p:cTn id="155" dur="500"/>
                                        <p:tgtEl>
                                          <p:spTgt spid="52"/>
                                        </p:tgtEl>
                                      </p:cBhvr>
                                    </p:animEffect>
                                  </p:childTnLst>
                                </p:cTn>
                              </p:par>
                            </p:childTnLst>
                          </p:cTn>
                        </p:par>
                        <p:par>
                          <p:cTn id="156" fill="hold">
                            <p:stCondLst>
                              <p:cond delay="3000"/>
                            </p:stCondLst>
                            <p:childTnLst>
                              <p:par>
                                <p:cTn id="157" presetID="16" presetClass="entr" presetSubtype="26" fill="hold" grpId="0" nodeType="afterEffect">
                                  <p:stCondLst>
                                    <p:cond delay="0"/>
                                  </p:stCondLst>
                                  <p:childTnLst>
                                    <p:set>
                                      <p:cBhvr>
                                        <p:cTn id="158" dur="1" fill="hold">
                                          <p:stCondLst>
                                            <p:cond delay="0"/>
                                          </p:stCondLst>
                                        </p:cTn>
                                        <p:tgtEl>
                                          <p:spTgt spid="5"/>
                                        </p:tgtEl>
                                        <p:attrNameLst>
                                          <p:attrName>style.visibility</p:attrName>
                                        </p:attrNameLst>
                                      </p:cBhvr>
                                      <p:to>
                                        <p:strVal val="visible"/>
                                      </p:to>
                                    </p:set>
                                    <p:animEffect transition="in" filter="barn(inHorizontal)">
                                      <p:cBhvr>
                                        <p:cTn id="159" dur="500"/>
                                        <p:tgtEl>
                                          <p:spTgt spid="5"/>
                                        </p:tgtEl>
                                      </p:cBhvr>
                                    </p:animEffect>
                                  </p:childTnLst>
                                </p:cTn>
                              </p:par>
                              <p:par>
                                <p:cTn id="160" presetID="16" presetClass="entr" presetSubtype="26" fill="hold" grpId="0" nodeType="withEffect">
                                  <p:stCondLst>
                                    <p:cond delay="0"/>
                                  </p:stCondLst>
                                  <p:childTnLst>
                                    <p:set>
                                      <p:cBhvr>
                                        <p:cTn id="161" dur="1" fill="hold">
                                          <p:stCondLst>
                                            <p:cond delay="0"/>
                                          </p:stCondLst>
                                        </p:cTn>
                                        <p:tgtEl>
                                          <p:spTgt spid="6"/>
                                        </p:tgtEl>
                                        <p:attrNameLst>
                                          <p:attrName>style.visibility</p:attrName>
                                        </p:attrNameLst>
                                      </p:cBhvr>
                                      <p:to>
                                        <p:strVal val="visible"/>
                                      </p:to>
                                    </p:set>
                                    <p:animEffect transition="in" filter="barn(inHorizontal)">
                                      <p:cBhvr>
                                        <p:cTn id="162" dur="500"/>
                                        <p:tgtEl>
                                          <p:spTgt spid="6"/>
                                        </p:tgtEl>
                                      </p:cBhvr>
                                    </p:animEffect>
                                  </p:childTnLst>
                                </p:cTn>
                              </p:par>
                            </p:childTnLst>
                          </p:cTn>
                        </p:par>
                        <p:par>
                          <p:cTn id="163" fill="hold">
                            <p:stCondLst>
                              <p:cond delay="3500"/>
                            </p:stCondLst>
                            <p:childTnLst>
                              <p:par>
                                <p:cTn id="164" presetID="16" presetClass="entr" presetSubtype="21" fill="hold" grpId="0" nodeType="afterEffect">
                                  <p:stCondLst>
                                    <p:cond delay="0"/>
                                  </p:stCondLst>
                                  <p:childTnLst>
                                    <p:set>
                                      <p:cBhvr>
                                        <p:cTn id="165" dur="1" fill="hold">
                                          <p:stCondLst>
                                            <p:cond delay="0"/>
                                          </p:stCondLst>
                                        </p:cTn>
                                        <p:tgtEl>
                                          <p:spTgt spid="3"/>
                                        </p:tgtEl>
                                        <p:attrNameLst>
                                          <p:attrName>style.visibility</p:attrName>
                                        </p:attrNameLst>
                                      </p:cBhvr>
                                      <p:to>
                                        <p:strVal val="visible"/>
                                      </p:to>
                                    </p:set>
                                    <p:animEffect transition="in" filter="barn(inVertical)">
                                      <p:cBhvr>
                                        <p:cTn id="16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animBg="1"/>
      <p:bldP spid="6" grpId="0" animBg="1"/>
      <p:bldP spid="22" grpId="0"/>
      <p:bldP spid="23" grpId="0"/>
      <p:bldP spid="24" grpId="0"/>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空心弧 2"/>
          <p:cNvSpPr/>
          <p:nvPr/>
        </p:nvSpPr>
        <p:spPr>
          <a:xfrm rot="5400000">
            <a:off x="514702" y="1875805"/>
            <a:ext cx="4190637" cy="3899619"/>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8565">
              <a:defRPr/>
            </a:pPr>
            <a:endParaRPr lang="zh-CN" altLang="en-US" sz="3320">
              <a:solidFill>
                <a:schemeClr val="tx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cxnSp>
        <p:nvCxnSpPr>
          <p:cNvPr id="5" name="直接连接符 4"/>
          <p:cNvCxnSpPr/>
          <p:nvPr/>
        </p:nvCxnSpPr>
        <p:spPr bwMode="auto">
          <a:xfrm>
            <a:off x="3422570" y="1989445"/>
            <a:ext cx="1921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488766" y="5710299"/>
            <a:ext cx="191981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4584729" y="3251248"/>
            <a:ext cx="177884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43" idx="2"/>
          </p:cNvCxnSpPr>
          <p:nvPr/>
        </p:nvCxnSpPr>
        <p:spPr bwMode="auto">
          <a:xfrm>
            <a:off x="4392084" y="4564575"/>
            <a:ext cx="1920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615177" y="1515641"/>
            <a:ext cx="1785080" cy="430877"/>
          </a:xfrm>
          <a:prstGeom prst="rect">
            <a:avLst/>
          </a:prstGeom>
        </p:spPr>
        <p:txBody>
          <a:bodyPr wrap="none" lIns="121908" tIns="60955" rIns="121908" bIns="60955">
            <a:spAutoFit/>
          </a:bodyPr>
          <a:lstStyle/>
          <a:p>
            <a:r>
              <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矩形 47"/>
          <p:cNvSpPr>
            <a:spLocks noChangeArrowheads="1"/>
          </p:cNvSpPr>
          <p:nvPr/>
        </p:nvSpPr>
        <p:spPr bwMode="auto">
          <a:xfrm>
            <a:off x="6576053" y="1825945"/>
            <a:ext cx="4057651" cy="701079"/>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50000"/>
              </a:lnSpc>
              <a:buNone/>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1" name="组合 10"/>
          <p:cNvGrpSpPr/>
          <p:nvPr/>
        </p:nvGrpSpPr>
        <p:grpSpPr bwMode="auto">
          <a:xfrm>
            <a:off x="800432" y="2316636"/>
            <a:ext cx="3012857" cy="3012857"/>
            <a:chOff x="1103084" y="2155824"/>
            <a:chExt cx="3176815" cy="3176815"/>
          </a:xfrm>
        </p:grpSpPr>
        <p:sp>
          <p:nvSpPr>
            <p:cNvPr id="12" name="椭圆 11"/>
            <p:cNvSpPr/>
            <p:nvPr/>
          </p:nvSpPr>
          <p:spPr>
            <a:xfrm>
              <a:off x="1103084" y="2155824"/>
              <a:ext cx="3176815" cy="3176815"/>
            </a:xfrm>
            <a:prstGeom prst="ellipse">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2400">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13" name="椭圆 12"/>
            <p:cNvSpPr/>
            <p:nvPr/>
          </p:nvSpPr>
          <p:spPr>
            <a:xfrm>
              <a:off x="1281790" y="2334530"/>
              <a:ext cx="2819403" cy="2819403"/>
            </a:xfrm>
            <a:prstGeom prst="ellipse">
              <a:avLst/>
            </a:prstGeom>
            <a:blipFill dpi="0" rotWithShape="1">
              <a:blip r:embed="rId1"/>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2400">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sp>
        <p:nvSpPr>
          <p:cNvPr id="14" name="椭圆 13"/>
          <p:cNvSpPr/>
          <p:nvPr/>
        </p:nvSpPr>
        <p:spPr>
          <a:xfrm>
            <a:off x="3119669" y="1700808"/>
            <a:ext cx="497747" cy="497747"/>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椭圆 14"/>
          <p:cNvSpPr/>
          <p:nvPr/>
        </p:nvSpPr>
        <p:spPr>
          <a:xfrm>
            <a:off x="4175787" y="2982037"/>
            <a:ext cx="497747" cy="497747"/>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椭圆 15"/>
          <p:cNvSpPr/>
          <p:nvPr/>
        </p:nvSpPr>
        <p:spPr>
          <a:xfrm>
            <a:off x="4147867" y="4291895"/>
            <a:ext cx="497747" cy="497747"/>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椭圆 16"/>
          <p:cNvSpPr/>
          <p:nvPr/>
        </p:nvSpPr>
        <p:spPr>
          <a:xfrm>
            <a:off x="3119669" y="5425503"/>
            <a:ext cx="497747" cy="497747"/>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矩形 17"/>
          <p:cNvSpPr/>
          <p:nvPr/>
        </p:nvSpPr>
        <p:spPr>
          <a:xfrm>
            <a:off x="7479273" y="2662754"/>
            <a:ext cx="1785080" cy="430877"/>
          </a:xfrm>
          <a:prstGeom prst="rect">
            <a:avLst/>
          </a:prstGeom>
        </p:spPr>
        <p:txBody>
          <a:bodyPr wrap="none" lIns="121908" tIns="60955" rIns="121908" bIns="60955">
            <a:spAutoFit/>
          </a:bodyPr>
          <a:lstStyle/>
          <a:p>
            <a:r>
              <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矩形 47"/>
          <p:cNvSpPr>
            <a:spLocks noChangeArrowheads="1"/>
          </p:cNvSpPr>
          <p:nvPr/>
        </p:nvSpPr>
        <p:spPr bwMode="auto">
          <a:xfrm>
            <a:off x="7440149" y="2973058"/>
            <a:ext cx="4057651" cy="701079"/>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50000"/>
              </a:lnSpc>
              <a:buNone/>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矩形 19"/>
          <p:cNvSpPr/>
          <p:nvPr/>
        </p:nvSpPr>
        <p:spPr>
          <a:xfrm>
            <a:off x="7578684" y="4037387"/>
            <a:ext cx="1785080" cy="430877"/>
          </a:xfrm>
          <a:prstGeom prst="rect">
            <a:avLst/>
          </a:prstGeom>
        </p:spPr>
        <p:txBody>
          <a:bodyPr wrap="none" lIns="121908" tIns="60955" rIns="121908" bIns="60955">
            <a:spAutoFit/>
          </a:bodyPr>
          <a:lstStyle/>
          <a:p>
            <a:r>
              <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矩形 47"/>
          <p:cNvSpPr>
            <a:spLocks noChangeArrowheads="1"/>
          </p:cNvSpPr>
          <p:nvPr/>
        </p:nvSpPr>
        <p:spPr bwMode="auto">
          <a:xfrm>
            <a:off x="7539560" y="4347691"/>
            <a:ext cx="4057651" cy="701079"/>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50000"/>
              </a:lnSpc>
              <a:buNone/>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矩形 21"/>
          <p:cNvSpPr/>
          <p:nvPr/>
        </p:nvSpPr>
        <p:spPr>
          <a:xfrm>
            <a:off x="6678690" y="5296613"/>
            <a:ext cx="1785080" cy="430877"/>
          </a:xfrm>
          <a:prstGeom prst="rect">
            <a:avLst/>
          </a:prstGeom>
        </p:spPr>
        <p:txBody>
          <a:bodyPr wrap="none" lIns="121908" tIns="60955" rIns="121908" bIns="60955">
            <a:spAutoFit/>
          </a:bodyPr>
          <a:lstStyle/>
          <a:p>
            <a:r>
              <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0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矩形 47"/>
          <p:cNvSpPr>
            <a:spLocks noChangeArrowheads="1"/>
          </p:cNvSpPr>
          <p:nvPr/>
        </p:nvSpPr>
        <p:spPr bwMode="auto">
          <a:xfrm>
            <a:off x="6639567" y="5606917"/>
            <a:ext cx="4057651" cy="701079"/>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50000"/>
              </a:lnSpc>
              <a:buNone/>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点击输入简要文字内容，文字内容需概括精炼，不用多余的文字修饰，言简意赅的说明该项内容。</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4" name="组合 23"/>
          <p:cNvGrpSpPr/>
          <p:nvPr/>
        </p:nvGrpSpPr>
        <p:grpSpPr>
          <a:xfrm>
            <a:off x="5319507" y="1419629"/>
            <a:ext cx="1145275" cy="1145275"/>
            <a:chOff x="3989630" y="1064722"/>
            <a:chExt cx="858956" cy="858956"/>
          </a:xfrm>
        </p:grpSpPr>
        <p:grpSp>
          <p:nvGrpSpPr>
            <p:cNvPr id="25" name="组合 24"/>
            <p:cNvGrpSpPr/>
            <p:nvPr/>
          </p:nvGrpSpPr>
          <p:grpSpPr>
            <a:xfrm>
              <a:off x="3989630" y="1064722"/>
              <a:ext cx="858956" cy="85895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6" name="流程图: 联系 25"/>
            <p:cNvSpPr/>
            <p:nvPr/>
          </p:nvSpPr>
          <p:spPr>
            <a:xfrm>
              <a:off x="4058327" y="1125005"/>
              <a:ext cx="734157" cy="734157"/>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7" name="组合 54"/>
            <p:cNvGrpSpPr>
              <a:grpSpLocks noChangeAspect="1"/>
            </p:cNvGrpSpPr>
            <p:nvPr/>
          </p:nvGrpSpPr>
          <p:grpSpPr bwMode="auto">
            <a:xfrm>
              <a:off x="4230408" y="1226074"/>
              <a:ext cx="389996" cy="469766"/>
              <a:chOff x="3452849" y="2667439"/>
              <a:chExt cx="239345" cy="288607"/>
            </a:xfrm>
          </p:grpSpPr>
          <p:sp>
            <p:nvSpPr>
              <p:cNvPr id="28"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p:spPr>
            <p:txBody>
              <a:bodyPr lIns="162560" tIns="81280" rIns="162560" bIns="81280"/>
              <a:lstStyle/>
              <a:p>
                <a:pPr defTabSz="1218565">
                  <a:defRPr/>
                </a:pPr>
                <a:endParaRPr lang="zh-CN" altLang="en-US" sz="3320">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9"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p:spPr>
            <p:txBody>
              <a:bodyPr lIns="162560" tIns="81280" rIns="162560" bIns="81280"/>
              <a:lstStyle/>
              <a:p>
                <a:pPr defTabSz="1218565">
                  <a:defRPr/>
                </a:pPr>
                <a:endParaRPr lang="zh-CN" altLang="en-US" sz="3320">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grpSp>
        <p:nvGrpSpPr>
          <p:cNvPr id="32" name="组合 31"/>
          <p:cNvGrpSpPr/>
          <p:nvPr/>
        </p:nvGrpSpPr>
        <p:grpSpPr>
          <a:xfrm>
            <a:off x="6246283" y="2597787"/>
            <a:ext cx="1145275" cy="1145275"/>
            <a:chOff x="4684712" y="1948340"/>
            <a:chExt cx="858956" cy="858956"/>
          </a:xfrm>
        </p:grpSpPr>
        <p:grpSp>
          <p:nvGrpSpPr>
            <p:cNvPr id="33" name="组合 32"/>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椭圆 3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4" name="流程图: 联系 33"/>
            <p:cNvSpPr/>
            <p:nvPr/>
          </p:nvSpPr>
          <p:spPr>
            <a:xfrm>
              <a:off x="4747111" y="2010739"/>
              <a:ext cx="734157" cy="734157"/>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lIns="162560" tIns="81280" rIns="162560" bIns="81280"/>
            <a:lstStyle/>
            <a:p>
              <a:pPr defTabSz="1218565">
                <a:defRPr/>
              </a:pPr>
              <a:endParaRPr lang="zh-CN" altLang="en-US" sz="3320">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38" name="组合 37"/>
          <p:cNvGrpSpPr/>
          <p:nvPr/>
        </p:nvGrpSpPr>
        <p:grpSpPr>
          <a:xfrm>
            <a:off x="6288021" y="3991937"/>
            <a:ext cx="1145275" cy="1145275"/>
            <a:chOff x="4716016" y="2993953"/>
            <a:chExt cx="858956" cy="858956"/>
          </a:xfrm>
        </p:grpSpPr>
        <p:grpSp>
          <p:nvGrpSpPr>
            <p:cNvPr id="39" name="组合 38"/>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3" name="椭圆 4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0" name="流程图: 联系 39"/>
            <p:cNvSpPr/>
            <p:nvPr/>
          </p:nvSpPr>
          <p:spPr>
            <a:xfrm>
              <a:off x="4778415" y="3056352"/>
              <a:ext cx="734157" cy="734157"/>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lIns="162560" tIns="81280" rIns="162560" bIns="81280"/>
            <a:lstStyle/>
            <a:p>
              <a:pPr defTabSz="1218565">
                <a:defRPr/>
              </a:pPr>
              <a:endParaRPr lang="zh-CN" altLang="en-US" sz="3320">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44" name="组合 43"/>
          <p:cNvGrpSpPr/>
          <p:nvPr/>
        </p:nvGrpSpPr>
        <p:grpSpPr>
          <a:xfrm>
            <a:off x="5329128" y="5152848"/>
            <a:ext cx="1145275" cy="1145275"/>
            <a:chOff x="3996846" y="3864636"/>
            <a:chExt cx="858956" cy="858956"/>
          </a:xfrm>
        </p:grpSpPr>
        <p:grpSp>
          <p:nvGrpSpPr>
            <p:cNvPr id="45" name="组合 4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6" name="流程图: 联系 45"/>
            <p:cNvSpPr/>
            <p:nvPr/>
          </p:nvSpPr>
          <p:spPr>
            <a:xfrm>
              <a:off x="4075487" y="3928537"/>
              <a:ext cx="734157" cy="734157"/>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lIns="162560" tIns="81280" rIns="162560" bIns="81280"/>
            <a:lstStyle/>
            <a:p>
              <a:pPr defTabSz="1218565">
                <a:defRPr/>
              </a:pPr>
              <a:endParaRPr lang="zh-CN" altLang="en-US" sz="3320">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400" fill="hold"/>
                                        <p:tgtEl>
                                          <p:spTgt spid="11"/>
                                        </p:tgtEl>
                                        <p:attrNameLst>
                                          <p:attrName>ppt_w</p:attrName>
                                        </p:attrNameLst>
                                      </p:cBhvr>
                                      <p:tavLst>
                                        <p:tav tm="0">
                                          <p:val>
                                            <p:fltVal val="0"/>
                                          </p:val>
                                        </p:tav>
                                        <p:tav tm="100000">
                                          <p:val>
                                            <p:strVal val="#ppt_w"/>
                                          </p:val>
                                        </p:tav>
                                      </p:tavLst>
                                    </p:anim>
                                    <p:anim calcmode="lin" valueType="num">
                                      <p:cBhvr>
                                        <p:cTn id="13" dur="400" fill="hold"/>
                                        <p:tgtEl>
                                          <p:spTgt spid="11"/>
                                        </p:tgtEl>
                                        <p:attrNameLst>
                                          <p:attrName>ppt_h</p:attrName>
                                        </p:attrNameLst>
                                      </p:cBhvr>
                                      <p:tavLst>
                                        <p:tav tm="0">
                                          <p:val>
                                            <p:fltVal val="0"/>
                                          </p:val>
                                        </p:tav>
                                        <p:tav tm="100000">
                                          <p:val>
                                            <p:strVal val="#ppt_h"/>
                                          </p:val>
                                        </p:tav>
                                      </p:tavLst>
                                    </p:anim>
                                    <p:animEffect transition="in" filter="fade">
                                      <p:cBhvr>
                                        <p:cTn id="14" dur="400"/>
                                        <p:tgtEl>
                                          <p:spTgt spid="11"/>
                                        </p:tgtEl>
                                      </p:cBhvr>
                                    </p:animEffect>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350"/>
                                        <p:tgtEl>
                                          <p:spTgt spid="3"/>
                                        </p:tgtEl>
                                      </p:cBhvr>
                                    </p:animEffect>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par>
                          <p:cTn id="29" fill="hold">
                            <p:stCondLst>
                              <p:cond delay="275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1+#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53" presetClass="entr" presetSubtype="16" fill="hold" grpId="0" nodeType="withEffect">
                                  <p:stCondLst>
                                    <p:cond delay="75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3750"/>
                            </p:stCondLst>
                            <p:childTnLst>
                              <p:par>
                                <p:cTn id="47" presetID="22" presetClass="entr" presetSubtype="8"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par>
                          <p:cTn id="50" fill="hold">
                            <p:stCondLst>
                              <p:cond delay="4250"/>
                            </p:stCondLst>
                            <p:childTnLst>
                              <p:par>
                                <p:cTn id="51" presetID="2" presetClass="entr" presetSubtype="2"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1+#ppt_w/2"/>
                                          </p:val>
                                        </p:tav>
                                        <p:tav tm="100000">
                                          <p:val>
                                            <p:strVal val="#ppt_x"/>
                                          </p:val>
                                        </p:tav>
                                      </p:tavLst>
                                    </p:anim>
                                    <p:anim calcmode="lin" valueType="num">
                                      <p:cBhvr additive="base">
                                        <p:cTn id="54" dur="500" fill="hold"/>
                                        <p:tgtEl>
                                          <p:spTgt spid="32"/>
                                        </p:tgtEl>
                                        <p:attrNameLst>
                                          <p:attrName>ppt_y</p:attrName>
                                        </p:attrNameLst>
                                      </p:cBhvr>
                                      <p:tavLst>
                                        <p:tav tm="0">
                                          <p:val>
                                            <p:strVal val="#ppt_y"/>
                                          </p:val>
                                        </p:tav>
                                        <p:tav tm="100000">
                                          <p:val>
                                            <p:strVal val="#ppt_y"/>
                                          </p:val>
                                        </p:tav>
                                      </p:tavLst>
                                    </p:anim>
                                  </p:childTnLst>
                                </p:cTn>
                              </p:par>
                            </p:childTnLst>
                          </p:cTn>
                        </p:par>
                        <p:par>
                          <p:cTn id="55" fill="hold">
                            <p:stCondLst>
                              <p:cond delay="475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53" presetClass="entr" presetSubtype="16" fill="hold" grpId="0" nodeType="withEffect">
                                  <p:stCondLst>
                                    <p:cond delay="75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5250"/>
                            </p:stCondLst>
                            <p:childTnLst>
                              <p:par>
                                <p:cTn id="68" presetID="22" presetClass="entr" presetSubtype="8"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5750"/>
                            </p:stCondLst>
                            <p:childTnLst>
                              <p:par>
                                <p:cTn id="72" presetID="2" presetClass="entr" presetSubtype="2" fill="hold" nodeType="after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1+#ppt_w/2"/>
                                          </p:val>
                                        </p:tav>
                                        <p:tav tm="100000">
                                          <p:val>
                                            <p:strVal val="#ppt_x"/>
                                          </p:val>
                                        </p:tav>
                                      </p:tavLst>
                                    </p:anim>
                                    <p:anim calcmode="lin" valueType="num">
                                      <p:cBhvr additive="base">
                                        <p:cTn id="75" dur="500" fill="hold"/>
                                        <p:tgtEl>
                                          <p:spTgt spid="38"/>
                                        </p:tgtEl>
                                        <p:attrNameLst>
                                          <p:attrName>ppt_y</p:attrName>
                                        </p:attrNameLst>
                                      </p:cBhvr>
                                      <p:tavLst>
                                        <p:tav tm="0">
                                          <p:val>
                                            <p:strVal val="#ppt_y"/>
                                          </p:val>
                                        </p:tav>
                                        <p:tav tm="100000">
                                          <p:val>
                                            <p:strVal val="#ppt_y"/>
                                          </p:val>
                                        </p:tav>
                                      </p:tavLst>
                                    </p:anim>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par>
                                <p:cTn id="83" presetID="53" presetClass="entr" presetSubtype="16" fill="hold" grpId="0" nodeType="withEffect">
                                  <p:stCondLst>
                                    <p:cond delay="750"/>
                                  </p:stCondLst>
                                  <p:childTnLst>
                                    <p:set>
                                      <p:cBhvr>
                                        <p:cTn id="84" dur="1" fill="hold">
                                          <p:stCondLst>
                                            <p:cond delay="0"/>
                                          </p:stCondLst>
                                        </p:cTn>
                                        <p:tgtEl>
                                          <p:spTgt spid="17"/>
                                        </p:tgtEl>
                                        <p:attrNameLst>
                                          <p:attrName>style.visibility</p:attrName>
                                        </p:attrNameLst>
                                      </p:cBhvr>
                                      <p:to>
                                        <p:strVal val="visible"/>
                                      </p:to>
                                    </p:set>
                                    <p:anim calcmode="lin" valueType="num">
                                      <p:cBhvr>
                                        <p:cTn id="85" dur="500" fill="hold"/>
                                        <p:tgtEl>
                                          <p:spTgt spid="17"/>
                                        </p:tgtEl>
                                        <p:attrNameLst>
                                          <p:attrName>ppt_w</p:attrName>
                                        </p:attrNameLst>
                                      </p:cBhvr>
                                      <p:tavLst>
                                        <p:tav tm="0">
                                          <p:val>
                                            <p:fltVal val="0"/>
                                          </p:val>
                                        </p:tav>
                                        <p:tav tm="100000">
                                          <p:val>
                                            <p:strVal val="#ppt_w"/>
                                          </p:val>
                                        </p:tav>
                                      </p:tavLst>
                                    </p:anim>
                                    <p:anim calcmode="lin" valueType="num">
                                      <p:cBhvr>
                                        <p:cTn id="86" dur="500" fill="hold"/>
                                        <p:tgtEl>
                                          <p:spTgt spid="17"/>
                                        </p:tgtEl>
                                        <p:attrNameLst>
                                          <p:attrName>ppt_h</p:attrName>
                                        </p:attrNameLst>
                                      </p:cBhvr>
                                      <p:tavLst>
                                        <p:tav tm="0">
                                          <p:val>
                                            <p:fltVal val="0"/>
                                          </p:val>
                                        </p:tav>
                                        <p:tav tm="100000">
                                          <p:val>
                                            <p:strVal val="#ppt_h"/>
                                          </p:val>
                                        </p:tav>
                                      </p:tavLst>
                                    </p:anim>
                                    <p:animEffect transition="in" filter="fade">
                                      <p:cBhvr>
                                        <p:cTn id="87" dur="500"/>
                                        <p:tgtEl>
                                          <p:spTgt spid="17"/>
                                        </p:tgtEl>
                                      </p:cBhvr>
                                    </p:animEffect>
                                  </p:childTnLst>
                                </p:cTn>
                              </p:par>
                            </p:childTnLst>
                          </p:cTn>
                        </p:par>
                        <p:par>
                          <p:cTn id="88" fill="hold">
                            <p:stCondLst>
                              <p:cond delay="6750"/>
                            </p:stCondLst>
                            <p:childTnLst>
                              <p:par>
                                <p:cTn id="89" presetID="22" presetClass="entr" presetSubtype="8" fill="hold" nodeType="after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wipe(left)">
                                      <p:cBhvr>
                                        <p:cTn id="91" dur="500"/>
                                        <p:tgtEl>
                                          <p:spTgt spid="6"/>
                                        </p:tgtEl>
                                      </p:cBhvr>
                                    </p:animEffect>
                                  </p:childTnLst>
                                </p:cTn>
                              </p:par>
                            </p:childTnLst>
                          </p:cTn>
                        </p:par>
                        <p:par>
                          <p:cTn id="92" fill="hold">
                            <p:stCondLst>
                              <p:cond delay="7250"/>
                            </p:stCondLst>
                            <p:childTnLst>
                              <p:par>
                                <p:cTn id="93" presetID="2" presetClass="entr" presetSubtype="2" fill="hold" nodeType="afterEffect">
                                  <p:stCondLst>
                                    <p:cond delay="0"/>
                                  </p:stCondLst>
                                  <p:childTnLst>
                                    <p:set>
                                      <p:cBhvr>
                                        <p:cTn id="94" dur="1" fill="hold">
                                          <p:stCondLst>
                                            <p:cond delay="0"/>
                                          </p:stCondLst>
                                        </p:cTn>
                                        <p:tgtEl>
                                          <p:spTgt spid="44"/>
                                        </p:tgtEl>
                                        <p:attrNameLst>
                                          <p:attrName>style.visibility</p:attrName>
                                        </p:attrNameLst>
                                      </p:cBhvr>
                                      <p:to>
                                        <p:strVal val="visible"/>
                                      </p:to>
                                    </p:set>
                                    <p:anim calcmode="lin" valueType="num">
                                      <p:cBhvr additive="base">
                                        <p:cTn id="95" dur="500" fill="hold"/>
                                        <p:tgtEl>
                                          <p:spTgt spid="44"/>
                                        </p:tgtEl>
                                        <p:attrNameLst>
                                          <p:attrName>ppt_x</p:attrName>
                                        </p:attrNameLst>
                                      </p:cBhvr>
                                      <p:tavLst>
                                        <p:tav tm="0">
                                          <p:val>
                                            <p:strVal val="1+#ppt_w/2"/>
                                          </p:val>
                                        </p:tav>
                                        <p:tav tm="100000">
                                          <p:val>
                                            <p:strVal val="#ppt_x"/>
                                          </p:val>
                                        </p:tav>
                                      </p:tavLst>
                                    </p:anim>
                                    <p:anim calcmode="lin" valueType="num">
                                      <p:cBhvr additive="base">
                                        <p:cTn id="96" dur="500" fill="hold"/>
                                        <p:tgtEl>
                                          <p:spTgt spid="44"/>
                                        </p:tgtEl>
                                        <p:attrNameLst>
                                          <p:attrName>ppt_y</p:attrName>
                                        </p:attrNameLst>
                                      </p:cBhvr>
                                      <p:tavLst>
                                        <p:tav tm="0">
                                          <p:val>
                                            <p:strVal val="#ppt_y"/>
                                          </p:val>
                                        </p:tav>
                                        <p:tav tm="100000">
                                          <p:val>
                                            <p:strVal val="#ppt_y"/>
                                          </p:val>
                                        </p:tav>
                                      </p:tavLst>
                                    </p:anim>
                                  </p:childTnLst>
                                </p:cTn>
                              </p:par>
                            </p:childTnLst>
                          </p:cTn>
                        </p:par>
                        <p:par>
                          <p:cTn id="97" fill="hold">
                            <p:stCondLst>
                              <p:cond delay="77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wipe(left)">
                                      <p:cBhvr>
                                        <p:cTn id="10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07868" y="3607151"/>
            <a:ext cx="11570830" cy="2955095"/>
            <a:chOff x="305012" y="3809067"/>
            <a:chExt cx="11570830" cy="2955095"/>
          </a:xfrm>
        </p:grpSpPr>
        <p:pic>
          <p:nvPicPr>
            <p:cNvPr id="29" name="图片 28"/>
            <p:cNvPicPr>
              <a:picLocks noChangeAspect="1"/>
            </p:cNvPicPr>
            <p:nvPr/>
          </p:nvPicPr>
          <p:blipFill rotWithShape="1">
            <a:blip r:embed="rId1"/>
            <a:srcRect t="24280"/>
            <a:stretch>
              <a:fillRect/>
            </a:stretch>
          </p:blipFill>
          <p:spPr>
            <a:xfrm>
              <a:off x="310728" y="4059043"/>
              <a:ext cx="11565114" cy="2705119"/>
            </a:xfrm>
            <a:prstGeom prst="rect">
              <a:avLst/>
            </a:prstGeom>
          </p:spPr>
        </p:pic>
        <p:sp>
          <p:nvSpPr>
            <p:cNvPr id="30" name="流程图: 离页连接符 29"/>
            <p:cNvSpPr/>
            <p:nvPr/>
          </p:nvSpPr>
          <p:spPr>
            <a:xfrm rot="16200000">
              <a:off x="305012" y="3809658"/>
              <a:ext cx="612648" cy="612648"/>
            </a:xfrm>
            <a:prstGeom prst="flowChartOffpageConnector">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1" name="流程图: 离页连接符 30"/>
            <p:cNvSpPr/>
            <p:nvPr/>
          </p:nvSpPr>
          <p:spPr>
            <a:xfrm rot="16200000" flipV="1">
              <a:off x="11262963" y="3808836"/>
              <a:ext cx="612648" cy="613110"/>
            </a:xfrm>
            <a:prstGeom prst="flowChartOffpageConnector">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2212325" y="2151587"/>
            <a:ext cx="1303587" cy="1303587"/>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椭圆 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3819092" y="2141963"/>
            <a:ext cx="1303587" cy="1303587"/>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1" name="组合 10"/>
          <p:cNvGrpSpPr/>
          <p:nvPr/>
        </p:nvGrpSpPr>
        <p:grpSpPr>
          <a:xfrm>
            <a:off x="5460863" y="2134156"/>
            <a:ext cx="1303587" cy="1303587"/>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4" name="组合 13"/>
          <p:cNvGrpSpPr/>
          <p:nvPr/>
        </p:nvGrpSpPr>
        <p:grpSpPr>
          <a:xfrm>
            <a:off x="7093044" y="2151587"/>
            <a:ext cx="1303587" cy="1303587"/>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7" name="TextBox 16"/>
          <p:cNvSpPr txBox="1"/>
          <p:nvPr/>
        </p:nvSpPr>
        <p:spPr>
          <a:xfrm>
            <a:off x="2384065" y="2290420"/>
            <a:ext cx="96010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商</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3990832" y="2280796"/>
            <a:ext cx="96010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业</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TextBox 19"/>
          <p:cNvSpPr txBox="1"/>
          <p:nvPr/>
        </p:nvSpPr>
        <p:spPr>
          <a:xfrm>
            <a:off x="7264784" y="2290420"/>
            <a:ext cx="96010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划</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TextBox 21"/>
          <p:cNvSpPr txBox="1"/>
          <p:nvPr/>
        </p:nvSpPr>
        <p:spPr>
          <a:xfrm>
            <a:off x="907489" y="4917511"/>
            <a:ext cx="8798485" cy="748988"/>
          </a:xfrm>
          <a:prstGeom prst="rect">
            <a:avLst/>
          </a:prstGeom>
          <a:noFill/>
        </p:spPr>
        <p:txBody>
          <a:bodyPr wrap="square" rtlCol="0">
            <a:spAutoFit/>
          </a:bodyPr>
          <a:lstStyle/>
          <a:p>
            <a:r>
              <a:rPr lang="en-US" altLang="zh-CN" sz="4265" b="1" dirty="0" smtClean="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THANK YOU FOR WATCHING</a:t>
            </a:r>
            <a:endParaRPr lang="zh-CN" altLang="en-US" sz="426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TextBox 22"/>
          <p:cNvSpPr txBox="1"/>
          <p:nvPr/>
        </p:nvSpPr>
        <p:spPr>
          <a:xfrm>
            <a:off x="1044578" y="5747162"/>
            <a:ext cx="7968887" cy="379656"/>
          </a:xfrm>
          <a:prstGeom prst="rect">
            <a:avLst/>
          </a:prstGeom>
          <a:noFill/>
        </p:spPr>
        <p:txBody>
          <a:bodyPr wrap="square" rtlCol="0">
            <a:spAutoFit/>
          </a:bodyPr>
          <a:lstStyle/>
          <a:p>
            <a:r>
              <a:rPr lang="zh-CN" altLang="en-US" sz="18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框架严谨</a:t>
            </a:r>
            <a:r>
              <a:rPr lang="en-US" altLang="zh-CN" sz="18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8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模板，适用于工作总结，述职报告，数据报表，财务分析等</a:t>
            </a:r>
            <a:endParaRPr lang="zh-CN" altLang="en-US" sz="18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3" name="文本框 32"/>
          <p:cNvSpPr txBox="1"/>
          <p:nvPr/>
        </p:nvSpPr>
        <p:spPr>
          <a:xfrm>
            <a:off x="5251932" y="1114854"/>
            <a:ext cx="1688136" cy="523220"/>
          </a:xfrm>
          <a:prstGeom prst="rect">
            <a:avLst/>
          </a:prstGeom>
          <a:noFill/>
        </p:spPr>
        <p:txBody>
          <a:bodyPr wrap="square" rtlCol="0">
            <a:spAutoFit/>
          </a:bodyPr>
          <a:lstStyle/>
          <a:p>
            <a:pPr algn="ctr"/>
            <a:r>
              <a:rPr lang="en-US" altLang="zh-CN" sz="1400" dirty="0" smtClean="0">
                <a:solidFill>
                  <a:srgbClr val="222F37"/>
                </a:solidFill>
                <a:latin typeface="Bodoni Poster" pitchFamily="18" charset="0"/>
                <a:ea typeface="字魂105号-简雅黑" panose="00000500000000000000" pitchFamily="2" charset="-122"/>
                <a:sym typeface="字魂105号-简雅黑" panose="00000500000000000000" pitchFamily="2" charset="-122"/>
              </a:rPr>
              <a:t>COMPANY</a:t>
            </a:r>
            <a:endParaRPr lang="en-US" altLang="zh-CN" sz="1400" dirty="0" smtClean="0">
              <a:solidFill>
                <a:srgbClr val="222F37"/>
              </a:solidFill>
              <a:latin typeface="Bodoni Poster" pitchFamily="18" charset="0"/>
              <a:ea typeface="字魂105号-简雅黑" panose="00000500000000000000" pitchFamily="2" charset="-122"/>
              <a:sym typeface="字魂105号-简雅黑" panose="00000500000000000000" pitchFamily="2" charset="-122"/>
            </a:endParaRPr>
          </a:p>
          <a:p>
            <a:pPr algn="ctr"/>
            <a:r>
              <a:rPr lang="en-US" altLang="zh-CN" sz="1400" dirty="0" smtClean="0">
                <a:solidFill>
                  <a:srgbClr val="222F37"/>
                </a:solidFill>
                <a:latin typeface="Bodoni Poster" pitchFamily="18" charset="0"/>
                <a:ea typeface="字魂105号-简雅黑" panose="00000500000000000000" pitchFamily="2" charset="-122"/>
                <a:sym typeface="字魂105号-简雅黑" panose="00000500000000000000" pitchFamily="2" charset="-122"/>
              </a:rPr>
              <a:t>NAME</a:t>
            </a:r>
            <a:endParaRPr lang="zh-CN" altLang="en-US" sz="1400" dirty="0">
              <a:solidFill>
                <a:srgbClr val="222F37"/>
              </a:solidFill>
              <a:latin typeface="Bodoni Poster" pitchFamily="18" charset="0"/>
              <a:ea typeface="字魂105号-简雅黑" panose="00000500000000000000" pitchFamily="2" charset="-122"/>
              <a:sym typeface="字魂105号-简雅黑" panose="00000500000000000000" pitchFamily="2" charset="-122"/>
            </a:endParaRPr>
          </a:p>
        </p:txBody>
      </p:sp>
      <p:grpSp>
        <p:nvGrpSpPr>
          <p:cNvPr id="49" name="组合 48"/>
          <p:cNvGrpSpPr/>
          <p:nvPr/>
        </p:nvGrpSpPr>
        <p:grpSpPr>
          <a:xfrm>
            <a:off x="5699880" y="166117"/>
            <a:ext cx="792240" cy="792240"/>
            <a:chOff x="10473349" y="135793"/>
            <a:chExt cx="792240" cy="792240"/>
          </a:xfrm>
        </p:grpSpPr>
        <p:sp>
          <p:nvSpPr>
            <p:cNvPr id="32" name="椭圆 31"/>
            <p:cNvSpPr/>
            <p:nvPr/>
          </p:nvSpPr>
          <p:spPr>
            <a:xfrm>
              <a:off x="10473349" y="135793"/>
              <a:ext cx="792240" cy="792240"/>
            </a:xfrm>
            <a:prstGeom prst="ellipse">
              <a:avLst/>
            </a:prstGeom>
            <a:noFill/>
            <a:ln w="28575">
              <a:solidFill>
                <a:srgbClr val="222F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2" name="KSO_Shape"/>
            <p:cNvSpPr/>
            <p:nvPr/>
          </p:nvSpPr>
          <p:spPr bwMode="auto">
            <a:xfrm>
              <a:off x="10642817" y="265747"/>
              <a:ext cx="461964" cy="537169"/>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222F37"/>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4" name="矩形 43"/>
          <p:cNvSpPr/>
          <p:nvPr/>
        </p:nvSpPr>
        <p:spPr>
          <a:xfrm>
            <a:off x="5081908" y="3855850"/>
            <a:ext cx="2022287" cy="148340"/>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8734815" y="2134156"/>
            <a:ext cx="1303587" cy="1303587"/>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8" name="TextBox 19"/>
          <p:cNvSpPr txBox="1"/>
          <p:nvPr/>
        </p:nvSpPr>
        <p:spPr>
          <a:xfrm>
            <a:off x="8906555" y="2272989"/>
            <a:ext cx="96010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书</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TextBox 19"/>
          <p:cNvSpPr txBox="1"/>
          <p:nvPr/>
        </p:nvSpPr>
        <p:spPr>
          <a:xfrm>
            <a:off x="5638658" y="2272988"/>
            <a:ext cx="96010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计</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ppt_x</p:attrName>
                                        </p:attrNameLst>
                                      </p:cBhvr>
                                      <p:tavLst>
                                        <p:tav tm="0">
                                          <p:val>
                                            <p:strVal val="#ppt_x-#ppt_w*1.125000"/>
                                          </p:val>
                                        </p:tav>
                                        <p:tav tm="100000">
                                          <p:val>
                                            <p:strVal val="#ppt_x"/>
                                          </p:val>
                                        </p:tav>
                                      </p:tavLst>
                                    </p:anim>
                                    <p:animEffect transition="in" filter="wipe(right)">
                                      <p:cBhvr>
                                        <p:cTn id="18" dur="500"/>
                                        <p:tgtEl>
                                          <p:spTgt spid="11"/>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2" presetClass="entr" presetSubtype="0" fill="hold" grpId="0" nodeType="afterEffect">
                                  <p:stCondLst>
                                    <p:cond delay="0"/>
                                  </p:stCondLst>
                                  <p:iterate type="lt">
                                    <p:tmPct val="10000"/>
                                  </p:iterate>
                                  <p:childTnLst>
                                    <p:set>
                                      <p:cBhvr>
                                        <p:cTn id="42" dur="1" fill="hold">
                                          <p:stCondLst>
                                            <p:cond delay="0"/>
                                          </p:stCondLst>
                                        </p:cTn>
                                        <p:tgtEl>
                                          <p:spTgt spid="22"/>
                                        </p:tgtEl>
                                        <p:attrNameLst>
                                          <p:attrName>style.visibility</p:attrName>
                                        </p:attrNameLst>
                                      </p:cBhvr>
                                      <p:to>
                                        <p:strVal val="visible"/>
                                      </p:to>
                                    </p:set>
                                    <p:animScale>
                                      <p:cBhvr>
                                        <p:cTn id="4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22"/>
                                        </p:tgtEl>
                                        <p:attrNameLst>
                                          <p:attrName>ppt_x</p:attrName>
                                          <p:attrName>ppt_y</p:attrName>
                                        </p:attrNameLst>
                                      </p:cBhvr>
                                    </p:animMotion>
                                    <p:animEffect transition="in" filter="fade">
                                      <p:cBhvr>
                                        <p:cTn id="45" dur="1000"/>
                                        <p:tgtEl>
                                          <p:spTgt spid="22"/>
                                        </p:tgtEl>
                                      </p:cBhvr>
                                    </p:animEffect>
                                  </p:childTnLst>
                                </p:cTn>
                              </p:par>
                            </p:childTnLst>
                          </p:cTn>
                        </p:par>
                        <p:par>
                          <p:cTn id="46" fill="hold">
                            <p:stCondLst>
                              <p:cond delay="6099"/>
                            </p:stCondLst>
                            <p:childTnLst>
                              <p:par>
                                <p:cTn id="47" presetID="38" presetClass="entr" presetSubtype="0" accel="50000" fill="hold" grpId="0" nodeType="afterEffect">
                                  <p:stCondLst>
                                    <p:cond delay="0"/>
                                  </p:stCondLst>
                                  <p:iterate type="lt">
                                    <p:tmPct val="50000"/>
                                  </p:iterate>
                                  <p:childTnLst>
                                    <p:set>
                                      <p:cBhvr>
                                        <p:cTn id="48" dur="1" fill="hold">
                                          <p:stCondLst>
                                            <p:cond delay="0"/>
                                          </p:stCondLst>
                                        </p:cTn>
                                        <p:tgtEl>
                                          <p:spTgt spid="23"/>
                                        </p:tgtEl>
                                        <p:attrNameLst>
                                          <p:attrName>style.visibility</p:attrName>
                                        </p:attrNameLst>
                                      </p:cBhvr>
                                      <p:to>
                                        <p:strVal val="visible"/>
                                      </p:to>
                                    </p:set>
                                    <p:set>
                                      <p:cBhvr>
                                        <p:cTn id="49" dur="182" fill="hold">
                                          <p:stCondLst>
                                            <p:cond delay="0"/>
                                          </p:stCondLst>
                                        </p:cTn>
                                        <p:tgtEl>
                                          <p:spTgt spid="23"/>
                                        </p:tgtEl>
                                        <p:attrNameLst>
                                          <p:attrName>style.rotation</p:attrName>
                                        </p:attrNameLst>
                                      </p:cBhvr>
                                      <p:to>
                                        <p:strVal val="-45.0"/>
                                      </p:to>
                                    </p:set>
                                    <p:anim calcmode="lin" valueType="num">
                                      <p:cBhvr>
                                        <p:cTn id="50" dur="182" fill="hold">
                                          <p:stCondLst>
                                            <p:cond delay="182"/>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51" dur="182"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52" dur="62" decel="50000" autoRev="1" fill="hold">
                                          <p:stCondLst>
                                            <p:cond delay="182"/>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53" dur="54" fill="hold">
                                          <p:stCondLst>
                                            <p:cond delay="346"/>
                                          </p:stCondLst>
                                        </p:cTn>
                                        <p:tgtEl>
                                          <p:spTgt spid="23"/>
                                        </p:tgtEl>
                                        <p:attrNameLst>
                                          <p:attrName>ppt_y</p:attrName>
                                        </p:attrNameLst>
                                      </p:cBhvr>
                                      <p:tavLst>
                                        <p:tav tm="0">
                                          <p:val>
                                            <p:strVal val="#ppt_y-(0.354*#ppt_w-0.172*#ppt_h)"/>
                                          </p:val>
                                        </p:tav>
                                        <p:tav tm="100000">
                                          <p:val>
                                            <p:strVal val="#ppt_y"/>
                                          </p:val>
                                        </p:tav>
                                      </p:tavLst>
                                    </p:anim>
                                  </p:childTnLst>
                                </p:cTn>
                              </p:par>
                            </p:childTnLst>
                          </p:cTn>
                        </p:par>
                        <p:par>
                          <p:cTn id="54" fill="hold">
                            <p:stCondLst>
                              <p:cond delay="12899"/>
                            </p:stCondLst>
                            <p:childTnLst>
                              <p:par>
                                <p:cTn id="55" presetID="1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p:tgtEl>
                                          <p:spTgt spid="45"/>
                                        </p:tgtEl>
                                        <p:attrNameLst>
                                          <p:attrName>ppt_x</p:attrName>
                                        </p:attrNameLst>
                                      </p:cBhvr>
                                      <p:tavLst>
                                        <p:tav tm="0">
                                          <p:val>
                                            <p:strVal val="#ppt_x-#ppt_w*1.125000"/>
                                          </p:val>
                                        </p:tav>
                                        <p:tav tm="100000">
                                          <p:val>
                                            <p:strVal val="#ppt_x"/>
                                          </p:val>
                                        </p:tav>
                                      </p:tavLst>
                                    </p:anim>
                                    <p:animEffect transition="in" filter="wipe(right)">
                                      <p:cBhvr>
                                        <p:cTn id="58" dur="500"/>
                                        <p:tgtEl>
                                          <p:spTgt spid="45"/>
                                        </p:tgtEl>
                                      </p:cBhvr>
                                    </p:animEffect>
                                  </p:childTnLst>
                                </p:cTn>
                              </p:par>
                              <p:par>
                                <p:cTn id="59" presetID="42"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fade">
                                      <p:cBhvr>
                                        <p:cTn id="66" dur="1000"/>
                                        <p:tgtEl>
                                          <p:spTgt spid="50"/>
                                        </p:tgtEl>
                                      </p:cBhvr>
                                    </p:animEffect>
                                    <p:anim calcmode="lin" valueType="num">
                                      <p:cBhvr>
                                        <p:cTn id="67" dur="1000" fill="hold"/>
                                        <p:tgtEl>
                                          <p:spTgt spid="50"/>
                                        </p:tgtEl>
                                        <p:attrNameLst>
                                          <p:attrName>ppt_x</p:attrName>
                                        </p:attrNameLst>
                                      </p:cBhvr>
                                      <p:tavLst>
                                        <p:tav tm="0">
                                          <p:val>
                                            <p:strVal val="#ppt_x"/>
                                          </p:val>
                                        </p:tav>
                                        <p:tav tm="100000">
                                          <p:val>
                                            <p:strVal val="#ppt_x"/>
                                          </p:val>
                                        </p:tav>
                                      </p:tavLst>
                                    </p:anim>
                                    <p:anim calcmode="lin" valueType="num">
                                      <p:cBhvr>
                                        <p:cTn id="6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2" grpId="0"/>
      <p:bldP spid="23" grpId="0"/>
      <p:bldP spid="48" grpId="0"/>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flipH="1">
            <a:off x="242454" y="141900"/>
            <a:ext cx="4689764" cy="6574200"/>
          </a:xfrm>
          <a:custGeom>
            <a:avLst/>
            <a:gdLst>
              <a:gd name="connsiteX0" fmla="*/ 0 w 4530436"/>
              <a:gd name="connsiteY0" fmla="*/ 0 h 6574200"/>
              <a:gd name="connsiteX1" fmla="*/ 3491345 w 4530436"/>
              <a:gd name="connsiteY1" fmla="*/ 0 h 6574200"/>
              <a:gd name="connsiteX2" fmla="*/ 3491345 w 4530436"/>
              <a:gd name="connsiteY2" fmla="*/ 1 h 6574200"/>
              <a:gd name="connsiteX3" fmla="*/ 3973612 w 4530436"/>
              <a:gd name="connsiteY3" fmla="*/ 1 h 6574200"/>
              <a:gd name="connsiteX4" fmla="*/ 4530436 w 4530436"/>
              <a:gd name="connsiteY4" fmla="*/ 556825 h 6574200"/>
              <a:gd name="connsiteX5" fmla="*/ 4530436 w 4530436"/>
              <a:gd name="connsiteY5" fmla="*/ 6017376 h 6574200"/>
              <a:gd name="connsiteX6" fmla="*/ 3973612 w 4530436"/>
              <a:gd name="connsiteY6" fmla="*/ 6574200 h 6574200"/>
              <a:gd name="connsiteX7" fmla="*/ 1746384 w 4530436"/>
              <a:gd name="connsiteY7" fmla="*/ 6574200 h 6574200"/>
              <a:gd name="connsiteX8" fmla="*/ 1746374 w 4530436"/>
              <a:gd name="connsiteY8" fmla="*/ 6574199 h 6574200"/>
              <a:gd name="connsiteX9" fmla="*/ 0 w 4530436"/>
              <a:gd name="connsiteY9" fmla="*/ 6574199 h 657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30436" h="6574200">
                <a:moveTo>
                  <a:pt x="0" y="0"/>
                </a:moveTo>
                <a:lnTo>
                  <a:pt x="3491345" y="0"/>
                </a:lnTo>
                <a:lnTo>
                  <a:pt x="3491345" y="1"/>
                </a:lnTo>
                <a:lnTo>
                  <a:pt x="3973612" y="1"/>
                </a:lnTo>
                <a:cubicBezTo>
                  <a:pt x="4281137" y="1"/>
                  <a:pt x="4530436" y="249300"/>
                  <a:pt x="4530436" y="556825"/>
                </a:cubicBezTo>
                <a:lnTo>
                  <a:pt x="4530436" y="6017376"/>
                </a:lnTo>
                <a:cubicBezTo>
                  <a:pt x="4530436" y="6324901"/>
                  <a:pt x="4281137" y="6574200"/>
                  <a:pt x="3973612" y="6574200"/>
                </a:cubicBezTo>
                <a:lnTo>
                  <a:pt x="1746384" y="6574200"/>
                </a:lnTo>
                <a:lnTo>
                  <a:pt x="1746374" y="6574199"/>
                </a:lnTo>
                <a:lnTo>
                  <a:pt x="0" y="6574199"/>
                </a:lnTo>
                <a:close/>
              </a:path>
            </a:pathLst>
          </a:cu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离页连接符 6"/>
          <p:cNvSpPr/>
          <p:nvPr/>
        </p:nvSpPr>
        <p:spPr>
          <a:xfrm>
            <a:off x="4639749" y="141900"/>
            <a:ext cx="612648" cy="612648"/>
          </a:xfrm>
          <a:prstGeom prst="flowChartOffpageConnector">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流程图: 离页连接符 7"/>
          <p:cNvSpPr/>
          <p:nvPr/>
        </p:nvSpPr>
        <p:spPr>
          <a:xfrm flipV="1">
            <a:off x="4639749" y="6103452"/>
            <a:ext cx="612648" cy="612648"/>
          </a:xfrm>
          <a:prstGeom prst="flowChartOffpageConnector">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矩形 8"/>
          <p:cNvSpPr/>
          <p:nvPr/>
        </p:nvSpPr>
        <p:spPr>
          <a:xfrm rot="5400000">
            <a:off x="3846904" y="3354830"/>
            <a:ext cx="2022287" cy="148340"/>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059249" y="3736109"/>
            <a:ext cx="2915828" cy="1077218"/>
          </a:xfrm>
          <a:prstGeom prst="rect">
            <a:avLst/>
          </a:prstGeom>
          <a:noFill/>
        </p:spPr>
        <p:txBody>
          <a:bodyPr wrap="square" rtlCol="0">
            <a:spAutoFit/>
          </a:bodyPr>
          <a:lstStyle/>
          <a:p>
            <a:pPr algn="ctr"/>
            <a:r>
              <a:rPr lang="en-US" altLang="zh-CN" sz="3200" dirty="0" smtClean="0">
                <a:solidFill>
                  <a:schemeClr val="bg1"/>
                </a:solidFill>
                <a:latin typeface="Bodoni Poster" pitchFamily="18" charset="0"/>
                <a:ea typeface="字魂105号-简雅黑" panose="00000500000000000000" pitchFamily="2" charset="-122"/>
                <a:sym typeface="字魂105号-简雅黑" panose="00000500000000000000" pitchFamily="2" charset="-122"/>
              </a:rPr>
              <a:t>COMPANY</a:t>
            </a:r>
            <a:endParaRPr lang="en-US" altLang="zh-CN" sz="3200" dirty="0" smtClean="0">
              <a:solidFill>
                <a:schemeClr val="bg1"/>
              </a:solidFill>
              <a:latin typeface="Bodoni Poster" pitchFamily="18" charset="0"/>
              <a:ea typeface="字魂105号-简雅黑" panose="00000500000000000000" pitchFamily="2" charset="-122"/>
              <a:sym typeface="字魂105号-简雅黑" panose="00000500000000000000" pitchFamily="2" charset="-122"/>
            </a:endParaRPr>
          </a:p>
          <a:p>
            <a:pPr algn="ctr"/>
            <a:r>
              <a:rPr lang="en-US" altLang="zh-CN" sz="3200" dirty="0" smtClean="0">
                <a:solidFill>
                  <a:schemeClr val="bg1"/>
                </a:solidFill>
                <a:latin typeface="Bodoni Poster" pitchFamily="18" charset="0"/>
                <a:ea typeface="字魂105号-简雅黑" panose="00000500000000000000" pitchFamily="2" charset="-122"/>
                <a:sym typeface="字魂105号-简雅黑" panose="00000500000000000000" pitchFamily="2" charset="-122"/>
              </a:rPr>
              <a:t>NAME</a:t>
            </a:r>
            <a:endParaRPr lang="zh-CN" altLang="en-US" sz="3200" dirty="0">
              <a:solidFill>
                <a:schemeClr val="bg1"/>
              </a:solidFill>
              <a:latin typeface="Bodoni Poster" pitchFamily="18" charset="0"/>
              <a:ea typeface="字魂105号-简雅黑" panose="00000500000000000000" pitchFamily="2" charset="-122"/>
              <a:sym typeface="字魂105号-简雅黑" panose="00000500000000000000" pitchFamily="2" charset="-122"/>
            </a:endParaRPr>
          </a:p>
        </p:txBody>
      </p:sp>
      <p:grpSp>
        <p:nvGrpSpPr>
          <p:cNvPr id="11" name="组合 10"/>
          <p:cNvGrpSpPr/>
          <p:nvPr/>
        </p:nvGrpSpPr>
        <p:grpSpPr>
          <a:xfrm>
            <a:off x="1581047" y="1556767"/>
            <a:ext cx="1872233" cy="1872233"/>
            <a:chOff x="10473349" y="135793"/>
            <a:chExt cx="792240" cy="792240"/>
          </a:xfrm>
        </p:grpSpPr>
        <p:sp>
          <p:nvSpPr>
            <p:cNvPr id="12" name="椭圆 11"/>
            <p:cNvSpPr/>
            <p:nvPr/>
          </p:nvSpPr>
          <p:spPr>
            <a:xfrm>
              <a:off x="10473349" y="135793"/>
              <a:ext cx="792240" cy="79224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KSO_Shape"/>
            <p:cNvSpPr/>
            <p:nvPr/>
          </p:nvSpPr>
          <p:spPr bwMode="auto">
            <a:xfrm>
              <a:off x="10642817" y="265747"/>
              <a:ext cx="461964" cy="537169"/>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cxnSp>
        <p:nvCxnSpPr>
          <p:cNvPr id="15" name="直接连接符 14"/>
          <p:cNvCxnSpPr/>
          <p:nvPr/>
        </p:nvCxnSpPr>
        <p:spPr>
          <a:xfrm>
            <a:off x="6372225" y="1949601"/>
            <a:ext cx="2638425" cy="0"/>
          </a:xfrm>
          <a:prstGeom prst="line">
            <a:avLst/>
          </a:prstGeom>
          <a:ln w="28575">
            <a:solidFill>
              <a:srgbClr val="BD312D"/>
            </a:solidFill>
          </a:ln>
        </p:spPr>
        <p:style>
          <a:lnRef idx="1">
            <a:schemeClr val="accent1"/>
          </a:lnRef>
          <a:fillRef idx="0">
            <a:schemeClr val="accent1"/>
          </a:fillRef>
          <a:effectRef idx="0">
            <a:schemeClr val="accent1"/>
          </a:effectRef>
          <a:fontRef idx="minor">
            <a:schemeClr val="tx1"/>
          </a:fontRef>
        </p:style>
      </p:cxnSp>
      <p:sp>
        <p:nvSpPr>
          <p:cNvPr id="24" name="TextBox 18"/>
          <p:cNvSpPr txBox="1"/>
          <p:nvPr/>
        </p:nvSpPr>
        <p:spPr>
          <a:xfrm>
            <a:off x="6270811" y="927890"/>
            <a:ext cx="1930247" cy="995209"/>
          </a:xfrm>
          <a:prstGeom prst="rect">
            <a:avLst/>
          </a:prstGeom>
          <a:noFill/>
        </p:spPr>
        <p:txBody>
          <a:bodyPr wrap="square" rtlCol="0">
            <a:spAutoFit/>
          </a:bodyPr>
          <a:lstStyle/>
          <a:p>
            <a:r>
              <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目录</a:t>
            </a:r>
            <a:endParaRPr lang="zh-CN" altLang="en-US" sz="5865"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5" name="文本框 24"/>
          <p:cNvSpPr txBox="1"/>
          <p:nvPr/>
        </p:nvSpPr>
        <p:spPr>
          <a:xfrm>
            <a:off x="7898199" y="1340656"/>
            <a:ext cx="2915828" cy="523220"/>
          </a:xfrm>
          <a:prstGeom prst="rect">
            <a:avLst/>
          </a:prstGeom>
          <a:noFill/>
        </p:spPr>
        <p:txBody>
          <a:bodyPr wrap="square" rtlCol="0">
            <a:spAutoFit/>
          </a:bodyPr>
          <a:lstStyle/>
          <a:p>
            <a:r>
              <a:rPr lang="en-US" altLang="zh-CN" sz="2800" dirty="0" smtClean="0">
                <a:solidFill>
                  <a:srgbClr val="222F37"/>
                </a:solidFill>
                <a:latin typeface="Bodoni Poster" pitchFamily="18" charset="0"/>
                <a:ea typeface="字魂105号-简雅黑" panose="00000500000000000000" pitchFamily="2" charset="-122"/>
                <a:sym typeface="字魂105号-简雅黑" panose="00000500000000000000" pitchFamily="2" charset="-122"/>
              </a:rPr>
              <a:t>CONTENTS</a:t>
            </a:r>
            <a:endParaRPr lang="zh-CN" altLang="en-US" sz="2800" dirty="0">
              <a:solidFill>
                <a:srgbClr val="222F37"/>
              </a:solidFill>
              <a:latin typeface="Bodoni Poster" pitchFamily="18" charset="0"/>
              <a:ea typeface="字魂105号-简雅黑" panose="00000500000000000000" pitchFamily="2" charset="-122"/>
              <a:sym typeface="字魂105号-简雅黑" panose="00000500000000000000" pitchFamily="2" charset="-122"/>
            </a:endParaRPr>
          </a:p>
        </p:txBody>
      </p:sp>
      <p:grpSp>
        <p:nvGrpSpPr>
          <p:cNvPr id="29" name="组合 28"/>
          <p:cNvGrpSpPr/>
          <p:nvPr/>
        </p:nvGrpSpPr>
        <p:grpSpPr>
          <a:xfrm>
            <a:off x="5924100" y="2276642"/>
            <a:ext cx="4896544" cy="676838"/>
            <a:chOff x="3203848" y="915566"/>
            <a:chExt cx="3672408" cy="507629"/>
          </a:xfrm>
          <a:effectLst>
            <a:outerShdw blurRad="228600" dist="50800" dir="5940000" sx="101000" sy="101000" algn="ctr" rotWithShape="0">
              <a:srgbClr val="000000">
                <a:alpha val="43137"/>
              </a:srgbClr>
            </a:outerShdw>
          </a:effectLst>
        </p:grpSpPr>
        <p:grpSp>
          <p:nvGrpSpPr>
            <p:cNvPr id="30" name="组合 29"/>
            <p:cNvGrpSpPr/>
            <p:nvPr/>
          </p:nvGrpSpPr>
          <p:grpSpPr>
            <a:xfrm>
              <a:off x="3203848" y="915566"/>
              <a:ext cx="3672408" cy="507629"/>
              <a:chOff x="3707904" y="1916539"/>
              <a:chExt cx="3672408" cy="507629"/>
            </a:xfrm>
          </p:grpSpPr>
          <p:grpSp>
            <p:nvGrpSpPr>
              <p:cNvPr id="33" name="Group 23"/>
              <p:cNvGrpSpPr/>
              <p:nvPr/>
            </p:nvGrpSpPr>
            <p:grpSpPr bwMode="auto">
              <a:xfrm>
                <a:off x="3851920" y="1932082"/>
                <a:ext cx="3528392" cy="469236"/>
                <a:chOff x="486" y="2131"/>
                <a:chExt cx="4889" cy="364"/>
              </a:xfrm>
              <a:effectLst>
                <a:outerShdw blurRad="63500" dist="50800" dir="5400000" sx="99000" sy="99000" algn="ctr" rotWithShape="0">
                  <a:srgbClr val="000000">
                    <a:alpha val="43137"/>
                  </a:srgbClr>
                </a:outerShdw>
              </a:effectLst>
            </p:grpSpPr>
            <p:sp>
              <p:nvSpPr>
                <p:cNvPr id="39"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0"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4" name="组合 33"/>
              <p:cNvGrpSpPr/>
              <p:nvPr/>
            </p:nvGrpSpPr>
            <p:grpSpPr>
              <a:xfrm>
                <a:off x="3707904" y="1916539"/>
                <a:ext cx="507629" cy="507629"/>
                <a:chOff x="3707904" y="1916539"/>
                <a:chExt cx="507629" cy="507629"/>
              </a:xfrm>
            </p:grpSpPr>
            <p:grpSp>
              <p:nvGrpSpPr>
                <p:cNvPr id="35" name="组合 34"/>
                <p:cNvGrpSpPr/>
                <p:nvPr/>
              </p:nvGrpSpPr>
              <p:grpSpPr>
                <a:xfrm>
                  <a:off x="3707904" y="1916539"/>
                  <a:ext cx="507629" cy="507629"/>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6" name="流程图: 联系 35"/>
                <p:cNvSpPr/>
                <p:nvPr/>
              </p:nvSpPr>
              <p:spPr>
                <a:xfrm>
                  <a:off x="3750340" y="1958975"/>
                  <a:ext cx="422755" cy="422755"/>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sp>
          <p:nvSpPr>
            <p:cNvPr id="31" name="TextBox 11"/>
            <p:cNvSpPr txBox="1"/>
            <p:nvPr/>
          </p:nvSpPr>
          <p:spPr>
            <a:xfrm>
              <a:off x="3230690" y="965672"/>
              <a:ext cx="465193" cy="392415"/>
            </a:xfrm>
            <a:prstGeom prst="rect">
              <a:avLst/>
            </a:prstGeom>
            <a:noFill/>
          </p:spPr>
          <p:txBody>
            <a:bodyPr wrap="square" rtlCol="0">
              <a:spAutoFit/>
            </a:bodyPr>
            <a:lstStyle/>
            <a:p>
              <a:r>
                <a:rPr lang="en-US" altLang="zh-CN" sz="2800" b="1" dirty="0" smtClean="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01</a:t>
              </a:r>
              <a:endParaRPr lang="zh-CN" altLang="en-US" sz="2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2" name="TextBox 12"/>
            <p:cNvSpPr txBox="1"/>
            <p:nvPr/>
          </p:nvSpPr>
          <p:spPr>
            <a:xfrm>
              <a:off x="3871682" y="982142"/>
              <a:ext cx="2520280" cy="346249"/>
            </a:xfrm>
            <a:prstGeom prst="rect">
              <a:avLst/>
            </a:prstGeom>
            <a:noFill/>
          </p:spPr>
          <p:txBody>
            <a:bodyPr wrap="square" rtlCol="0">
              <a:spAutoFit/>
            </a:bodyPr>
            <a:lstStyle/>
            <a:p>
              <a:r>
                <a:rPr lang="zh-CN" altLang="en-US" sz="2400"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项目简介</a:t>
              </a:r>
              <a:endParaRPr lang="zh-CN" altLang="en-US" sz="2400"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1" name="组合 40"/>
          <p:cNvGrpSpPr/>
          <p:nvPr/>
        </p:nvGrpSpPr>
        <p:grpSpPr>
          <a:xfrm>
            <a:off x="5916402" y="3437606"/>
            <a:ext cx="4896544" cy="676838"/>
            <a:chOff x="3203848" y="915566"/>
            <a:chExt cx="3672408" cy="507629"/>
          </a:xfrm>
          <a:effectLst>
            <a:outerShdw blurRad="228600" dist="50800" dir="5940000" sx="101000" sy="101000" algn="ctr" rotWithShape="0">
              <a:srgbClr val="000000">
                <a:alpha val="43137"/>
              </a:srgbClr>
            </a:outerShdw>
          </a:effectLst>
        </p:grpSpPr>
        <p:grpSp>
          <p:nvGrpSpPr>
            <p:cNvPr id="42" name="组合 41"/>
            <p:cNvGrpSpPr/>
            <p:nvPr/>
          </p:nvGrpSpPr>
          <p:grpSpPr>
            <a:xfrm>
              <a:off x="3203848" y="915566"/>
              <a:ext cx="3672408" cy="507629"/>
              <a:chOff x="3707904" y="1916539"/>
              <a:chExt cx="3672408" cy="507629"/>
            </a:xfrm>
          </p:grpSpPr>
          <p:grpSp>
            <p:nvGrpSpPr>
              <p:cNvPr id="45" name="Group 23"/>
              <p:cNvGrpSpPr/>
              <p:nvPr/>
            </p:nvGrpSpPr>
            <p:grpSpPr bwMode="auto">
              <a:xfrm>
                <a:off x="3851920" y="1932082"/>
                <a:ext cx="3528392" cy="469236"/>
                <a:chOff x="486" y="2131"/>
                <a:chExt cx="4889" cy="364"/>
              </a:xfrm>
              <a:effectLst>
                <a:outerShdw blurRad="63500" dist="50800" dir="5400000" sx="99000" sy="99000" algn="ctr" rotWithShape="0">
                  <a:srgbClr val="000000">
                    <a:alpha val="43137"/>
                  </a:srgbClr>
                </a:outerShdw>
              </a:effectLst>
            </p:grpSpPr>
            <p:sp>
              <p:nvSpPr>
                <p:cNvPr id="51"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2"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6" name="组合 45"/>
              <p:cNvGrpSpPr/>
              <p:nvPr/>
            </p:nvGrpSpPr>
            <p:grpSpPr>
              <a:xfrm>
                <a:off x="3707904" y="1916539"/>
                <a:ext cx="507629" cy="507629"/>
                <a:chOff x="3707904" y="1916539"/>
                <a:chExt cx="507629" cy="507629"/>
              </a:xfrm>
            </p:grpSpPr>
            <p:grpSp>
              <p:nvGrpSpPr>
                <p:cNvPr id="47" name="组合 46"/>
                <p:cNvGrpSpPr/>
                <p:nvPr/>
              </p:nvGrpSpPr>
              <p:grpSpPr>
                <a:xfrm>
                  <a:off x="3707904" y="1916539"/>
                  <a:ext cx="507629" cy="507629"/>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椭圆 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8" name="流程图: 联系 47"/>
                <p:cNvSpPr/>
                <p:nvPr/>
              </p:nvSpPr>
              <p:spPr>
                <a:xfrm>
                  <a:off x="3750340" y="1958975"/>
                  <a:ext cx="422755" cy="422755"/>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sp>
          <p:nvSpPr>
            <p:cNvPr id="43" name="TextBox 23"/>
            <p:cNvSpPr txBox="1"/>
            <p:nvPr/>
          </p:nvSpPr>
          <p:spPr>
            <a:xfrm>
              <a:off x="3230690" y="965672"/>
              <a:ext cx="465193" cy="392415"/>
            </a:xfrm>
            <a:prstGeom prst="rect">
              <a:avLst/>
            </a:prstGeom>
            <a:noFill/>
          </p:spPr>
          <p:txBody>
            <a:bodyPr wrap="square" rtlCol="0">
              <a:spAutoFit/>
            </a:bodyPr>
            <a:lstStyle/>
            <a:p>
              <a:r>
                <a:rPr lang="en-US" altLang="zh-CN" sz="2800" b="1" dirty="0" smtClean="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02</a:t>
              </a:r>
              <a:endParaRPr lang="zh-CN" altLang="en-US" sz="2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3" name="组合 52"/>
          <p:cNvGrpSpPr/>
          <p:nvPr/>
        </p:nvGrpSpPr>
        <p:grpSpPr>
          <a:xfrm>
            <a:off x="5924100" y="4552833"/>
            <a:ext cx="4896544" cy="676838"/>
            <a:chOff x="3203848" y="915566"/>
            <a:chExt cx="3672408" cy="507629"/>
          </a:xfrm>
          <a:effectLst>
            <a:outerShdw blurRad="228600" dist="50800" dir="5940000" sx="101000" sy="101000" algn="ctr" rotWithShape="0">
              <a:srgbClr val="000000">
                <a:alpha val="43137"/>
              </a:srgbClr>
            </a:outerShdw>
          </a:effectLst>
        </p:grpSpPr>
        <p:grpSp>
          <p:nvGrpSpPr>
            <p:cNvPr id="54" name="组合 53"/>
            <p:cNvGrpSpPr/>
            <p:nvPr/>
          </p:nvGrpSpPr>
          <p:grpSpPr>
            <a:xfrm>
              <a:off x="3203848" y="915566"/>
              <a:ext cx="3672408" cy="507629"/>
              <a:chOff x="3707904" y="1916539"/>
              <a:chExt cx="3672408" cy="507629"/>
            </a:xfrm>
          </p:grpSpPr>
          <p:grpSp>
            <p:nvGrpSpPr>
              <p:cNvPr id="57" name="Group 23"/>
              <p:cNvGrpSpPr/>
              <p:nvPr/>
            </p:nvGrpSpPr>
            <p:grpSpPr bwMode="auto">
              <a:xfrm>
                <a:off x="3851920" y="1932082"/>
                <a:ext cx="3528392" cy="469236"/>
                <a:chOff x="486" y="2131"/>
                <a:chExt cx="4889" cy="364"/>
              </a:xfrm>
              <a:effectLst>
                <a:outerShdw blurRad="63500" dist="50800" dir="5400000" sx="99000" sy="99000" algn="ctr" rotWithShape="0">
                  <a:srgbClr val="000000">
                    <a:alpha val="43137"/>
                  </a:srgbClr>
                </a:outerShdw>
              </a:effectLst>
            </p:grpSpPr>
            <p:sp>
              <p:nvSpPr>
                <p:cNvPr id="63"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4"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8" name="组合 57"/>
              <p:cNvGrpSpPr/>
              <p:nvPr/>
            </p:nvGrpSpPr>
            <p:grpSpPr>
              <a:xfrm>
                <a:off x="3707904" y="1916539"/>
                <a:ext cx="507629" cy="507629"/>
                <a:chOff x="3707904" y="1916539"/>
                <a:chExt cx="507629" cy="507629"/>
              </a:xfrm>
            </p:grpSpPr>
            <p:grpSp>
              <p:nvGrpSpPr>
                <p:cNvPr id="59" name="组合 58"/>
                <p:cNvGrpSpPr/>
                <p:nvPr/>
              </p:nvGrpSpPr>
              <p:grpSpPr>
                <a:xfrm>
                  <a:off x="3707904" y="1916539"/>
                  <a:ext cx="507629" cy="507629"/>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0" name="流程图: 联系 59"/>
                <p:cNvSpPr/>
                <p:nvPr/>
              </p:nvSpPr>
              <p:spPr>
                <a:xfrm>
                  <a:off x="3750340" y="1958975"/>
                  <a:ext cx="422755" cy="422755"/>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sp>
          <p:nvSpPr>
            <p:cNvPr id="55" name="TextBox 35"/>
            <p:cNvSpPr txBox="1"/>
            <p:nvPr/>
          </p:nvSpPr>
          <p:spPr>
            <a:xfrm>
              <a:off x="3230690" y="965672"/>
              <a:ext cx="465193" cy="392415"/>
            </a:xfrm>
            <a:prstGeom prst="rect">
              <a:avLst/>
            </a:prstGeom>
            <a:noFill/>
          </p:spPr>
          <p:txBody>
            <a:bodyPr wrap="square" rtlCol="0">
              <a:spAutoFit/>
            </a:bodyPr>
            <a:lstStyle/>
            <a:p>
              <a:r>
                <a:rPr lang="en-US" altLang="zh-CN" sz="2800" b="1" dirty="0" smtClean="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03</a:t>
              </a:r>
              <a:endParaRPr lang="zh-CN" altLang="en-US" sz="2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65" name="组合 64"/>
          <p:cNvGrpSpPr/>
          <p:nvPr/>
        </p:nvGrpSpPr>
        <p:grpSpPr>
          <a:xfrm>
            <a:off x="5907738" y="5690442"/>
            <a:ext cx="4896544" cy="676838"/>
            <a:chOff x="3203848" y="915566"/>
            <a:chExt cx="3672408" cy="507629"/>
          </a:xfrm>
          <a:effectLst>
            <a:outerShdw blurRad="228600" dist="50800" dir="5940000" sx="101000" sy="101000" algn="ctr" rotWithShape="0">
              <a:srgbClr val="000000">
                <a:alpha val="43137"/>
              </a:srgbClr>
            </a:outerShdw>
          </a:effectLst>
        </p:grpSpPr>
        <p:grpSp>
          <p:nvGrpSpPr>
            <p:cNvPr id="66" name="组合 65"/>
            <p:cNvGrpSpPr/>
            <p:nvPr/>
          </p:nvGrpSpPr>
          <p:grpSpPr>
            <a:xfrm>
              <a:off x="3203848" y="915566"/>
              <a:ext cx="3672408" cy="507629"/>
              <a:chOff x="3707904" y="1916539"/>
              <a:chExt cx="3672408" cy="507629"/>
            </a:xfrm>
          </p:grpSpPr>
          <p:grpSp>
            <p:nvGrpSpPr>
              <p:cNvPr id="69" name="Group 23"/>
              <p:cNvGrpSpPr/>
              <p:nvPr/>
            </p:nvGrpSpPr>
            <p:grpSpPr bwMode="auto">
              <a:xfrm>
                <a:off x="3851920" y="1932082"/>
                <a:ext cx="3528392" cy="469236"/>
                <a:chOff x="486" y="2131"/>
                <a:chExt cx="4889" cy="364"/>
              </a:xfrm>
              <a:effectLst>
                <a:outerShdw blurRad="63500" dist="50800" dir="5400000" sx="99000" sy="99000" algn="ctr" rotWithShape="0">
                  <a:srgbClr val="000000">
                    <a:alpha val="43137"/>
                  </a:srgbClr>
                </a:outerShdw>
              </a:effectLst>
            </p:grpSpPr>
            <p:sp>
              <p:nvSpPr>
                <p:cNvPr id="75"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6"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70" name="组合 69"/>
              <p:cNvGrpSpPr/>
              <p:nvPr/>
            </p:nvGrpSpPr>
            <p:grpSpPr>
              <a:xfrm>
                <a:off x="3707904" y="1916539"/>
                <a:ext cx="507629" cy="507629"/>
                <a:chOff x="3707904" y="1916539"/>
                <a:chExt cx="507629" cy="507629"/>
              </a:xfrm>
            </p:grpSpPr>
            <p:grpSp>
              <p:nvGrpSpPr>
                <p:cNvPr id="71" name="组合 70"/>
                <p:cNvGrpSpPr/>
                <p:nvPr/>
              </p:nvGrpSpPr>
              <p:grpSpPr>
                <a:xfrm>
                  <a:off x="3707904" y="1916539"/>
                  <a:ext cx="507629" cy="507629"/>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2" name="流程图: 联系 71"/>
                <p:cNvSpPr/>
                <p:nvPr/>
              </p:nvSpPr>
              <p:spPr>
                <a:xfrm>
                  <a:off x="3750340" y="1958975"/>
                  <a:ext cx="422755" cy="422755"/>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sp>
          <p:nvSpPr>
            <p:cNvPr id="67" name="TextBox 47"/>
            <p:cNvSpPr txBox="1"/>
            <p:nvPr/>
          </p:nvSpPr>
          <p:spPr>
            <a:xfrm>
              <a:off x="3230690" y="965672"/>
              <a:ext cx="465193" cy="392415"/>
            </a:xfrm>
            <a:prstGeom prst="rect">
              <a:avLst/>
            </a:prstGeom>
            <a:noFill/>
          </p:spPr>
          <p:txBody>
            <a:bodyPr wrap="square" rtlCol="0">
              <a:spAutoFit/>
            </a:bodyPr>
            <a:lstStyle/>
            <a:p>
              <a:r>
                <a:rPr lang="en-US" altLang="zh-CN" sz="2800" b="1" dirty="0" smtClean="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04</a:t>
              </a:r>
              <a:endParaRPr lang="zh-CN" altLang="en-US" sz="13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7" name="文本框 76"/>
          <p:cNvSpPr txBox="1"/>
          <p:nvPr/>
        </p:nvSpPr>
        <p:spPr>
          <a:xfrm>
            <a:off x="8283543" y="2530127"/>
            <a:ext cx="1757212" cy="246221"/>
          </a:xfrm>
          <a:prstGeom prst="rect">
            <a:avLst/>
          </a:prstGeom>
          <a:noFill/>
        </p:spPr>
        <p:txBody>
          <a:bodyPr wrap="none" rtlCol="0">
            <a:spAutoFit/>
          </a:bodyPr>
          <a:lstStyle/>
          <a:p>
            <a:r>
              <a:rPr lang="en-GB" altLang="zh-CN" sz="1000" dirty="0">
                <a:solidFill>
                  <a:schemeClr val="tx1">
                    <a:lumMod val="65000"/>
                    <a:lumOff val="35000"/>
                  </a:schemeClr>
                </a:solidFill>
              </a:rPr>
              <a:t>FILL IN THE TEXT OF THE TITLE</a:t>
            </a:r>
            <a:endParaRPr lang="en-GB" altLang="zh-CN" sz="1000" dirty="0">
              <a:solidFill>
                <a:schemeClr val="tx1">
                  <a:lumMod val="65000"/>
                  <a:lumOff val="35000"/>
                </a:schemeClr>
              </a:solidFill>
            </a:endParaRPr>
          </a:p>
        </p:txBody>
      </p:sp>
      <p:sp>
        <p:nvSpPr>
          <p:cNvPr id="78" name="TextBox 12"/>
          <p:cNvSpPr txBox="1"/>
          <p:nvPr/>
        </p:nvSpPr>
        <p:spPr>
          <a:xfrm>
            <a:off x="6836313" y="3543917"/>
            <a:ext cx="3360373" cy="461665"/>
          </a:xfrm>
          <a:prstGeom prst="rect">
            <a:avLst/>
          </a:prstGeom>
          <a:noFill/>
        </p:spPr>
        <p:txBody>
          <a:bodyPr wrap="square" rtlCol="0">
            <a:spAutoFit/>
          </a:bodyPr>
          <a:lstStyle/>
          <a:p>
            <a:r>
              <a:rPr lang="zh-CN" altLang="en-US" sz="2400" b="1" dirty="0" smtClean="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研发团队</a:t>
            </a:r>
            <a:endParaRPr lang="zh-CN" altLang="en-US" sz="2400"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9" name="文本框 78"/>
          <p:cNvSpPr txBox="1"/>
          <p:nvPr/>
        </p:nvSpPr>
        <p:spPr>
          <a:xfrm>
            <a:off x="8283543" y="3668573"/>
            <a:ext cx="1757212" cy="246221"/>
          </a:xfrm>
          <a:prstGeom prst="rect">
            <a:avLst/>
          </a:prstGeom>
          <a:noFill/>
        </p:spPr>
        <p:txBody>
          <a:bodyPr wrap="none" rtlCol="0">
            <a:spAutoFit/>
          </a:bodyPr>
          <a:lstStyle/>
          <a:p>
            <a:r>
              <a:rPr lang="en-GB" altLang="zh-CN" sz="1000" dirty="0">
                <a:solidFill>
                  <a:schemeClr val="tx1">
                    <a:lumMod val="65000"/>
                    <a:lumOff val="35000"/>
                  </a:schemeClr>
                </a:solidFill>
              </a:rPr>
              <a:t>FILL IN THE TEXT OF THE TITLE</a:t>
            </a:r>
            <a:endParaRPr lang="en-GB" altLang="zh-CN" sz="1000" dirty="0">
              <a:solidFill>
                <a:schemeClr val="tx1">
                  <a:lumMod val="65000"/>
                  <a:lumOff val="35000"/>
                </a:schemeClr>
              </a:solidFill>
            </a:endParaRPr>
          </a:p>
        </p:txBody>
      </p:sp>
      <p:sp>
        <p:nvSpPr>
          <p:cNvPr id="91" name="TextBox 12"/>
          <p:cNvSpPr txBox="1"/>
          <p:nvPr/>
        </p:nvSpPr>
        <p:spPr>
          <a:xfrm>
            <a:off x="6836313" y="4654519"/>
            <a:ext cx="3360373" cy="461665"/>
          </a:xfrm>
          <a:prstGeom prst="rect">
            <a:avLst/>
          </a:prstGeom>
          <a:noFill/>
        </p:spPr>
        <p:txBody>
          <a:bodyPr wrap="square" rtlCol="0">
            <a:spAutoFit/>
          </a:bodyPr>
          <a:lstStyle/>
          <a:p>
            <a:r>
              <a:rPr lang="zh-CN" altLang="en-US" sz="2400" b="1" dirty="0" smtClean="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核心技术</a:t>
            </a:r>
            <a:endParaRPr lang="zh-CN" altLang="en-US" sz="2400"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2" name="TextBox 12"/>
          <p:cNvSpPr txBox="1"/>
          <p:nvPr/>
        </p:nvSpPr>
        <p:spPr>
          <a:xfrm>
            <a:off x="6819009" y="5777703"/>
            <a:ext cx="3360373" cy="461665"/>
          </a:xfrm>
          <a:prstGeom prst="rect">
            <a:avLst/>
          </a:prstGeom>
          <a:noFill/>
        </p:spPr>
        <p:txBody>
          <a:bodyPr wrap="square" rtlCol="0">
            <a:spAutoFit/>
          </a:bodyPr>
          <a:lstStyle/>
          <a:p>
            <a:r>
              <a:rPr lang="zh-CN" altLang="en-US" sz="2400" b="1" dirty="0" smtClean="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运营方案</a:t>
            </a:r>
            <a:endParaRPr lang="zh-CN" altLang="en-US" sz="2400"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3" name="文本框 92"/>
          <p:cNvSpPr txBox="1"/>
          <p:nvPr/>
        </p:nvSpPr>
        <p:spPr>
          <a:xfrm>
            <a:off x="8283543" y="4788700"/>
            <a:ext cx="1757212" cy="246221"/>
          </a:xfrm>
          <a:prstGeom prst="rect">
            <a:avLst/>
          </a:prstGeom>
          <a:noFill/>
        </p:spPr>
        <p:txBody>
          <a:bodyPr wrap="none" rtlCol="0">
            <a:spAutoFit/>
          </a:bodyPr>
          <a:lstStyle/>
          <a:p>
            <a:r>
              <a:rPr lang="en-GB" altLang="zh-CN" sz="1000" dirty="0">
                <a:solidFill>
                  <a:schemeClr val="tx1">
                    <a:lumMod val="65000"/>
                    <a:lumOff val="35000"/>
                  </a:schemeClr>
                </a:solidFill>
              </a:rPr>
              <a:t>FILL IN THE TEXT OF THE TITLE</a:t>
            </a:r>
            <a:endParaRPr lang="en-GB" altLang="zh-CN" sz="1000" dirty="0">
              <a:solidFill>
                <a:schemeClr val="tx1">
                  <a:lumMod val="65000"/>
                  <a:lumOff val="35000"/>
                </a:schemeClr>
              </a:solidFill>
            </a:endParaRPr>
          </a:p>
        </p:txBody>
      </p:sp>
      <p:sp>
        <p:nvSpPr>
          <p:cNvPr id="94" name="文本框 93"/>
          <p:cNvSpPr txBox="1"/>
          <p:nvPr/>
        </p:nvSpPr>
        <p:spPr>
          <a:xfrm>
            <a:off x="8283543" y="5900878"/>
            <a:ext cx="1757212" cy="246221"/>
          </a:xfrm>
          <a:prstGeom prst="rect">
            <a:avLst/>
          </a:prstGeom>
          <a:noFill/>
        </p:spPr>
        <p:txBody>
          <a:bodyPr wrap="none" rtlCol="0">
            <a:spAutoFit/>
          </a:bodyPr>
          <a:lstStyle/>
          <a:p>
            <a:r>
              <a:rPr lang="en-GB" altLang="zh-CN" sz="1000" dirty="0">
                <a:solidFill>
                  <a:schemeClr val="tx1">
                    <a:lumMod val="65000"/>
                    <a:lumOff val="35000"/>
                  </a:schemeClr>
                </a:solidFill>
              </a:rPr>
              <a:t>FILL IN THE TEXT OF THE TITLE</a:t>
            </a:r>
            <a:endParaRPr lang="en-GB" altLang="zh-CN" sz="1000" dirty="0">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1+#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1+#ppt_w/2"/>
                                          </p:val>
                                        </p:tav>
                                        <p:tav tm="100000">
                                          <p:val>
                                            <p:strVal val="#ppt_x"/>
                                          </p:val>
                                        </p:tav>
                                      </p:tavLst>
                                    </p:anim>
                                    <p:anim calcmode="lin" valueType="num">
                                      <p:cBhvr additive="base">
                                        <p:cTn id="19" dur="500" fill="hold"/>
                                        <p:tgtEl>
                                          <p:spTgt spid="41"/>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1+#ppt_w/2"/>
                                          </p:val>
                                        </p:tav>
                                        <p:tav tm="100000">
                                          <p:val>
                                            <p:strVal val="#ppt_x"/>
                                          </p:val>
                                        </p:tav>
                                      </p:tavLst>
                                    </p:anim>
                                    <p:anim calcmode="lin" valueType="num">
                                      <p:cBhvr additive="base">
                                        <p:cTn id="24" dur="500" fill="hold"/>
                                        <p:tgtEl>
                                          <p:spTgt spid="5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additive="base">
                                        <p:cTn id="28" dur="500" fill="hold"/>
                                        <p:tgtEl>
                                          <p:spTgt spid="65"/>
                                        </p:tgtEl>
                                        <p:attrNameLst>
                                          <p:attrName>ppt_x</p:attrName>
                                        </p:attrNameLst>
                                      </p:cBhvr>
                                      <p:tavLst>
                                        <p:tav tm="0">
                                          <p:val>
                                            <p:strVal val="1+#ppt_w/2"/>
                                          </p:val>
                                        </p:tav>
                                        <p:tav tm="100000">
                                          <p:val>
                                            <p:strVal val="#ppt_x"/>
                                          </p:val>
                                        </p:tav>
                                      </p:tavLst>
                                    </p:anim>
                                    <p:anim calcmode="lin" valueType="num">
                                      <p:cBhvr additive="base">
                                        <p:cTn id="29" dur="500" fill="hold"/>
                                        <p:tgtEl>
                                          <p:spTgt spid="65"/>
                                        </p:tgtEl>
                                        <p:attrNameLst>
                                          <p:attrName>ppt_y</p:attrName>
                                        </p:attrNameLst>
                                      </p:cBhvr>
                                      <p:tavLst>
                                        <p:tav tm="0">
                                          <p:val>
                                            <p:strVal val="#ppt_y"/>
                                          </p:val>
                                        </p:tav>
                                        <p:tav tm="100000">
                                          <p:val>
                                            <p:strVal val="#ppt_y"/>
                                          </p:val>
                                        </p:tav>
                                      </p:tavLst>
                                    </p:anim>
                                  </p:childTnLst>
                                </p:cTn>
                              </p:par>
                              <p:par>
                                <p:cTn id="30" presetID="9" presetClass="entr" presetSubtype="0"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dissolve">
                                      <p:cBhvr>
                                        <p:cTn id="32" dur="500"/>
                                        <p:tgtEl>
                                          <p:spTgt spid="77"/>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dissolve">
                                      <p:cBhvr>
                                        <p:cTn id="35" dur="500"/>
                                        <p:tgtEl>
                                          <p:spTgt spid="79"/>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dissolve">
                                      <p:cBhvr>
                                        <p:cTn id="38" dur="500"/>
                                        <p:tgtEl>
                                          <p:spTgt spid="93"/>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dissolve">
                                      <p:cBhvr>
                                        <p:cTn id="41"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7" grpId="0"/>
      <p:bldP spid="79" grpId="0"/>
      <p:bldP spid="93" grpId="0"/>
      <p:bldP spid="9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313443" y="390525"/>
            <a:ext cx="11565114" cy="6076471"/>
          </a:xfrm>
          <a:custGeom>
            <a:avLst/>
            <a:gdLst>
              <a:gd name="connsiteX0" fmla="*/ 593657 w 11565114"/>
              <a:gd name="connsiteY0" fmla="*/ 0 h 6076471"/>
              <a:gd name="connsiteX1" fmla="*/ 10971457 w 11565114"/>
              <a:gd name="connsiteY1" fmla="*/ 0 h 6076471"/>
              <a:gd name="connsiteX2" fmla="*/ 11565114 w 11565114"/>
              <a:gd name="connsiteY2" fmla="*/ 593657 h 6076471"/>
              <a:gd name="connsiteX3" fmla="*/ 11565114 w 11565114"/>
              <a:gd name="connsiteY3" fmla="*/ 2968214 h 6076471"/>
              <a:gd name="connsiteX4" fmla="*/ 11558055 w 11565114"/>
              <a:gd name="connsiteY4" fmla="*/ 3038236 h 6076471"/>
              <a:gd name="connsiteX5" fmla="*/ 11565114 w 11565114"/>
              <a:gd name="connsiteY5" fmla="*/ 3108257 h 6076471"/>
              <a:gd name="connsiteX6" fmla="*/ 11565114 w 11565114"/>
              <a:gd name="connsiteY6" fmla="*/ 5482814 h 6076471"/>
              <a:gd name="connsiteX7" fmla="*/ 10971457 w 11565114"/>
              <a:gd name="connsiteY7" fmla="*/ 6076471 h 6076471"/>
              <a:gd name="connsiteX8" fmla="*/ 593657 w 11565114"/>
              <a:gd name="connsiteY8" fmla="*/ 6076471 h 6076471"/>
              <a:gd name="connsiteX9" fmla="*/ 0 w 11565114"/>
              <a:gd name="connsiteY9" fmla="*/ 5482814 h 6076471"/>
              <a:gd name="connsiteX10" fmla="*/ 0 w 11565114"/>
              <a:gd name="connsiteY10" fmla="*/ 3108257 h 6076471"/>
              <a:gd name="connsiteX11" fmla="*/ 7059 w 11565114"/>
              <a:gd name="connsiteY11" fmla="*/ 3038236 h 6076471"/>
              <a:gd name="connsiteX12" fmla="*/ 0 w 11565114"/>
              <a:gd name="connsiteY12" fmla="*/ 2968214 h 6076471"/>
              <a:gd name="connsiteX13" fmla="*/ 0 w 11565114"/>
              <a:gd name="connsiteY13" fmla="*/ 593657 h 6076471"/>
              <a:gd name="connsiteX14" fmla="*/ 593657 w 11565114"/>
              <a:gd name="connsiteY14" fmla="*/ 0 h 6076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565114" h="6076471">
                <a:moveTo>
                  <a:pt x="593657" y="0"/>
                </a:moveTo>
                <a:lnTo>
                  <a:pt x="10971457" y="0"/>
                </a:lnTo>
                <a:cubicBezTo>
                  <a:pt x="11299325" y="0"/>
                  <a:pt x="11565114" y="265789"/>
                  <a:pt x="11565114" y="593657"/>
                </a:cubicBezTo>
                <a:lnTo>
                  <a:pt x="11565114" y="2968214"/>
                </a:lnTo>
                <a:lnTo>
                  <a:pt x="11558055" y="3038236"/>
                </a:lnTo>
                <a:lnTo>
                  <a:pt x="11565114" y="3108257"/>
                </a:lnTo>
                <a:lnTo>
                  <a:pt x="11565114" y="5482814"/>
                </a:lnTo>
                <a:cubicBezTo>
                  <a:pt x="11565114" y="5810682"/>
                  <a:pt x="11299325" y="6076471"/>
                  <a:pt x="10971457" y="6076471"/>
                </a:cubicBezTo>
                <a:lnTo>
                  <a:pt x="593657" y="6076471"/>
                </a:lnTo>
                <a:cubicBezTo>
                  <a:pt x="265789" y="6076471"/>
                  <a:pt x="0" y="5810682"/>
                  <a:pt x="0" y="5482814"/>
                </a:cubicBezTo>
                <a:lnTo>
                  <a:pt x="0" y="3108257"/>
                </a:lnTo>
                <a:lnTo>
                  <a:pt x="7059" y="3038236"/>
                </a:lnTo>
                <a:lnTo>
                  <a:pt x="0" y="2968214"/>
                </a:lnTo>
                <a:lnTo>
                  <a:pt x="0" y="593657"/>
                </a:lnTo>
                <a:cubicBezTo>
                  <a:pt x="0" y="265789"/>
                  <a:pt x="265789" y="0"/>
                  <a:pt x="593657" y="0"/>
                </a:cubicBezTo>
                <a:close/>
              </a:path>
            </a:pathLst>
          </a:cu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5400000">
            <a:off x="-640110" y="3371408"/>
            <a:ext cx="2022287" cy="115182"/>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10809823" y="3371409"/>
            <a:ext cx="2022287" cy="115182"/>
          </a:xfrm>
          <a:prstGeom prst="rect">
            <a:avLst/>
          </a:prstGeom>
          <a:solidFill>
            <a:srgbClr val="BD3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23"/>
          <p:cNvGrpSpPr/>
          <p:nvPr/>
        </p:nvGrpSpPr>
        <p:grpSpPr bwMode="auto">
          <a:xfrm>
            <a:off x="4205875" y="2078290"/>
            <a:ext cx="3780250" cy="1093535"/>
            <a:chOff x="486" y="2131"/>
            <a:chExt cx="4889" cy="364"/>
          </a:xfrm>
          <a:effectLst>
            <a:outerShdw blurRad="63500" dist="50800" dir="5400000" sx="99000" sy="99000" algn="ctr" rotWithShape="0">
              <a:srgbClr val="000000">
                <a:alpha val="43137"/>
              </a:srgbClr>
            </a:outerShdw>
          </a:effectLst>
        </p:grpSpPr>
        <p:sp>
          <p:nvSpPr>
            <p:cNvPr id="20"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defTabSz="1219200">
                <a:defRPr/>
              </a:pPr>
              <a:endParaRPr lang="zh-CN" altLang="zh-CN" sz="2400" kern="0">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TextBox 12"/>
          <p:cNvSpPr txBox="1"/>
          <p:nvPr/>
        </p:nvSpPr>
        <p:spPr>
          <a:xfrm>
            <a:off x="4046037" y="3429000"/>
            <a:ext cx="4099925" cy="1107996"/>
          </a:xfrm>
          <a:prstGeom prst="rect">
            <a:avLst/>
          </a:prstGeom>
          <a:noFill/>
        </p:spPr>
        <p:txBody>
          <a:bodyPr wrap="square" rtlCol="0">
            <a:spAutoFit/>
          </a:bodyPr>
          <a:lstStyle/>
          <a:p>
            <a:pPr algn="dist"/>
            <a:r>
              <a:rPr lang="zh-CN" altLang="en-US" sz="6600" b="1" dirty="0">
                <a:solidFill>
                  <a:srgbClr val="FEFEFE"/>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项目简介</a:t>
            </a:r>
            <a:endParaRPr lang="zh-CN" altLang="en-US" sz="6600" b="1" dirty="0">
              <a:solidFill>
                <a:srgbClr val="FEFEFE"/>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TextBox 12"/>
          <p:cNvSpPr txBox="1"/>
          <p:nvPr/>
        </p:nvSpPr>
        <p:spPr>
          <a:xfrm>
            <a:off x="4789762" y="2271114"/>
            <a:ext cx="2612476" cy="707886"/>
          </a:xfrm>
          <a:prstGeom prst="rect">
            <a:avLst/>
          </a:prstGeom>
          <a:noFill/>
        </p:spPr>
        <p:txBody>
          <a:bodyPr wrap="square" rtlCol="0">
            <a:spAutoFit/>
          </a:bodyPr>
          <a:lstStyle/>
          <a:p>
            <a:pPr algn="dist"/>
            <a:r>
              <a:rPr lang="en-US" altLang="zh-CN" sz="4000" b="1" dirty="0" smtClean="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PART 01</a:t>
            </a:r>
            <a:endParaRPr lang="zh-CN" altLang="en-US" sz="4000" b="1"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文本框 22"/>
          <p:cNvSpPr txBox="1"/>
          <p:nvPr/>
        </p:nvSpPr>
        <p:spPr>
          <a:xfrm>
            <a:off x="3632334" y="4668901"/>
            <a:ext cx="4927329" cy="656205"/>
          </a:xfrm>
          <a:prstGeom prst="rect">
            <a:avLst/>
          </a:prstGeom>
          <a:noFill/>
        </p:spPr>
        <p:txBody>
          <a:bodyPr wrap="square" rtlCol="0">
            <a:spAutoFit/>
          </a:bodyPr>
          <a:lstStyle/>
          <a:p>
            <a:pPr algn="ctr">
              <a:lnSpc>
                <a:spcPct val="120000"/>
              </a:lnSpc>
            </a:pPr>
            <a:r>
              <a:rPr lang="en-GB" altLang="zh-CN" sz="1050" dirty="0">
                <a:solidFill>
                  <a:schemeClr val="bg1"/>
                </a:solidFill>
              </a:rPr>
              <a:t>your content is entered here, or by copying your text, select paste in this box and choose to retain only text. your content is typed here, or by copying your text, select paste in this box.</a:t>
            </a:r>
            <a:endParaRPr lang="en-GB" altLang="zh-CN" sz="105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圆角矩形 2"/>
          <p:cNvSpPr/>
          <p:nvPr/>
        </p:nvSpPr>
        <p:spPr>
          <a:xfrm>
            <a:off x="838091" y="3045719"/>
            <a:ext cx="3264363" cy="3167591"/>
          </a:xfrm>
          <a:prstGeom prst="roundRect">
            <a:avLst/>
          </a:prstGeom>
          <a:noFill/>
          <a:ln w="12700">
            <a:solidFill>
              <a:srgbClr val="222F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圆角矩形 4"/>
          <p:cNvSpPr/>
          <p:nvPr/>
        </p:nvSpPr>
        <p:spPr>
          <a:xfrm>
            <a:off x="4461851" y="3045718"/>
            <a:ext cx="3264363" cy="3167591"/>
          </a:xfrm>
          <a:prstGeom prst="roundRect">
            <a:avLst/>
          </a:prstGeom>
          <a:noFill/>
          <a:ln w="12700">
            <a:solidFill>
              <a:srgbClr val="222F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圆角矩形 5"/>
          <p:cNvSpPr/>
          <p:nvPr/>
        </p:nvSpPr>
        <p:spPr>
          <a:xfrm>
            <a:off x="8107369" y="3045717"/>
            <a:ext cx="3264363" cy="3167591"/>
          </a:xfrm>
          <a:prstGeom prst="roundRect">
            <a:avLst/>
          </a:prstGeom>
          <a:noFill/>
          <a:ln w="12700">
            <a:solidFill>
              <a:srgbClr val="222F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6"/>
          <p:cNvSpPr txBox="1"/>
          <p:nvPr/>
        </p:nvSpPr>
        <p:spPr>
          <a:xfrm>
            <a:off x="1190289" y="3773027"/>
            <a:ext cx="2592288" cy="2133405"/>
          </a:xfrm>
          <a:prstGeom prst="rect">
            <a:avLst/>
          </a:prstGeom>
          <a:noFill/>
        </p:spPr>
        <p:txBody>
          <a:bodyPr wrap="square" lIns="0" tIns="0" rIns="0" bIns="0" rtlCol="0">
            <a:spAutoFit/>
          </a:bodyPr>
          <a:lstStyle/>
          <a:p>
            <a:pPr>
              <a:lnSpc>
                <a:spcPct val="130000"/>
              </a:lnSpc>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nSpc>
                <a:spcPct val="130000"/>
              </a:lnSpc>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a:t>
            </a:r>
            <a:endParaRPr lang="zh-CN" altLang="en-US" sz="2135" b="1" dirty="0">
              <a:solidFill>
                <a:schemeClr val="accent6"/>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nvGrpSpPr>
        <p:grpSpPr>
          <a:xfrm>
            <a:off x="1477779" y="1536543"/>
            <a:ext cx="1929923" cy="1929923"/>
            <a:chOff x="1108334" y="1152407"/>
            <a:chExt cx="1447442" cy="1447442"/>
          </a:xfrm>
        </p:grpSpPr>
        <p:grpSp>
          <p:nvGrpSpPr>
            <p:cNvPr id="9" name="组合 8"/>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流程图: 联系 9"/>
            <p:cNvSpPr/>
            <p:nvPr/>
          </p:nvSpPr>
          <p:spPr>
            <a:xfrm>
              <a:off x="1210536" y="1254609"/>
              <a:ext cx="1243037" cy="1243037"/>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TextBox 12"/>
          <p:cNvSpPr txBox="1"/>
          <p:nvPr/>
        </p:nvSpPr>
        <p:spPr>
          <a:xfrm>
            <a:off x="4797888" y="3765502"/>
            <a:ext cx="2592288" cy="2133405"/>
          </a:xfrm>
          <a:prstGeom prst="rect">
            <a:avLst/>
          </a:prstGeom>
          <a:noFill/>
        </p:spPr>
        <p:txBody>
          <a:bodyPr wrap="square" lIns="0" tIns="0" rIns="0" bIns="0" rtlCol="0">
            <a:spAutoFit/>
          </a:bodyPr>
          <a:lstStyle/>
          <a:p>
            <a:pPr>
              <a:lnSpc>
                <a:spcPct val="130000"/>
              </a:lnSpc>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nSpc>
                <a:spcPct val="130000"/>
              </a:lnSpc>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a:t>
            </a:r>
            <a:endParaRPr lang="zh-CN" altLang="en-US" sz="2135" b="1" dirty="0">
              <a:solidFill>
                <a:schemeClr val="accent6"/>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TextBox 13"/>
          <p:cNvSpPr txBox="1"/>
          <p:nvPr/>
        </p:nvSpPr>
        <p:spPr>
          <a:xfrm>
            <a:off x="8443407" y="3774670"/>
            <a:ext cx="2592288" cy="2133405"/>
          </a:xfrm>
          <a:prstGeom prst="rect">
            <a:avLst/>
          </a:prstGeom>
          <a:noFill/>
        </p:spPr>
        <p:txBody>
          <a:bodyPr wrap="square" lIns="0" tIns="0" rIns="0" bIns="0" rtlCol="0">
            <a:spAutoFit/>
          </a:bodyPr>
          <a:lstStyle/>
          <a:p>
            <a:pPr>
              <a:lnSpc>
                <a:spcPct val="130000"/>
              </a:lnSpc>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nSpc>
                <a:spcPct val="130000"/>
              </a:lnSpc>
            </a:pPr>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a:t>
            </a:r>
            <a:endParaRPr lang="zh-CN" altLang="en-US" sz="2135" b="1" dirty="0">
              <a:solidFill>
                <a:schemeClr val="accent6"/>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矩形 14"/>
          <p:cNvSpPr/>
          <p:nvPr/>
        </p:nvSpPr>
        <p:spPr>
          <a:xfrm>
            <a:off x="1721440" y="2297096"/>
            <a:ext cx="1415772" cy="461665"/>
          </a:xfrm>
          <a:prstGeom prst="rect">
            <a:avLst/>
          </a:prstGeom>
        </p:spPr>
        <p:txBody>
          <a:bodyPr wrap="none">
            <a:spAutoFit/>
          </a:bodyPr>
          <a:lstStyle/>
          <a:p>
            <a:r>
              <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文字内容</a:t>
            </a:r>
            <a:endPar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椭圆 15"/>
          <p:cNvSpPr/>
          <p:nvPr/>
        </p:nvSpPr>
        <p:spPr>
          <a:xfrm>
            <a:off x="2949895" y="2796845"/>
            <a:ext cx="497747" cy="497747"/>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7" name="组合 16"/>
          <p:cNvGrpSpPr/>
          <p:nvPr/>
        </p:nvGrpSpPr>
        <p:grpSpPr>
          <a:xfrm>
            <a:off x="5129071" y="1595088"/>
            <a:ext cx="1929923" cy="1929923"/>
            <a:chOff x="3846803" y="1196316"/>
            <a:chExt cx="1447442" cy="1447442"/>
          </a:xfrm>
        </p:grpSpPr>
        <p:grpSp>
          <p:nvGrpSpPr>
            <p:cNvPr id="18" name="组合 17"/>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9" name="流程图: 联系 18"/>
            <p:cNvSpPr/>
            <p:nvPr/>
          </p:nvSpPr>
          <p:spPr>
            <a:xfrm>
              <a:off x="3960658" y="1298518"/>
              <a:ext cx="1243037" cy="1243037"/>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2" name="椭圆 21"/>
          <p:cNvSpPr/>
          <p:nvPr/>
        </p:nvSpPr>
        <p:spPr>
          <a:xfrm>
            <a:off x="6672064" y="2796845"/>
            <a:ext cx="497747" cy="497747"/>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矩形 22"/>
          <p:cNvSpPr/>
          <p:nvPr/>
        </p:nvSpPr>
        <p:spPr>
          <a:xfrm>
            <a:off x="5355368" y="2297096"/>
            <a:ext cx="1415772" cy="461665"/>
          </a:xfrm>
          <a:prstGeom prst="rect">
            <a:avLst/>
          </a:prstGeom>
        </p:spPr>
        <p:txBody>
          <a:bodyPr wrap="none">
            <a:spAutoFit/>
          </a:bodyPr>
          <a:lstStyle/>
          <a:p>
            <a:r>
              <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文字内容</a:t>
            </a:r>
            <a:endPar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4" name="组合 23"/>
          <p:cNvGrpSpPr/>
          <p:nvPr/>
        </p:nvGrpSpPr>
        <p:grpSpPr>
          <a:xfrm>
            <a:off x="8774589" y="1536543"/>
            <a:ext cx="1929923" cy="1929923"/>
            <a:chOff x="6580942" y="1152407"/>
            <a:chExt cx="1447442" cy="1447442"/>
          </a:xfrm>
        </p:grpSpPr>
        <p:grpSp>
          <p:nvGrpSpPr>
            <p:cNvPr id="25" name="组合 24"/>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6" name="流程图: 联系 25"/>
            <p:cNvSpPr/>
            <p:nvPr/>
          </p:nvSpPr>
          <p:spPr>
            <a:xfrm>
              <a:off x="6683970" y="1254609"/>
              <a:ext cx="1243037" cy="1243037"/>
            </a:xfrm>
            <a:prstGeom prst="flowChartConnector">
              <a:avLst/>
            </a:prstGeom>
            <a:solidFill>
              <a:srgbClr val="222F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9" name="椭圆 28"/>
          <p:cNvSpPr/>
          <p:nvPr/>
        </p:nvSpPr>
        <p:spPr>
          <a:xfrm>
            <a:off x="10320469" y="2796845"/>
            <a:ext cx="497747" cy="497747"/>
          </a:xfrm>
          <a:prstGeom prst="ellipse">
            <a:avLst/>
          </a:prstGeom>
          <a:solidFill>
            <a:srgbClr val="222F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sz="2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0" name="矩形 29"/>
          <p:cNvSpPr/>
          <p:nvPr/>
        </p:nvSpPr>
        <p:spPr>
          <a:xfrm>
            <a:off x="9000887" y="2297096"/>
            <a:ext cx="1415772" cy="461665"/>
          </a:xfrm>
          <a:prstGeom prst="rect">
            <a:avLst/>
          </a:prstGeom>
        </p:spPr>
        <p:txBody>
          <a:bodyPr wrap="none">
            <a:spAutoFit/>
          </a:bodyPr>
          <a:lstStyle/>
          <a:p>
            <a:r>
              <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文字内容</a:t>
            </a:r>
            <a:endParaRPr lang="zh-CN" altLang="en-US" sz="24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2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53" presetClass="entr" presetSubtype="16"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childTnLst>
                          </p:cTn>
                        </p:par>
                        <p:par>
                          <p:cTn id="39" fill="hold">
                            <p:stCondLst>
                              <p:cond delay="2000"/>
                            </p:stCondLst>
                            <p:childTnLst>
                              <p:par>
                                <p:cTn id="40" presetID="16" presetClass="entr" presetSubtype="37"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par>
                                <p:cTn id="43" presetID="16" presetClass="entr" presetSubtype="37"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outVertical)">
                                      <p:cBhvr>
                                        <p:cTn id="45" dur="500"/>
                                        <p:tgtEl>
                                          <p:spTgt spid="15"/>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outVertical)">
                                      <p:cBhvr>
                                        <p:cTn id="48" dur="500"/>
                                        <p:tgtEl>
                                          <p:spTgt spid="30"/>
                                        </p:tgtEl>
                                      </p:cBhvr>
                                    </p:animEffect>
                                  </p:childTnLst>
                                </p:cTn>
                              </p:par>
                            </p:childTnLst>
                          </p:cTn>
                        </p:par>
                        <p:par>
                          <p:cTn id="49" fill="hold">
                            <p:stCondLst>
                              <p:cond delay="2500"/>
                            </p:stCondLst>
                            <p:childTnLst>
                              <p:par>
                                <p:cTn id="50" presetID="21" presetClass="entr" presetSubtype="1"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heel(1)">
                                      <p:cBhvr>
                                        <p:cTn id="52" dur="800"/>
                                        <p:tgtEl>
                                          <p:spTgt spid="3"/>
                                        </p:tgtEl>
                                      </p:cBhvr>
                                    </p:animEffect>
                                  </p:childTnLst>
                                </p:cTn>
                              </p:par>
                              <p:par>
                                <p:cTn id="53" presetID="21" presetClass="entr" presetSubtype="1" fill="hold" grpId="0" nodeType="withEffect">
                                  <p:stCondLst>
                                    <p:cond delay="200"/>
                                  </p:stCondLst>
                                  <p:childTnLst>
                                    <p:set>
                                      <p:cBhvr>
                                        <p:cTn id="54" dur="1" fill="hold">
                                          <p:stCondLst>
                                            <p:cond delay="0"/>
                                          </p:stCondLst>
                                        </p:cTn>
                                        <p:tgtEl>
                                          <p:spTgt spid="5"/>
                                        </p:tgtEl>
                                        <p:attrNameLst>
                                          <p:attrName>style.visibility</p:attrName>
                                        </p:attrNameLst>
                                      </p:cBhvr>
                                      <p:to>
                                        <p:strVal val="visible"/>
                                      </p:to>
                                    </p:set>
                                    <p:animEffect transition="in" filter="wheel(1)">
                                      <p:cBhvr>
                                        <p:cTn id="55" dur="800"/>
                                        <p:tgtEl>
                                          <p:spTgt spid="5"/>
                                        </p:tgtEl>
                                      </p:cBhvr>
                                    </p:animEffect>
                                  </p:childTnLst>
                                </p:cTn>
                              </p:par>
                              <p:par>
                                <p:cTn id="56" presetID="21" presetClass="entr" presetSubtype="1" fill="hold" grpId="0" nodeType="withEffect">
                                  <p:stCondLst>
                                    <p:cond delay="400"/>
                                  </p:stCondLst>
                                  <p:childTnLst>
                                    <p:set>
                                      <p:cBhvr>
                                        <p:cTn id="57" dur="1" fill="hold">
                                          <p:stCondLst>
                                            <p:cond delay="0"/>
                                          </p:stCondLst>
                                        </p:cTn>
                                        <p:tgtEl>
                                          <p:spTgt spid="6"/>
                                        </p:tgtEl>
                                        <p:attrNameLst>
                                          <p:attrName>style.visibility</p:attrName>
                                        </p:attrNameLst>
                                      </p:cBhvr>
                                      <p:to>
                                        <p:strVal val="visible"/>
                                      </p:to>
                                    </p:set>
                                    <p:animEffect transition="in" filter="wheel(1)">
                                      <p:cBhvr>
                                        <p:cTn id="58" dur="800"/>
                                        <p:tgtEl>
                                          <p:spTgt spid="6"/>
                                        </p:tgtEl>
                                      </p:cBhvr>
                                    </p:animEffect>
                                  </p:childTnLst>
                                </p:cTn>
                              </p:par>
                            </p:childTnLst>
                          </p:cTn>
                        </p:par>
                        <p:par>
                          <p:cTn id="59" fill="hold">
                            <p:stCondLst>
                              <p:cond delay="350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7"/>
                                        </p:tgtEl>
                                        <p:attrNameLst>
                                          <p:attrName>style.visibility</p:attrName>
                                        </p:attrNameLst>
                                      </p:cBhvr>
                                      <p:to>
                                        <p:strVal val="visible"/>
                                      </p:to>
                                    </p:set>
                                    <p:animEffect transition="in" filter="wipe(left)">
                                      <p:cBhvr>
                                        <p:cTn id="62" dur="50"/>
                                        <p:tgtEl>
                                          <p:spTgt spid="7"/>
                                        </p:tgtEl>
                                      </p:cBhvr>
                                    </p:animEffect>
                                  </p:childTnLst>
                                </p:cTn>
                              </p:par>
                              <p:par>
                                <p:cTn id="63" presetID="36" presetClass="emph" presetSubtype="0" fill="hold" grpId="1" nodeType="withEffect">
                                  <p:stCondLst>
                                    <p:cond delay="0"/>
                                  </p:stCondLst>
                                  <p:iterate type="lt">
                                    <p:tmPct val="30000"/>
                                  </p:iterate>
                                  <p:childTnLst>
                                    <p:animScale>
                                      <p:cBhvr>
                                        <p:cTn id="64" dur="25" autoRev="1" fill="hold">
                                          <p:stCondLst>
                                            <p:cond delay="0"/>
                                          </p:stCondLst>
                                        </p:cTn>
                                        <p:tgtEl>
                                          <p:spTgt spid="7"/>
                                        </p:tgtEl>
                                      </p:cBhvr>
                                      <p:to x="80000" y="100000"/>
                                    </p:animScale>
                                    <p:anim by="(#ppt_w*0.10)" calcmode="lin" valueType="num">
                                      <p:cBhvr>
                                        <p:cTn id="65" dur="25" autoRev="1" fill="hold">
                                          <p:stCondLst>
                                            <p:cond delay="0"/>
                                          </p:stCondLst>
                                        </p:cTn>
                                        <p:tgtEl>
                                          <p:spTgt spid="7"/>
                                        </p:tgtEl>
                                        <p:attrNameLst>
                                          <p:attrName>ppt_x</p:attrName>
                                        </p:attrNameLst>
                                      </p:cBhvr>
                                    </p:anim>
                                    <p:anim by="(-#ppt_w*0.10)" calcmode="lin" valueType="num">
                                      <p:cBhvr>
                                        <p:cTn id="66" dur="25" autoRev="1" fill="hold">
                                          <p:stCondLst>
                                            <p:cond delay="0"/>
                                          </p:stCondLst>
                                        </p:cTn>
                                        <p:tgtEl>
                                          <p:spTgt spid="7"/>
                                        </p:tgtEl>
                                        <p:attrNameLst>
                                          <p:attrName>ppt_y</p:attrName>
                                        </p:attrNameLst>
                                      </p:cBhvr>
                                    </p:anim>
                                    <p:animRot by="-480000">
                                      <p:cBhvr>
                                        <p:cTn id="67" dur="25" autoRev="1" fill="hold">
                                          <p:stCondLst>
                                            <p:cond delay="0"/>
                                          </p:stCondLst>
                                        </p:cTn>
                                        <p:tgtEl>
                                          <p:spTgt spid="7"/>
                                        </p:tgtEl>
                                        <p:attrNameLst>
                                          <p:attrName>r</p:attrName>
                                        </p:attrNameLst>
                                      </p:cBhvr>
                                    </p:animRot>
                                  </p:childTnLst>
                                </p:cTn>
                              </p:par>
                              <p:par>
                                <p:cTn id="68" presetID="22" presetClass="entr" presetSubtype="8" fill="hold" grpId="0" nodeType="withEffect">
                                  <p:stCondLst>
                                    <p:cond delay="500"/>
                                  </p:stCondLst>
                                  <p:iterate type="lt">
                                    <p:tmPct val="30000"/>
                                  </p:iterate>
                                  <p:childTnLst>
                                    <p:set>
                                      <p:cBhvr>
                                        <p:cTn id="69" dur="1" fill="hold">
                                          <p:stCondLst>
                                            <p:cond delay="0"/>
                                          </p:stCondLst>
                                        </p:cTn>
                                        <p:tgtEl>
                                          <p:spTgt spid="13"/>
                                        </p:tgtEl>
                                        <p:attrNameLst>
                                          <p:attrName>style.visibility</p:attrName>
                                        </p:attrNameLst>
                                      </p:cBhvr>
                                      <p:to>
                                        <p:strVal val="visible"/>
                                      </p:to>
                                    </p:set>
                                    <p:animEffect transition="in" filter="wipe(left)">
                                      <p:cBhvr>
                                        <p:cTn id="70" dur="50"/>
                                        <p:tgtEl>
                                          <p:spTgt spid="13"/>
                                        </p:tgtEl>
                                      </p:cBhvr>
                                    </p:animEffect>
                                  </p:childTnLst>
                                </p:cTn>
                              </p:par>
                              <p:par>
                                <p:cTn id="71" presetID="36" presetClass="emph" presetSubtype="0" fill="hold" grpId="1" nodeType="withEffect">
                                  <p:stCondLst>
                                    <p:cond delay="500"/>
                                  </p:stCondLst>
                                  <p:iterate type="lt">
                                    <p:tmPct val="30000"/>
                                  </p:iterate>
                                  <p:childTnLst>
                                    <p:animScale>
                                      <p:cBhvr>
                                        <p:cTn id="72" dur="25" autoRev="1" fill="hold">
                                          <p:stCondLst>
                                            <p:cond delay="0"/>
                                          </p:stCondLst>
                                        </p:cTn>
                                        <p:tgtEl>
                                          <p:spTgt spid="13"/>
                                        </p:tgtEl>
                                      </p:cBhvr>
                                      <p:to x="80000" y="100000"/>
                                    </p:animScale>
                                    <p:anim by="(#ppt_w*0.10)" calcmode="lin" valueType="num">
                                      <p:cBhvr>
                                        <p:cTn id="73" dur="25" autoRev="1" fill="hold">
                                          <p:stCondLst>
                                            <p:cond delay="0"/>
                                          </p:stCondLst>
                                        </p:cTn>
                                        <p:tgtEl>
                                          <p:spTgt spid="13"/>
                                        </p:tgtEl>
                                        <p:attrNameLst>
                                          <p:attrName>ppt_x</p:attrName>
                                        </p:attrNameLst>
                                      </p:cBhvr>
                                    </p:anim>
                                    <p:anim by="(-#ppt_w*0.10)" calcmode="lin" valueType="num">
                                      <p:cBhvr>
                                        <p:cTn id="74" dur="25" autoRev="1" fill="hold">
                                          <p:stCondLst>
                                            <p:cond delay="0"/>
                                          </p:stCondLst>
                                        </p:cTn>
                                        <p:tgtEl>
                                          <p:spTgt spid="13"/>
                                        </p:tgtEl>
                                        <p:attrNameLst>
                                          <p:attrName>ppt_y</p:attrName>
                                        </p:attrNameLst>
                                      </p:cBhvr>
                                    </p:anim>
                                    <p:animRot by="-480000">
                                      <p:cBhvr>
                                        <p:cTn id="75" dur="25" autoRev="1" fill="hold">
                                          <p:stCondLst>
                                            <p:cond delay="0"/>
                                          </p:stCondLst>
                                        </p:cTn>
                                        <p:tgtEl>
                                          <p:spTgt spid="13"/>
                                        </p:tgtEl>
                                        <p:attrNameLst>
                                          <p:attrName>r</p:attrName>
                                        </p:attrNameLst>
                                      </p:cBhvr>
                                    </p:animRot>
                                  </p:childTnLst>
                                </p:cTn>
                              </p:par>
                              <p:par>
                                <p:cTn id="76" presetID="22" presetClass="entr" presetSubtype="8" fill="hold" grpId="0" nodeType="withEffect">
                                  <p:stCondLst>
                                    <p:cond delay="1000"/>
                                  </p:stCondLst>
                                  <p:iterate type="lt">
                                    <p:tmPct val="30000"/>
                                  </p:iterate>
                                  <p:childTnLst>
                                    <p:set>
                                      <p:cBhvr>
                                        <p:cTn id="77" dur="1" fill="hold">
                                          <p:stCondLst>
                                            <p:cond delay="0"/>
                                          </p:stCondLst>
                                        </p:cTn>
                                        <p:tgtEl>
                                          <p:spTgt spid="14"/>
                                        </p:tgtEl>
                                        <p:attrNameLst>
                                          <p:attrName>style.visibility</p:attrName>
                                        </p:attrNameLst>
                                      </p:cBhvr>
                                      <p:to>
                                        <p:strVal val="visible"/>
                                      </p:to>
                                    </p:set>
                                    <p:animEffect transition="in" filter="wipe(left)">
                                      <p:cBhvr>
                                        <p:cTn id="78" dur="50"/>
                                        <p:tgtEl>
                                          <p:spTgt spid="14"/>
                                        </p:tgtEl>
                                      </p:cBhvr>
                                    </p:animEffect>
                                  </p:childTnLst>
                                </p:cTn>
                              </p:par>
                              <p:par>
                                <p:cTn id="79" presetID="36" presetClass="emph" presetSubtype="0" fill="hold" grpId="1" nodeType="withEffect">
                                  <p:stCondLst>
                                    <p:cond delay="1000"/>
                                  </p:stCondLst>
                                  <p:iterate type="lt">
                                    <p:tmPct val="30000"/>
                                  </p:iterate>
                                  <p:childTnLst>
                                    <p:animScale>
                                      <p:cBhvr>
                                        <p:cTn id="80" dur="25" autoRev="1" fill="hold">
                                          <p:stCondLst>
                                            <p:cond delay="0"/>
                                          </p:stCondLst>
                                        </p:cTn>
                                        <p:tgtEl>
                                          <p:spTgt spid="14"/>
                                        </p:tgtEl>
                                      </p:cBhvr>
                                      <p:to x="80000" y="100000"/>
                                    </p:animScale>
                                    <p:anim by="(#ppt_w*0.10)" calcmode="lin" valueType="num">
                                      <p:cBhvr>
                                        <p:cTn id="81" dur="25" autoRev="1" fill="hold">
                                          <p:stCondLst>
                                            <p:cond delay="0"/>
                                          </p:stCondLst>
                                        </p:cTn>
                                        <p:tgtEl>
                                          <p:spTgt spid="14"/>
                                        </p:tgtEl>
                                        <p:attrNameLst>
                                          <p:attrName>ppt_x</p:attrName>
                                        </p:attrNameLst>
                                      </p:cBhvr>
                                    </p:anim>
                                    <p:anim by="(-#ppt_w*0.10)" calcmode="lin" valueType="num">
                                      <p:cBhvr>
                                        <p:cTn id="82" dur="25" autoRev="1" fill="hold">
                                          <p:stCondLst>
                                            <p:cond delay="0"/>
                                          </p:stCondLst>
                                        </p:cTn>
                                        <p:tgtEl>
                                          <p:spTgt spid="14"/>
                                        </p:tgtEl>
                                        <p:attrNameLst>
                                          <p:attrName>ppt_y</p:attrName>
                                        </p:attrNameLst>
                                      </p:cBhvr>
                                    </p:anim>
                                    <p:animRot by="-480000">
                                      <p:cBhvr>
                                        <p:cTn id="83" dur="25"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p:bldP spid="7" grpId="1"/>
      <p:bldP spid="13" grpId="0"/>
      <p:bldP spid="13" grpId="1"/>
      <p:bldP spid="14" grpId="0"/>
      <p:bldP spid="14" grpId="1"/>
      <p:bldP spid="15" grpId="0"/>
      <p:bldP spid="16" grpId="0" animBg="1"/>
      <p:bldP spid="22" grpId="0" animBg="1"/>
      <p:bldP spid="23" grpId="0"/>
      <p:bldP spid="29" grpId="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6" name="TextBox 35"/>
          <p:cNvSpPr txBox="1"/>
          <p:nvPr/>
        </p:nvSpPr>
        <p:spPr>
          <a:xfrm>
            <a:off x="2063554" y="1346187"/>
            <a:ext cx="6240693" cy="502573"/>
          </a:xfrm>
          <a:prstGeom prst="rect">
            <a:avLst/>
          </a:prstGeom>
          <a:noFill/>
        </p:spPr>
        <p:txBody>
          <a:bodyPr wrap="square" rtlCol="0">
            <a:spAutoFit/>
          </a:bodyPr>
          <a:lstStyle/>
          <a:p>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点击输入简要文字内容，文字内容需概括精炼，不用多余的文字修饰。点击输入简要文字内容，文字内容需概括精炼，不用多余的文字修饰。</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椭圆 36"/>
          <p:cNvSpPr/>
          <p:nvPr/>
        </p:nvSpPr>
        <p:spPr>
          <a:xfrm>
            <a:off x="911426" y="1215378"/>
            <a:ext cx="916287" cy="916287"/>
          </a:xfrm>
          <a:prstGeom prst="ellipse">
            <a:avLst/>
          </a:prstGeom>
          <a:solidFill>
            <a:srgbClr val="222F37"/>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2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sz="42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8" name="组合 37"/>
          <p:cNvGrpSpPr/>
          <p:nvPr/>
        </p:nvGrpSpPr>
        <p:grpSpPr>
          <a:xfrm>
            <a:off x="1295467" y="2180862"/>
            <a:ext cx="902711" cy="90271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0" name="椭圆 3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265"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sz="4265"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1" name="椭圆 40"/>
          <p:cNvSpPr/>
          <p:nvPr/>
        </p:nvSpPr>
        <p:spPr>
          <a:xfrm>
            <a:off x="1679510" y="3140969"/>
            <a:ext cx="916287" cy="916287"/>
          </a:xfrm>
          <a:prstGeom prst="ellipse">
            <a:avLst/>
          </a:prstGeom>
          <a:solidFill>
            <a:srgbClr val="222F37"/>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2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sz="42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2" name="组合 41"/>
          <p:cNvGrpSpPr/>
          <p:nvPr/>
        </p:nvGrpSpPr>
        <p:grpSpPr>
          <a:xfrm>
            <a:off x="2063553" y="4101075"/>
            <a:ext cx="902711" cy="902711"/>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65">
                <a:solidFill>
                  <a:schemeClr val="accent5">
                    <a:lumMod val="50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265"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zh-CN" altLang="en-US" sz="4265"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5" name="椭圆 44"/>
          <p:cNvSpPr/>
          <p:nvPr/>
        </p:nvSpPr>
        <p:spPr>
          <a:xfrm>
            <a:off x="2447595" y="5075581"/>
            <a:ext cx="916287" cy="916287"/>
          </a:xfrm>
          <a:prstGeom prst="ellipse">
            <a:avLst/>
          </a:prstGeom>
          <a:solidFill>
            <a:srgbClr val="222F37"/>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2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5</a:t>
            </a:r>
            <a:endParaRPr lang="zh-CN" altLang="en-US" sz="4265"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6" name="TextBox 45"/>
          <p:cNvSpPr txBox="1"/>
          <p:nvPr/>
        </p:nvSpPr>
        <p:spPr>
          <a:xfrm>
            <a:off x="2351584" y="2298781"/>
            <a:ext cx="5952661" cy="502573"/>
          </a:xfrm>
          <a:prstGeom prst="rect">
            <a:avLst/>
          </a:prstGeom>
          <a:noFill/>
        </p:spPr>
        <p:txBody>
          <a:bodyPr wrap="square" rtlCol="0">
            <a:spAutoFit/>
          </a:bodyPr>
          <a:lstStyle/>
          <a:p>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点击输入简要文字内容，文字内容需概括精炼，不用多余的文字修饰。点击输入简要文字内容，文字内容需概括精炼，不用多余的文字修饰。</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7" name="TextBox 46"/>
          <p:cNvSpPr txBox="1"/>
          <p:nvPr/>
        </p:nvSpPr>
        <p:spPr>
          <a:xfrm>
            <a:off x="2735627" y="3266216"/>
            <a:ext cx="5458083" cy="502573"/>
          </a:xfrm>
          <a:prstGeom prst="rect">
            <a:avLst/>
          </a:prstGeom>
          <a:noFill/>
        </p:spPr>
        <p:txBody>
          <a:bodyPr wrap="square" rtlCol="0">
            <a:spAutoFit/>
          </a:bodyPr>
          <a:lstStyle/>
          <a:p>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点击输入简要文字内容，文字内容需概括精炼，不用多余的文字修饰。点击输入简要文字内容，文字内容需概括精炼，不用多余的文字修饰。</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8" name="TextBox 47"/>
          <p:cNvSpPr txBox="1"/>
          <p:nvPr/>
        </p:nvSpPr>
        <p:spPr>
          <a:xfrm>
            <a:off x="3215680" y="4197085"/>
            <a:ext cx="5088565" cy="707694"/>
          </a:xfrm>
          <a:prstGeom prst="rect">
            <a:avLst/>
          </a:prstGeom>
          <a:noFill/>
        </p:spPr>
        <p:txBody>
          <a:bodyPr wrap="square" rtlCol="0">
            <a:spAutoFit/>
          </a:bodyPr>
          <a:lstStyle/>
          <a:p>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点击输入简要文字内容，文字内容需概括精炼，不用多余的文字修饰。点击输入简要文字内容，文字内容需概括精炼，不用多余的文字修饰。</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9" name="TextBox 48"/>
          <p:cNvSpPr txBox="1"/>
          <p:nvPr/>
        </p:nvSpPr>
        <p:spPr>
          <a:xfrm>
            <a:off x="3599722" y="5253203"/>
            <a:ext cx="4800535" cy="707694"/>
          </a:xfrm>
          <a:prstGeom prst="rect">
            <a:avLst/>
          </a:prstGeom>
          <a:noFill/>
        </p:spPr>
        <p:txBody>
          <a:bodyPr wrap="square" rtlCol="0">
            <a:spAutoFit/>
          </a:bodyPr>
          <a:lstStyle/>
          <a:p>
            <a:r>
              <a:rPr lang="zh-CN" altLang="en-US" sz="1335" dirty="0">
                <a:latin typeface="字魂105号-简雅黑" panose="00000500000000000000" pitchFamily="2" charset="-122"/>
                <a:ea typeface="字魂105号-简雅黑" panose="00000500000000000000" pitchFamily="2" charset="-122"/>
                <a:sym typeface="字魂105号-简雅黑" panose="00000500000000000000" pitchFamily="2" charset="-122"/>
              </a:rPr>
              <a:t>点击输入简要文字内容，文字内容需概括精炼，不用多余的文字修饰。点击输入简要文字内容，文字内容需概括精炼，不用多余的文字修饰。</a:t>
            </a:r>
            <a:endParaRPr lang="en-US" altLang="zh-CN" sz="13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Freeform 18"/>
          <p:cNvSpPr>
            <a:spLocks noEditPoints="1"/>
          </p:cNvSpPr>
          <p:nvPr/>
        </p:nvSpPr>
        <p:spPr bwMode="auto">
          <a:xfrm rot="5400000">
            <a:off x="8297805" y="5208336"/>
            <a:ext cx="658284" cy="453377"/>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121920" tIns="60960" rIns="121920" bIns="60960" numCol="1" anchor="t" anchorCtr="0" compatLnSpc="1"/>
          <a:lstStyle/>
          <a:p>
            <a:endParaRPr lang="zh-CN" altLang="en-US" sz="2400">
              <a:solidFill>
                <a:schemeClr val="accen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1" name="Freeform 19"/>
          <p:cNvSpPr>
            <a:spLocks noEditPoints="1"/>
          </p:cNvSpPr>
          <p:nvPr/>
        </p:nvSpPr>
        <p:spPr bwMode="auto">
          <a:xfrm rot="5400000">
            <a:off x="8297805" y="3367812"/>
            <a:ext cx="658284" cy="453377"/>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121920" tIns="60960" rIns="121920" bIns="60960" numCol="1" anchor="t" anchorCtr="0" compatLnSpc="1"/>
          <a:lstStyle/>
          <a:p>
            <a:endParaRPr lang="zh-CN" altLang="en-US" sz="2400">
              <a:solidFill>
                <a:schemeClr val="accen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2" name="Freeform 20"/>
          <p:cNvSpPr>
            <a:spLocks noEditPoints="1"/>
          </p:cNvSpPr>
          <p:nvPr/>
        </p:nvSpPr>
        <p:spPr bwMode="auto">
          <a:xfrm rot="5400000">
            <a:off x="8297803" y="1497277"/>
            <a:ext cx="658284" cy="453377"/>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121920" tIns="60960" rIns="121920" bIns="60960" numCol="1" anchor="t" anchorCtr="0" compatLnSpc="1"/>
          <a:lstStyle/>
          <a:p>
            <a:endParaRPr lang="zh-CN" altLang="en-US" sz="2400">
              <a:solidFill>
                <a:schemeClr val="accen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3" name="组合 52"/>
          <p:cNvGrpSpPr/>
          <p:nvPr/>
        </p:nvGrpSpPr>
        <p:grpSpPr>
          <a:xfrm>
            <a:off x="9168343" y="3228600"/>
            <a:ext cx="2294848" cy="731797"/>
            <a:chOff x="4304043" y="1286668"/>
            <a:chExt cx="3837944" cy="2757793"/>
          </a:xfrm>
          <a:effectLst>
            <a:outerShdw blurRad="381000" dist="254000" dir="8100000" algn="tr" rotWithShape="0">
              <a:prstClr val="black">
                <a:alpha val="40000"/>
              </a:prstClr>
            </a:outerShdw>
          </a:effectLst>
        </p:grpSpPr>
        <p:sp>
          <p:nvSpPr>
            <p:cNvPr id="54" name="圆角矩形 5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5" name="圆角矩形 5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便民利民惠民</a:t>
              </a:r>
              <a:endParaRPr lang="zh-CN" altLang="en-US" sz="24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6" name="组合 55"/>
          <p:cNvGrpSpPr/>
          <p:nvPr/>
        </p:nvGrpSpPr>
        <p:grpSpPr>
          <a:xfrm>
            <a:off x="9105933" y="1316766"/>
            <a:ext cx="2294848" cy="731797"/>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8" name="圆角矩形 5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解决生活麻烦</a:t>
              </a:r>
              <a:endParaRPr lang="zh-CN" altLang="en-US" sz="24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9" name="组合 58"/>
          <p:cNvGrpSpPr/>
          <p:nvPr/>
        </p:nvGrpSpPr>
        <p:grpSpPr>
          <a:xfrm>
            <a:off x="9196976" y="5069124"/>
            <a:ext cx="2294848" cy="731797"/>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1" name="圆角矩形 6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增加公司收入</a:t>
              </a:r>
              <a:endParaRPr lang="zh-CN" altLang="en-US" sz="24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66000">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14:bounceEnd="66000">
                                          <p:cBhvr additive="base">
                                            <p:cTn id="12" dur="500" fill="hold"/>
                                            <p:tgtEl>
                                              <p:spTgt spid="37"/>
                                            </p:tgtEl>
                                            <p:attrNameLst>
                                              <p:attrName>ppt_x</p:attrName>
                                            </p:attrNameLst>
                                          </p:cBhvr>
                                          <p:tavLst>
                                            <p:tav tm="0">
                                              <p:val>
                                                <p:strVal val="#ppt_x"/>
                                              </p:val>
                                            </p:tav>
                                            <p:tav tm="100000">
                                              <p:val>
                                                <p:strVal val="#ppt_x"/>
                                              </p:val>
                                            </p:tav>
                                          </p:tavLst>
                                        </p:anim>
                                        <p:anim calcmode="lin" valueType="num" p14:bounceEnd="66000">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66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66000">
                                          <p:cBhvr additive="base">
                                            <p:cTn id="17" dur="500" fill="hold"/>
                                            <p:tgtEl>
                                              <p:spTgt spid="38"/>
                                            </p:tgtEl>
                                            <p:attrNameLst>
                                              <p:attrName>ppt_x</p:attrName>
                                            </p:attrNameLst>
                                          </p:cBhvr>
                                          <p:tavLst>
                                            <p:tav tm="0">
                                              <p:val>
                                                <p:strVal val="#ppt_x"/>
                                              </p:val>
                                            </p:tav>
                                            <p:tav tm="100000">
                                              <p:val>
                                                <p:strVal val="#ppt_x"/>
                                              </p:val>
                                            </p:tav>
                                          </p:tavLst>
                                        </p:anim>
                                        <p:anim calcmode="lin" valueType="num" p14:bounceEnd="66000">
                                          <p:cBhvr additive="base">
                                            <p:cTn id="18" dur="50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14:presetBounceEnd="66000">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14:bounceEnd="66000">
                                          <p:cBhvr additive="base">
                                            <p:cTn id="22" dur="500" fill="hold"/>
                                            <p:tgtEl>
                                              <p:spTgt spid="41"/>
                                            </p:tgtEl>
                                            <p:attrNameLst>
                                              <p:attrName>ppt_x</p:attrName>
                                            </p:attrNameLst>
                                          </p:cBhvr>
                                          <p:tavLst>
                                            <p:tav tm="0">
                                              <p:val>
                                                <p:strVal val="#ppt_x"/>
                                              </p:val>
                                            </p:tav>
                                            <p:tav tm="100000">
                                              <p:val>
                                                <p:strVal val="#ppt_x"/>
                                              </p:val>
                                            </p:tav>
                                          </p:tavLst>
                                        </p:anim>
                                        <p:anim calcmode="lin" valueType="num" p14:bounceEnd="66000">
                                          <p:cBhvr additive="base">
                                            <p:cTn id="23" dur="500" fill="hold"/>
                                            <p:tgtEl>
                                              <p:spTgt spid="4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14:presetBounceEnd="66000">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14:bounceEnd="66000">
                                          <p:cBhvr additive="base">
                                            <p:cTn id="27" dur="500" fill="hold"/>
                                            <p:tgtEl>
                                              <p:spTgt spid="42"/>
                                            </p:tgtEl>
                                            <p:attrNameLst>
                                              <p:attrName>ppt_x</p:attrName>
                                            </p:attrNameLst>
                                          </p:cBhvr>
                                          <p:tavLst>
                                            <p:tav tm="0">
                                              <p:val>
                                                <p:strVal val="#ppt_x"/>
                                              </p:val>
                                            </p:tav>
                                            <p:tav tm="100000">
                                              <p:val>
                                                <p:strVal val="#ppt_x"/>
                                              </p:val>
                                            </p:tav>
                                          </p:tavLst>
                                        </p:anim>
                                        <p:anim calcmode="lin" valueType="num" p14:bounceEnd="66000">
                                          <p:cBhvr additive="base">
                                            <p:cTn id="28" dur="500" fill="hold"/>
                                            <p:tgtEl>
                                              <p:spTgt spid="42"/>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14:presetBounceEnd="66000">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14:bounceEnd="66000">
                                          <p:cBhvr additive="base">
                                            <p:cTn id="32" dur="500" fill="hold"/>
                                            <p:tgtEl>
                                              <p:spTgt spid="45"/>
                                            </p:tgtEl>
                                            <p:attrNameLst>
                                              <p:attrName>ppt_x</p:attrName>
                                            </p:attrNameLst>
                                          </p:cBhvr>
                                          <p:tavLst>
                                            <p:tav tm="0">
                                              <p:val>
                                                <p:strVal val="#ppt_x"/>
                                              </p:val>
                                            </p:tav>
                                            <p:tav tm="100000">
                                              <p:val>
                                                <p:strVal val="#ppt_x"/>
                                              </p:val>
                                            </p:tav>
                                          </p:tavLst>
                                        </p:anim>
                                        <p:anim calcmode="lin" valueType="num" p14:bounceEnd="66000">
                                          <p:cBhvr additive="base">
                                            <p:cTn id="33" dur="500" fill="hold"/>
                                            <p:tgtEl>
                                              <p:spTgt spid="4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ppt_x</p:attrName>
                                            </p:attrNameLst>
                                          </p:cBhvr>
                                          <p:tavLst>
                                            <p:tav tm="0">
                                              <p:val>
                                                <p:strVal val="#ppt_x-#ppt_w*1.125000"/>
                                              </p:val>
                                            </p:tav>
                                            <p:tav tm="100000">
                                              <p:val>
                                                <p:strVal val="#ppt_x"/>
                                              </p:val>
                                            </p:tav>
                                          </p:tavLst>
                                        </p:anim>
                                        <p:animEffect transition="in" filter="wipe(right)">
                                          <p:cBhvr>
                                            <p:cTn id="38" dur="500"/>
                                            <p:tgtEl>
                                              <p:spTgt spid="36"/>
                                            </p:tgtEl>
                                          </p:cBhvr>
                                        </p:animEffect>
                                      </p:childTnLst>
                                    </p:cTn>
                                  </p:par>
                                  <p:par>
                                    <p:cTn id="39" presetID="12" presetClass="entr" presetSubtype="8" fill="hold" grpId="0" nodeType="withEffect">
                                      <p:stCondLst>
                                        <p:cond delay="10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p:tgtEl>
                                              <p:spTgt spid="46"/>
                                            </p:tgtEl>
                                            <p:attrNameLst>
                                              <p:attrName>ppt_x</p:attrName>
                                            </p:attrNameLst>
                                          </p:cBhvr>
                                          <p:tavLst>
                                            <p:tav tm="0">
                                              <p:val>
                                                <p:strVal val="#ppt_x-#ppt_w*1.125000"/>
                                              </p:val>
                                            </p:tav>
                                            <p:tav tm="100000">
                                              <p:val>
                                                <p:strVal val="#ppt_x"/>
                                              </p:val>
                                            </p:tav>
                                          </p:tavLst>
                                        </p:anim>
                                        <p:animEffect transition="in" filter="wipe(right)">
                                          <p:cBhvr>
                                            <p:cTn id="42" dur="500"/>
                                            <p:tgtEl>
                                              <p:spTgt spid="46"/>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p:tgtEl>
                                              <p:spTgt spid="47"/>
                                            </p:tgtEl>
                                            <p:attrNameLst>
                                              <p:attrName>ppt_x</p:attrName>
                                            </p:attrNameLst>
                                          </p:cBhvr>
                                          <p:tavLst>
                                            <p:tav tm="0">
                                              <p:val>
                                                <p:strVal val="#ppt_x-#ppt_w*1.125000"/>
                                              </p:val>
                                            </p:tav>
                                            <p:tav tm="100000">
                                              <p:val>
                                                <p:strVal val="#ppt_x"/>
                                              </p:val>
                                            </p:tav>
                                          </p:tavLst>
                                        </p:anim>
                                        <p:animEffect transition="in" filter="wipe(right)">
                                          <p:cBhvr>
                                            <p:cTn id="46" dur="500"/>
                                            <p:tgtEl>
                                              <p:spTgt spid="47"/>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p:tgtEl>
                                              <p:spTgt spid="48"/>
                                            </p:tgtEl>
                                            <p:attrNameLst>
                                              <p:attrName>ppt_x</p:attrName>
                                            </p:attrNameLst>
                                          </p:cBhvr>
                                          <p:tavLst>
                                            <p:tav tm="0">
                                              <p:val>
                                                <p:strVal val="#ppt_x-#ppt_w*1.125000"/>
                                              </p:val>
                                            </p:tav>
                                            <p:tav tm="100000">
                                              <p:val>
                                                <p:strVal val="#ppt_x"/>
                                              </p:val>
                                            </p:tav>
                                          </p:tavLst>
                                        </p:anim>
                                        <p:animEffect transition="in" filter="wipe(right)">
                                          <p:cBhvr>
                                            <p:cTn id="50" dur="500"/>
                                            <p:tgtEl>
                                              <p:spTgt spid="48"/>
                                            </p:tgtEl>
                                          </p:cBhvr>
                                        </p:animEffect>
                                      </p:childTnLst>
                                    </p:cTn>
                                  </p:par>
                                  <p:par>
                                    <p:cTn id="51" presetID="12" presetClass="entr" presetSubtype="8"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p:tgtEl>
                                              <p:spTgt spid="49"/>
                                            </p:tgtEl>
                                            <p:attrNameLst>
                                              <p:attrName>ppt_x</p:attrName>
                                            </p:attrNameLst>
                                          </p:cBhvr>
                                          <p:tavLst>
                                            <p:tav tm="0">
                                              <p:val>
                                                <p:strVal val="#ppt_x-#ppt_w*1.125000"/>
                                              </p:val>
                                            </p:tav>
                                            <p:tav tm="100000">
                                              <p:val>
                                                <p:strVal val="#ppt_x"/>
                                              </p:val>
                                            </p:tav>
                                          </p:tavLst>
                                        </p:anim>
                                        <p:animEffect transition="in" filter="wipe(right)">
                                          <p:cBhvr>
                                            <p:cTn id="54" dur="500"/>
                                            <p:tgtEl>
                                              <p:spTgt spid="49"/>
                                            </p:tgtEl>
                                          </p:cBhvr>
                                        </p:animEffect>
                                      </p:childTnLst>
                                    </p:cTn>
                                  </p:par>
                                </p:childTnLst>
                              </p:cTn>
                            </p:par>
                            <p:par>
                              <p:cTn id="55" fill="hold">
                                <p:stCondLst>
                                  <p:cond delay="3500"/>
                                </p:stCondLst>
                                <p:childTnLst>
                                  <p:par>
                                    <p:cTn id="56" presetID="12" presetClass="entr" presetSubtype="8"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ppt_x</p:attrName>
                                            </p:attrNameLst>
                                          </p:cBhvr>
                                          <p:tavLst>
                                            <p:tav tm="0">
                                              <p:val>
                                                <p:strVal val="#ppt_x-#ppt_w*1.125000"/>
                                              </p:val>
                                            </p:tav>
                                            <p:tav tm="100000">
                                              <p:val>
                                                <p:strVal val="#ppt_x"/>
                                              </p:val>
                                            </p:tav>
                                          </p:tavLst>
                                        </p:anim>
                                        <p:animEffect transition="in" filter="wipe(right)">
                                          <p:cBhvr>
                                            <p:cTn id="59" dur="500"/>
                                            <p:tgtEl>
                                              <p:spTgt spid="52"/>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p:tgtEl>
                                              <p:spTgt spid="51"/>
                                            </p:tgtEl>
                                            <p:attrNameLst>
                                              <p:attrName>ppt_x</p:attrName>
                                            </p:attrNameLst>
                                          </p:cBhvr>
                                          <p:tavLst>
                                            <p:tav tm="0">
                                              <p:val>
                                                <p:strVal val="#ppt_x-#ppt_w*1.125000"/>
                                              </p:val>
                                            </p:tav>
                                            <p:tav tm="100000">
                                              <p:val>
                                                <p:strVal val="#ppt_x"/>
                                              </p:val>
                                            </p:tav>
                                          </p:tavLst>
                                        </p:anim>
                                        <p:animEffect transition="in" filter="wipe(right)">
                                          <p:cBhvr>
                                            <p:cTn id="63" dur="500"/>
                                            <p:tgtEl>
                                              <p:spTgt spid="5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p:tgtEl>
                                              <p:spTgt spid="50"/>
                                            </p:tgtEl>
                                            <p:attrNameLst>
                                              <p:attrName>ppt_x</p:attrName>
                                            </p:attrNameLst>
                                          </p:cBhvr>
                                          <p:tavLst>
                                            <p:tav tm="0">
                                              <p:val>
                                                <p:strVal val="#ppt_x-#ppt_w*1.125000"/>
                                              </p:val>
                                            </p:tav>
                                            <p:tav tm="100000">
                                              <p:val>
                                                <p:strVal val="#ppt_x"/>
                                              </p:val>
                                            </p:tav>
                                          </p:tavLst>
                                        </p:anim>
                                        <p:animEffect transition="in" filter="wipe(right)">
                                          <p:cBhvr>
                                            <p:cTn id="67" dur="500"/>
                                            <p:tgtEl>
                                              <p:spTgt spid="50"/>
                                            </p:tgtEl>
                                          </p:cBhvr>
                                        </p:animEffect>
                                      </p:childTnLst>
                                    </p:cTn>
                                  </p:par>
                                </p:childTnLst>
                              </p:cTn>
                            </p:par>
                            <p:par>
                              <p:cTn id="68" fill="hold">
                                <p:stCondLst>
                                  <p:cond delay="4000"/>
                                </p:stCondLst>
                                <p:childTnLst>
                                  <p:par>
                                    <p:cTn id="69" presetID="42" presetClass="entr" presetSubtype="0"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anim calcmode="lin" valueType="num">
                                          <p:cBhvr>
                                            <p:cTn id="72" dur="500" fill="hold"/>
                                            <p:tgtEl>
                                              <p:spTgt spid="56"/>
                                            </p:tgtEl>
                                            <p:attrNameLst>
                                              <p:attrName>ppt_x</p:attrName>
                                            </p:attrNameLst>
                                          </p:cBhvr>
                                          <p:tavLst>
                                            <p:tav tm="0">
                                              <p:val>
                                                <p:strVal val="#ppt_x"/>
                                              </p:val>
                                            </p:tav>
                                            <p:tav tm="100000">
                                              <p:val>
                                                <p:strVal val="#ppt_x"/>
                                              </p:val>
                                            </p:tav>
                                          </p:tavLst>
                                        </p:anim>
                                        <p:anim calcmode="lin" valueType="num">
                                          <p:cBhvr>
                                            <p:cTn id="73" dur="500" fill="hold"/>
                                            <p:tgtEl>
                                              <p:spTgt spid="5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20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4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anim calcmode="lin" valueType="num">
                                          <p:cBhvr>
                                            <p:cTn id="82" dur="500" fill="hold"/>
                                            <p:tgtEl>
                                              <p:spTgt spid="59"/>
                                            </p:tgtEl>
                                            <p:attrNameLst>
                                              <p:attrName>ppt_x</p:attrName>
                                            </p:attrNameLst>
                                          </p:cBhvr>
                                          <p:tavLst>
                                            <p:tav tm="0">
                                              <p:val>
                                                <p:strVal val="#ppt_x"/>
                                              </p:val>
                                            </p:tav>
                                            <p:tav tm="100000">
                                              <p:val>
                                                <p:strVal val="#ppt_x"/>
                                              </p:val>
                                            </p:tav>
                                          </p:tavLst>
                                        </p:anim>
                                        <p:anim calcmode="lin" valueType="num">
                                          <p:cBhvr>
                                            <p:cTn id="83"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p:bldP spid="37" grpId="0" animBg="1"/>
          <p:bldP spid="41" grpId="0" animBg="1"/>
          <p:bldP spid="45" grpId="0" animBg="1"/>
          <p:bldP spid="46" grpId="0"/>
          <p:bldP spid="47" grpId="0"/>
          <p:bldP spid="48" grpId="0"/>
          <p:bldP spid="49" grpId="0"/>
          <p:bldP spid="50" grpId="0" animBg="1"/>
          <p:bldP spid="51" grpId="0" animBg="1"/>
          <p:bldP spid="5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ppt_x"/>
                                              </p:val>
                                            </p:tav>
                                            <p:tav tm="100000">
                                              <p:val>
                                                <p:strVal val="#ppt_x"/>
                                              </p:val>
                                            </p:tav>
                                          </p:tavLst>
                                        </p:anim>
                                        <p:anim calcmode="lin" valueType="num">
                                          <p:cBhvr additive="base">
                                            <p:cTn id="23" dur="500" fill="hold"/>
                                            <p:tgtEl>
                                              <p:spTgt spid="4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ppt_x"/>
                                              </p:val>
                                            </p:tav>
                                            <p:tav tm="100000">
                                              <p:val>
                                                <p:strVal val="#ppt_x"/>
                                              </p:val>
                                            </p:tav>
                                          </p:tavLst>
                                        </p:anim>
                                        <p:anim calcmode="lin" valueType="num">
                                          <p:cBhvr additive="base">
                                            <p:cTn id="33" dur="500" fill="hold"/>
                                            <p:tgtEl>
                                              <p:spTgt spid="4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ppt_x</p:attrName>
                                            </p:attrNameLst>
                                          </p:cBhvr>
                                          <p:tavLst>
                                            <p:tav tm="0">
                                              <p:val>
                                                <p:strVal val="#ppt_x-#ppt_w*1.125000"/>
                                              </p:val>
                                            </p:tav>
                                            <p:tav tm="100000">
                                              <p:val>
                                                <p:strVal val="#ppt_x"/>
                                              </p:val>
                                            </p:tav>
                                          </p:tavLst>
                                        </p:anim>
                                        <p:animEffect transition="in" filter="wipe(right)">
                                          <p:cBhvr>
                                            <p:cTn id="38" dur="500"/>
                                            <p:tgtEl>
                                              <p:spTgt spid="36"/>
                                            </p:tgtEl>
                                          </p:cBhvr>
                                        </p:animEffect>
                                      </p:childTnLst>
                                    </p:cTn>
                                  </p:par>
                                  <p:par>
                                    <p:cTn id="39" presetID="12" presetClass="entr" presetSubtype="8" fill="hold" grpId="0" nodeType="withEffect">
                                      <p:stCondLst>
                                        <p:cond delay="10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p:tgtEl>
                                              <p:spTgt spid="46"/>
                                            </p:tgtEl>
                                            <p:attrNameLst>
                                              <p:attrName>ppt_x</p:attrName>
                                            </p:attrNameLst>
                                          </p:cBhvr>
                                          <p:tavLst>
                                            <p:tav tm="0">
                                              <p:val>
                                                <p:strVal val="#ppt_x-#ppt_w*1.125000"/>
                                              </p:val>
                                            </p:tav>
                                            <p:tav tm="100000">
                                              <p:val>
                                                <p:strVal val="#ppt_x"/>
                                              </p:val>
                                            </p:tav>
                                          </p:tavLst>
                                        </p:anim>
                                        <p:animEffect transition="in" filter="wipe(right)">
                                          <p:cBhvr>
                                            <p:cTn id="42" dur="500"/>
                                            <p:tgtEl>
                                              <p:spTgt spid="46"/>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p:tgtEl>
                                              <p:spTgt spid="47"/>
                                            </p:tgtEl>
                                            <p:attrNameLst>
                                              <p:attrName>ppt_x</p:attrName>
                                            </p:attrNameLst>
                                          </p:cBhvr>
                                          <p:tavLst>
                                            <p:tav tm="0">
                                              <p:val>
                                                <p:strVal val="#ppt_x-#ppt_w*1.125000"/>
                                              </p:val>
                                            </p:tav>
                                            <p:tav tm="100000">
                                              <p:val>
                                                <p:strVal val="#ppt_x"/>
                                              </p:val>
                                            </p:tav>
                                          </p:tavLst>
                                        </p:anim>
                                        <p:animEffect transition="in" filter="wipe(right)">
                                          <p:cBhvr>
                                            <p:cTn id="46" dur="500"/>
                                            <p:tgtEl>
                                              <p:spTgt spid="47"/>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p:tgtEl>
                                              <p:spTgt spid="48"/>
                                            </p:tgtEl>
                                            <p:attrNameLst>
                                              <p:attrName>ppt_x</p:attrName>
                                            </p:attrNameLst>
                                          </p:cBhvr>
                                          <p:tavLst>
                                            <p:tav tm="0">
                                              <p:val>
                                                <p:strVal val="#ppt_x-#ppt_w*1.125000"/>
                                              </p:val>
                                            </p:tav>
                                            <p:tav tm="100000">
                                              <p:val>
                                                <p:strVal val="#ppt_x"/>
                                              </p:val>
                                            </p:tav>
                                          </p:tavLst>
                                        </p:anim>
                                        <p:animEffect transition="in" filter="wipe(right)">
                                          <p:cBhvr>
                                            <p:cTn id="50" dur="500"/>
                                            <p:tgtEl>
                                              <p:spTgt spid="48"/>
                                            </p:tgtEl>
                                          </p:cBhvr>
                                        </p:animEffect>
                                      </p:childTnLst>
                                    </p:cTn>
                                  </p:par>
                                  <p:par>
                                    <p:cTn id="51" presetID="12" presetClass="entr" presetSubtype="8"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p:tgtEl>
                                              <p:spTgt spid="49"/>
                                            </p:tgtEl>
                                            <p:attrNameLst>
                                              <p:attrName>ppt_x</p:attrName>
                                            </p:attrNameLst>
                                          </p:cBhvr>
                                          <p:tavLst>
                                            <p:tav tm="0">
                                              <p:val>
                                                <p:strVal val="#ppt_x-#ppt_w*1.125000"/>
                                              </p:val>
                                            </p:tav>
                                            <p:tav tm="100000">
                                              <p:val>
                                                <p:strVal val="#ppt_x"/>
                                              </p:val>
                                            </p:tav>
                                          </p:tavLst>
                                        </p:anim>
                                        <p:animEffect transition="in" filter="wipe(right)">
                                          <p:cBhvr>
                                            <p:cTn id="54" dur="500"/>
                                            <p:tgtEl>
                                              <p:spTgt spid="49"/>
                                            </p:tgtEl>
                                          </p:cBhvr>
                                        </p:animEffect>
                                      </p:childTnLst>
                                    </p:cTn>
                                  </p:par>
                                </p:childTnLst>
                              </p:cTn>
                            </p:par>
                            <p:par>
                              <p:cTn id="55" fill="hold">
                                <p:stCondLst>
                                  <p:cond delay="3500"/>
                                </p:stCondLst>
                                <p:childTnLst>
                                  <p:par>
                                    <p:cTn id="56" presetID="12" presetClass="entr" presetSubtype="8"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ppt_x</p:attrName>
                                            </p:attrNameLst>
                                          </p:cBhvr>
                                          <p:tavLst>
                                            <p:tav tm="0">
                                              <p:val>
                                                <p:strVal val="#ppt_x-#ppt_w*1.125000"/>
                                              </p:val>
                                            </p:tav>
                                            <p:tav tm="100000">
                                              <p:val>
                                                <p:strVal val="#ppt_x"/>
                                              </p:val>
                                            </p:tav>
                                          </p:tavLst>
                                        </p:anim>
                                        <p:animEffect transition="in" filter="wipe(right)">
                                          <p:cBhvr>
                                            <p:cTn id="59" dur="500"/>
                                            <p:tgtEl>
                                              <p:spTgt spid="52"/>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p:tgtEl>
                                              <p:spTgt spid="51"/>
                                            </p:tgtEl>
                                            <p:attrNameLst>
                                              <p:attrName>ppt_x</p:attrName>
                                            </p:attrNameLst>
                                          </p:cBhvr>
                                          <p:tavLst>
                                            <p:tav tm="0">
                                              <p:val>
                                                <p:strVal val="#ppt_x-#ppt_w*1.125000"/>
                                              </p:val>
                                            </p:tav>
                                            <p:tav tm="100000">
                                              <p:val>
                                                <p:strVal val="#ppt_x"/>
                                              </p:val>
                                            </p:tav>
                                          </p:tavLst>
                                        </p:anim>
                                        <p:animEffect transition="in" filter="wipe(right)">
                                          <p:cBhvr>
                                            <p:cTn id="63" dur="500"/>
                                            <p:tgtEl>
                                              <p:spTgt spid="5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p:tgtEl>
                                              <p:spTgt spid="50"/>
                                            </p:tgtEl>
                                            <p:attrNameLst>
                                              <p:attrName>ppt_x</p:attrName>
                                            </p:attrNameLst>
                                          </p:cBhvr>
                                          <p:tavLst>
                                            <p:tav tm="0">
                                              <p:val>
                                                <p:strVal val="#ppt_x-#ppt_w*1.125000"/>
                                              </p:val>
                                            </p:tav>
                                            <p:tav tm="100000">
                                              <p:val>
                                                <p:strVal val="#ppt_x"/>
                                              </p:val>
                                            </p:tav>
                                          </p:tavLst>
                                        </p:anim>
                                        <p:animEffect transition="in" filter="wipe(right)">
                                          <p:cBhvr>
                                            <p:cTn id="67" dur="500"/>
                                            <p:tgtEl>
                                              <p:spTgt spid="50"/>
                                            </p:tgtEl>
                                          </p:cBhvr>
                                        </p:animEffect>
                                      </p:childTnLst>
                                    </p:cTn>
                                  </p:par>
                                </p:childTnLst>
                              </p:cTn>
                            </p:par>
                            <p:par>
                              <p:cTn id="68" fill="hold">
                                <p:stCondLst>
                                  <p:cond delay="4000"/>
                                </p:stCondLst>
                                <p:childTnLst>
                                  <p:par>
                                    <p:cTn id="69" presetID="42" presetClass="entr" presetSubtype="0"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anim calcmode="lin" valueType="num">
                                          <p:cBhvr>
                                            <p:cTn id="72" dur="500" fill="hold"/>
                                            <p:tgtEl>
                                              <p:spTgt spid="56"/>
                                            </p:tgtEl>
                                            <p:attrNameLst>
                                              <p:attrName>ppt_x</p:attrName>
                                            </p:attrNameLst>
                                          </p:cBhvr>
                                          <p:tavLst>
                                            <p:tav tm="0">
                                              <p:val>
                                                <p:strVal val="#ppt_x"/>
                                              </p:val>
                                            </p:tav>
                                            <p:tav tm="100000">
                                              <p:val>
                                                <p:strVal val="#ppt_x"/>
                                              </p:val>
                                            </p:tav>
                                          </p:tavLst>
                                        </p:anim>
                                        <p:anim calcmode="lin" valueType="num">
                                          <p:cBhvr>
                                            <p:cTn id="73" dur="500" fill="hold"/>
                                            <p:tgtEl>
                                              <p:spTgt spid="5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20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4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anim calcmode="lin" valueType="num">
                                          <p:cBhvr>
                                            <p:cTn id="82" dur="500" fill="hold"/>
                                            <p:tgtEl>
                                              <p:spTgt spid="59"/>
                                            </p:tgtEl>
                                            <p:attrNameLst>
                                              <p:attrName>ppt_x</p:attrName>
                                            </p:attrNameLst>
                                          </p:cBhvr>
                                          <p:tavLst>
                                            <p:tav tm="0">
                                              <p:val>
                                                <p:strVal val="#ppt_x"/>
                                              </p:val>
                                            </p:tav>
                                            <p:tav tm="100000">
                                              <p:val>
                                                <p:strVal val="#ppt_x"/>
                                              </p:val>
                                            </p:tav>
                                          </p:tavLst>
                                        </p:anim>
                                        <p:anim calcmode="lin" valueType="num">
                                          <p:cBhvr>
                                            <p:cTn id="83"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p:bldP spid="37" grpId="0" animBg="1"/>
          <p:bldP spid="41" grpId="0" animBg="1"/>
          <p:bldP spid="45" grpId="0" animBg="1"/>
          <p:bldP spid="46" grpId="0"/>
          <p:bldP spid="47" grpId="0"/>
          <p:bldP spid="48" grpId="0"/>
          <p:bldP spid="49" grpId="0"/>
          <p:bldP spid="50" grpId="0" animBg="1"/>
          <p:bldP spid="51" grpId="0" animBg="1"/>
          <p:bldP spid="52"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 name="组合 2"/>
          <p:cNvGrpSpPr/>
          <p:nvPr/>
        </p:nvGrpSpPr>
        <p:grpSpPr>
          <a:xfrm>
            <a:off x="3723189" y="1514447"/>
            <a:ext cx="2464128" cy="5343552"/>
            <a:chOff x="2732000" y="1135835"/>
            <a:chExt cx="1848096" cy="4007664"/>
          </a:xfrm>
        </p:grpSpPr>
        <p:sp>
          <p:nvSpPr>
            <p:cNvPr id="5" name="矩形 10"/>
            <p:cNvSpPr/>
            <p:nvPr/>
          </p:nvSpPr>
          <p:spPr>
            <a:xfrm>
              <a:off x="2774611" y="1311611"/>
              <a:ext cx="1805485" cy="3831888"/>
            </a:xfrm>
            <a:custGeom>
              <a:avLst/>
              <a:gdLst/>
              <a:ahLst/>
              <a:cxnLst/>
              <a:rect l="l" t="t" r="r" b="b"/>
              <a:pathLst>
                <a:path w="1805485" h="3831888">
                  <a:moveTo>
                    <a:pt x="356599" y="0"/>
                  </a:moveTo>
                  <a:lnTo>
                    <a:pt x="1346159" y="0"/>
                  </a:lnTo>
                  <a:cubicBezTo>
                    <a:pt x="1599838" y="0"/>
                    <a:pt x="1805485" y="205647"/>
                    <a:pt x="1805485" y="459326"/>
                  </a:cubicBezTo>
                  <a:lnTo>
                    <a:pt x="1805485" y="3393102"/>
                  </a:lnTo>
                  <a:lnTo>
                    <a:pt x="1800501" y="3435067"/>
                  </a:lnTo>
                  <a:lnTo>
                    <a:pt x="1800501" y="3831888"/>
                  </a:lnTo>
                  <a:lnTo>
                    <a:pt x="1627218" y="3831888"/>
                  </a:lnTo>
                  <a:lnTo>
                    <a:pt x="1627218" y="3753502"/>
                  </a:lnTo>
                  <a:cubicBezTo>
                    <a:pt x="1626065" y="3755174"/>
                    <a:pt x="1624522" y="3756334"/>
                    <a:pt x="1622971" y="3757483"/>
                  </a:cubicBezTo>
                  <a:lnTo>
                    <a:pt x="1627218" y="3715351"/>
                  </a:lnTo>
                  <a:lnTo>
                    <a:pt x="1627218" y="3032067"/>
                  </a:lnTo>
                  <a:lnTo>
                    <a:pt x="1628401" y="3032067"/>
                  </a:lnTo>
                  <a:lnTo>
                    <a:pt x="1628401" y="487271"/>
                  </a:lnTo>
                  <a:cubicBezTo>
                    <a:pt x="1628401" y="311621"/>
                    <a:pt x="1486009" y="169229"/>
                    <a:pt x="1310359" y="169229"/>
                  </a:cubicBezTo>
                  <a:lnTo>
                    <a:pt x="38231" y="169229"/>
                  </a:lnTo>
                  <a:cubicBezTo>
                    <a:pt x="25228" y="169229"/>
                    <a:pt x="12407" y="170009"/>
                    <a:pt x="0" y="173083"/>
                  </a:cubicBezTo>
                  <a:cubicBezTo>
                    <a:pt x="82574" y="67041"/>
                    <a:pt x="211757" y="0"/>
                    <a:pt x="35659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114300" dist="50800" dir="5400000" sx="105000" sy="105000" algn="ctr" rotWithShape="0">
                <a:srgbClr val="000000">
                  <a:alpha val="43137"/>
                </a:srgbClr>
              </a:outerShdw>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6" name="组合 5"/>
            <p:cNvGrpSpPr/>
            <p:nvPr/>
          </p:nvGrpSpPr>
          <p:grpSpPr>
            <a:xfrm>
              <a:off x="2732000" y="1135835"/>
              <a:ext cx="438655" cy="500089"/>
              <a:chOff x="2732000" y="1122583"/>
              <a:chExt cx="438655" cy="500089"/>
            </a:xfrm>
          </p:grpSpPr>
          <p:sp>
            <p:nvSpPr>
              <p:cNvPr id="7" name="椭圆 6"/>
              <p:cNvSpPr/>
              <p:nvPr/>
            </p:nvSpPr>
            <p:spPr>
              <a:xfrm>
                <a:off x="2732000" y="1158240"/>
                <a:ext cx="438655" cy="438655"/>
              </a:xfrm>
              <a:prstGeom prst="ellipse">
                <a:avLst/>
              </a:prstGeom>
              <a:solidFill>
                <a:srgbClr val="222F37"/>
              </a:solidFill>
              <a:ln w="25400" cap="flat" cmpd="sng" algn="ctr">
                <a:solidFill>
                  <a:sysClr val="window" lastClr="FFFFFF"/>
                </a:solidFill>
                <a:prstDash val="solid"/>
              </a:ln>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TextBox 7"/>
              <p:cNvSpPr txBox="1"/>
              <p:nvPr/>
            </p:nvSpPr>
            <p:spPr>
              <a:xfrm>
                <a:off x="2758806" y="1122583"/>
                <a:ext cx="344085" cy="500089"/>
              </a:xfrm>
              <a:prstGeom prst="rect">
                <a:avLst/>
              </a:prstGeom>
              <a:noFill/>
            </p:spPr>
            <p:txBody>
              <a:bodyPr wrap="none" rtlCol="0">
                <a:spAutoFit/>
              </a:bodyPr>
              <a:lstStyle/>
              <a:p>
                <a:pPr defTabSz="1219200">
                  <a:defRPr/>
                </a:pPr>
                <a:r>
                  <a:rPr lang="en-US" altLang="zh-CN" sz="3735" b="1" kern="0" dirty="0">
                    <a:solidFill>
                      <a:sysClr val="window" lastClr="FFFFFF"/>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1</a:t>
                </a:r>
                <a:endParaRPr lang="zh-CN" altLang="en-US" sz="3735" b="1" kern="0" dirty="0">
                  <a:solidFill>
                    <a:sysClr val="window" lastClr="FFFFFF"/>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grpSp>
        <p:nvGrpSpPr>
          <p:cNvPr id="9" name="组合 8"/>
          <p:cNvGrpSpPr/>
          <p:nvPr/>
        </p:nvGrpSpPr>
        <p:grpSpPr>
          <a:xfrm>
            <a:off x="5949627" y="2072816"/>
            <a:ext cx="2426032" cy="4785184"/>
            <a:chOff x="4401829" y="1554612"/>
            <a:chExt cx="1819524" cy="3588888"/>
          </a:xfrm>
        </p:grpSpPr>
        <p:sp>
          <p:nvSpPr>
            <p:cNvPr id="10" name="圆角矩形 1"/>
            <p:cNvSpPr/>
            <p:nvPr/>
          </p:nvSpPr>
          <p:spPr>
            <a:xfrm flipH="1">
              <a:off x="4401829" y="1743659"/>
              <a:ext cx="1805485" cy="3399841"/>
            </a:xfrm>
            <a:custGeom>
              <a:avLst/>
              <a:gdLst/>
              <a:ahLst/>
              <a:cxnLst/>
              <a:rect l="l" t="t" r="r" b="b"/>
              <a:pathLst>
                <a:path w="1805485" h="3399841">
                  <a:moveTo>
                    <a:pt x="1346159" y="0"/>
                  </a:moveTo>
                  <a:lnTo>
                    <a:pt x="356599" y="0"/>
                  </a:lnTo>
                  <a:cubicBezTo>
                    <a:pt x="211757" y="0"/>
                    <a:pt x="82574" y="67041"/>
                    <a:pt x="0" y="173083"/>
                  </a:cubicBezTo>
                  <a:cubicBezTo>
                    <a:pt x="12407" y="170009"/>
                    <a:pt x="25228" y="169229"/>
                    <a:pt x="38231" y="169229"/>
                  </a:cubicBezTo>
                  <a:lnTo>
                    <a:pt x="1310359" y="169229"/>
                  </a:lnTo>
                  <a:cubicBezTo>
                    <a:pt x="1486009" y="169229"/>
                    <a:pt x="1628401" y="311621"/>
                    <a:pt x="1628401" y="487271"/>
                  </a:cubicBezTo>
                  <a:lnTo>
                    <a:pt x="1628401" y="3399841"/>
                  </a:lnTo>
                  <a:lnTo>
                    <a:pt x="1804685" y="3399841"/>
                  </a:lnTo>
                  <a:lnTo>
                    <a:pt x="1805485" y="3393102"/>
                  </a:lnTo>
                  <a:lnTo>
                    <a:pt x="1805485" y="459326"/>
                  </a:lnTo>
                  <a:cubicBezTo>
                    <a:pt x="1805485" y="205647"/>
                    <a:pt x="1599838" y="0"/>
                    <a:pt x="134615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127000" dist="50800" dir="5400000" algn="ctr" rotWithShape="0">
                <a:srgbClr val="000000">
                  <a:alpha val="43137"/>
                </a:srgbClr>
              </a:outerShdw>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1" name="组合 10"/>
            <p:cNvGrpSpPr/>
            <p:nvPr/>
          </p:nvGrpSpPr>
          <p:grpSpPr>
            <a:xfrm>
              <a:off x="5782698" y="1554612"/>
              <a:ext cx="438655" cy="500089"/>
              <a:chOff x="5782698" y="1554612"/>
              <a:chExt cx="438655" cy="500089"/>
            </a:xfrm>
          </p:grpSpPr>
          <p:sp>
            <p:nvSpPr>
              <p:cNvPr id="12" name="椭圆 11"/>
              <p:cNvSpPr/>
              <p:nvPr/>
            </p:nvSpPr>
            <p:spPr>
              <a:xfrm>
                <a:off x="5782698" y="1596895"/>
                <a:ext cx="438655" cy="438655"/>
              </a:xfrm>
              <a:prstGeom prst="ellipse">
                <a:avLst/>
              </a:prstGeom>
              <a:solidFill>
                <a:srgbClr val="222F37"/>
              </a:solidFill>
              <a:ln w="25400" cap="flat" cmpd="sng" algn="ctr">
                <a:solidFill>
                  <a:sysClr val="window" lastClr="FFFFFF"/>
                </a:solidFill>
                <a:prstDash val="solid"/>
              </a:ln>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TextBox 12"/>
              <p:cNvSpPr txBox="1"/>
              <p:nvPr/>
            </p:nvSpPr>
            <p:spPr>
              <a:xfrm>
                <a:off x="5822383" y="1554612"/>
                <a:ext cx="344085" cy="500089"/>
              </a:xfrm>
              <a:prstGeom prst="rect">
                <a:avLst/>
              </a:prstGeom>
              <a:noFill/>
            </p:spPr>
            <p:txBody>
              <a:bodyPr wrap="none" rtlCol="0">
                <a:spAutoFit/>
              </a:bodyPr>
              <a:lstStyle/>
              <a:p>
                <a:pPr defTabSz="1219200">
                  <a:defRPr/>
                </a:pPr>
                <a:r>
                  <a:rPr lang="en-US" altLang="zh-CN" sz="3735" b="1" kern="0" dirty="0">
                    <a:solidFill>
                      <a:sysClr val="window" lastClr="FFFFFF"/>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2</a:t>
                </a:r>
                <a:endParaRPr lang="zh-CN" altLang="en-US" sz="3735" b="1" kern="0" dirty="0">
                  <a:solidFill>
                    <a:sysClr val="window" lastClr="FFFFFF"/>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grpSp>
        <p:nvGrpSpPr>
          <p:cNvPr id="14" name="组合 13"/>
          <p:cNvGrpSpPr/>
          <p:nvPr/>
        </p:nvGrpSpPr>
        <p:grpSpPr>
          <a:xfrm>
            <a:off x="3723189" y="3913114"/>
            <a:ext cx="2464128" cy="2944887"/>
            <a:chOff x="2732000" y="2934835"/>
            <a:chExt cx="1848096" cy="2208665"/>
          </a:xfrm>
        </p:grpSpPr>
        <p:sp>
          <p:nvSpPr>
            <p:cNvPr id="15" name="圆角矩形 1"/>
            <p:cNvSpPr/>
            <p:nvPr/>
          </p:nvSpPr>
          <p:spPr>
            <a:xfrm>
              <a:off x="2774611" y="3111811"/>
              <a:ext cx="1805485" cy="2031689"/>
            </a:xfrm>
            <a:custGeom>
              <a:avLst/>
              <a:gdLst/>
              <a:ahLst/>
              <a:cxnLst/>
              <a:rect l="l" t="t" r="r" b="b"/>
              <a:pathLst>
                <a:path w="1805485" h="2031689">
                  <a:moveTo>
                    <a:pt x="356599" y="0"/>
                  </a:moveTo>
                  <a:lnTo>
                    <a:pt x="1346159" y="0"/>
                  </a:lnTo>
                  <a:cubicBezTo>
                    <a:pt x="1599838" y="0"/>
                    <a:pt x="1805485" y="205647"/>
                    <a:pt x="1805485" y="459326"/>
                  </a:cubicBezTo>
                  <a:lnTo>
                    <a:pt x="1805485" y="2031689"/>
                  </a:lnTo>
                  <a:lnTo>
                    <a:pt x="1628401" y="2031689"/>
                  </a:lnTo>
                  <a:lnTo>
                    <a:pt x="1628401" y="487271"/>
                  </a:lnTo>
                  <a:cubicBezTo>
                    <a:pt x="1628401" y="311621"/>
                    <a:pt x="1486009" y="169229"/>
                    <a:pt x="1310359" y="169229"/>
                  </a:cubicBezTo>
                  <a:lnTo>
                    <a:pt x="38231" y="169229"/>
                  </a:lnTo>
                  <a:cubicBezTo>
                    <a:pt x="25228" y="169229"/>
                    <a:pt x="12407" y="170009"/>
                    <a:pt x="0" y="173083"/>
                  </a:cubicBezTo>
                  <a:cubicBezTo>
                    <a:pt x="82574" y="67041"/>
                    <a:pt x="211757" y="0"/>
                    <a:pt x="35659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114300" dist="50800" dir="5400000" sx="98000" sy="98000" algn="ctr" rotWithShape="0">
                <a:srgbClr val="000000">
                  <a:alpha val="43137"/>
                </a:srgbClr>
              </a:outerShdw>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6" name="组合 15"/>
            <p:cNvGrpSpPr/>
            <p:nvPr/>
          </p:nvGrpSpPr>
          <p:grpSpPr>
            <a:xfrm>
              <a:off x="2732000" y="2934835"/>
              <a:ext cx="438655" cy="500089"/>
              <a:chOff x="2732000" y="1115957"/>
              <a:chExt cx="438655" cy="500089"/>
            </a:xfrm>
          </p:grpSpPr>
          <p:sp>
            <p:nvSpPr>
              <p:cNvPr id="17" name="椭圆 16"/>
              <p:cNvSpPr/>
              <p:nvPr/>
            </p:nvSpPr>
            <p:spPr>
              <a:xfrm>
                <a:off x="2732000" y="1158240"/>
                <a:ext cx="438655" cy="438655"/>
              </a:xfrm>
              <a:prstGeom prst="ellipse">
                <a:avLst/>
              </a:prstGeom>
              <a:solidFill>
                <a:srgbClr val="222F37"/>
              </a:solidFill>
              <a:ln w="25400" cap="flat" cmpd="sng" algn="ctr">
                <a:solidFill>
                  <a:sysClr val="window" lastClr="FFFFFF"/>
                </a:solidFill>
                <a:prstDash val="solid"/>
              </a:ln>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2758806" y="1115957"/>
                <a:ext cx="339276" cy="500089"/>
              </a:xfrm>
              <a:prstGeom prst="rect">
                <a:avLst/>
              </a:prstGeom>
              <a:noFill/>
            </p:spPr>
            <p:txBody>
              <a:bodyPr wrap="none" rtlCol="0">
                <a:spAutoFit/>
              </a:bodyPr>
              <a:lstStyle/>
              <a:p>
                <a:pPr defTabSz="1219200">
                  <a:defRPr/>
                </a:pPr>
                <a:r>
                  <a:rPr lang="en-US" altLang="zh-CN" sz="3735" b="1" kern="0" dirty="0">
                    <a:solidFill>
                      <a:sysClr val="window" lastClr="FFFFFF"/>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3</a:t>
                </a:r>
                <a:endParaRPr lang="zh-CN" altLang="en-US" sz="3735" b="1" kern="0" dirty="0">
                  <a:solidFill>
                    <a:sysClr val="window" lastClr="FFFFFF"/>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grpSp>
        <p:nvGrpSpPr>
          <p:cNvPr id="19" name="组合 18"/>
          <p:cNvGrpSpPr/>
          <p:nvPr/>
        </p:nvGrpSpPr>
        <p:grpSpPr>
          <a:xfrm>
            <a:off x="5949627" y="4497987"/>
            <a:ext cx="2426032" cy="2360013"/>
            <a:chOff x="4401829" y="3373490"/>
            <a:chExt cx="1819524" cy="1770010"/>
          </a:xfrm>
        </p:grpSpPr>
        <p:sp>
          <p:nvSpPr>
            <p:cNvPr id="20" name="圆角矩形 1"/>
            <p:cNvSpPr/>
            <p:nvPr/>
          </p:nvSpPr>
          <p:spPr>
            <a:xfrm flipH="1">
              <a:off x="4401829" y="3543858"/>
              <a:ext cx="1805485" cy="1599642"/>
            </a:xfrm>
            <a:custGeom>
              <a:avLst/>
              <a:gdLst/>
              <a:ahLst/>
              <a:cxnLst/>
              <a:rect l="l" t="t" r="r" b="b"/>
              <a:pathLst>
                <a:path w="1805485" h="1599642">
                  <a:moveTo>
                    <a:pt x="1346159" y="0"/>
                  </a:moveTo>
                  <a:lnTo>
                    <a:pt x="356599" y="0"/>
                  </a:lnTo>
                  <a:cubicBezTo>
                    <a:pt x="211757" y="0"/>
                    <a:pt x="82574" y="67041"/>
                    <a:pt x="0" y="173083"/>
                  </a:cubicBezTo>
                  <a:cubicBezTo>
                    <a:pt x="12407" y="170009"/>
                    <a:pt x="25228" y="169229"/>
                    <a:pt x="38231" y="169229"/>
                  </a:cubicBezTo>
                  <a:lnTo>
                    <a:pt x="1310359" y="169229"/>
                  </a:lnTo>
                  <a:cubicBezTo>
                    <a:pt x="1486009" y="169229"/>
                    <a:pt x="1628401" y="311621"/>
                    <a:pt x="1628401" y="487271"/>
                  </a:cubicBezTo>
                  <a:lnTo>
                    <a:pt x="1628401" y="1599642"/>
                  </a:lnTo>
                  <a:lnTo>
                    <a:pt x="1805485" y="1599642"/>
                  </a:lnTo>
                  <a:lnTo>
                    <a:pt x="1805485" y="459326"/>
                  </a:lnTo>
                  <a:cubicBezTo>
                    <a:pt x="1805485" y="205647"/>
                    <a:pt x="1599838" y="0"/>
                    <a:pt x="134615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88900" dist="50800" dir="5400000" algn="ctr" rotWithShape="0">
                <a:srgbClr val="000000">
                  <a:alpha val="43137"/>
                </a:srgbClr>
              </a:outerShdw>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1" name="组合 20"/>
            <p:cNvGrpSpPr/>
            <p:nvPr/>
          </p:nvGrpSpPr>
          <p:grpSpPr>
            <a:xfrm>
              <a:off x="5782698" y="3373490"/>
              <a:ext cx="438655" cy="500090"/>
              <a:chOff x="5782698" y="1554612"/>
              <a:chExt cx="438655" cy="500090"/>
            </a:xfrm>
          </p:grpSpPr>
          <p:sp>
            <p:nvSpPr>
              <p:cNvPr id="22" name="椭圆 21"/>
              <p:cNvSpPr/>
              <p:nvPr/>
            </p:nvSpPr>
            <p:spPr>
              <a:xfrm>
                <a:off x="5782698" y="1596895"/>
                <a:ext cx="438655" cy="438655"/>
              </a:xfrm>
              <a:prstGeom prst="ellipse">
                <a:avLst/>
              </a:prstGeom>
              <a:solidFill>
                <a:srgbClr val="222F37"/>
              </a:solidFill>
              <a:ln w="25400" cap="flat" cmpd="sng" algn="ctr">
                <a:solidFill>
                  <a:sysClr val="window" lastClr="FFFFFF"/>
                </a:solidFill>
                <a:prstDash val="solid"/>
              </a:ln>
              <a:effectLst/>
            </p:spPr>
            <p:txBody>
              <a:bodyPr rtlCol="0" anchor="ctr"/>
              <a:lstStyle/>
              <a:p>
                <a:pPr algn="ctr" defTabSz="1219200">
                  <a:defRPr/>
                </a:pPr>
                <a:endParaRPr lang="zh-CN" altLang="en-US" sz="2400" kern="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TextBox 22"/>
              <p:cNvSpPr txBox="1"/>
              <p:nvPr/>
            </p:nvSpPr>
            <p:spPr>
              <a:xfrm>
                <a:off x="5822383" y="1554612"/>
                <a:ext cx="359714" cy="500090"/>
              </a:xfrm>
              <a:prstGeom prst="rect">
                <a:avLst/>
              </a:prstGeom>
              <a:noFill/>
            </p:spPr>
            <p:txBody>
              <a:bodyPr wrap="none" rtlCol="0">
                <a:spAutoFit/>
              </a:bodyPr>
              <a:lstStyle/>
              <a:p>
                <a:pPr defTabSz="1219200">
                  <a:defRPr/>
                </a:pPr>
                <a:r>
                  <a:rPr lang="en-US" altLang="zh-CN" sz="3735" b="1" kern="0" dirty="0">
                    <a:solidFill>
                      <a:sysClr val="window" lastClr="FFFFFF"/>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4</a:t>
                </a:r>
                <a:endParaRPr lang="zh-CN" altLang="en-US" sz="3735" b="1" kern="0" dirty="0">
                  <a:solidFill>
                    <a:sysClr val="window" lastClr="FFFFFF"/>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sp>
        <p:nvSpPr>
          <p:cNvPr id="24" name="TextBox 23"/>
          <p:cNvSpPr txBox="1"/>
          <p:nvPr/>
        </p:nvSpPr>
        <p:spPr>
          <a:xfrm>
            <a:off x="1433824" y="1644641"/>
            <a:ext cx="1829347" cy="420564"/>
          </a:xfrm>
          <a:prstGeom prst="rect">
            <a:avLst/>
          </a:prstGeom>
          <a:noFill/>
        </p:spPr>
        <p:txBody>
          <a:bodyPr wrap="none" rtlCol="0">
            <a:spAutoFit/>
          </a:bodyPr>
          <a:lstStyle/>
          <a:p>
            <a:r>
              <a:rPr lang="zh-CN" altLang="en-US" sz="2135" dirty="0">
                <a:latin typeface="字魂105号-简雅黑" panose="00000500000000000000" pitchFamily="2" charset="-122"/>
                <a:ea typeface="字魂105号-简雅黑" panose="00000500000000000000" pitchFamily="2" charset="-122"/>
                <a:sym typeface="字魂105号-简雅黑" panose="00000500000000000000" pitchFamily="2" charset="-122"/>
              </a:rPr>
              <a:t>输入标题文本</a:t>
            </a:r>
            <a:endParaRPr lang="zh-CN" altLang="en-US" sz="21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5" name="Rectangle 13" descr="FD1DDF730CE4456e89755B07FE1653D0# #Rectangle 13"/>
          <p:cNvSpPr>
            <a:spLocks noChangeArrowheads="1"/>
          </p:cNvSpPr>
          <p:nvPr/>
        </p:nvSpPr>
        <p:spPr bwMode="auto">
          <a:xfrm>
            <a:off x="1433823" y="2367047"/>
            <a:ext cx="32545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6" name="TextBox 25"/>
          <p:cNvSpPr txBox="1"/>
          <p:nvPr/>
        </p:nvSpPr>
        <p:spPr>
          <a:xfrm>
            <a:off x="1433824" y="4046581"/>
            <a:ext cx="1829347" cy="420564"/>
          </a:xfrm>
          <a:prstGeom prst="rect">
            <a:avLst/>
          </a:prstGeom>
          <a:noFill/>
        </p:spPr>
        <p:txBody>
          <a:bodyPr wrap="none" rtlCol="0">
            <a:spAutoFit/>
          </a:bodyPr>
          <a:lstStyle/>
          <a:p>
            <a:r>
              <a:rPr lang="zh-CN" altLang="en-US" sz="2135" dirty="0">
                <a:latin typeface="字魂105号-简雅黑" panose="00000500000000000000" pitchFamily="2" charset="-122"/>
                <a:ea typeface="字魂105号-简雅黑" panose="00000500000000000000" pitchFamily="2" charset="-122"/>
                <a:sym typeface="字魂105号-简雅黑" panose="00000500000000000000" pitchFamily="2" charset="-122"/>
              </a:rPr>
              <a:t>输入标题文本</a:t>
            </a:r>
            <a:endParaRPr lang="zh-CN" altLang="en-US" sz="21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7" name="Rectangle 13" descr="FD1DDF730CE4456e89755B07FE1653D0# #Rectangle 13"/>
          <p:cNvSpPr>
            <a:spLocks noChangeArrowheads="1"/>
          </p:cNvSpPr>
          <p:nvPr/>
        </p:nvSpPr>
        <p:spPr bwMode="auto">
          <a:xfrm>
            <a:off x="1433823" y="4768987"/>
            <a:ext cx="32545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TextBox 27"/>
          <p:cNvSpPr txBox="1"/>
          <p:nvPr/>
        </p:nvSpPr>
        <p:spPr>
          <a:xfrm>
            <a:off x="8624796" y="2212073"/>
            <a:ext cx="1829347" cy="420564"/>
          </a:xfrm>
          <a:prstGeom prst="rect">
            <a:avLst/>
          </a:prstGeom>
          <a:noFill/>
        </p:spPr>
        <p:txBody>
          <a:bodyPr wrap="none" rtlCol="0">
            <a:spAutoFit/>
          </a:bodyPr>
          <a:lstStyle/>
          <a:p>
            <a:r>
              <a:rPr lang="zh-CN" altLang="en-US" sz="2135" dirty="0">
                <a:latin typeface="字魂105号-简雅黑" panose="00000500000000000000" pitchFamily="2" charset="-122"/>
                <a:ea typeface="字魂105号-简雅黑" panose="00000500000000000000" pitchFamily="2" charset="-122"/>
                <a:sym typeface="字魂105号-简雅黑" panose="00000500000000000000" pitchFamily="2" charset="-122"/>
              </a:rPr>
              <a:t>输入标题文本</a:t>
            </a:r>
            <a:endParaRPr lang="zh-CN" altLang="en-US" sz="21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Rectangle 13" descr="FD1DDF730CE4456e89755B07FE1653D0# #Rectangle 13"/>
          <p:cNvSpPr>
            <a:spLocks noChangeArrowheads="1"/>
          </p:cNvSpPr>
          <p:nvPr/>
        </p:nvSpPr>
        <p:spPr bwMode="auto">
          <a:xfrm>
            <a:off x="7161946" y="2934479"/>
            <a:ext cx="32545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0" name="TextBox 29"/>
          <p:cNvSpPr txBox="1"/>
          <p:nvPr/>
        </p:nvSpPr>
        <p:spPr>
          <a:xfrm>
            <a:off x="8624796" y="4614013"/>
            <a:ext cx="1829347" cy="420564"/>
          </a:xfrm>
          <a:prstGeom prst="rect">
            <a:avLst/>
          </a:prstGeom>
          <a:noFill/>
        </p:spPr>
        <p:txBody>
          <a:bodyPr wrap="none" rtlCol="0">
            <a:spAutoFit/>
          </a:bodyPr>
          <a:lstStyle/>
          <a:p>
            <a:r>
              <a:rPr lang="zh-CN" altLang="en-US" sz="2135" dirty="0">
                <a:latin typeface="字魂105号-简雅黑" panose="00000500000000000000" pitchFamily="2" charset="-122"/>
                <a:ea typeface="字魂105号-简雅黑" panose="00000500000000000000" pitchFamily="2" charset="-122"/>
                <a:sym typeface="字魂105号-简雅黑" panose="00000500000000000000" pitchFamily="2" charset="-122"/>
              </a:rPr>
              <a:t>输入标题文本</a:t>
            </a:r>
            <a:endParaRPr lang="zh-CN" altLang="en-US" sz="2135"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1" name="Rectangle 13" descr="FD1DDF730CE4456e89755B07FE1653D0# #Rectangle 13"/>
          <p:cNvSpPr>
            <a:spLocks noChangeArrowheads="1"/>
          </p:cNvSpPr>
          <p:nvPr/>
        </p:nvSpPr>
        <p:spPr bwMode="auto">
          <a:xfrm>
            <a:off x="7161946" y="5336419"/>
            <a:ext cx="32545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1000"/>
                                        <p:tgtEl>
                                          <p:spTgt spid="3"/>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1000"/>
                                        <p:tgtEl>
                                          <p:spTgt spid="9"/>
                                        </p:tgtEl>
                                      </p:cBhvr>
                                    </p:animEffect>
                                  </p:childTnLst>
                                </p:cTn>
                              </p:par>
                            </p:childTnLst>
                          </p:cTn>
                        </p:par>
                        <p:par>
                          <p:cTn id="27" fill="hold">
                            <p:stCondLst>
                              <p:cond delay="4000"/>
                            </p:stCondLst>
                            <p:childTnLst>
                              <p:par>
                                <p:cTn id="28" presetID="22" presetClass="entr" presetSubtype="2"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right)">
                                      <p:cBhvr>
                                        <p:cTn id="30" dur="500"/>
                                        <p:tgtEl>
                                          <p:spTgt spid="28"/>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2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1000"/>
                                        <p:tgtEl>
                                          <p:spTgt spid="14"/>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2" presetClass="entr" presetSubtype="8"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1000"/>
                                        <p:tgtEl>
                                          <p:spTgt spid="19"/>
                                        </p:tgtEl>
                                      </p:cBhvr>
                                    </p:animEffect>
                                  </p:childTnLst>
                                </p:cTn>
                              </p:par>
                            </p:childTnLst>
                          </p:cTn>
                        </p:par>
                        <p:par>
                          <p:cTn id="53" fill="hold">
                            <p:stCondLst>
                              <p:cond delay="7000"/>
                            </p:stCondLst>
                            <p:childTnLst>
                              <p:par>
                                <p:cTn id="54" presetID="22" presetClass="entr" presetSubtype="2"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right)">
                                      <p:cBhvr>
                                        <p:cTn id="56" dur="500"/>
                                        <p:tgtEl>
                                          <p:spTgt spid="3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26" grpId="0"/>
      <p:bldP spid="27"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Rectangle 15"/>
          <p:cNvSpPr>
            <a:spLocks noChangeArrowheads="1"/>
          </p:cNvSpPr>
          <p:nvPr/>
        </p:nvSpPr>
        <p:spPr bwMode="auto">
          <a:xfrm rot="16200000">
            <a:off x="2121568" y="3439542"/>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Freeform 16"/>
          <p:cNvSpPr>
            <a:spLocks noEditPoints="1"/>
          </p:cNvSpPr>
          <p:nvPr/>
        </p:nvSpPr>
        <p:spPr bwMode="auto">
          <a:xfrm rot="16200000">
            <a:off x="911423" y="2252872"/>
            <a:ext cx="2592288" cy="1296144"/>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Rectangle 15"/>
          <p:cNvSpPr>
            <a:spLocks noChangeArrowheads="1"/>
          </p:cNvSpPr>
          <p:nvPr/>
        </p:nvSpPr>
        <p:spPr bwMode="auto">
          <a:xfrm rot="16200000">
            <a:off x="2121568" y="3124710"/>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Rectangle 15"/>
          <p:cNvSpPr>
            <a:spLocks noChangeArrowheads="1"/>
          </p:cNvSpPr>
          <p:nvPr/>
        </p:nvSpPr>
        <p:spPr bwMode="auto">
          <a:xfrm rot="16200000">
            <a:off x="2121568" y="2809879"/>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Rectangle 15"/>
          <p:cNvSpPr>
            <a:spLocks noChangeArrowheads="1"/>
          </p:cNvSpPr>
          <p:nvPr/>
        </p:nvSpPr>
        <p:spPr bwMode="auto">
          <a:xfrm rot="16200000">
            <a:off x="4713858" y="3439542"/>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Freeform 16"/>
          <p:cNvSpPr>
            <a:spLocks noEditPoints="1"/>
          </p:cNvSpPr>
          <p:nvPr/>
        </p:nvSpPr>
        <p:spPr bwMode="auto">
          <a:xfrm rot="16200000">
            <a:off x="3503712" y="2252872"/>
            <a:ext cx="2592288" cy="1296144"/>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Rectangle 15"/>
          <p:cNvSpPr>
            <a:spLocks noChangeArrowheads="1"/>
          </p:cNvSpPr>
          <p:nvPr/>
        </p:nvSpPr>
        <p:spPr bwMode="auto">
          <a:xfrm rot="16200000">
            <a:off x="4713858" y="3124710"/>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Rectangle 15"/>
          <p:cNvSpPr>
            <a:spLocks noChangeArrowheads="1"/>
          </p:cNvSpPr>
          <p:nvPr/>
        </p:nvSpPr>
        <p:spPr bwMode="auto">
          <a:xfrm rot="16200000">
            <a:off x="4713858" y="2809879"/>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Rectangle 15"/>
          <p:cNvSpPr>
            <a:spLocks noChangeArrowheads="1"/>
          </p:cNvSpPr>
          <p:nvPr/>
        </p:nvSpPr>
        <p:spPr bwMode="auto">
          <a:xfrm rot="16200000">
            <a:off x="4713858" y="2501169"/>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Rectangle 15"/>
          <p:cNvSpPr>
            <a:spLocks noChangeArrowheads="1"/>
          </p:cNvSpPr>
          <p:nvPr/>
        </p:nvSpPr>
        <p:spPr bwMode="auto">
          <a:xfrm rot="16200000">
            <a:off x="7298503" y="3435123"/>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Freeform 16"/>
          <p:cNvSpPr>
            <a:spLocks noEditPoints="1"/>
          </p:cNvSpPr>
          <p:nvPr/>
        </p:nvSpPr>
        <p:spPr bwMode="auto">
          <a:xfrm rot="16200000">
            <a:off x="6096000" y="2252871"/>
            <a:ext cx="2592288" cy="1296144"/>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Rectangle 15"/>
          <p:cNvSpPr>
            <a:spLocks noChangeArrowheads="1"/>
          </p:cNvSpPr>
          <p:nvPr/>
        </p:nvSpPr>
        <p:spPr bwMode="auto">
          <a:xfrm rot="16200000">
            <a:off x="7299664" y="3111479"/>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Rectangle 15"/>
          <p:cNvSpPr>
            <a:spLocks noChangeArrowheads="1"/>
          </p:cNvSpPr>
          <p:nvPr/>
        </p:nvSpPr>
        <p:spPr bwMode="auto">
          <a:xfrm rot="16200000">
            <a:off x="7306146" y="2809878"/>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Rectangle 15"/>
          <p:cNvSpPr>
            <a:spLocks noChangeArrowheads="1"/>
          </p:cNvSpPr>
          <p:nvPr/>
        </p:nvSpPr>
        <p:spPr bwMode="auto">
          <a:xfrm rot="16200000">
            <a:off x="7299664" y="2534425"/>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Rectangle 15"/>
          <p:cNvSpPr>
            <a:spLocks noChangeArrowheads="1"/>
          </p:cNvSpPr>
          <p:nvPr/>
        </p:nvSpPr>
        <p:spPr bwMode="auto">
          <a:xfrm rot="16200000">
            <a:off x="7299666" y="2232822"/>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Rectangle 15"/>
          <p:cNvSpPr>
            <a:spLocks noChangeArrowheads="1"/>
          </p:cNvSpPr>
          <p:nvPr/>
        </p:nvSpPr>
        <p:spPr bwMode="auto">
          <a:xfrm rot="16200000">
            <a:off x="9898434" y="3439541"/>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Freeform 16"/>
          <p:cNvSpPr>
            <a:spLocks noEditPoints="1"/>
          </p:cNvSpPr>
          <p:nvPr/>
        </p:nvSpPr>
        <p:spPr bwMode="auto">
          <a:xfrm rot="16200000">
            <a:off x="8688288" y="2252871"/>
            <a:ext cx="2592288" cy="1296144"/>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Rectangle 21"/>
          <p:cNvSpPr>
            <a:spLocks noChangeArrowheads="1"/>
          </p:cNvSpPr>
          <p:nvPr/>
        </p:nvSpPr>
        <p:spPr bwMode="auto">
          <a:xfrm rot="16200000">
            <a:off x="9898434" y="3124709"/>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Rectangle 15"/>
          <p:cNvSpPr>
            <a:spLocks noChangeArrowheads="1"/>
          </p:cNvSpPr>
          <p:nvPr/>
        </p:nvSpPr>
        <p:spPr bwMode="auto">
          <a:xfrm rot="16200000">
            <a:off x="9898434" y="2809877"/>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Rectangle 15"/>
          <p:cNvSpPr>
            <a:spLocks noChangeArrowheads="1"/>
          </p:cNvSpPr>
          <p:nvPr/>
        </p:nvSpPr>
        <p:spPr bwMode="auto">
          <a:xfrm rot="16200000">
            <a:off x="9898434" y="2501167"/>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4" name="Rectangle 15"/>
          <p:cNvSpPr>
            <a:spLocks noChangeArrowheads="1"/>
          </p:cNvSpPr>
          <p:nvPr/>
        </p:nvSpPr>
        <p:spPr bwMode="auto">
          <a:xfrm rot="16200000">
            <a:off x="9891954" y="2196818"/>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5" name="Rectangle 15"/>
          <p:cNvSpPr>
            <a:spLocks noChangeArrowheads="1"/>
          </p:cNvSpPr>
          <p:nvPr/>
        </p:nvSpPr>
        <p:spPr bwMode="auto">
          <a:xfrm rot="16200000">
            <a:off x="9898434" y="1898269"/>
            <a:ext cx="184957" cy="733039"/>
          </a:xfrm>
          <a:prstGeom prst="rect">
            <a:avLst/>
          </a:prstGeom>
          <a:solidFill>
            <a:srgbClr val="222F37"/>
          </a:solidFill>
          <a:ln>
            <a:noFill/>
          </a:ln>
          <a:effectLst>
            <a:outerShdw blurRad="101600" dist="50800" dir="5400000" sx="103000" sy="103000" algn="ctr" rotWithShape="0">
              <a:srgbClr val="000000">
                <a:alpha val="43137"/>
              </a:srgbClr>
            </a:outerShdw>
          </a:effectLst>
        </p:spPr>
        <p:txBody>
          <a:bodyPr vert="horz" wrap="square" lIns="91440" tIns="45720" rIns="91440" bIns="45720" numCol="1" anchor="t" anchorCtr="0" compatLnSpc="1"/>
          <a:lstStyle/>
          <a:p>
            <a:pPr defTabSz="1219200">
              <a:defRPr/>
            </a:pPr>
            <a:endParaRPr lang="zh-CN" altLang="en-US" sz="2400" kern="0">
              <a:solidFill>
                <a:srgbClr val="63A56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6" name="TextBox 25"/>
          <p:cNvSpPr txBox="1"/>
          <p:nvPr/>
        </p:nvSpPr>
        <p:spPr>
          <a:xfrm>
            <a:off x="1781809" y="4249932"/>
            <a:ext cx="837089" cy="523220"/>
          </a:xfrm>
          <a:prstGeom prst="rect">
            <a:avLst/>
          </a:prstGeom>
          <a:noFill/>
        </p:spPr>
        <p:txBody>
          <a:bodyPr wrap="none" lIns="91440" tIns="45720" rIns="91440" bIns="45720" rtlCol="0">
            <a:spAutoFit/>
          </a:bodyPr>
          <a:lstStyle/>
          <a:p>
            <a:pPr defTabSz="1219200">
              <a:defRPr/>
            </a:pPr>
            <a:r>
              <a:rPr lang="vi-VN" sz="2800" b="1" kern="0">
                <a:solidFill>
                  <a:sysClr val="windowText" lastClr="000000">
                    <a:lumMod val="65000"/>
                    <a:lumOff val="35000"/>
                  </a:sysClr>
                </a:solidFill>
                <a:latin typeface="Roboto" panose="02000000000000000000"/>
                <a:ea typeface="字魂105号-简雅黑" panose="00000500000000000000" pitchFamily="2" charset="-122"/>
                <a:sym typeface="字魂105号-简雅黑" panose="00000500000000000000" pitchFamily="2" charset="-122"/>
              </a:rPr>
              <a:t>70%</a:t>
            </a:r>
            <a:endParaRPr lang="vi-VN" sz="2800" b="1" kern="0">
              <a:solidFill>
                <a:sysClr val="windowText" lastClr="000000">
                  <a:lumMod val="65000"/>
                  <a:lumOff val="35000"/>
                </a:sysClr>
              </a:solidFill>
              <a:latin typeface="Roboto" panose="02000000000000000000"/>
              <a:ea typeface="字魂105号-简雅黑" panose="00000500000000000000" pitchFamily="2" charset="-122"/>
              <a:sym typeface="字魂105号-简雅黑" panose="00000500000000000000" pitchFamily="2" charset="-122"/>
            </a:endParaRPr>
          </a:p>
        </p:txBody>
      </p:sp>
      <p:sp>
        <p:nvSpPr>
          <p:cNvPr id="27" name="TextBox 26"/>
          <p:cNvSpPr txBox="1"/>
          <p:nvPr/>
        </p:nvSpPr>
        <p:spPr>
          <a:xfrm>
            <a:off x="4380577" y="4249932"/>
            <a:ext cx="837089" cy="523220"/>
          </a:xfrm>
          <a:prstGeom prst="rect">
            <a:avLst/>
          </a:prstGeom>
          <a:noFill/>
        </p:spPr>
        <p:txBody>
          <a:bodyPr wrap="none" lIns="91440" tIns="45720" rIns="91440" bIns="45720" rtlCol="0">
            <a:spAutoFit/>
          </a:bodyPr>
          <a:lstStyle/>
          <a:p>
            <a:pPr defTabSz="1219200">
              <a:defRPr/>
            </a:pPr>
            <a:r>
              <a:rPr lang="vi-VN" sz="2800" b="1" kern="0">
                <a:solidFill>
                  <a:sysClr val="windowText" lastClr="000000">
                    <a:lumMod val="65000"/>
                    <a:lumOff val="35000"/>
                  </a:sysClr>
                </a:solidFill>
                <a:latin typeface="Roboto" panose="02000000000000000000"/>
                <a:ea typeface="字魂105号-简雅黑" panose="00000500000000000000" pitchFamily="2" charset="-122"/>
                <a:sym typeface="字魂105号-简雅黑" panose="00000500000000000000" pitchFamily="2" charset="-122"/>
              </a:rPr>
              <a:t>80%</a:t>
            </a:r>
            <a:endParaRPr lang="vi-VN" sz="2800" b="1" kern="0">
              <a:solidFill>
                <a:sysClr val="windowText" lastClr="000000">
                  <a:lumMod val="65000"/>
                  <a:lumOff val="35000"/>
                </a:sysClr>
              </a:solidFill>
              <a:latin typeface="Roboto" panose="02000000000000000000"/>
              <a:ea typeface="字魂105号-简雅黑" panose="00000500000000000000" pitchFamily="2" charset="-122"/>
              <a:sym typeface="字魂105号-简雅黑" panose="00000500000000000000" pitchFamily="2" charset="-122"/>
            </a:endParaRPr>
          </a:p>
        </p:txBody>
      </p:sp>
      <p:sp>
        <p:nvSpPr>
          <p:cNvPr id="28" name="TextBox 27"/>
          <p:cNvSpPr txBox="1"/>
          <p:nvPr/>
        </p:nvSpPr>
        <p:spPr>
          <a:xfrm>
            <a:off x="7024461" y="4248782"/>
            <a:ext cx="837089" cy="523220"/>
          </a:xfrm>
          <a:prstGeom prst="rect">
            <a:avLst/>
          </a:prstGeom>
          <a:noFill/>
        </p:spPr>
        <p:txBody>
          <a:bodyPr wrap="none" lIns="91440" tIns="45720" rIns="91440" bIns="45720" rtlCol="0">
            <a:spAutoFit/>
          </a:bodyPr>
          <a:lstStyle/>
          <a:p>
            <a:pPr defTabSz="1219200">
              <a:defRPr/>
            </a:pPr>
            <a:r>
              <a:rPr lang="vi-VN" sz="2800" b="1" kern="0">
                <a:solidFill>
                  <a:sysClr val="windowText" lastClr="000000">
                    <a:lumMod val="65000"/>
                    <a:lumOff val="35000"/>
                  </a:sysClr>
                </a:solidFill>
                <a:latin typeface="Roboto" panose="02000000000000000000"/>
                <a:ea typeface="字魂105号-简雅黑" panose="00000500000000000000" pitchFamily="2" charset="-122"/>
                <a:sym typeface="字魂105号-简雅黑" panose="00000500000000000000" pitchFamily="2" charset="-122"/>
              </a:rPr>
              <a:t>90%</a:t>
            </a:r>
            <a:endParaRPr lang="vi-VN" sz="2800" b="1" kern="0">
              <a:solidFill>
                <a:sysClr val="windowText" lastClr="000000">
                  <a:lumMod val="65000"/>
                  <a:lumOff val="35000"/>
                </a:sysClr>
              </a:solidFill>
              <a:latin typeface="Roboto" panose="02000000000000000000"/>
              <a:ea typeface="字魂105号-简雅黑" panose="00000500000000000000" pitchFamily="2" charset="-122"/>
              <a:sym typeface="字魂105号-简雅黑" panose="00000500000000000000" pitchFamily="2" charset="-122"/>
            </a:endParaRPr>
          </a:p>
        </p:txBody>
      </p:sp>
      <p:sp>
        <p:nvSpPr>
          <p:cNvPr id="29" name="TextBox 28"/>
          <p:cNvSpPr txBox="1"/>
          <p:nvPr/>
        </p:nvSpPr>
        <p:spPr>
          <a:xfrm>
            <a:off x="9507002" y="4249932"/>
            <a:ext cx="1034257" cy="523220"/>
          </a:xfrm>
          <a:prstGeom prst="rect">
            <a:avLst/>
          </a:prstGeom>
          <a:noFill/>
        </p:spPr>
        <p:txBody>
          <a:bodyPr wrap="none" lIns="91440" tIns="45720" rIns="91440" bIns="45720" rtlCol="0">
            <a:spAutoFit/>
          </a:bodyPr>
          <a:lstStyle/>
          <a:p>
            <a:pPr defTabSz="1219200">
              <a:defRPr/>
            </a:pPr>
            <a:r>
              <a:rPr lang="vi-VN" sz="2800" b="1" kern="0" dirty="0">
                <a:solidFill>
                  <a:sysClr val="windowText" lastClr="000000">
                    <a:lumMod val="65000"/>
                    <a:lumOff val="35000"/>
                  </a:sysClr>
                </a:solidFill>
                <a:latin typeface="Roboto" panose="02000000000000000000"/>
                <a:ea typeface="字魂105号-简雅黑" panose="00000500000000000000" pitchFamily="2" charset="-122"/>
                <a:sym typeface="字魂105号-简雅黑" panose="00000500000000000000" pitchFamily="2" charset="-122"/>
              </a:rPr>
              <a:t>100%</a:t>
            </a:r>
            <a:endParaRPr lang="vi-VN" sz="2800" b="1" kern="0" dirty="0">
              <a:solidFill>
                <a:sysClr val="windowText" lastClr="000000">
                  <a:lumMod val="65000"/>
                  <a:lumOff val="35000"/>
                </a:sysClr>
              </a:solidFill>
              <a:latin typeface="Roboto" panose="02000000000000000000"/>
              <a:ea typeface="字魂105号-简雅黑" panose="00000500000000000000" pitchFamily="2" charset="-122"/>
              <a:sym typeface="字魂105号-简雅黑" panose="00000500000000000000" pitchFamily="2" charset="-122"/>
            </a:endParaRPr>
          </a:p>
        </p:txBody>
      </p:sp>
      <p:sp>
        <p:nvSpPr>
          <p:cNvPr id="31" name="Rectangle 38"/>
          <p:cNvSpPr/>
          <p:nvPr/>
        </p:nvSpPr>
        <p:spPr>
          <a:xfrm>
            <a:off x="1456117" y="4854424"/>
            <a:ext cx="1415772" cy="461665"/>
          </a:xfrm>
          <a:prstGeom prst="rect">
            <a:avLst/>
          </a:prstGeom>
        </p:spPr>
        <p:txBody>
          <a:bodyPr wrap="none" lIns="91440" tIns="45720" rIns="91440" bIns="45720">
            <a:spAutoFit/>
          </a:bodyPr>
          <a:lstStyle/>
          <a:p>
            <a:pPr defTabSz="1219200">
              <a:defRPr/>
            </a:pPr>
            <a:r>
              <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3" name="Rectangle 40"/>
          <p:cNvSpPr/>
          <p:nvPr/>
        </p:nvSpPr>
        <p:spPr>
          <a:xfrm>
            <a:off x="4041851" y="4855204"/>
            <a:ext cx="1415772" cy="461665"/>
          </a:xfrm>
          <a:prstGeom prst="rect">
            <a:avLst/>
          </a:prstGeom>
        </p:spPr>
        <p:txBody>
          <a:bodyPr wrap="none" lIns="91440" tIns="45720" rIns="91440" bIns="45720">
            <a:spAutoFit/>
          </a:bodyPr>
          <a:lstStyle/>
          <a:p>
            <a:pPr defTabSz="1219200"/>
            <a:r>
              <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Rectangle 42"/>
          <p:cNvSpPr/>
          <p:nvPr/>
        </p:nvSpPr>
        <p:spPr>
          <a:xfrm>
            <a:off x="6705648" y="4855204"/>
            <a:ext cx="1415772" cy="461665"/>
          </a:xfrm>
          <a:prstGeom prst="rect">
            <a:avLst/>
          </a:prstGeom>
        </p:spPr>
        <p:txBody>
          <a:bodyPr wrap="none" lIns="91440" tIns="45720" rIns="91440" bIns="45720">
            <a:spAutoFit/>
          </a:bodyPr>
          <a:lstStyle/>
          <a:p>
            <a:pPr defTabSz="1219200"/>
            <a:r>
              <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Rectangle 44"/>
          <p:cNvSpPr/>
          <p:nvPr/>
        </p:nvSpPr>
        <p:spPr>
          <a:xfrm>
            <a:off x="9476264" y="4855204"/>
            <a:ext cx="1415772" cy="461665"/>
          </a:xfrm>
          <a:prstGeom prst="rect">
            <a:avLst/>
          </a:prstGeom>
        </p:spPr>
        <p:txBody>
          <a:bodyPr wrap="none" lIns="91440" tIns="45720" rIns="91440" bIns="45720">
            <a:spAutoFit/>
          </a:bodyPr>
          <a:lstStyle/>
          <a:p>
            <a:pPr defTabSz="1219200"/>
            <a:r>
              <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zh-CN" altLang="en-US" sz="2400" b="1" kern="0" dirty="0">
              <a:solidFill>
                <a:schemeClr val="tx1">
                  <a:lumMod val="75000"/>
                  <a:lumOff val="2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8" name="Chevron 3"/>
          <p:cNvSpPr/>
          <p:nvPr/>
        </p:nvSpPr>
        <p:spPr>
          <a:xfrm>
            <a:off x="3261395" y="2851909"/>
            <a:ext cx="484632" cy="684151"/>
          </a:xfrm>
          <a:prstGeom prst="chevron">
            <a:avLst/>
          </a:prstGeom>
          <a:gradFill>
            <a:gsLst>
              <a:gs pos="0">
                <a:schemeClr val="bg1">
                  <a:lumMod val="75000"/>
                </a:schemeClr>
              </a:gs>
              <a:gs pos="100000">
                <a:schemeClr val="bg1"/>
              </a:gs>
            </a:gsLst>
            <a:lin ang="5400000" scaled="0"/>
          </a:gradFill>
          <a:ln w="12700" cap="flat" cmpd="sng" algn="ctr">
            <a:noFill/>
            <a:prstDash val="solid"/>
            <a:miter lim="800000"/>
          </a:ln>
          <a:effectLst>
            <a:outerShdw blurRad="101600" dist="50800" dir="5400000" sx="103000" sy="103000" algn="ctr" rotWithShape="0">
              <a:srgbClr val="000000">
                <a:alpha val="43137"/>
              </a:srgbClr>
            </a:outerShdw>
          </a:effectLst>
        </p:spPr>
        <p:txBody>
          <a:bodyPr lIns="91440" tIns="45720" rIns="91440" bIns="45720" rtlCol="0" anchor="ctr"/>
          <a:lstStyle/>
          <a:p>
            <a:pPr algn="ctr" defTabSz="1219200">
              <a:defRPr/>
            </a:pPr>
            <a:endParaRPr lang="vi-VN" sz="2400" kern="0">
              <a:solidFill>
                <a:sysClr val="windowText" lastClr="000000"/>
              </a:solidFill>
              <a:latin typeface="Calibri" panose="020F0502020204030204"/>
              <a:ea typeface="字魂105号-简雅黑" panose="00000500000000000000" pitchFamily="2" charset="-122"/>
              <a:sym typeface="字魂105号-简雅黑" panose="00000500000000000000" pitchFamily="2" charset="-122"/>
            </a:endParaRPr>
          </a:p>
        </p:txBody>
      </p:sp>
      <p:sp>
        <p:nvSpPr>
          <p:cNvPr id="39" name="Chevron 45"/>
          <p:cNvSpPr/>
          <p:nvPr/>
        </p:nvSpPr>
        <p:spPr>
          <a:xfrm>
            <a:off x="5853684" y="2846901"/>
            <a:ext cx="484632" cy="684151"/>
          </a:xfrm>
          <a:prstGeom prst="chevron">
            <a:avLst/>
          </a:prstGeom>
          <a:gradFill>
            <a:gsLst>
              <a:gs pos="0">
                <a:schemeClr val="bg1">
                  <a:lumMod val="75000"/>
                </a:schemeClr>
              </a:gs>
              <a:gs pos="100000">
                <a:schemeClr val="bg1"/>
              </a:gs>
            </a:gsLst>
            <a:lin ang="5400000" scaled="0"/>
          </a:gradFill>
          <a:ln w="12700" cap="flat" cmpd="sng" algn="ctr">
            <a:noFill/>
            <a:prstDash val="solid"/>
            <a:miter lim="800000"/>
          </a:ln>
          <a:effectLst>
            <a:outerShdw blurRad="101600" dist="50800" dir="5400000" sx="103000" sy="103000" algn="ctr" rotWithShape="0">
              <a:srgbClr val="000000">
                <a:alpha val="43137"/>
              </a:srgbClr>
            </a:outerShdw>
          </a:effectLst>
        </p:spPr>
        <p:txBody>
          <a:bodyPr lIns="91440" tIns="45720" rIns="91440" bIns="45720" rtlCol="0" anchor="ctr"/>
          <a:lstStyle/>
          <a:p>
            <a:pPr algn="ctr" defTabSz="1219200">
              <a:defRPr/>
            </a:pPr>
            <a:endParaRPr lang="vi-VN" sz="2400" kern="0">
              <a:solidFill>
                <a:sysClr val="windowText" lastClr="000000"/>
              </a:solidFill>
              <a:latin typeface="Calibri" panose="020F0502020204030204"/>
              <a:ea typeface="字魂105号-简雅黑" panose="00000500000000000000" pitchFamily="2" charset="-122"/>
              <a:sym typeface="字魂105号-简雅黑" panose="00000500000000000000" pitchFamily="2" charset="-122"/>
            </a:endParaRPr>
          </a:p>
        </p:txBody>
      </p:sp>
      <p:sp>
        <p:nvSpPr>
          <p:cNvPr id="40" name="Chevron 46"/>
          <p:cNvSpPr/>
          <p:nvPr/>
        </p:nvSpPr>
        <p:spPr>
          <a:xfrm>
            <a:off x="8445972" y="2853789"/>
            <a:ext cx="484632" cy="684151"/>
          </a:xfrm>
          <a:prstGeom prst="chevron">
            <a:avLst/>
          </a:prstGeom>
          <a:gradFill>
            <a:gsLst>
              <a:gs pos="0">
                <a:schemeClr val="bg1">
                  <a:lumMod val="75000"/>
                </a:schemeClr>
              </a:gs>
              <a:gs pos="100000">
                <a:schemeClr val="bg1"/>
              </a:gs>
            </a:gsLst>
            <a:lin ang="5400000" scaled="0"/>
          </a:gradFill>
          <a:ln w="12700" cap="flat" cmpd="sng" algn="ctr">
            <a:noFill/>
            <a:prstDash val="solid"/>
            <a:miter lim="800000"/>
          </a:ln>
          <a:effectLst>
            <a:outerShdw blurRad="101600" dist="50800" dir="5400000" sx="103000" sy="103000" algn="ctr" rotWithShape="0">
              <a:srgbClr val="000000">
                <a:alpha val="43137"/>
              </a:srgbClr>
            </a:outerShdw>
          </a:effectLst>
        </p:spPr>
        <p:txBody>
          <a:bodyPr lIns="91440" tIns="45720" rIns="91440" bIns="45720" rtlCol="0" anchor="ctr"/>
          <a:lstStyle/>
          <a:p>
            <a:pPr algn="ctr" defTabSz="1219200">
              <a:defRPr/>
            </a:pPr>
            <a:endParaRPr lang="vi-VN" sz="2400" kern="0">
              <a:solidFill>
                <a:sysClr val="windowText" lastClr="000000"/>
              </a:solidFill>
              <a:latin typeface="Calibri" panose="020F0502020204030204"/>
              <a:ea typeface="字魂105号-简雅黑" panose="00000500000000000000" pitchFamily="2" charset="-122"/>
              <a:sym typeface="字魂105号-简雅黑" panose="00000500000000000000" pitchFamily="2" charset="-122"/>
            </a:endParaRPr>
          </a:p>
        </p:txBody>
      </p:sp>
      <p:sp>
        <p:nvSpPr>
          <p:cNvPr id="41" name="Rectangle 13" descr="FD1DDF730CE4456e89755B07FE1653D0# #Rectangle 13"/>
          <p:cNvSpPr>
            <a:spLocks noChangeArrowheads="1"/>
          </p:cNvSpPr>
          <p:nvPr/>
        </p:nvSpPr>
        <p:spPr bwMode="auto">
          <a:xfrm>
            <a:off x="1044927" y="5320696"/>
            <a:ext cx="227879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2" name="Rectangle 13" descr="FD1DDF730CE4456e89755B07FE1653D0# #Rectangle 13"/>
          <p:cNvSpPr>
            <a:spLocks noChangeArrowheads="1"/>
          </p:cNvSpPr>
          <p:nvPr/>
        </p:nvSpPr>
        <p:spPr bwMode="auto">
          <a:xfrm>
            <a:off x="3630661" y="5320696"/>
            <a:ext cx="227879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3" name="Rectangle 13" descr="FD1DDF730CE4456e89755B07FE1653D0# #Rectangle 13"/>
          <p:cNvSpPr>
            <a:spLocks noChangeArrowheads="1"/>
          </p:cNvSpPr>
          <p:nvPr/>
        </p:nvSpPr>
        <p:spPr bwMode="auto">
          <a:xfrm>
            <a:off x="6303610" y="5341553"/>
            <a:ext cx="227879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4" name="Rectangle 13" descr="FD1DDF730CE4456e89755B07FE1653D0# #Rectangle 13"/>
          <p:cNvSpPr>
            <a:spLocks noChangeArrowheads="1"/>
          </p:cNvSpPr>
          <p:nvPr/>
        </p:nvSpPr>
        <p:spPr bwMode="auto">
          <a:xfrm>
            <a:off x="8930604" y="5255537"/>
            <a:ext cx="227879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zh-CN" altLang="en-US" sz="1200" dirty="0">
                <a:latin typeface="字魂105号-简雅黑" panose="00000500000000000000" pitchFamily="2" charset="-122"/>
                <a:ea typeface="字魂105号-简雅黑" panose="00000500000000000000" pitchFamily="2" charset="-122"/>
                <a:sym typeface="字魂105号-简雅黑" panose="00000500000000000000" pitchFamily="2" charset="-122"/>
              </a:rPr>
              <a:t> 点击输入简要文字内容，文字内容需概括精炼，不用多余的文字修饰。点击输入简要文字内容，文字内容需概括精炼，不用多余的文字修饰。</a:t>
            </a:r>
            <a:endParaRPr lang="en-US" altLang="zh-CN" sz="12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250"/>
                                        <p:tgtEl>
                                          <p:spTgt spid="3"/>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250"/>
                                        <p:tgtEl>
                                          <p:spTgt spid="6"/>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250"/>
                                        <p:tgtEl>
                                          <p:spTgt spid="7"/>
                                        </p:tgtEl>
                                      </p:cBhvr>
                                    </p:animEffect>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randombar(horizontal)">
                                      <p:cBhvr>
                                        <p:cTn id="28" dur="500"/>
                                        <p:tgtEl>
                                          <p:spTgt spid="26"/>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p:tgtEl>
                                          <p:spTgt spid="38"/>
                                        </p:tgtEl>
                                        <p:attrNameLst>
                                          <p:attrName>ppt_x</p:attrName>
                                        </p:attrNameLst>
                                      </p:cBhvr>
                                      <p:tavLst>
                                        <p:tav tm="0">
                                          <p:val>
                                            <p:strVal val="#ppt_x-#ppt_w*1.125000"/>
                                          </p:val>
                                        </p:tav>
                                        <p:tav tm="100000">
                                          <p:val>
                                            <p:strVal val="#ppt_x"/>
                                          </p:val>
                                        </p:tav>
                                      </p:tavLst>
                                    </p:anim>
                                    <p:animEffect transition="in" filter="wipe(right)">
                                      <p:cBhvr>
                                        <p:cTn id="33" dur="500"/>
                                        <p:tgtEl>
                                          <p:spTgt spid="38"/>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250"/>
                                        <p:tgtEl>
                                          <p:spTgt spid="8"/>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250"/>
                                        <p:tgtEl>
                                          <p:spTgt spid="10"/>
                                        </p:tgtEl>
                                      </p:cBhvr>
                                    </p:animEffect>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250"/>
                                        <p:tgtEl>
                                          <p:spTgt spid="11"/>
                                        </p:tgtEl>
                                      </p:cBhvr>
                                    </p:animEffect>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250"/>
                                        <p:tgtEl>
                                          <p:spTgt spid="12"/>
                                        </p:tgtEl>
                                      </p:cBhvr>
                                    </p:animEffect>
                                  </p:childTnLst>
                                </p:cTn>
                              </p:par>
                            </p:childTnLst>
                          </p:cTn>
                        </p:par>
                        <p:par>
                          <p:cTn id="54" fill="hold">
                            <p:stCondLst>
                              <p:cond delay="6000"/>
                            </p:stCondLst>
                            <p:childTnLst>
                              <p:par>
                                <p:cTn id="55" presetID="14" presetClass="entr" presetSubtype="1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randombar(horizontal)">
                                      <p:cBhvr>
                                        <p:cTn id="57" dur="500"/>
                                        <p:tgtEl>
                                          <p:spTgt spid="27"/>
                                        </p:tgtEl>
                                      </p:cBhvr>
                                    </p:animEffect>
                                  </p:childTnLst>
                                </p:cTn>
                              </p:par>
                            </p:childTnLst>
                          </p:cTn>
                        </p:par>
                        <p:par>
                          <p:cTn id="58" fill="hold">
                            <p:stCondLst>
                              <p:cond delay="6500"/>
                            </p:stCondLst>
                            <p:childTnLst>
                              <p:par>
                                <p:cTn id="59" presetID="12" presetClass="entr" presetSubtype="8"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p:tgtEl>
                                          <p:spTgt spid="39"/>
                                        </p:tgtEl>
                                        <p:attrNameLst>
                                          <p:attrName>ppt_x</p:attrName>
                                        </p:attrNameLst>
                                      </p:cBhvr>
                                      <p:tavLst>
                                        <p:tav tm="0">
                                          <p:val>
                                            <p:strVal val="#ppt_x-#ppt_w*1.125000"/>
                                          </p:val>
                                        </p:tav>
                                        <p:tav tm="100000">
                                          <p:val>
                                            <p:strVal val="#ppt_x"/>
                                          </p:val>
                                        </p:tav>
                                      </p:tavLst>
                                    </p:anim>
                                    <p:animEffect transition="in" filter="wipe(right)">
                                      <p:cBhvr>
                                        <p:cTn id="62" dur="500"/>
                                        <p:tgtEl>
                                          <p:spTgt spid="39"/>
                                        </p:tgtEl>
                                      </p:cBhvr>
                                    </p:animEffect>
                                  </p:childTnLst>
                                </p:cTn>
                              </p:par>
                            </p:childTnLst>
                          </p:cTn>
                        </p:par>
                        <p:par>
                          <p:cTn id="63" fill="hold">
                            <p:stCondLst>
                              <p:cond delay="7000"/>
                            </p:stCondLst>
                            <p:childTnLst>
                              <p:par>
                                <p:cTn id="64" presetID="22" presetClass="entr" presetSubtype="4"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down)">
                                      <p:cBhvr>
                                        <p:cTn id="70" dur="250"/>
                                        <p:tgtEl>
                                          <p:spTgt spid="13"/>
                                        </p:tgtEl>
                                      </p:cBhvr>
                                    </p:animEffect>
                                  </p:childTnLst>
                                </p:cTn>
                              </p:par>
                            </p:childTnLst>
                          </p:cTn>
                        </p:par>
                        <p:par>
                          <p:cTn id="71" fill="hold">
                            <p:stCondLst>
                              <p:cond delay="8000"/>
                            </p:stCondLst>
                            <p:childTnLst>
                              <p:par>
                                <p:cTn id="72" presetID="22" presetClass="entr" presetSubtype="4"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down)">
                                      <p:cBhvr>
                                        <p:cTn id="74" dur="250"/>
                                        <p:tgtEl>
                                          <p:spTgt spid="15"/>
                                        </p:tgtEl>
                                      </p:cBhvr>
                                    </p:animEffect>
                                  </p:childTnLst>
                                </p:cTn>
                              </p:par>
                            </p:childTnLst>
                          </p:cTn>
                        </p:par>
                        <p:par>
                          <p:cTn id="75" fill="hold">
                            <p:stCondLst>
                              <p:cond delay="8500"/>
                            </p:stCondLst>
                            <p:childTnLst>
                              <p:par>
                                <p:cTn id="76" presetID="22" presetClass="entr" presetSubtype="4"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250"/>
                                        <p:tgtEl>
                                          <p:spTgt spid="16"/>
                                        </p:tgtEl>
                                      </p:cBhvr>
                                    </p:animEffect>
                                  </p:childTnLst>
                                </p:cTn>
                              </p:par>
                            </p:childTnLst>
                          </p:cTn>
                        </p:par>
                        <p:par>
                          <p:cTn id="79" fill="hold">
                            <p:stCondLst>
                              <p:cond delay="9000"/>
                            </p:stCondLst>
                            <p:childTnLst>
                              <p:par>
                                <p:cTn id="80" presetID="22" presetClass="entr" presetSubtype="4"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250"/>
                                        <p:tgtEl>
                                          <p:spTgt spid="17"/>
                                        </p:tgtEl>
                                      </p:cBhvr>
                                    </p:animEffect>
                                  </p:childTnLst>
                                </p:cTn>
                              </p:par>
                            </p:childTnLst>
                          </p:cTn>
                        </p:par>
                        <p:par>
                          <p:cTn id="83" fill="hold">
                            <p:stCondLst>
                              <p:cond delay="9500"/>
                            </p:stCondLst>
                            <p:childTnLst>
                              <p:par>
                                <p:cTn id="84" presetID="22" presetClass="entr" presetSubtype="4"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down)">
                                      <p:cBhvr>
                                        <p:cTn id="86" dur="250"/>
                                        <p:tgtEl>
                                          <p:spTgt spid="18"/>
                                        </p:tgtEl>
                                      </p:cBhvr>
                                    </p:animEffect>
                                  </p:childTnLst>
                                </p:cTn>
                              </p:par>
                            </p:childTnLst>
                          </p:cTn>
                        </p:par>
                        <p:par>
                          <p:cTn id="87" fill="hold">
                            <p:stCondLst>
                              <p:cond delay="10000"/>
                            </p:stCondLst>
                            <p:childTnLst>
                              <p:par>
                                <p:cTn id="88" presetID="14" presetClass="entr" presetSubtype="1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randombar(horizontal)">
                                      <p:cBhvr>
                                        <p:cTn id="90" dur="500"/>
                                        <p:tgtEl>
                                          <p:spTgt spid="28"/>
                                        </p:tgtEl>
                                      </p:cBhvr>
                                    </p:animEffect>
                                  </p:childTnLst>
                                </p:cTn>
                              </p:par>
                            </p:childTnLst>
                          </p:cTn>
                        </p:par>
                        <p:par>
                          <p:cTn id="91" fill="hold">
                            <p:stCondLst>
                              <p:cond delay="10500"/>
                            </p:stCondLst>
                            <p:childTnLst>
                              <p:par>
                                <p:cTn id="92" presetID="12" presetClass="entr" presetSubtype="8" fill="hold" grpId="0" nodeType="after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additive="base">
                                        <p:cTn id="94" dur="500"/>
                                        <p:tgtEl>
                                          <p:spTgt spid="40"/>
                                        </p:tgtEl>
                                        <p:attrNameLst>
                                          <p:attrName>ppt_x</p:attrName>
                                        </p:attrNameLst>
                                      </p:cBhvr>
                                      <p:tavLst>
                                        <p:tav tm="0">
                                          <p:val>
                                            <p:strVal val="#ppt_x-#ppt_w*1.125000"/>
                                          </p:val>
                                        </p:tav>
                                        <p:tav tm="100000">
                                          <p:val>
                                            <p:strVal val="#ppt_x"/>
                                          </p:val>
                                        </p:tav>
                                      </p:tavLst>
                                    </p:anim>
                                    <p:animEffect transition="in" filter="wipe(right)">
                                      <p:cBhvr>
                                        <p:cTn id="95" dur="500"/>
                                        <p:tgtEl>
                                          <p:spTgt spid="40"/>
                                        </p:tgtEl>
                                      </p:cBhvr>
                                    </p:animEffect>
                                  </p:childTnLst>
                                </p:cTn>
                              </p:par>
                            </p:childTnLst>
                          </p:cTn>
                        </p:par>
                        <p:par>
                          <p:cTn id="96" fill="hold">
                            <p:stCondLst>
                              <p:cond delay="11000"/>
                            </p:stCondLst>
                            <p:childTnLst>
                              <p:par>
                                <p:cTn id="97" presetID="22" presetClass="entr" presetSubtype="4"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down)">
                                      <p:cBhvr>
                                        <p:cTn id="99" dur="500"/>
                                        <p:tgtEl>
                                          <p:spTgt spid="20"/>
                                        </p:tgtEl>
                                      </p:cBhvr>
                                    </p:animEffect>
                                  </p:childTnLst>
                                </p:cTn>
                              </p:par>
                            </p:childTnLst>
                          </p:cTn>
                        </p:par>
                        <p:par>
                          <p:cTn id="100" fill="hold">
                            <p:stCondLst>
                              <p:cond delay="11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250"/>
                                        <p:tgtEl>
                                          <p:spTgt spid="19"/>
                                        </p:tgtEl>
                                      </p:cBhvr>
                                    </p:animEffect>
                                  </p:childTnLst>
                                </p:cTn>
                              </p:par>
                            </p:childTnLst>
                          </p:cTn>
                        </p:par>
                        <p:par>
                          <p:cTn id="104" fill="hold">
                            <p:stCondLst>
                              <p:cond delay="12000"/>
                            </p:stCondLst>
                            <p:childTnLst>
                              <p:par>
                                <p:cTn id="105" presetID="22" presetClass="entr" presetSubtype="4"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wipe(down)">
                                      <p:cBhvr>
                                        <p:cTn id="107" dur="250"/>
                                        <p:tgtEl>
                                          <p:spTgt spid="21"/>
                                        </p:tgtEl>
                                      </p:cBhvr>
                                    </p:animEffect>
                                  </p:childTnLst>
                                </p:cTn>
                              </p:par>
                            </p:childTnLst>
                          </p:cTn>
                        </p:par>
                        <p:par>
                          <p:cTn id="108" fill="hold">
                            <p:stCondLst>
                              <p:cond delay="12500"/>
                            </p:stCondLst>
                            <p:childTnLst>
                              <p:par>
                                <p:cTn id="109" presetID="22" presetClass="entr" presetSubtype="4"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wipe(down)">
                                      <p:cBhvr>
                                        <p:cTn id="111" dur="250"/>
                                        <p:tgtEl>
                                          <p:spTgt spid="22"/>
                                        </p:tgtEl>
                                      </p:cBhvr>
                                    </p:animEffect>
                                  </p:childTnLst>
                                </p:cTn>
                              </p:par>
                            </p:childTnLst>
                          </p:cTn>
                        </p:par>
                        <p:par>
                          <p:cTn id="112" fill="hold">
                            <p:stCondLst>
                              <p:cond delay="13000"/>
                            </p:stCondLst>
                            <p:childTnLst>
                              <p:par>
                                <p:cTn id="113" presetID="22" presetClass="entr" presetSubtype="4"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wipe(down)">
                                      <p:cBhvr>
                                        <p:cTn id="115" dur="250"/>
                                        <p:tgtEl>
                                          <p:spTgt spid="23"/>
                                        </p:tgtEl>
                                      </p:cBhvr>
                                    </p:animEffect>
                                  </p:childTnLst>
                                </p:cTn>
                              </p:par>
                            </p:childTnLst>
                          </p:cTn>
                        </p:par>
                        <p:par>
                          <p:cTn id="116" fill="hold">
                            <p:stCondLst>
                              <p:cond delay="13500"/>
                            </p:stCondLst>
                            <p:childTnLst>
                              <p:par>
                                <p:cTn id="117" presetID="22" presetClass="entr" presetSubtype="4" fill="hold" grpId="0" nodeType="afterEffect">
                                  <p:stCondLst>
                                    <p:cond delay="0"/>
                                  </p:stCondLst>
                                  <p:childTnLst>
                                    <p:set>
                                      <p:cBhvr>
                                        <p:cTn id="118" dur="1" fill="hold">
                                          <p:stCondLst>
                                            <p:cond delay="0"/>
                                          </p:stCondLst>
                                        </p:cTn>
                                        <p:tgtEl>
                                          <p:spTgt spid="24"/>
                                        </p:tgtEl>
                                        <p:attrNameLst>
                                          <p:attrName>style.visibility</p:attrName>
                                        </p:attrNameLst>
                                      </p:cBhvr>
                                      <p:to>
                                        <p:strVal val="visible"/>
                                      </p:to>
                                    </p:set>
                                    <p:animEffect transition="in" filter="wipe(down)">
                                      <p:cBhvr>
                                        <p:cTn id="119" dur="250"/>
                                        <p:tgtEl>
                                          <p:spTgt spid="24"/>
                                        </p:tgtEl>
                                      </p:cBhvr>
                                    </p:animEffect>
                                  </p:childTnLst>
                                </p:cTn>
                              </p:par>
                            </p:childTnLst>
                          </p:cTn>
                        </p:par>
                        <p:par>
                          <p:cTn id="120" fill="hold">
                            <p:stCondLst>
                              <p:cond delay="14000"/>
                            </p:stCondLst>
                            <p:childTnLst>
                              <p:par>
                                <p:cTn id="121" presetID="22" presetClass="entr" presetSubtype="4"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down)">
                                      <p:cBhvr>
                                        <p:cTn id="123" dur="250"/>
                                        <p:tgtEl>
                                          <p:spTgt spid="25"/>
                                        </p:tgtEl>
                                      </p:cBhvr>
                                    </p:animEffect>
                                  </p:childTnLst>
                                </p:cTn>
                              </p:par>
                            </p:childTnLst>
                          </p:cTn>
                        </p:par>
                        <p:par>
                          <p:cTn id="124" fill="hold">
                            <p:stCondLst>
                              <p:cond delay="14500"/>
                            </p:stCondLst>
                            <p:childTnLst>
                              <p:par>
                                <p:cTn id="125" presetID="14" presetClass="entr" presetSubtype="10" fill="hold" grpId="0" nodeType="afterEffect">
                                  <p:stCondLst>
                                    <p:cond delay="0"/>
                                  </p:stCondLst>
                                  <p:childTnLst>
                                    <p:set>
                                      <p:cBhvr>
                                        <p:cTn id="126" dur="1" fill="hold">
                                          <p:stCondLst>
                                            <p:cond delay="0"/>
                                          </p:stCondLst>
                                        </p:cTn>
                                        <p:tgtEl>
                                          <p:spTgt spid="29"/>
                                        </p:tgtEl>
                                        <p:attrNameLst>
                                          <p:attrName>style.visibility</p:attrName>
                                        </p:attrNameLst>
                                      </p:cBhvr>
                                      <p:to>
                                        <p:strVal val="visible"/>
                                      </p:to>
                                    </p:set>
                                    <p:animEffect transition="in" filter="randombar(horizontal)">
                                      <p:cBhvr>
                                        <p:cTn id="127" dur="500"/>
                                        <p:tgtEl>
                                          <p:spTgt spid="29"/>
                                        </p:tgtEl>
                                      </p:cBhvr>
                                    </p:animEffect>
                                  </p:childTnLst>
                                </p:cTn>
                              </p:par>
                            </p:childTnLst>
                          </p:cTn>
                        </p:par>
                        <p:par>
                          <p:cTn id="128" fill="hold">
                            <p:stCondLst>
                              <p:cond delay="15000"/>
                            </p:stCondLst>
                            <p:childTnLst>
                              <p:par>
                                <p:cTn id="129" presetID="12" presetClass="entr" presetSubtype="1" fill="hold" grpId="0" nodeType="afterEffect">
                                  <p:stCondLst>
                                    <p:cond delay="0"/>
                                  </p:stCondLst>
                                  <p:childTnLst>
                                    <p:set>
                                      <p:cBhvr>
                                        <p:cTn id="130" dur="1" fill="hold">
                                          <p:stCondLst>
                                            <p:cond delay="0"/>
                                          </p:stCondLst>
                                        </p:cTn>
                                        <p:tgtEl>
                                          <p:spTgt spid="31"/>
                                        </p:tgtEl>
                                        <p:attrNameLst>
                                          <p:attrName>style.visibility</p:attrName>
                                        </p:attrNameLst>
                                      </p:cBhvr>
                                      <p:to>
                                        <p:strVal val="visible"/>
                                      </p:to>
                                    </p:set>
                                    <p:anim calcmode="lin" valueType="num">
                                      <p:cBhvr additive="base">
                                        <p:cTn id="131" dur="500"/>
                                        <p:tgtEl>
                                          <p:spTgt spid="31"/>
                                        </p:tgtEl>
                                        <p:attrNameLst>
                                          <p:attrName>ppt_y</p:attrName>
                                        </p:attrNameLst>
                                      </p:cBhvr>
                                      <p:tavLst>
                                        <p:tav tm="0">
                                          <p:val>
                                            <p:strVal val="#ppt_y-#ppt_h*1.125000"/>
                                          </p:val>
                                        </p:tav>
                                        <p:tav tm="100000">
                                          <p:val>
                                            <p:strVal val="#ppt_y"/>
                                          </p:val>
                                        </p:tav>
                                      </p:tavLst>
                                    </p:anim>
                                    <p:animEffect transition="in" filter="wipe(down)">
                                      <p:cBhvr>
                                        <p:cTn id="132" dur="500"/>
                                        <p:tgtEl>
                                          <p:spTgt spid="31"/>
                                        </p:tgtEl>
                                      </p:cBhvr>
                                    </p:animEffect>
                                  </p:childTnLst>
                                </p:cTn>
                              </p:par>
                            </p:childTnLst>
                          </p:cTn>
                        </p:par>
                        <p:par>
                          <p:cTn id="133" fill="hold">
                            <p:stCondLst>
                              <p:cond delay="15500"/>
                            </p:stCondLst>
                            <p:childTnLst>
                              <p:par>
                                <p:cTn id="134" presetID="12" presetClass="entr" presetSubtype="1" fill="hold" grpId="0" nodeType="afterEffect">
                                  <p:stCondLst>
                                    <p:cond delay="0"/>
                                  </p:stCondLst>
                                  <p:childTnLst>
                                    <p:set>
                                      <p:cBhvr>
                                        <p:cTn id="135" dur="1" fill="hold">
                                          <p:stCondLst>
                                            <p:cond delay="0"/>
                                          </p:stCondLst>
                                        </p:cTn>
                                        <p:tgtEl>
                                          <p:spTgt spid="33"/>
                                        </p:tgtEl>
                                        <p:attrNameLst>
                                          <p:attrName>style.visibility</p:attrName>
                                        </p:attrNameLst>
                                      </p:cBhvr>
                                      <p:to>
                                        <p:strVal val="visible"/>
                                      </p:to>
                                    </p:set>
                                    <p:anim calcmode="lin" valueType="num">
                                      <p:cBhvr additive="base">
                                        <p:cTn id="136" dur="500"/>
                                        <p:tgtEl>
                                          <p:spTgt spid="33"/>
                                        </p:tgtEl>
                                        <p:attrNameLst>
                                          <p:attrName>ppt_y</p:attrName>
                                        </p:attrNameLst>
                                      </p:cBhvr>
                                      <p:tavLst>
                                        <p:tav tm="0">
                                          <p:val>
                                            <p:strVal val="#ppt_y-#ppt_h*1.125000"/>
                                          </p:val>
                                        </p:tav>
                                        <p:tav tm="100000">
                                          <p:val>
                                            <p:strVal val="#ppt_y"/>
                                          </p:val>
                                        </p:tav>
                                      </p:tavLst>
                                    </p:anim>
                                    <p:animEffect transition="in" filter="wipe(down)">
                                      <p:cBhvr>
                                        <p:cTn id="137" dur="500"/>
                                        <p:tgtEl>
                                          <p:spTgt spid="33"/>
                                        </p:tgtEl>
                                      </p:cBhvr>
                                    </p:animEffect>
                                  </p:childTnLst>
                                </p:cTn>
                              </p:par>
                            </p:childTnLst>
                          </p:cTn>
                        </p:par>
                        <p:par>
                          <p:cTn id="138" fill="hold">
                            <p:stCondLst>
                              <p:cond delay="16000"/>
                            </p:stCondLst>
                            <p:childTnLst>
                              <p:par>
                                <p:cTn id="139" presetID="12" presetClass="entr" presetSubtype="1" fill="hold" grpId="0" nodeType="afterEffect">
                                  <p:stCondLst>
                                    <p:cond delay="0"/>
                                  </p:stCondLst>
                                  <p:childTnLst>
                                    <p:set>
                                      <p:cBhvr>
                                        <p:cTn id="140" dur="1" fill="hold">
                                          <p:stCondLst>
                                            <p:cond delay="0"/>
                                          </p:stCondLst>
                                        </p:cTn>
                                        <p:tgtEl>
                                          <p:spTgt spid="35"/>
                                        </p:tgtEl>
                                        <p:attrNameLst>
                                          <p:attrName>style.visibility</p:attrName>
                                        </p:attrNameLst>
                                      </p:cBhvr>
                                      <p:to>
                                        <p:strVal val="visible"/>
                                      </p:to>
                                    </p:set>
                                    <p:anim calcmode="lin" valueType="num">
                                      <p:cBhvr additive="base">
                                        <p:cTn id="141" dur="500"/>
                                        <p:tgtEl>
                                          <p:spTgt spid="35"/>
                                        </p:tgtEl>
                                        <p:attrNameLst>
                                          <p:attrName>ppt_y</p:attrName>
                                        </p:attrNameLst>
                                      </p:cBhvr>
                                      <p:tavLst>
                                        <p:tav tm="0">
                                          <p:val>
                                            <p:strVal val="#ppt_y-#ppt_h*1.125000"/>
                                          </p:val>
                                        </p:tav>
                                        <p:tav tm="100000">
                                          <p:val>
                                            <p:strVal val="#ppt_y"/>
                                          </p:val>
                                        </p:tav>
                                      </p:tavLst>
                                    </p:anim>
                                    <p:animEffect transition="in" filter="wipe(down)">
                                      <p:cBhvr>
                                        <p:cTn id="142" dur="500"/>
                                        <p:tgtEl>
                                          <p:spTgt spid="35"/>
                                        </p:tgtEl>
                                      </p:cBhvr>
                                    </p:animEffect>
                                  </p:childTnLst>
                                </p:cTn>
                              </p:par>
                            </p:childTnLst>
                          </p:cTn>
                        </p:par>
                        <p:par>
                          <p:cTn id="143" fill="hold">
                            <p:stCondLst>
                              <p:cond delay="16500"/>
                            </p:stCondLst>
                            <p:childTnLst>
                              <p:par>
                                <p:cTn id="144" presetID="12" presetClass="entr" presetSubtype="1" fill="hold" grpId="0" nodeType="afterEffect">
                                  <p:stCondLst>
                                    <p:cond delay="0"/>
                                  </p:stCondLst>
                                  <p:childTnLst>
                                    <p:set>
                                      <p:cBhvr>
                                        <p:cTn id="145" dur="1" fill="hold">
                                          <p:stCondLst>
                                            <p:cond delay="0"/>
                                          </p:stCondLst>
                                        </p:cTn>
                                        <p:tgtEl>
                                          <p:spTgt spid="37"/>
                                        </p:tgtEl>
                                        <p:attrNameLst>
                                          <p:attrName>style.visibility</p:attrName>
                                        </p:attrNameLst>
                                      </p:cBhvr>
                                      <p:to>
                                        <p:strVal val="visible"/>
                                      </p:to>
                                    </p:set>
                                    <p:anim calcmode="lin" valueType="num">
                                      <p:cBhvr additive="base">
                                        <p:cTn id="146" dur="500"/>
                                        <p:tgtEl>
                                          <p:spTgt spid="37"/>
                                        </p:tgtEl>
                                        <p:attrNameLst>
                                          <p:attrName>ppt_y</p:attrName>
                                        </p:attrNameLst>
                                      </p:cBhvr>
                                      <p:tavLst>
                                        <p:tav tm="0">
                                          <p:val>
                                            <p:strVal val="#ppt_y-#ppt_h*1.125000"/>
                                          </p:val>
                                        </p:tav>
                                        <p:tav tm="100000">
                                          <p:val>
                                            <p:strVal val="#ppt_y"/>
                                          </p:val>
                                        </p:tav>
                                      </p:tavLst>
                                    </p:anim>
                                    <p:animEffect transition="in" filter="wipe(down)">
                                      <p:cBhvr>
                                        <p:cTn id="147" dur="500"/>
                                        <p:tgtEl>
                                          <p:spTgt spid="37"/>
                                        </p:tgtEl>
                                      </p:cBhvr>
                                    </p:animEffect>
                                  </p:childTnLst>
                                </p:cTn>
                              </p:par>
                              <p:par>
                                <p:cTn id="148" presetID="42" presetClass="entr" presetSubtype="0" fill="hold" grpId="0" nodeType="withEffect">
                                  <p:stCondLst>
                                    <p:cond delay="0"/>
                                  </p:stCondLst>
                                  <p:childTnLst>
                                    <p:set>
                                      <p:cBhvr>
                                        <p:cTn id="149" dur="1" fill="hold">
                                          <p:stCondLst>
                                            <p:cond delay="0"/>
                                          </p:stCondLst>
                                        </p:cTn>
                                        <p:tgtEl>
                                          <p:spTgt spid="41"/>
                                        </p:tgtEl>
                                        <p:attrNameLst>
                                          <p:attrName>style.visibility</p:attrName>
                                        </p:attrNameLst>
                                      </p:cBhvr>
                                      <p:to>
                                        <p:strVal val="visible"/>
                                      </p:to>
                                    </p:set>
                                    <p:animEffect transition="in" filter="fade">
                                      <p:cBhvr>
                                        <p:cTn id="150" dur="1000"/>
                                        <p:tgtEl>
                                          <p:spTgt spid="41"/>
                                        </p:tgtEl>
                                      </p:cBhvr>
                                    </p:animEffect>
                                    <p:anim calcmode="lin" valueType="num">
                                      <p:cBhvr>
                                        <p:cTn id="151" dur="1000" fill="hold"/>
                                        <p:tgtEl>
                                          <p:spTgt spid="41"/>
                                        </p:tgtEl>
                                        <p:attrNameLst>
                                          <p:attrName>ppt_x</p:attrName>
                                        </p:attrNameLst>
                                      </p:cBhvr>
                                      <p:tavLst>
                                        <p:tav tm="0">
                                          <p:val>
                                            <p:strVal val="#ppt_x"/>
                                          </p:val>
                                        </p:tav>
                                        <p:tav tm="100000">
                                          <p:val>
                                            <p:strVal val="#ppt_x"/>
                                          </p:val>
                                        </p:tav>
                                      </p:tavLst>
                                    </p:anim>
                                    <p:anim calcmode="lin" valueType="num">
                                      <p:cBhvr>
                                        <p:cTn id="152" dur="1000" fill="hold"/>
                                        <p:tgtEl>
                                          <p:spTgt spid="41"/>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2"/>
                                        </p:tgtEl>
                                        <p:attrNameLst>
                                          <p:attrName>style.visibility</p:attrName>
                                        </p:attrNameLst>
                                      </p:cBhvr>
                                      <p:to>
                                        <p:strVal val="visible"/>
                                      </p:to>
                                    </p:set>
                                    <p:animEffect transition="in" filter="fade">
                                      <p:cBhvr>
                                        <p:cTn id="155" dur="1000"/>
                                        <p:tgtEl>
                                          <p:spTgt spid="42"/>
                                        </p:tgtEl>
                                      </p:cBhvr>
                                    </p:animEffect>
                                    <p:anim calcmode="lin" valueType="num">
                                      <p:cBhvr>
                                        <p:cTn id="156" dur="1000" fill="hold"/>
                                        <p:tgtEl>
                                          <p:spTgt spid="42"/>
                                        </p:tgtEl>
                                        <p:attrNameLst>
                                          <p:attrName>ppt_x</p:attrName>
                                        </p:attrNameLst>
                                      </p:cBhvr>
                                      <p:tavLst>
                                        <p:tav tm="0">
                                          <p:val>
                                            <p:strVal val="#ppt_x"/>
                                          </p:val>
                                        </p:tav>
                                        <p:tav tm="100000">
                                          <p:val>
                                            <p:strVal val="#ppt_x"/>
                                          </p:val>
                                        </p:tav>
                                      </p:tavLst>
                                    </p:anim>
                                    <p:anim calcmode="lin" valueType="num">
                                      <p:cBhvr>
                                        <p:cTn id="157" dur="1000" fill="hold"/>
                                        <p:tgtEl>
                                          <p:spTgt spid="42"/>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43"/>
                                        </p:tgtEl>
                                        <p:attrNameLst>
                                          <p:attrName>style.visibility</p:attrName>
                                        </p:attrNameLst>
                                      </p:cBhvr>
                                      <p:to>
                                        <p:strVal val="visible"/>
                                      </p:to>
                                    </p:set>
                                    <p:animEffect transition="in" filter="fade">
                                      <p:cBhvr>
                                        <p:cTn id="160" dur="1000"/>
                                        <p:tgtEl>
                                          <p:spTgt spid="43"/>
                                        </p:tgtEl>
                                      </p:cBhvr>
                                    </p:animEffect>
                                    <p:anim calcmode="lin" valueType="num">
                                      <p:cBhvr>
                                        <p:cTn id="161" dur="1000" fill="hold"/>
                                        <p:tgtEl>
                                          <p:spTgt spid="43"/>
                                        </p:tgtEl>
                                        <p:attrNameLst>
                                          <p:attrName>ppt_x</p:attrName>
                                        </p:attrNameLst>
                                      </p:cBhvr>
                                      <p:tavLst>
                                        <p:tav tm="0">
                                          <p:val>
                                            <p:strVal val="#ppt_x"/>
                                          </p:val>
                                        </p:tav>
                                        <p:tav tm="100000">
                                          <p:val>
                                            <p:strVal val="#ppt_x"/>
                                          </p:val>
                                        </p:tav>
                                      </p:tavLst>
                                    </p:anim>
                                    <p:anim calcmode="lin" valueType="num">
                                      <p:cBhvr>
                                        <p:cTn id="162" dur="1000" fill="hold"/>
                                        <p:tgtEl>
                                          <p:spTgt spid="43"/>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44"/>
                                        </p:tgtEl>
                                        <p:attrNameLst>
                                          <p:attrName>style.visibility</p:attrName>
                                        </p:attrNameLst>
                                      </p:cBhvr>
                                      <p:to>
                                        <p:strVal val="visible"/>
                                      </p:to>
                                    </p:set>
                                    <p:animEffect transition="in" filter="fade">
                                      <p:cBhvr>
                                        <p:cTn id="165" dur="1000"/>
                                        <p:tgtEl>
                                          <p:spTgt spid="44"/>
                                        </p:tgtEl>
                                      </p:cBhvr>
                                    </p:animEffect>
                                    <p:anim calcmode="lin" valueType="num">
                                      <p:cBhvr>
                                        <p:cTn id="166" dur="1000" fill="hold"/>
                                        <p:tgtEl>
                                          <p:spTgt spid="44"/>
                                        </p:tgtEl>
                                        <p:attrNameLst>
                                          <p:attrName>ppt_x</p:attrName>
                                        </p:attrNameLst>
                                      </p:cBhvr>
                                      <p:tavLst>
                                        <p:tav tm="0">
                                          <p:val>
                                            <p:strVal val="#ppt_x"/>
                                          </p:val>
                                        </p:tav>
                                        <p:tav tm="100000">
                                          <p:val>
                                            <p:strVal val="#ppt_x"/>
                                          </p:val>
                                        </p:tav>
                                      </p:tavLst>
                                    </p:anim>
                                    <p:anim calcmode="lin" valueType="num">
                                      <p:cBhvr>
                                        <p:cTn id="16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1" grpId="0"/>
      <p:bldP spid="33" grpId="0"/>
      <p:bldP spid="35" grpId="0"/>
      <p:bldP spid="37" grpId="0"/>
      <p:bldP spid="38" grpId="0" animBg="1"/>
      <p:bldP spid="39" grpId="0" animBg="1"/>
      <p:bldP spid="40" grpId="0" animBg="1"/>
      <p:bldP spid="41" grpId="0"/>
      <p:bldP spid="42"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5194" y="292074"/>
            <a:ext cx="3072341" cy="420564"/>
          </a:xfrm>
          <a:prstGeom prst="rect">
            <a:avLst/>
          </a:prstGeom>
          <a:noFill/>
        </p:spPr>
        <p:txBody>
          <a:bodyPr wrap="square" rtlCol="0">
            <a:spAutoFit/>
          </a:bodyPr>
          <a:lstStyle/>
          <a:p>
            <a:r>
              <a:rPr lang="en-US" altLang="zh-CN"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LOGO   </a:t>
            </a:r>
            <a:r>
              <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标题文字内容</a:t>
            </a:r>
            <a:endParaRPr lang="zh-CN" altLang="en-US" sz="2135"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TextBox 2"/>
          <p:cNvSpPr txBox="1"/>
          <p:nvPr/>
        </p:nvSpPr>
        <p:spPr>
          <a:xfrm>
            <a:off x="9085313" y="4622146"/>
            <a:ext cx="2216148" cy="901553"/>
          </a:xfrm>
          <a:prstGeom prst="rect">
            <a:avLst/>
          </a:prstGeom>
          <a:noFill/>
        </p:spPr>
        <p:txBody>
          <a:bodyPr wrap="square" lIns="107972" tIns="53987" rIns="107972" bIns="53987" rtlCol="0">
            <a:spAutoFit/>
          </a:bodyPr>
          <a:lstStyle/>
          <a:p>
            <a:pPr algn="r" defTabSz="1219200">
              <a:lnSpc>
                <a:spcPct val="150000"/>
              </a:lnSpc>
              <a:defRPr/>
            </a:pPr>
            <a:r>
              <a:rPr lang="zh-CN" altLang="en-US" sz="12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此处添加详细文本描述，建议与标题相关并符合整体语言风格，语言描述尽量简洁生动。</a:t>
            </a:r>
            <a:endParaRPr lang="en-US" sz="1200" b="1"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Freeform 11"/>
          <p:cNvSpPr/>
          <p:nvPr/>
        </p:nvSpPr>
        <p:spPr bwMode="auto">
          <a:xfrm>
            <a:off x="6083538" y="1838121"/>
            <a:ext cx="1831863" cy="183030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Freeform 12"/>
          <p:cNvSpPr/>
          <p:nvPr/>
        </p:nvSpPr>
        <p:spPr bwMode="auto">
          <a:xfrm>
            <a:off x="6215579" y="1966290"/>
            <a:ext cx="1557675" cy="1558503"/>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rgbClr val="222F37"/>
          </a:solidFill>
          <a:ln>
            <a:noFill/>
          </a:ln>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Oval 13"/>
          <p:cNvSpPr>
            <a:spLocks noChangeArrowheads="1"/>
          </p:cNvSpPr>
          <p:nvPr/>
        </p:nvSpPr>
        <p:spPr bwMode="auto">
          <a:xfrm>
            <a:off x="6412980" y="2163521"/>
            <a:ext cx="1162872" cy="1162603"/>
          </a:xfrm>
          <a:prstGeom prst="ellipse">
            <a:avLst/>
          </a:prstGeom>
          <a:solidFill>
            <a:srgbClr val="222F37"/>
          </a:solidFill>
          <a:ln>
            <a:noFill/>
          </a:ln>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Freeform 108"/>
          <p:cNvSpPr/>
          <p:nvPr/>
        </p:nvSpPr>
        <p:spPr bwMode="auto">
          <a:xfrm rot="16200000">
            <a:off x="3615069" y="1278555"/>
            <a:ext cx="2388860" cy="2390891"/>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Freeform 109"/>
          <p:cNvSpPr/>
          <p:nvPr/>
        </p:nvSpPr>
        <p:spPr bwMode="auto">
          <a:xfrm rot="16200000">
            <a:off x="3783746" y="1462671"/>
            <a:ext cx="2031301" cy="203583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rgbClr val="222F37"/>
          </a:solidFill>
          <a:ln>
            <a:noFill/>
          </a:ln>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Oval 110"/>
          <p:cNvSpPr>
            <a:spLocks noChangeArrowheads="1"/>
          </p:cNvSpPr>
          <p:nvPr/>
        </p:nvSpPr>
        <p:spPr bwMode="auto">
          <a:xfrm rot="16200000">
            <a:off x="4040231" y="1721249"/>
            <a:ext cx="1516456" cy="1518681"/>
          </a:xfrm>
          <a:prstGeom prst="ellipse">
            <a:avLst/>
          </a:prstGeom>
          <a:solidFill>
            <a:srgbClr val="222F37"/>
          </a:solidFill>
          <a:ln>
            <a:noFill/>
          </a:ln>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Freeform 120"/>
          <p:cNvSpPr/>
          <p:nvPr/>
        </p:nvSpPr>
        <p:spPr bwMode="auto">
          <a:xfrm flipV="1">
            <a:off x="6083539" y="3749026"/>
            <a:ext cx="2754656" cy="2752316"/>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Freeform 121"/>
          <p:cNvSpPr/>
          <p:nvPr/>
        </p:nvSpPr>
        <p:spPr bwMode="auto">
          <a:xfrm flipV="1">
            <a:off x="6282096" y="3965017"/>
            <a:ext cx="2342345" cy="2343592"/>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rgbClr val="222F37"/>
          </a:solidFill>
          <a:ln>
            <a:noFill/>
          </a:ln>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Oval 122"/>
          <p:cNvSpPr>
            <a:spLocks noChangeArrowheads="1"/>
          </p:cNvSpPr>
          <p:nvPr/>
        </p:nvSpPr>
        <p:spPr bwMode="auto">
          <a:xfrm flipV="1">
            <a:off x="6578936" y="4263764"/>
            <a:ext cx="1748664" cy="1748257"/>
          </a:xfrm>
          <a:prstGeom prst="ellipse">
            <a:avLst/>
          </a:prstGeom>
          <a:solidFill>
            <a:srgbClr val="222F37"/>
          </a:solidFill>
          <a:ln>
            <a:noFill/>
          </a:ln>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Freeform 124"/>
          <p:cNvSpPr/>
          <p:nvPr/>
        </p:nvSpPr>
        <p:spPr bwMode="auto">
          <a:xfrm rot="5400000" flipV="1">
            <a:off x="3959104" y="3748158"/>
            <a:ext cx="2044971" cy="2046709"/>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Freeform 125"/>
          <p:cNvSpPr/>
          <p:nvPr/>
        </p:nvSpPr>
        <p:spPr bwMode="auto">
          <a:xfrm rot="5400000" flipV="1">
            <a:off x="4103499" y="3894486"/>
            <a:ext cx="1738884" cy="174276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rgbClr val="222F37"/>
          </a:solidFill>
          <a:ln>
            <a:noFill/>
          </a:ln>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Oval 126"/>
          <p:cNvSpPr>
            <a:spLocks noChangeArrowheads="1"/>
          </p:cNvSpPr>
          <p:nvPr/>
        </p:nvSpPr>
        <p:spPr bwMode="auto">
          <a:xfrm rot="5400000" flipV="1">
            <a:off x="4323062" y="4115843"/>
            <a:ext cx="1298153" cy="1300059"/>
          </a:xfrm>
          <a:prstGeom prst="ellipse">
            <a:avLst/>
          </a:prstGeom>
          <a:solidFill>
            <a:srgbClr val="222F37"/>
          </a:solidFill>
          <a:ln>
            <a:noFill/>
          </a:ln>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17" name="Straight Connector 19"/>
          <p:cNvCxnSpPr/>
          <p:nvPr/>
        </p:nvCxnSpPr>
        <p:spPr>
          <a:xfrm flipH="1" flipV="1">
            <a:off x="3205594" y="1910723"/>
            <a:ext cx="588223" cy="373183"/>
          </a:xfrm>
          <a:prstGeom prst="line">
            <a:avLst/>
          </a:prstGeom>
          <a:noFill/>
          <a:ln w="9525" cap="flat" cmpd="sng" algn="ctr">
            <a:solidFill>
              <a:schemeClr val="bg1">
                <a:lumMod val="50000"/>
              </a:schemeClr>
            </a:solidFill>
            <a:prstDash val="solid"/>
          </a:ln>
          <a:effectLst/>
        </p:spPr>
      </p:cxnSp>
      <p:cxnSp>
        <p:nvCxnSpPr>
          <p:cNvPr id="18" name="Straight Connector 21"/>
          <p:cNvCxnSpPr/>
          <p:nvPr/>
        </p:nvCxnSpPr>
        <p:spPr>
          <a:xfrm flipH="1">
            <a:off x="1063730" y="1910723"/>
            <a:ext cx="2141865" cy="0"/>
          </a:xfrm>
          <a:prstGeom prst="line">
            <a:avLst/>
          </a:prstGeom>
          <a:noFill/>
          <a:ln w="9525" cap="flat" cmpd="sng" algn="ctr">
            <a:solidFill>
              <a:schemeClr val="bg1">
                <a:lumMod val="50000"/>
              </a:schemeClr>
            </a:solidFill>
            <a:prstDash val="solid"/>
            <a:tailEnd type="oval"/>
          </a:ln>
          <a:effectLst/>
        </p:spPr>
      </p:cxnSp>
      <p:cxnSp>
        <p:nvCxnSpPr>
          <p:cNvPr id="19" name="Straight Connector 127"/>
          <p:cNvCxnSpPr/>
          <p:nvPr/>
        </p:nvCxnSpPr>
        <p:spPr>
          <a:xfrm flipH="1">
            <a:off x="3370011" y="4622145"/>
            <a:ext cx="588223" cy="373183"/>
          </a:xfrm>
          <a:prstGeom prst="line">
            <a:avLst/>
          </a:prstGeom>
          <a:noFill/>
          <a:ln w="9525" cap="flat" cmpd="sng" algn="ctr">
            <a:solidFill>
              <a:schemeClr val="bg1">
                <a:lumMod val="50000"/>
              </a:schemeClr>
            </a:solidFill>
            <a:prstDash val="solid"/>
          </a:ln>
          <a:effectLst/>
        </p:spPr>
      </p:cxnSp>
      <p:cxnSp>
        <p:nvCxnSpPr>
          <p:cNvPr id="20" name="Straight Connector 128"/>
          <p:cNvCxnSpPr/>
          <p:nvPr/>
        </p:nvCxnSpPr>
        <p:spPr>
          <a:xfrm flipH="1">
            <a:off x="1461900" y="4995327"/>
            <a:ext cx="1908113" cy="0"/>
          </a:xfrm>
          <a:prstGeom prst="line">
            <a:avLst/>
          </a:prstGeom>
          <a:noFill/>
          <a:ln w="9525" cap="flat" cmpd="sng" algn="ctr">
            <a:solidFill>
              <a:schemeClr val="bg1">
                <a:lumMod val="50000"/>
              </a:schemeClr>
            </a:solidFill>
            <a:prstDash val="solid"/>
            <a:tailEnd type="oval"/>
          </a:ln>
          <a:effectLst/>
        </p:spPr>
      </p:cxnSp>
      <p:cxnSp>
        <p:nvCxnSpPr>
          <p:cNvPr id="21" name="Straight Connector 134"/>
          <p:cNvCxnSpPr/>
          <p:nvPr/>
        </p:nvCxnSpPr>
        <p:spPr>
          <a:xfrm flipV="1">
            <a:off x="7773253" y="1891033"/>
            <a:ext cx="588223" cy="373183"/>
          </a:xfrm>
          <a:prstGeom prst="line">
            <a:avLst/>
          </a:prstGeom>
          <a:noFill/>
          <a:ln w="9525" cap="flat" cmpd="sng" algn="ctr">
            <a:solidFill>
              <a:schemeClr val="bg1">
                <a:lumMod val="50000"/>
              </a:schemeClr>
            </a:solidFill>
            <a:prstDash val="solid"/>
          </a:ln>
          <a:effectLst/>
        </p:spPr>
      </p:cxnSp>
      <p:cxnSp>
        <p:nvCxnSpPr>
          <p:cNvPr id="22" name="Straight Connector 135"/>
          <p:cNvCxnSpPr/>
          <p:nvPr/>
        </p:nvCxnSpPr>
        <p:spPr>
          <a:xfrm>
            <a:off x="8361476" y="1891032"/>
            <a:ext cx="1847443" cy="0"/>
          </a:xfrm>
          <a:prstGeom prst="line">
            <a:avLst/>
          </a:prstGeom>
          <a:noFill/>
          <a:ln w="9525" cap="flat" cmpd="sng" algn="ctr">
            <a:solidFill>
              <a:schemeClr val="bg1">
                <a:lumMod val="50000"/>
              </a:schemeClr>
            </a:solidFill>
            <a:prstDash val="solid"/>
            <a:tailEnd type="oval"/>
          </a:ln>
          <a:effectLst/>
        </p:spPr>
      </p:cxnSp>
      <p:sp>
        <p:nvSpPr>
          <p:cNvPr id="23" name="TextBox 22"/>
          <p:cNvSpPr txBox="1"/>
          <p:nvPr/>
        </p:nvSpPr>
        <p:spPr>
          <a:xfrm>
            <a:off x="1007435" y="1384343"/>
            <a:ext cx="1449159" cy="478360"/>
          </a:xfrm>
          <a:prstGeom prst="rect">
            <a:avLst/>
          </a:prstGeom>
          <a:noFill/>
        </p:spPr>
        <p:txBody>
          <a:bodyPr wrap="none" lIns="107972" tIns="53987" rIns="107972" bIns="53987" rtlCol="0">
            <a:spAutoFit/>
          </a:bodyPr>
          <a:lstStyle/>
          <a:p>
            <a:pPr defTabSz="1219200">
              <a:defRPr/>
            </a:pPr>
            <a:r>
              <a:rPr lang="zh-CN" altLang="en-US" sz="24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id-ID" sz="24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4" name="TextBox 23"/>
          <p:cNvSpPr txBox="1"/>
          <p:nvPr/>
        </p:nvSpPr>
        <p:spPr>
          <a:xfrm>
            <a:off x="1007435" y="1971902"/>
            <a:ext cx="2216148" cy="901553"/>
          </a:xfrm>
          <a:prstGeom prst="rect">
            <a:avLst/>
          </a:prstGeom>
          <a:noFill/>
        </p:spPr>
        <p:txBody>
          <a:bodyPr wrap="square" lIns="107972" tIns="53987" rIns="107972" bIns="53987" rtlCol="0">
            <a:spAutoFit/>
          </a:bodyPr>
          <a:lstStyle/>
          <a:p>
            <a:pPr defTabSz="1219200">
              <a:lnSpc>
                <a:spcPct val="150000"/>
              </a:lnSpc>
              <a:defRPr/>
            </a:pPr>
            <a:r>
              <a:rPr lang="zh-CN" altLang="en-US" sz="12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此处添加详细文本描述，建议与标题相关并符合整体语言风格，语言描述尽量简洁生动。</a:t>
            </a:r>
            <a:endParaRPr lang="en-US" sz="1200" b="1"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5" name="TextBox 24"/>
          <p:cNvSpPr txBox="1"/>
          <p:nvPr/>
        </p:nvSpPr>
        <p:spPr>
          <a:xfrm>
            <a:off x="1383305" y="4481725"/>
            <a:ext cx="1449159" cy="478360"/>
          </a:xfrm>
          <a:prstGeom prst="rect">
            <a:avLst/>
          </a:prstGeom>
          <a:noFill/>
        </p:spPr>
        <p:txBody>
          <a:bodyPr wrap="none" lIns="107972" tIns="53987" rIns="107972" bIns="53987" rtlCol="0">
            <a:spAutoFit/>
          </a:bodyPr>
          <a:lstStyle/>
          <a:p>
            <a:pPr defTabSz="1219200">
              <a:defRPr/>
            </a:pPr>
            <a:r>
              <a:rPr lang="zh-CN" altLang="en-US" sz="24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id-ID" sz="24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6" name="TextBox 25"/>
          <p:cNvSpPr txBox="1"/>
          <p:nvPr/>
        </p:nvSpPr>
        <p:spPr>
          <a:xfrm>
            <a:off x="8820356" y="1377842"/>
            <a:ext cx="1449159" cy="478360"/>
          </a:xfrm>
          <a:prstGeom prst="rect">
            <a:avLst/>
          </a:prstGeom>
          <a:noFill/>
        </p:spPr>
        <p:txBody>
          <a:bodyPr wrap="none" lIns="107972" tIns="53987" rIns="107972" bIns="53987" rtlCol="0">
            <a:spAutoFit/>
          </a:bodyPr>
          <a:lstStyle/>
          <a:p>
            <a:pPr algn="r" defTabSz="1219200">
              <a:defRPr/>
            </a:pPr>
            <a:r>
              <a:rPr lang="zh-CN" altLang="en-US" sz="24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id-ID" sz="24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7" name="TextBox 26"/>
          <p:cNvSpPr txBox="1"/>
          <p:nvPr/>
        </p:nvSpPr>
        <p:spPr>
          <a:xfrm>
            <a:off x="9844405" y="4083069"/>
            <a:ext cx="1449159" cy="478360"/>
          </a:xfrm>
          <a:prstGeom prst="rect">
            <a:avLst/>
          </a:prstGeom>
          <a:noFill/>
        </p:spPr>
        <p:txBody>
          <a:bodyPr wrap="none" lIns="107972" tIns="53987" rIns="107972" bIns="53987" rtlCol="0">
            <a:spAutoFit/>
          </a:bodyPr>
          <a:lstStyle/>
          <a:p>
            <a:pPr algn="r" defTabSz="1219200">
              <a:defRPr/>
            </a:pPr>
            <a:r>
              <a:rPr lang="zh-CN" altLang="en-US" sz="24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rPr>
              <a:t>添加标题</a:t>
            </a:r>
            <a:endParaRPr lang="id-ID" sz="2400" b="1" kern="0" dirty="0">
              <a:solidFill>
                <a:srgbClr val="222F37"/>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TextBox 27"/>
          <p:cNvSpPr txBox="1"/>
          <p:nvPr/>
        </p:nvSpPr>
        <p:spPr>
          <a:xfrm>
            <a:off x="1412021" y="5032962"/>
            <a:ext cx="2216148" cy="901553"/>
          </a:xfrm>
          <a:prstGeom prst="rect">
            <a:avLst/>
          </a:prstGeom>
          <a:noFill/>
        </p:spPr>
        <p:txBody>
          <a:bodyPr wrap="square" lIns="107972" tIns="53987" rIns="107972" bIns="53987" rtlCol="0">
            <a:spAutoFit/>
          </a:bodyPr>
          <a:lstStyle/>
          <a:p>
            <a:pPr defTabSz="1219200">
              <a:lnSpc>
                <a:spcPct val="150000"/>
              </a:lnSpc>
              <a:defRPr/>
            </a:pPr>
            <a:r>
              <a:rPr lang="zh-CN" altLang="en-US" sz="12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此处添加详细文本描述，建议与标题相关并符合整体语言风格，语言描述尽量简洁生动。</a:t>
            </a:r>
            <a:endParaRPr lang="en-US" sz="1200" b="1"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TextBox 28"/>
          <p:cNvSpPr txBox="1"/>
          <p:nvPr/>
        </p:nvSpPr>
        <p:spPr>
          <a:xfrm>
            <a:off x="8061213" y="1926934"/>
            <a:ext cx="2216148" cy="901553"/>
          </a:xfrm>
          <a:prstGeom prst="rect">
            <a:avLst/>
          </a:prstGeom>
          <a:noFill/>
        </p:spPr>
        <p:txBody>
          <a:bodyPr wrap="square" lIns="107972" tIns="53987" rIns="107972" bIns="53987" rtlCol="0">
            <a:spAutoFit/>
          </a:bodyPr>
          <a:lstStyle/>
          <a:p>
            <a:pPr algn="r" defTabSz="1219200">
              <a:lnSpc>
                <a:spcPct val="150000"/>
              </a:lnSpc>
              <a:defRPr/>
            </a:pPr>
            <a:r>
              <a:rPr lang="zh-CN" altLang="en-US" sz="12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此处添加详细文本描述，建议与标题相关并符合整体语言风格，语言描述尽量简洁生动。</a:t>
            </a:r>
            <a:endParaRPr lang="en-US" sz="1200" b="1"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cxnSp>
        <p:nvCxnSpPr>
          <p:cNvPr id="30" name="Straight Connector 47"/>
          <p:cNvCxnSpPr/>
          <p:nvPr/>
        </p:nvCxnSpPr>
        <p:spPr>
          <a:xfrm>
            <a:off x="8478750" y="4327558"/>
            <a:ext cx="616777" cy="239631"/>
          </a:xfrm>
          <a:prstGeom prst="line">
            <a:avLst/>
          </a:prstGeom>
          <a:noFill/>
          <a:ln w="9525" cap="flat" cmpd="sng" algn="ctr">
            <a:solidFill>
              <a:schemeClr val="bg1">
                <a:lumMod val="50000"/>
              </a:schemeClr>
            </a:solidFill>
            <a:prstDash val="solid"/>
          </a:ln>
          <a:effectLst/>
        </p:spPr>
      </p:cxnSp>
      <p:cxnSp>
        <p:nvCxnSpPr>
          <p:cNvPr id="31" name="Straight Connector 48"/>
          <p:cNvCxnSpPr/>
          <p:nvPr/>
        </p:nvCxnSpPr>
        <p:spPr>
          <a:xfrm>
            <a:off x="9095527" y="4567188"/>
            <a:ext cx="2205933" cy="0"/>
          </a:xfrm>
          <a:prstGeom prst="line">
            <a:avLst/>
          </a:prstGeom>
          <a:noFill/>
          <a:ln w="9525" cap="flat" cmpd="sng" algn="ctr">
            <a:solidFill>
              <a:schemeClr val="bg1">
                <a:lumMod val="50000"/>
              </a:schemeClr>
            </a:solidFill>
            <a:prstDash val="solid"/>
            <a:tailEnd type="oval"/>
          </a:ln>
          <a:effectLst/>
        </p:spPr>
      </p:cxnSp>
      <p:grpSp>
        <p:nvGrpSpPr>
          <p:cNvPr id="32" name="Group 20"/>
          <p:cNvGrpSpPr/>
          <p:nvPr/>
        </p:nvGrpSpPr>
        <p:grpSpPr>
          <a:xfrm>
            <a:off x="4529880" y="2264213"/>
            <a:ext cx="472533" cy="503643"/>
            <a:chOff x="7938" y="-1587"/>
            <a:chExt cx="1450975" cy="1547812"/>
          </a:xfrm>
          <a:solidFill>
            <a:schemeClr val="bg1"/>
          </a:solidFill>
        </p:grpSpPr>
        <p:sp>
          <p:nvSpPr>
            <p:cNvPr id="33"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4"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6" name="Freeform 11"/>
          <p:cNvSpPr>
            <a:spLocks noEditPoints="1"/>
          </p:cNvSpPr>
          <p:nvPr/>
        </p:nvSpPr>
        <p:spPr bwMode="auto">
          <a:xfrm>
            <a:off x="6785328" y="2530802"/>
            <a:ext cx="418177" cy="475817"/>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bg1"/>
          </a:solidFill>
          <a:ln>
            <a:noFill/>
          </a:ln>
        </p:spPr>
        <p:txBody>
          <a:bodyPr vert="horz" wrap="square" lIns="107972" tIns="53987" rIns="107972" bIns="53987"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7" name="Group 59"/>
          <p:cNvGrpSpPr/>
          <p:nvPr/>
        </p:nvGrpSpPr>
        <p:grpSpPr>
          <a:xfrm>
            <a:off x="7148930" y="4905924"/>
            <a:ext cx="608677" cy="634177"/>
            <a:chOff x="-251803" y="2267153"/>
            <a:chExt cx="2078037" cy="2166938"/>
          </a:xfrm>
          <a:solidFill>
            <a:schemeClr val="bg1"/>
          </a:solidFill>
        </p:grpSpPr>
        <p:sp>
          <p:nvSpPr>
            <p:cNvPr id="38" name="Freeform 22"/>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0" name="Group 97"/>
          <p:cNvGrpSpPr/>
          <p:nvPr/>
        </p:nvGrpSpPr>
        <p:grpSpPr>
          <a:xfrm>
            <a:off x="4735932" y="4627437"/>
            <a:ext cx="491312" cy="346127"/>
            <a:chOff x="3175" y="1588"/>
            <a:chExt cx="1184276" cy="835025"/>
          </a:xfrm>
          <a:solidFill>
            <a:schemeClr val="bg1"/>
          </a:solidFill>
        </p:grpSpPr>
        <p:sp>
          <p:nvSpPr>
            <p:cNvPr id="41" name="Freeform 27"/>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2" name="Freeform 28"/>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defRPr/>
              </a:pPr>
              <a:endParaRPr lang="id-ID" sz="2400" kern="0">
                <a:solidFill>
                  <a:sysClr val="windowText" lastClr="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1500"/>
                            </p:stCondLst>
                            <p:childTnLst>
                              <p:par>
                                <p:cTn id="52" presetID="53" presetClass="entr" presetSubtype="16"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ppt_w</p:attrName>
                                        </p:attrNameLst>
                                      </p:cBhvr>
                                      <p:tavLst>
                                        <p:tav tm="0">
                                          <p:val>
                                            <p:fltVal val="0"/>
                                          </p:val>
                                        </p:tav>
                                        <p:tav tm="100000">
                                          <p:val>
                                            <p:strVal val="#ppt_w"/>
                                          </p:val>
                                        </p:tav>
                                      </p:tavLst>
                                    </p:anim>
                                    <p:anim calcmode="lin" valueType="num">
                                      <p:cBhvr>
                                        <p:cTn id="55" dur="500" fill="hold"/>
                                        <p:tgtEl>
                                          <p:spTgt spid="32"/>
                                        </p:tgtEl>
                                        <p:attrNameLst>
                                          <p:attrName>ppt_h</p:attrName>
                                        </p:attrNameLst>
                                      </p:cBhvr>
                                      <p:tavLst>
                                        <p:tav tm="0">
                                          <p:val>
                                            <p:fltVal val="0"/>
                                          </p:val>
                                        </p:tav>
                                        <p:tav tm="100000">
                                          <p:val>
                                            <p:strVal val="#ppt_h"/>
                                          </p:val>
                                        </p:tav>
                                      </p:tavLst>
                                    </p:anim>
                                    <p:animEffect transition="in" filter="fade">
                                      <p:cBhvr>
                                        <p:cTn id="56" dur="500"/>
                                        <p:tgtEl>
                                          <p:spTgt spid="3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animEffect transition="in" filter="fade">
                                      <p:cBhvr>
                                        <p:cTn id="61" dur="500"/>
                                        <p:tgtEl>
                                          <p:spTgt spid="36"/>
                                        </p:tgtEl>
                                      </p:cBhvr>
                                    </p:animEffect>
                                  </p:childTnLst>
                                </p:cTn>
                              </p:par>
                              <p:par>
                                <p:cTn id="62" presetID="53" presetClass="entr" presetSubtype="16"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par>
                                <p:cTn id="67" presetID="53" presetClass="entr" presetSubtype="16" fill="hold"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2000"/>
                            </p:stCondLst>
                            <p:childTnLst>
                              <p:par>
                                <p:cTn id="73" presetID="8" presetClass="emph" presetSubtype="0" fill="hold" grpId="1" nodeType="afterEffect">
                                  <p:stCondLst>
                                    <p:cond delay="0"/>
                                  </p:stCondLst>
                                  <p:childTnLst>
                                    <p:animRot by="21600000">
                                      <p:cBhvr>
                                        <p:cTn id="74" dur="2000" fill="hold"/>
                                        <p:tgtEl>
                                          <p:spTgt spid="9"/>
                                        </p:tgtEl>
                                        <p:attrNameLst>
                                          <p:attrName>r</p:attrName>
                                        </p:attrNameLst>
                                      </p:cBhvr>
                                    </p:animRot>
                                  </p:childTnLst>
                                </p:cTn>
                              </p:par>
                              <p:par>
                                <p:cTn id="75" presetID="8" presetClass="emph" presetSubtype="0" fill="hold" grpId="1" nodeType="withEffect">
                                  <p:stCondLst>
                                    <p:cond delay="0"/>
                                  </p:stCondLst>
                                  <p:childTnLst>
                                    <p:animRot by="21600000">
                                      <p:cBhvr>
                                        <p:cTn id="76" dur="2000" fill="hold"/>
                                        <p:tgtEl>
                                          <p:spTgt spid="6"/>
                                        </p:tgtEl>
                                        <p:attrNameLst>
                                          <p:attrName>r</p:attrName>
                                        </p:attrNameLst>
                                      </p:cBhvr>
                                    </p:animRot>
                                  </p:childTnLst>
                                </p:cTn>
                              </p:par>
                              <p:par>
                                <p:cTn id="77" presetID="8" presetClass="emph" presetSubtype="0" fill="hold" grpId="1" nodeType="withEffect">
                                  <p:stCondLst>
                                    <p:cond delay="0"/>
                                  </p:stCondLst>
                                  <p:childTnLst>
                                    <p:animRot by="21600000">
                                      <p:cBhvr>
                                        <p:cTn id="78" dur="2000" fill="hold"/>
                                        <p:tgtEl>
                                          <p:spTgt spid="12"/>
                                        </p:tgtEl>
                                        <p:attrNameLst>
                                          <p:attrName>r</p:attrName>
                                        </p:attrNameLst>
                                      </p:cBhvr>
                                    </p:animRot>
                                  </p:childTnLst>
                                </p:cTn>
                              </p:par>
                              <p:par>
                                <p:cTn id="79" presetID="8" presetClass="emph" presetSubtype="0" fill="hold" grpId="1" nodeType="withEffect">
                                  <p:stCondLst>
                                    <p:cond delay="0"/>
                                  </p:stCondLst>
                                  <p:childTnLst>
                                    <p:animRot by="21600000">
                                      <p:cBhvr>
                                        <p:cTn id="80" dur="2000" fill="hold"/>
                                        <p:tgtEl>
                                          <p:spTgt spid="15"/>
                                        </p:tgtEl>
                                        <p:attrNameLst>
                                          <p:attrName>r</p:attrName>
                                        </p:attrNameLst>
                                      </p:cBhvr>
                                    </p:animRot>
                                  </p:childTnLst>
                                </p:cTn>
                              </p:par>
                            </p:childTnLst>
                          </p:cTn>
                        </p:par>
                        <p:par>
                          <p:cTn id="81" fill="hold">
                            <p:stCondLst>
                              <p:cond delay="4000"/>
                            </p:stCondLst>
                            <p:childTnLst>
                              <p:par>
                                <p:cTn id="82" presetID="22" presetClass="entr" presetSubtype="2"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right)">
                                      <p:cBhvr>
                                        <p:cTn id="84" dur="500"/>
                                        <p:tgtEl>
                                          <p:spTgt spid="17"/>
                                        </p:tgtEl>
                                      </p:cBhvr>
                                    </p:animEffect>
                                  </p:childTnLst>
                                </p:cTn>
                              </p:par>
                            </p:childTnLst>
                          </p:cTn>
                        </p:par>
                        <p:par>
                          <p:cTn id="85" fill="hold">
                            <p:stCondLst>
                              <p:cond delay="4500"/>
                            </p:stCondLst>
                            <p:childTnLst>
                              <p:par>
                                <p:cTn id="86" presetID="22" presetClass="entr" presetSubtype="2" fill="hold"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right)">
                                      <p:cBhvr>
                                        <p:cTn id="88" dur="500"/>
                                        <p:tgtEl>
                                          <p:spTgt spid="18"/>
                                        </p:tgtEl>
                                      </p:cBhvr>
                                    </p:animEffect>
                                  </p:childTnLst>
                                </p:cTn>
                              </p:par>
                            </p:childTnLst>
                          </p:cTn>
                        </p:par>
                        <p:par>
                          <p:cTn id="89" fill="hold">
                            <p:stCondLst>
                              <p:cond delay="5000"/>
                            </p:stCondLst>
                            <p:childTnLst>
                              <p:par>
                                <p:cTn id="90" presetID="10"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childTnLst>
                                </p:cTn>
                              </p:par>
                            </p:childTnLst>
                          </p:cTn>
                        </p:par>
                        <p:par>
                          <p:cTn id="96" fill="hold">
                            <p:stCondLst>
                              <p:cond delay="5500"/>
                            </p:stCondLst>
                            <p:childTnLst>
                              <p:par>
                                <p:cTn id="97" presetID="22" presetClass="entr" presetSubtype="8" fill="hold"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left)">
                                      <p:cBhvr>
                                        <p:cTn id="99" dur="500"/>
                                        <p:tgtEl>
                                          <p:spTgt spid="21"/>
                                        </p:tgtEl>
                                      </p:cBhvr>
                                    </p:animEffect>
                                  </p:childTnLst>
                                </p:cTn>
                              </p:par>
                            </p:childTnLst>
                          </p:cTn>
                        </p:par>
                        <p:par>
                          <p:cTn id="100" fill="hold">
                            <p:stCondLst>
                              <p:cond delay="6000"/>
                            </p:stCondLst>
                            <p:childTnLst>
                              <p:par>
                                <p:cTn id="101" presetID="22" presetClass="entr" presetSubtype="8" fill="hold"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left)">
                                      <p:cBhvr>
                                        <p:cTn id="103" dur="500"/>
                                        <p:tgtEl>
                                          <p:spTgt spid="22"/>
                                        </p:tgtEl>
                                      </p:cBhvr>
                                    </p:animEffect>
                                  </p:childTnLst>
                                </p:cTn>
                              </p:par>
                            </p:childTnLst>
                          </p:cTn>
                        </p:par>
                        <p:par>
                          <p:cTn id="104" fill="hold">
                            <p:stCondLst>
                              <p:cond delay="6500"/>
                            </p:stCondLst>
                            <p:childTnLst>
                              <p:par>
                                <p:cTn id="105" presetID="10"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500"/>
                                        <p:tgtEl>
                                          <p:spTgt spid="26"/>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fade">
                                      <p:cBhvr>
                                        <p:cTn id="110" dur="500"/>
                                        <p:tgtEl>
                                          <p:spTgt spid="29"/>
                                        </p:tgtEl>
                                      </p:cBhvr>
                                    </p:animEffect>
                                  </p:childTnLst>
                                </p:cTn>
                              </p:par>
                            </p:childTnLst>
                          </p:cTn>
                        </p:par>
                        <p:par>
                          <p:cTn id="111" fill="hold">
                            <p:stCondLst>
                              <p:cond delay="7000"/>
                            </p:stCondLst>
                            <p:childTnLst>
                              <p:par>
                                <p:cTn id="112" presetID="22" presetClass="entr" presetSubtype="2" fill="hold" nodeType="after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wipe(right)">
                                      <p:cBhvr>
                                        <p:cTn id="114" dur="500"/>
                                        <p:tgtEl>
                                          <p:spTgt spid="19"/>
                                        </p:tgtEl>
                                      </p:cBhvr>
                                    </p:animEffect>
                                  </p:childTnLst>
                                </p:cTn>
                              </p:par>
                            </p:childTnLst>
                          </p:cTn>
                        </p:par>
                        <p:par>
                          <p:cTn id="115" fill="hold">
                            <p:stCondLst>
                              <p:cond delay="7500"/>
                            </p:stCondLst>
                            <p:childTnLst>
                              <p:par>
                                <p:cTn id="116" presetID="22" presetClass="entr" presetSubtype="2" fill="hold" nodeType="afterEffect">
                                  <p:stCondLst>
                                    <p:cond delay="0"/>
                                  </p:stCondLst>
                                  <p:childTnLst>
                                    <p:set>
                                      <p:cBhvr>
                                        <p:cTn id="117" dur="1" fill="hold">
                                          <p:stCondLst>
                                            <p:cond delay="0"/>
                                          </p:stCondLst>
                                        </p:cTn>
                                        <p:tgtEl>
                                          <p:spTgt spid="20"/>
                                        </p:tgtEl>
                                        <p:attrNameLst>
                                          <p:attrName>style.visibility</p:attrName>
                                        </p:attrNameLst>
                                      </p:cBhvr>
                                      <p:to>
                                        <p:strVal val="visible"/>
                                      </p:to>
                                    </p:set>
                                    <p:animEffect transition="in" filter="wipe(right)">
                                      <p:cBhvr>
                                        <p:cTn id="118" dur="500"/>
                                        <p:tgtEl>
                                          <p:spTgt spid="20"/>
                                        </p:tgtEl>
                                      </p:cBhvr>
                                    </p:animEffect>
                                  </p:childTnLst>
                                </p:cTn>
                              </p:par>
                            </p:childTnLst>
                          </p:cTn>
                        </p:par>
                        <p:par>
                          <p:cTn id="119" fill="hold">
                            <p:stCondLst>
                              <p:cond delay="8000"/>
                            </p:stCondLst>
                            <p:childTnLst>
                              <p:par>
                                <p:cTn id="120" presetID="10" presetClass="entr" presetSubtype="0" fill="hold" grpId="0" nodeType="afterEffect">
                                  <p:stCondLst>
                                    <p:cond delay="0"/>
                                  </p:stCondLst>
                                  <p:childTnLst>
                                    <p:set>
                                      <p:cBhvr>
                                        <p:cTn id="121" dur="1" fill="hold">
                                          <p:stCondLst>
                                            <p:cond delay="0"/>
                                          </p:stCondLst>
                                        </p:cTn>
                                        <p:tgtEl>
                                          <p:spTgt spid="25"/>
                                        </p:tgtEl>
                                        <p:attrNameLst>
                                          <p:attrName>style.visibility</p:attrName>
                                        </p:attrNameLst>
                                      </p:cBhvr>
                                      <p:to>
                                        <p:strVal val="visible"/>
                                      </p:to>
                                    </p:set>
                                    <p:animEffect transition="in" filter="fade">
                                      <p:cBhvr>
                                        <p:cTn id="122" dur="500"/>
                                        <p:tgtEl>
                                          <p:spTgt spid="25"/>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fade">
                                      <p:cBhvr>
                                        <p:cTn id="125" dur="500"/>
                                        <p:tgtEl>
                                          <p:spTgt spid="28"/>
                                        </p:tgtEl>
                                      </p:cBhvr>
                                    </p:animEffect>
                                  </p:childTnLst>
                                </p:cTn>
                              </p:par>
                            </p:childTnLst>
                          </p:cTn>
                        </p:par>
                        <p:par>
                          <p:cTn id="126" fill="hold">
                            <p:stCondLst>
                              <p:cond delay="8500"/>
                            </p:stCondLst>
                            <p:childTnLst>
                              <p:par>
                                <p:cTn id="127" presetID="22" presetClass="entr" presetSubtype="8" fill="hold" nodeType="afterEffect">
                                  <p:stCondLst>
                                    <p:cond delay="0"/>
                                  </p:stCondLst>
                                  <p:childTnLst>
                                    <p:set>
                                      <p:cBhvr>
                                        <p:cTn id="128" dur="1" fill="hold">
                                          <p:stCondLst>
                                            <p:cond delay="0"/>
                                          </p:stCondLst>
                                        </p:cTn>
                                        <p:tgtEl>
                                          <p:spTgt spid="30"/>
                                        </p:tgtEl>
                                        <p:attrNameLst>
                                          <p:attrName>style.visibility</p:attrName>
                                        </p:attrNameLst>
                                      </p:cBhvr>
                                      <p:to>
                                        <p:strVal val="visible"/>
                                      </p:to>
                                    </p:set>
                                    <p:animEffect transition="in" filter="wipe(left)">
                                      <p:cBhvr>
                                        <p:cTn id="129" dur="500"/>
                                        <p:tgtEl>
                                          <p:spTgt spid="30"/>
                                        </p:tgtEl>
                                      </p:cBhvr>
                                    </p:animEffect>
                                  </p:childTnLst>
                                </p:cTn>
                              </p:par>
                            </p:childTnLst>
                          </p:cTn>
                        </p:par>
                        <p:par>
                          <p:cTn id="130" fill="hold">
                            <p:stCondLst>
                              <p:cond delay="9000"/>
                            </p:stCondLst>
                            <p:childTnLst>
                              <p:par>
                                <p:cTn id="131" presetID="22" presetClass="entr" presetSubtype="8" fill="hold" nodeType="after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wipe(left)">
                                      <p:cBhvr>
                                        <p:cTn id="133" dur="500"/>
                                        <p:tgtEl>
                                          <p:spTgt spid="31"/>
                                        </p:tgtEl>
                                      </p:cBhvr>
                                    </p:animEffect>
                                  </p:childTnLst>
                                </p:cTn>
                              </p:par>
                            </p:childTnLst>
                          </p:cTn>
                        </p:par>
                        <p:par>
                          <p:cTn id="134" fill="hold">
                            <p:stCondLst>
                              <p:cond delay="9500"/>
                            </p:stCondLst>
                            <p:childTnLst>
                              <p:par>
                                <p:cTn id="135" presetID="10" presetClass="entr" presetSubtype="0" fill="hold" grpId="0" nodeType="afterEffect">
                                  <p:stCondLst>
                                    <p:cond delay="0"/>
                                  </p:stCondLst>
                                  <p:childTnLst>
                                    <p:set>
                                      <p:cBhvr>
                                        <p:cTn id="136" dur="1" fill="hold">
                                          <p:stCondLst>
                                            <p:cond delay="0"/>
                                          </p:stCondLst>
                                        </p:cTn>
                                        <p:tgtEl>
                                          <p:spTgt spid="27"/>
                                        </p:tgtEl>
                                        <p:attrNameLst>
                                          <p:attrName>style.visibility</p:attrName>
                                        </p:attrNameLst>
                                      </p:cBhvr>
                                      <p:to>
                                        <p:strVal val="visible"/>
                                      </p:to>
                                    </p:set>
                                    <p:animEffect transition="in" filter="fade">
                                      <p:cBhvr>
                                        <p:cTn id="137" dur="500"/>
                                        <p:tgtEl>
                                          <p:spTgt spid="27"/>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3"/>
                                        </p:tgtEl>
                                        <p:attrNameLst>
                                          <p:attrName>style.visibility</p:attrName>
                                        </p:attrNameLst>
                                      </p:cBhvr>
                                      <p:to>
                                        <p:strVal val="visible"/>
                                      </p:to>
                                    </p:set>
                                    <p:animEffect transition="in" filter="fade">
                                      <p:cBhvr>
                                        <p:cTn id="1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animBg="1"/>
      <p:bldP spid="6" grpId="0" animBg="1"/>
      <p:bldP spid="6" grpId="1" animBg="1"/>
      <p:bldP spid="7" grpId="0" animBg="1"/>
      <p:bldP spid="8" grpId="0" animBg="1"/>
      <p:bldP spid="9" grpId="0" animBg="1"/>
      <p:bldP spid="9" grpId="1" animBg="1"/>
      <p:bldP spid="10" grpId="0" animBg="1"/>
      <p:bldP spid="11" grpId="0" animBg="1"/>
      <p:bldP spid="12" grpId="0" animBg="1"/>
      <p:bldP spid="12" grpId="1" animBg="1"/>
      <p:bldP spid="13" grpId="0" animBg="1"/>
      <p:bldP spid="14" grpId="0" animBg="1"/>
      <p:bldP spid="15" grpId="0" animBg="1"/>
      <p:bldP spid="15" grpId="1" animBg="1"/>
      <p:bldP spid="16" grpId="0" animBg="1"/>
      <p:bldP spid="23" grpId="0"/>
      <p:bldP spid="24" grpId="0"/>
      <p:bldP spid="25" grpId="0"/>
      <p:bldP spid="26" grpId="0"/>
      <p:bldP spid="27" grpId="0"/>
      <p:bldP spid="28" grpId="0"/>
      <p:bldP spid="29" grpId="0"/>
      <p:bldP spid="3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5500</Words>
  <Application>WPS 演示</Application>
  <PresentationFormat>宽屏</PresentationFormat>
  <Paragraphs>589</Paragraphs>
  <Slides>28</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Arial</vt:lpstr>
      <vt:lpstr>宋体</vt:lpstr>
      <vt:lpstr>Wingdings</vt:lpstr>
      <vt:lpstr>字魂105号-简雅黑</vt:lpstr>
      <vt:lpstr>黑体</vt:lpstr>
      <vt:lpstr>Bodoni Poster</vt:lpstr>
      <vt:lpstr>linea-weather-10</vt:lpstr>
      <vt:lpstr>Calibri</vt:lpstr>
      <vt:lpstr>Roboto</vt:lpstr>
      <vt:lpstr>Calibri</vt:lpstr>
      <vt:lpstr>微软雅黑</vt:lpstr>
      <vt:lpstr>Arial Unicode MS</vt:lpstr>
      <vt:lpstr>Calibri Light</vt:lpstr>
      <vt:lpstr>Open Sans</vt:lpstr>
      <vt:lpstr>字魂36号-正文宋楷</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鲤鱼旗</cp:lastModifiedBy>
  <cp:revision>53</cp:revision>
  <dcterms:created xsi:type="dcterms:W3CDTF">2020-10-13T03:42:00Z</dcterms:created>
  <dcterms:modified xsi:type="dcterms:W3CDTF">2021-03-07T05:31:14Z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