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26"/>
  </p:notesMasterIdLst>
  <p:sldIdLst>
    <p:sldId id="628" r:id="rId2"/>
    <p:sldId id="629" r:id="rId3"/>
    <p:sldId id="630" r:id="rId4"/>
    <p:sldId id="334" r:id="rId5"/>
    <p:sldId id="337" r:id="rId6"/>
    <p:sldId id="332" r:id="rId7"/>
    <p:sldId id="335" r:id="rId8"/>
    <p:sldId id="412" r:id="rId9"/>
    <p:sldId id="631" r:id="rId10"/>
    <p:sldId id="336" r:id="rId11"/>
    <p:sldId id="345" r:id="rId12"/>
    <p:sldId id="342" r:id="rId13"/>
    <p:sldId id="338" r:id="rId14"/>
    <p:sldId id="632" r:id="rId15"/>
    <p:sldId id="409" r:id="rId16"/>
    <p:sldId id="333" r:id="rId17"/>
    <p:sldId id="357" r:id="rId18"/>
    <p:sldId id="413" r:id="rId19"/>
    <p:sldId id="359" r:id="rId20"/>
    <p:sldId id="633" r:id="rId21"/>
    <p:sldId id="339" r:id="rId22"/>
    <p:sldId id="341" r:id="rId23"/>
    <p:sldId id="414" r:id="rId24"/>
    <p:sldId id="634" r:id="rId25"/>
  </p:sldIdLst>
  <p:sldSz cx="12192000" cy="6858000"/>
  <p:notesSz cx="7104063" cy="10234613"/>
  <p:embeddedFontLst>
    <p:embeddedFont>
      <p:font typeface="Source Sans Pro" panose="02010600030101010101" charset="0"/>
      <p:regular r:id="rId27"/>
      <p:bold r:id="rId28"/>
      <p:italic r:id="rId29"/>
      <p:boldItalic r:id="rId30"/>
    </p:embeddedFont>
    <p:embeddedFont>
      <p:font typeface="字魂59号-创粗黑" panose="02010600030101010101" charset="-122"/>
      <p:regular r:id="rId31"/>
    </p:embeddedFont>
    <p:embeddedFont>
      <p:font typeface="Calibri" panose="020F0502020204030204" pitchFamily="34" charset="0"/>
      <p:regular r:id="rId32"/>
      <p:bold r:id="rId33"/>
      <p:italic r:id="rId34"/>
      <p:boldItalic r:id="rId35"/>
    </p:embeddedFont>
  </p:embeddedFontLst>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32">
          <p15:clr>
            <a:srgbClr val="A4A3A4"/>
          </p15:clr>
        </p15:guide>
        <p15:guide id="2" pos="3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77A2"/>
    <a:srgbClr val="1D7AA2"/>
    <a:srgbClr val="2790A8"/>
    <a:srgbClr val="2A96AA"/>
    <a:srgbClr val="C6C7C6"/>
    <a:srgbClr val="1988B8"/>
    <a:srgbClr val="2C2C2C"/>
    <a:srgbClr val="DBEFF7"/>
    <a:srgbClr val="075CA0"/>
    <a:srgbClr val="1363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37" autoAdjust="0"/>
    <p:restoredTop sz="94660"/>
  </p:normalViewPr>
  <p:slideViewPr>
    <p:cSldViewPr snapToGrid="0">
      <p:cViewPr varScale="1">
        <p:scale>
          <a:sx n="96" d="100"/>
          <a:sy n="96" d="100"/>
        </p:scale>
        <p:origin x="114" y="504"/>
      </p:cViewPr>
      <p:guideLst>
        <p:guide orient="horz" pos="2032"/>
        <p:guide pos="3896"/>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2019/9/11</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5143995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2885867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19176130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24</a:t>
            </a:fld>
            <a:endParaRPr lang="zh-CN" altLang="en-US"/>
          </a:p>
        </p:txBody>
      </p:sp>
    </p:spTree>
    <p:extLst>
      <p:ext uri="{BB962C8B-B14F-4D97-AF65-F5344CB8AC3E}">
        <p14:creationId xmlns:p14="http://schemas.microsoft.com/office/powerpoint/2010/main" val="1712781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173288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241814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Normal Center 4 images">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Normal Center circle images 4">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de placeholder small">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ide placeholder small">
    <p:spTree>
      <p:nvGrpSpPr>
        <p:cNvPr id="1" name=""/>
        <p:cNvGrpSpPr/>
        <p:nvPr/>
      </p:nvGrpSpPr>
      <p:grpSpPr>
        <a:xfrm>
          <a:off x="0" y="0"/>
          <a:ext cx="0" cy="0"/>
          <a:chOff x="0" y="0"/>
          <a:chExt cx="0" cy="0"/>
        </a:xfrm>
      </p:grpSpPr>
      <p:sp>
        <p:nvSpPr>
          <p:cNvPr id="6" name="TextBox 5"/>
          <p:cNvSpPr txBox="1"/>
          <p:nvPr userDrawn="1"/>
        </p:nvSpPr>
        <p:spPr>
          <a:xfrm>
            <a:off x="11446908" y="6379631"/>
            <a:ext cx="649356" cy="307777"/>
          </a:xfrm>
          <a:prstGeom prst="rect">
            <a:avLst/>
          </a:prstGeom>
          <a:noFill/>
        </p:spPr>
        <p:txBody>
          <a:bodyPr wrap="square" rtlCol="0">
            <a:spAutoFit/>
          </a:bodyPr>
          <a:lstStyle/>
          <a:p>
            <a:pPr algn="l"/>
            <a:fld id="{49B9A1CC-CF23-404A-A754-6B4803B2A082}" type="slidenum">
              <a:rPr lang="id-ID" sz="1400" smtClean="0">
                <a:solidFill>
                  <a:schemeClr val="tx1"/>
                </a:solidFill>
              </a:rPr>
              <a:t>‹#›</a:t>
            </a:fld>
            <a:endParaRPr lang="id-ID" sz="1400">
              <a:solidFill>
                <a:schemeClr val="tx1"/>
              </a:solidFill>
            </a:endParaRPr>
          </a:p>
        </p:txBody>
      </p:sp>
      <p:sp>
        <p:nvSpPr>
          <p:cNvPr id="7" name="TextBox 6"/>
          <p:cNvSpPr txBox="1"/>
          <p:nvPr userDrawn="1"/>
        </p:nvSpPr>
        <p:spPr>
          <a:xfrm>
            <a:off x="10727653" y="6392883"/>
            <a:ext cx="753731" cy="307777"/>
          </a:xfrm>
          <a:prstGeom prst="rect">
            <a:avLst/>
          </a:prstGeom>
          <a:noFill/>
        </p:spPr>
        <p:txBody>
          <a:bodyPr wrap="none" rtlCol="0">
            <a:spAutoFit/>
          </a:bodyPr>
          <a:lstStyle/>
          <a:p>
            <a:pPr algn="ctr"/>
            <a:r>
              <a:rPr lang="id-ID" sz="1400" b="1">
                <a:solidFill>
                  <a:schemeClr val="tx1"/>
                </a:solidFill>
                <a:latin typeface="+mn-lt"/>
              </a:rPr>
              <a:t>SLIDE  </a:t>
            </a:r>
            <a:endParaRPr lang="id-ID" sz="1400" b="1" dirty="0">
              <a:solidFill>
                <a:schemeClr val="tx1"/>
              </a:solidFill>
              <a:latin typeface="+mn-lt"/>
            </a:endParaRPr>
          </a:p>
        </p:txBody>
      </p:sp>
      <p:cxnSp>
        <p:nvCxnSpPr>
          <p:cNvPr id="8" name="Straight Connector 7"/>
          <p:cNvCxnSpPr/>
          <p:nvPr userDrawn="1"/>
        </p:nvCxnSpPr>
        <p:spPr>
          <a:xfrm>
            <a:off x="11351924" y="6546086"/>
            <a:ext cx="116208" cy="686"/>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side placeholder TWIN">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side placeholder">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side placeholder creative ">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placeholder 4 center">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kite 2 placeholder">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kite 3 placeholder">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transition spd="slow" advClick="0" advTm="2000">
    <p:randomBa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1"/>
            <a:ext cx="2844800" cy="365125"/>
          </a:xfrm>
        </p:spPr>
        <p:txBody>
          <a:bodyPr/>
          <a:lstStyle/>
          <a:p>
            <a:fld id="{530820CF-B880-4189-942D-D702A7CBA730}" type="datetimeFigureOut">
              <a:rPr lang="zh-CN" altLang="en-US" smtClean="0"/>
              <a:t>2019/9/11</a:t>
            </a:fld>
            <a:endParaRPr lang="zh-CN" altLang="en-US"/>
          </a:p>
        </p:txBody>
      </p:sp>
      <p:sp>
        <p:nvSpPr>
          <p:cNvPr id="3" name="页脚占位符 2"/>
          <p:cNvSpPr>
            <a:spLocks noGrp="1"/>
          </p:cNvSpPr>
          <p:nvPr>
            <p:ph type="ftr" sz="quarter" idx="11"/>
          </p:nvPr>
        </p:nvSpPr>
        <p:spPr>
          <a:xfrm>
            <a:off x="4165600" y="6356351"/>
            <a:ext cx="3860800" cy="365125"/>
          </a:xfrm>
        </p:spPr>
        <p:txBody>
          <a:bodyPr/>
          <a:lstStyle/>
          <a:p>
            <a:endParaRPr lang="zh-CN" altLang="en-US"/>
          </a:p>
        </p:txBody>
      </p:sp>
      <p:sp>
        <p:nvSpPr>
          <p:cNvPr id="4" name="灯片编号占位符 3"/>
          <p:cNvSpPr>
            <a:spLocks noGrp="1"/>
          </p:cNvSpPr>
          <p:nvPr>
            <p:ph type="sldNum" sz="quarter" idx="12"/>
          </p:nvPr>
        </p:nvSpPr>
        <p:spPr>
          <a:xfrm>
            <a:off x="8737600" y="6356351"/>
            <a:ext cx="2844800" cy="365125"/>
          </a:xfrm>
        </p:spPr>
        <p:txBody>
          <a:bodyPr/>
          <a:lstStyle/>
          <a:p>
            <a:fld id="{0C913308-F349-4B6D-A68A-DD1791B4A57B}" type="slidenum">
              <a:rPr lang="zh-CN" altLang="en-US" smtClean="0"/>
              <a:t>‹#›</a:t>
            </a:fld>
            <a:endParaRPr lang="zh-CN" altLang="en-US"/>
          </a:p>
        </p:txBody>
      </p:sp>
    </p:spTree>
  </p:cSld>
  <p:clrMapOvr>
    <a:masterClrMapping/>
  </p:clrMapOvr>
  <p:transition spd="slow" advClick="0" advTm="2000">
    <p:randomBar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6_Title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tx1">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icture Placeholder 15"/>
          <p:cNvSpPr>
            <a:spLocks noGrp="1"/>
          </p:cNvSpPr>
          <p:nvPr>
            <p:ph type="pic" sz="quarter" idx="10" hasCustomPrompt="1"/>
          </p:nvPr>
        </p:nvSpPr>
        <p:spPr>
          <a:xfrm>
            <a:off x="979427" y="0"/>
            <a:ext cx="6694415" cy="6858000"/>
          </a:xfrm>
          <a:custGeom>
            <a:avLst/>
            <a:gdLst>
              <a:gd name="connsiteX0" fmla="*/ 4503486 w 6694415"/>
              <a:gd name="connsiteY0" fmla="*/ 2951742 h 6858000"/>
              <a:gd name="connsiteX1" fmla="*/ 5459785 w 6694415"/>
              <a:gd name="connsiteY1" fmla="*/ 3347853 h 6858000"/>
              <a:gd name="connsiteX2" fmla="*/ 5459785 w 6694415"/>
              <a:gd name="connsiteY2" fmla="*/ 5260450 h 6858000"/>
              <a:gd name="connsiteX3" fmla="*/ 3862235 w 6694415"/>
              <a:gd name="connsiteY3" fmla="*/ 6858000 h 6858000"/>
              <a:gd name="connsiteX4" fmla="*/ 37042 w 6694415"/>
              <a:gd name="connsiteY4" fmla="*/ 6858000 h 6858000"/>
              <a:gd name="connsiteX5" fmla="*/ 3547188 w 6694415"/>
              <a:gd name="connsiteY5" fmla="*/ 3347853 h 6858000"/>
              <a:gd name="connsiteX6" fmla="*/ 4503486 w 6694415"/>
              <a:gd name="connsiteY6" fmla="*/ 2951742 h 6858000"/>
              <a:gd name="connsiteX7" fmla="*/ 2871192 w 6694415"/>
              <a:gd name="connsiteY7" fmla="*/ 0 h 6858000"/>
              <a:gd name="connsiteX8" fmla="*/ 6694415 w 6694415"/>
              <a:gd name="connsiteY8" fmla="*/ 0 h 6858000"/>
              <a:gd name="connsiteX9" fmla="*/ 6675887 w 6694415"/>
              <a:gd name="connsiteY9" fmla="*/ 20498 h 6858000"/>
              <a:gd name="connsiteX10" fmla="*/ 2308708 w 6694415"/>
              <a:gd name="connsiteY10" fmla="*/ 4387676 h 6858000"/>
              <a:gd name="connsiteX11" fmla="*/ 396110 w 6694415"/>
              <a:gd name="connsiteY11" fmla="*/ 4387676 h 6858000"/>
              <a:gd name="connsiteX12" fmla="*/ 396112 w 6694415"/>
              <a:gd name="connsiteY12" fmla="*/ 4387677 h 6858000"/>
              <a:gd name="connsiteX13" fmla="*/ 396112 w 6694415"/>
              <a:gd name="connsiteY13" fmla="*/ 247508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694415" h="6858000">
                <a:moveTo>
                  <a:pt x="4503486" y="2951742"/>
                </a:moveTo>
                <a:cubicBezTo>
                  <a:pt x="4849599" y="2951742"/>
                  <a:pt x="5195711" y="3083779"/>
                  <a:pt x="5459785" y="3347853"/>
                </a:cubicBezTo>
                <a:cubicBezTo>
                  <a:pt x="5987933" y="3876002"/>
                  <a:pt x="5987933" y="4732301"/>
                  <a:pt x="5459785" y="5260450"/>
                </a:cubicBezTo>
                <a:lnTo>
                  <a:pt x="3862235" y="6858000"/>
                </a:lnTo>
                <a:lnTo>
                  <a:pt x="37042" y="6858000"/>
                </a:lnTo>
                <a:lnTo>
                  <a:pt x="3547188" y="3347853"/>
                </a:lnTo>
                <a:cubicBezTo>
                  <a:pt x="3811262" y="3083779"/>
                  <a:pt x="4157375" y="2951742"/>
                  <a:pt x="4503486" y="2951742"/>
                </a:cubicBezTo>
                <a:close/>
                <a:moveTo>
                  <a:pt x="2871192" y="0"/>
                </a:moveTo>
                <a:lnTo>
                  <a:pt x="6694415" y="0"/>
                </a:lnTo>
                <a:lnTo>
                  <a:pt x="6675887" y="20498"/>
                </a:lnTo>
                <a:lnTo>
                  <a:pt x="2308708" y="4387676"/>
                </a:lnTo>
                <a:cubicBezTo>
                  <a:pt x="1780559" y="4915824"/>
                  <a:pt x="924258" y="4915825"/>
                  <a:pt x="396110" y="4387676"/>
                </a:cubicBezTo>
                <a:cubicBezTo>
                  <a:pt x="396111" y="4387676"/>
                  <a:pt x="396111" y="4387677"/>
                  <a:pt x="396112" y="4387677"/>
                </a:cubicBezTo>
                <a:cubicBezTo>
                  <a:pt x="-132037" y="3859529"/>
                  <a:pt x="-132037" y="3003229"/>
                  <a:pt x="396112" y="2475080"/>
                </a:cubicBezTo>
                <a:close/>
              </a:path>
            </a:pathLst>
          </a:custGeom>
          <a:pattFill prst="pct5">
            <a:fgClr>
              <a:schemeClr val="tx1"/>
            </a:fgClr>
            <a:bgClr>
              <a:schemeClr val="bg1">
                <a:lumMod val="85000"/>
              </a:schemeClr>
            </a:bgClr>
          </a:pattFill>
          <a:effectLst>
            <a:outerShdw blurRad="419100" dist="342900" dir="5400000" sx="89000" sy="89000" algn="t" rotWithShape="0">
              <a:prstClr val="black">
                <a:alpha val="16000"/>
              </a:prstClr>
            </a:outerShdw>
          </a:effectLst>
        </p:spPr>
        <p:txBody>
          <a:bodyPr wrap="square" anchor="ctr">
            <a:noAutofit/>
          </a:bodyPr>
          <a:lstStyle>
            <a:lvl1pPr marL="0" indent="0" algn="ctr">
              <a:buNone/>
              <a:defRPr sz="1600" b="0" i="0">
                <a:latin typeface="Source Sans Pro" panose="020B0503030403020204" charset="0"/>
                <a:ea typeface="Source Sans Pro" panose="020B0503030403020204" charset="0"/>
                <a:cs typeface="Source Sans Pro" panose="020B0503030403020204" charset="0"/>
              </a:defRPr>
            </a:lvl1pPr>
          </a:lstStyle>
          <a:p>
            <a:r>
              <a:rPr lang="en-US"/>
              <a:t>Drag &amp; Drop Image</a:t>
            </a:r>
          </a:p>
        </p:txBody>
      </p:sp>
    </p:spTree>
  </p:cSld>
  <p:clrMapOvr>
    <a:masterClrMapping/>
  </p:clrMapOvr>
  <p:transition spd="slow" advClick="0" advTm="2000">
    <p:randomBar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71_Title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tx1">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2"/>
          <p:cNvSpPr>
            <a:spLocks noGrp="1"/>
          </p:cNvSpPr>
          <p:nvPr>
            <p:ph type="pic" sz="quarter" idx="11" hasCustomPrompt="1"/>
          </p:nvPr>
        </p:nvSpPr>
        <p:spPr>
          <a:xfrm>
            <a:off x="4184904" y="1517904"/>
            <a:ext cx="3822192" cy="3822192"/>
          </a:xfrm>
          <a:prstGeom prst="donut">
            <a:avLst/>
          </a:prstGeom>
          <a:pattFill prst="pct5">
            <a:fgClr>
              <a:schemeClr val="tx1"/>
            </a:fgClr>
            <a:bgClr>
              <a:schemeClr val="bg1">
                <a:lumMod val="85000"/>
              </a:schemeClr>
            </a:bgClr>
          </a:pattFill>
          <a:effectLst>
            <a:outerShdw blurRad="50800" dist="25400" dir="5400000" algn="t" rotWithShape="0">
              <a:prstClr val="black">
                <a:alpha val="15000"/>
              </a:prstClr>
            </a:outerShdw>
          </a:effectLst>
        </p:spPr>
        <p:txBody>
          <a:bodyPr anchor="ctr"/>
          <a:lstStyle>
            <a:lvl1pPr marL="0" indent="0" algn="ctr">
              <a:buNone/>
              <a:defRPr sz="1600" b="0" i="0">
                <a:latin typeface="Source Sans Pro" panose="020B0503030403020204" charset="0"/>
                <a:ea typeface="Source Sans Pro" panose="020B0503030403020204" charset="0"/>
                <a:cs typeface="Source Sans Pro" panose="020B0503030403020204" charset="0"/>
              </a:defRPr>
            </a:lvl1pPr>
          </a:lstStyle>
          <a:p>
            <a:r>
              <a:rPr lang="en-US"/>
              <a:t>Drag &amp; Drop Image</a:t>
            </a:r>
          </a:p>
        </p:txBody>
      </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tx1">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p:cNvSpPr>
            <a:spLocks noGrp="1"/>
          </p:cNvSpPr>
          <p:nvPr>
            <p:ph type="pic" sz="quarter" idx="11" hasCustomPrompt="1"/>
          </p:nvPr>
        </p:nvSpPr>
        <p:spPr>
          <a:xfrm>
            <a:off x="4579776" y="0"/>
            <a:ext cx="7013473" cy="6858000"/>
          </a:xfrm>
          <a:custGeom>
            <a:avLst/>
            <a:gdLst>
              <a:gd name="connsiteX0" fmla="*/ 6604205 w 7013473"/>
              <a:gd name="connsiteY0" fmla="*/ 3576483 h 6858000"/>
              <a:gd name="connsiteX1" fmla="*/ 7013473 w 7013473"/>
              <a:gd name="connsiteY1" fmla="*/ 3985751 h 6858000"/>
              <a:gd name="connsiteX2" fmla="*/ 7013472 w 7013473"/>
              <a:gd name="connsiteY2" fmla="*/ 4988642 h 6858000"/>
              <a:gd name="connsiteX3" fmla="*/ 6604204 w 7013473"/>
              <a:gd name="connsiteY3" fmla="*/ 5397910 h 6858000"/>
              <a:gd name="connsiteX4" fmla="*/ 6604205 w 7013473"/>
              <a:gd name="connsiteY4" fmla="*/ 5397909 h 6858000"/>
              <a:gd name="connsiteX5" fmla="*/ 6194937 w 7013473"/>
              <a:gd name="connsiteY5" fmla="*/ 4988641 h 6858000"/>
              <a:gd name="connsiteX6" fmla="*/ 6194937 w 7013473"/>
              <a:gd name="connsiteY6" fmla="*/ 3985751 h 6858000"/>
              <a:gd name="connsiteX7" fmla="*/ 6604205 w 7013473"/>
              <a:gd name="connsiteY7" fmla="*/ 3576483 h 6858000"/>
              <a:gd name="connsiteX8" fmla="*/ 409268 w 7013473"/>
              <a:gd name="connsiteY8" fmla="*/ 3060290 h 6858000"/>
              <a:gd name="connsiteX9" fmla="*/ 818536 w 7013473"/>
              <a:gd name="connsiteY9" fmla="*/ 3469558 h 6858000"/>
              <a:gd name="connsiteX10" fmla="*/ 818535 w 7013473"/>
              <a:gd name="connsiteY10" fmla="*/ 5504836 h 6858000"/>
              <a:gd name="connsiteX11" fmla="*/ 409267 w 7013473"/>
              <a:gd name="connsiteY11" fmla="*/ 5914104 h 6858000"/>
              <a:gd name="connsiteX12" fmla="*/ 409268 w 7013473"/>
              <a:gd name="connsiteY12" fmla="*/ 5914103 h 6858000"/>
              <a:gd name="connsiteX13" fmla="*/ 0 w 7013473"/>
              <a:gd name="connsiteY13" fmla="*/ 5504835 h 6858000"/>
              <a:gd name="connsiteX14" fmla="*/ 0 w 7013473"/>
              <a:gd name="connsiteY14" fmla="*/ 3469558 h 6858000"/>
              <a:gd name="connsiteX15" fmla="*/ 409268 w 7013473"/>
              <a:gd name="connsiteY15" fmla="*/ 3060290 h 6858000"/>
              <a:gd name="connsiteX16" fmla="*/ 1441757 w 7013473"/>
              <a:gd name="connsiteY16" fmla="*/ 2566219 h 6858000"/>
              <a:gd name="connsiteX17" fmla="*/ 1851025 w 7013473"/>
              <a:gd name="connsiteY17" fmla="*/ 2975487 h 6858000"/>
              <a:gd name="connsiteX18" fmla="*/ 1851024 w 7013473"/>
              <a:gd name="connsiteY18" fmla="*/ 6858000 h 6858000"/>
              <a:gd name="connsiteX19" fmla="*/ 1032489 w 7013473"/>
              <a:gd name="connsiteY19" fmla="*/ 6858000 h 6858000"/>
              <a:gd name="connsiteX20" fmla="*/ 1032489 w 7013473"/>
              <a:gd name="connsiteY20" fmla="*/ 2975487 h 6858000"/>
              <a:gd name="connsiteX21" fmla="*/ 1441757 w 7013473"/>
              <a:gd name="connsiteY21" fmla="*/ 2566219 h 6858000"/>
              <a:gd name="connsiteX22" fmla="*/ 5571713 w 7013473"/>
              <a:gd name="connsiteY22" fmla="*/ 1836175 h 6858000"/>
              <a:gd name="connsiteX23" fmla="*/ 5980981 w 7013473"/>
              <a:gd name="connsiteY23" fmla="*/ 2245443 h 6858000"/>
              <a:gd name="connsiteX24" fmla="*/ 5980980 w 7013473"/>
              <a:gd name="connsiteY24" fmla="*/ 4214354 h 6858000"/>
              <a:gd name="connsiteX25" fmla="*/ 5571712 w 7013473"/>
              <a:gd name="connsiteY25" fmla="*/ 4623622 h 6858000"/>
              <a:gd name="connsiteX26" fmla="*/ 5571713 w 7013473"/>
              <a:gd name="connsiteY26" fmla="*/ 4623621 h 6858000"/>
              <a:gd name="connsiteX27" fmla="*/ 5162445 w 7013473"/>
              <a:gd name="connsiteY27" fmla="*/ 4214353 h 6858000"/>
              <a:gd name="connsiteX28" fmla="*/ 5162445 w 7013473"/>
              <a:gd name="connsiteY28" fmla="*/ 2245443 h 6858000"/>
              <a:gd name="connsiteX29" fmla="*/ 5571713 w 7013473"/>
              <a:gd name="connsiteY29" fmla="*/ 1836175 h 6858000"/>
              <a:gd name="connsiteX30" fmla="*/ 4539224 w 7013473"/>
              <a:gd name="connsiteY30" fmla="*/ 1091380 h 6858000"/>
              <a:gd name="connsiteX31" fmla="*/ 4948492 w 7013473"/>
              <a:gd name="connsiteY31" fmla="*/ 1500648 h 6858000"/>
              <a:gd name="connsiteX32" fmla="*/ 4948491 w 7013473"/>
              <a:gd name="connsiteY32" fmla="*/ 5110384 h 6858000"/>
              <a:gd name="connsiteX33" fmla="*/ 4539223 w 7013473"/>
              <a:gd name="connsiteY33" fmla="*/ 5519652 h 6858000"/>
              <a:gd name="connsiteX34" fmla="*/ 4539224 w 7013473"/>
              <a:gd name="connsiteY34" fmla="*/ 5519651 h 6858000"/>
              <a:gd name="connsiteX35" fmla="*/ 4129956 w 7013473"/>
              <a:gd name="connsiteY35" fmla="*/ 5110383 h 6858000"/>
              <a:gd name="connsiteX36" fmla="*/ 4129956 w 7013473"/>
              <a:gd name="connsiteY36" fmla="*/ 1500648 h 6858000"/>
              <a:gd name="connsiteX37" fmla="*/ 4539224 w 7013473"/>
              <a:gd name="connsiteY37" fmla="*/ 1091380 h 6858000"/>
              <a:gd name="connsiteX38" fmla="*/ 2474246 w 7013473"/>
              <a:gd name="connsiteY38" fmla="*/ 774290 h 6858000"/>
              <a:gd name="connsiteX39" fmla="*/ 2883514 w 7013473"/>
              <a:gd name="connsiteY39" fmla="*/ 1183558 h 6858000"/>
              <a:gd name="connsiteX40" fmla="*/ 2883513 w 7013473"/>
              <a:gd name="connsiteY40" fmla="*/ 5334828 h 6858000"/>
              <a:gd name="connsiteX41" fmla="*/ 2474245 w 7013473"/>
              <a:gd name="connsiteY41" fmla="*/ 5744096 h 6858000"/>
              <a:gd name="connsiteX42" fmla="*/ 2474246 w 7013473"/>
              <a:gd name="connsiteY42" fmla="*/ 5744095 h 6858000"/>
              <a:gd name="connsiteX43" fmla="*/ 2064978 w 7013473"/>
              <a:gd name="connsiteY43" fmla="*/ 5334827 h 6858000"/>
              <a:gd name="connsiteX44" fmla="*/ 2064978 w 7013473"/>
              <a:gd name="connsiteY44" fmla="*/ 1183558 h 6858000"/>
              <a:gd name="connsiteX45" fmla="*/ 2474246 w 7013473"/>
              <a:gd name="connsiteY45" fmla="*/ 774290 h 6858000"/>
              <a:gd name="connsiteX46" fmla="*/ 3097467 w 7013473"/>
              <a:gd name="connsiteY46" fmla="*/ 0 h 6858000"/>
              <a:gd name="connsiteX47" fmla="*/ 3916003 w 7013473"/>
              <a:gd name="connsiteY47" fmla="*/ 0 h 6858000"/>
              <a:gd name="connsiteX48" fmla="*/ 3916002 w 7013473"/>
              <a:gd name="connsiteY48" fmla="*/ 5711314 h 6858000"/>
              <a:gd name="connsiteX49" fmla="*/ 3506734 w 7013473"/>
              <a:gd name="connsiteY49" fmla="*/ 6120582 h 6858000"/>
              <a:gd name="connsiteX50" fmla="*/ 3506735 w 7013473"/>
              <a:gd name="connsiteY50" fmla="*/ 6120581 h 6858000"/>
              <a:gd name="connsiteX51" fmla="*/ 3097467 w 7013473"/>
              <a:gd name="connsiteY51" fmla="*/ 571131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013473" h="6858000">
                <a:moveTo>
                  <a:pt x="6604205" y="3576483"/>
                </a:moveTo>
                <a:cubicBezTo>
                  <a:pt x="6830237" y="3576483"/>
                  <a:pt x="7013473" y="3759719"/>
                  <a:pt x="7013473" y="3985751"/>
                </a:cubicBezTo>
                <a:cubicBezTo>
                  <a:pt x="7013473" y="4320048"/>
                  <a:pt x="7013472" y="4654345"/>
                  <a:pt x="7013472" y="4988642"/>
                </a:cubicBezTo>
                <a:cubicBezTo>
                  <a:pt x="7013472" y="5214674"/>
                  <a:pt x="6830236" y="5397910"/>
                  <a:pt x="6604204" y="5397910"/>
                </a:cubicBezTo>
                <a:lnTo>
                  <a:pt x="6604205" y="5397909"/>
                </a:lnTo>
                <a:cubicBezTo>
                  <a:pt x="6378173" y="5397909"/>
                  <a:pt x="6194937" y="5214673"/>
                  <a:pt x="6194937" y="4988641"/>
                </a:cubicBezTo>
                <a:lnTo>
                  <a:pt x="6194937" y="3985751"/>
                </a:lnTo>
                <a:cubicBezTo>
                  <a:pt x="6194937" y="3759719"/>
                  <a:pt x="6378173" y="3576483"/>
                  <a:pt x="6604205" y="3576483"/>
                </a:cubicBezTo>
                <a:close/>
                <a:moveTo>
                  <a:pt x="409268" y="3060290"/>
                </a:moveTo>
                <a:cubicBezTo>
                  <a:pt x="635300" y="3060290"/>
                  <a:pt x="818536" y="3243526"/>
                  <a:pt x="818536" y="3469558"/>
                </a:cubicBezTo>
                <a:cubicBezTo>
                  <a:pt x="818536" y="4147984"/>
                  <a:pt x="818535" y="4826410"/>
                  <a:pt x="818535" y="5504836"/>
                </a:cubicBezTo>
                <a:cubicBezTo>
                  <a:pt x="818535" y="5730868"/>
                  <a:pt x="635299" y="5914104"/>
                  <a:pt x="409267" y="5914104"/>
                </a:cubicBezTo>
                <a:lnTo>
                  <a:pt x="409268" y="5914103"/>
                </a:lnTo>
                <a:cubicBezTo>
                  <a:pt x="183236" y="5914103"/>
                  <a:pt x="0" y="5730867"/>
                  <a:pt x="0" y="5504835"/>
                </a:cubicBezTo>
                <a:lnTo>
                  <a:pt x="0" y="3469558"/>
                </a:lnTo>
                <a:cubicBezTo>
                  <a:pt x="0" y="3243526"/>
                  <a:pt x="183236" y="3060290"/>
                  <a:pt x="409268" y="3060290"/>
                </a:cubicBezTo>
                <a:close/>
                <a:moveTo>
                  <a:pt x="1441757" y="2566219"/>
                </a:moveTo>
                <a:cubicBezTo>
                  <a:pt x="1667789" y="2566219"/>
                  <a:pt x="1851025" y="2749455"/>
                  <a:pt x="1851025" y="2975487"/>
                </a:cubicBezTo>
                <a:lnTo>
                  <a:pt x="1851024" y="6858000"/>
                </a:lnTo>
                <a:lnTo>
                  <a:pt x="1032489" y="6858000"/>
                </a:lnTo>
                <a:lnTo>
                  <a:pt x="1032489" y="2975487"/>
                </a:lnTo>
                <a:cubicBezTo>
                  <a:pt x="1032489" y="2749455"/>
                  <a:pt x="1215725" y="2566219"/>
                  <a:pt x="1441757" y="2566219"/>
                </a:cubicBezTo>
                <a:close/>
                <a:moveTo>
                  <a:pt x="5571713" y="1836175"/>
                </a:moveTo>
                <a:cubicBezTo>
                  <a:pt x="5797745" y="1836175"/>
                  <a:pt x="5980981" y="2019412"/>
                  <a:pt x="5980981" y="2245443"/>
                </a:cubicBezTo>
                <a:cubicBezTo>
                  <a:pt x="5980981" y="2901747"/>
                  <a:pt x="5980980" y="3558050"/>
                  <a:pt x="5980980" y="4214354"/>
                </a:cubicBezTo>
                <a:cubicBezTo>
                  <a:pt x="5980980" y="4440386"/>
                  <a:pt x="5797744" y="4623622"/>
                  <a:pt x="5571712" y="4623622"/>
                </a:cubicBezTo>
                <a:lnTo>
                  <a:pt x="5571713" y="4623621"/>
                </a:lnTo>
                <a:cubicBezTo>
                  <a:pt x="5345681" y="4623621"/>
                  <a:pt x="5162445" y="4440385"/>
                  <a:pt x="5162445" y="4214353"/>
                </a:cubicBezTo>
                <a:lnTo>
                  <a:pt x="5162445" y="2245443"/>
                </a:lnTo>
                <a:cubicBezTo>
                  <a:pt x="5162445" y="2019412"/>
                  <a:pt x="5345681" y="1836175"/>
                  <a:pt x="5571713" y="1836175"/>
                </a:cubicBezTo>
                <a:close/>
                <a:moveTo>
                  <a:pt x="4539224" y="1091380"/>
                </a:moveTo>
                <a:cubicBezTo>
                  <a:pt x="4765256" y="1091380"/>
                  <a:pt x="4948492" y="1274616"/>
                  <a:pt x="4948492" y="1500648"/>
                </a:cubicBezTo>
                <a:cubicBezTo>
                  <a:pt x="4948492" y="2703893"/>
                  <a:pt x="4948491" y="3907139"/>
                  <a:pt x="4948491" y="5110384"/>
                </a:cubicBezTo>
                <a:cubicBezTo>
                  <a:pt x="4948491" y="5336416"/>
                  <a:pt x="4765255" y="5519652"/>
                  <a:pt x="4539223" y="5519652"/>
                </a:cubicBezTo>
                <a:lnTo>
                  <a:pt x="4539224" y="5519651"/>
                </a:lnTo>
                <a:cubicBezTo>
                  <a:pt x="4313192" y="5519651"/>
                  <a:pt x="4129956" y="5336415"/>
                  <a:pt x="4129956" y="5110383"/>
                </a:cubicBezTo>
                <a:lnTo>
                  <a:pt x="4129956" y="1500648"/>
                </a:lnTo>
                <a:cubicBezTo>
                  <a:pt x="4129956" y="1274616"/>
                  <a:pt x="4313192" y="1091380"/>
                  <a:pt x="4539224" y="1091380"/>
                </a:cubicBezTo>
                <a:close/>
                <a:moveTo>
                  <a:pt x="2474246" y="774290"/>
                </a:moveTo>
                <a:cubicBezTo>
                  <a:pt x="2700278" y="774290"/>
                  <a:pt x="2883514" y="957526"/>
                  <a:pt x="2883514" y="1183558"/>
                </a:cubicBezTo>
                <a:cubicBezTo>
                  <a:pt x="2883514" y="2567315"/>
                  <a:pt x="2883513" y="3951071"/>
                  <a:pt x="2883513" y="5334828"/>
                </a:cubicBezTo>
                <a:cubicBezTo>
                  <a:pt x="2883513" y="5560860"/>
                  <a:pt x="2700277" y="5744096"/>
                  <a:pt x="2474245" y="5744096"/>
                </a:cubicBezTo>
                <a:lnTo>
                  <a:pt x="2474246" y="5744095"/>
                </a:lnTo>
                <a:cubicBezTo>
                  <a:pt x="2248214" y="5744095"/>
                  <a:pt x="2064978" y="5560859"/>
                  <a:pt x="2064978" y="5334827"/>
                </a:cubicBezTo>
                <a:lnTo>
                  <a:pt x="2064978" y="1183558"/>
                </a:lnTo>
                <a:cubicBezTo>
                  <a:pt x="2064978" y="957526"/>
                  <a:pt x="2248214" y="774290"/>
                  <a:pt x="2474246" y="774290"/>
                </a:cubicBezTo>
                <a:close/>
                <a:moveTo>
                  <a:pt x="3097467" y="0"/>
                </a:moveTo>
                <a:lnTo>
                  <a:pt x="3916003" y="0"/>
                </a:lnTo>
                <a:lnTo>
                  <a:pt x="3916002" y="5711314"/>
                </a:lnTo>
                <a:cubicBezTo>
                  <a:pt x="3916002" y="5937346"/>
                  <a:pt x="3732766" y="6120582"/>
                  <a:pt x="3506734" y="6120582"/>
                </a:cubicBezTo>
                <a:lnTo>
                  <a:pt x="3506735" y="6120581"/>
                </a:lnTo>
                <a:cubicBezTo>
                  <a:pt x="3280703" y="6120581"/>
                  <a:pt x="3097467" y="5937345"/>
                  <a:pt x="3097467" y="5711313"/>
                </a:cubicBezTo>
                <a:close/>
              </a:path>
            </a:pathLst>
          </a:custGeom>
          <a:pattFill prst="pct5">
            <a:fgClr>
              <a:schemeClr val="tx1"/>
            </a:fgClr>
            <a:bgClr>
              <a:schemeClr val="bg1">
                <a:lumMod val="85000"/>
              </a:schemeClr>
            </a:bgClr>
          </a:pattFill>
          <a:effectLst>
            <a:outerShdw blurRad="241300" dist="38100" dir="5400000" algn="t" rotWithShape="0">
              <a:prstClr val="black">
                <a:alpha val="17000"/>
              </a:prstClr>
            </a:outerShdw>
          </a:effectLst>
        </p:spPr>
        <p:txBody>
          <a:bodyPr wrap="square" anchor="ctr">
            <a:noAutofit/>
          </a:bodyPr>
          <a:lstStyle>
            <a:lvl1pPr marL="0" indent="0" algn="ctr">
              <a:buNone/>
              <a:defRPr sz="1600" b="0" i="0">
                <a:latin typeface="Source Sans Pro" panose="020B0503030403020204" charset="0"/>
                <a:ea typeface="Source Sans Pro" panose="020B0503030403020204" charset="0"/>
                <a:cs typeface="Source Sans Pro" panose="020B0503030403020204" charset="0"/>
              </a:defRPr>
            </a:lvl1pPr>
          </a:lstStyle>
          <a:p>
            <a:r>
              <a:rPr lang="en-US"/>
              <a:t>Drag &amp; Drop Image</a:t>
            </a:r>
          </a:p>
        </p:txBody>
      </p:sp>
    </p:spTree>
  </p:cSld>
  <p:clrMapOvr>
    <a:masterClrMapping/>
  </p:clrMapOvr>
  <p:transition spd="slow" advClick="0" advTm="2000">
    <p:randomBar dir="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838200" y="6356351"/>
            <a:ext cx="2743200" cy="365125"/>
          </a:xfrm>
        </p:spPr>
        <p:txBody>
          <a:bodyPr/>
          <a:lstStyle/>
          <a:p>
            <a:fld id="{D86993D9-DEFB-409A-A22C-7627D7CEE934}" type="datetimeFigureOut">
              <a:rPr lang="zh-CN" altLang="en-US" smtClean="0"/>
              <a:t>2019/9/11</a:t>
            </a:fld>
            <a:endParaRPr lang="zh-CN" altLang="en-US"/>
          </a:p>
        </p:txBody>
      </p:sp>
      <p:sp>
        <p:nvSpPr>
          <p:cNvPr id="4" name="页脚占位符 3"/>
          <p:cNvSpPr>
            <a:spLocks noGrp="1"/>
          </p:cNvSpPr>
          <p:nvPr>
            <p:ph type="ftr" sz="quarter" idx="11"/>
          </p:nvPr>
        </p:nvSpPr>
        <p:spPr>
          <a:xfrm>
            <a:off x="4038600" y="6356351"/>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1"/>
            <a:ext cx="2743200" cy="365125"/>
          </a:xfrm>
        </p:spPr>
        <p:txBody>
          <a:bodyPr/>
          <a:lstStyle/>
          <a:p>
            <a:fld id="{C8FF918F-6F36-4E1F-8CC4-10A6E81B4CA6}" type="slidenum">
              <a:rPr lang="zh-CN" altLang="en-US" smtClean="0"/>
              <a:t>‹#›</a:t>
            </a:fld>
            <a:endParaRPr lang="zh-CN" altLang="en-US"/>
          </a:p>
        </p:txBody>
      </p:sp>
    </p:spTree>
  </p:cSld>
  <p:clrMapOvr>
    <a:masterClrMapping/>
  </p:clrMapOvr>
  <p:transition spd="slow" advClick="0" advTm="2000">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image full">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096000" y="1"/>
            <a:ext cx="6096000" cy="5597239"/>
          </a:xfrm>
          <a:custGeom>
            <a:avLst/>
            <a:gdLst>
              <a:gd name="connsiteX0" fmla="*/ 722168 w 6096000"/>
              <a:gd name="connsiteY0" fmla="*/ 0 h 5597239"/>
              <a:gd name="connsiteX1" fmla="*/ 6096000 w 6096000"/>
              <a:gd name="connsiteY1" fmla="*/ 0 h 5597239"/>
              <a:gd name="connsiteX2" fmla="*/ 6096000 w 6096000"/>
              <a:gd name="connsiteY2" fmla="*/ 4376307 h 5597239"/>
              <a:gd name="connsiteX3" fmla="*/ 4875068 w 6096000"/>
              <a:gd name="connsiteY3" fmla="*/ 5597239 h 5597239"/>
              <a:gd name="connsiteX4" fmla="*/ 0 w 6096000"/>
              <a:gd name="connsiteY4" fmla="*/ 722170 h 5597239"/>
              <a:gd name="connsiteX5" fmla="*/ 0 w 6096000"/>
              <a:gd name="connsiteY5" fmla="*/ 722168 h 5597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5597239">
                <a:moveTo>
                  <a:pt x="722168" y="0"/>
                </a:moveTo>
                <a:lnTo>
                  <a:pt x="6096000" y="0"/>
                </a:lnTo>
                <a:lnTo>
                  <a:pt x="6096000" y="4376307"/>
                </a:lnTo>
                <a:lnTo>
                  <a:pt x="4875068" y="5597239"/>
                </a:lnTo>
                <a:lnTo>
                  <a:pt x="0" y="722170"/>
                </a:lnTo>
                <a:lnTo>
                  <a:pt x="0" y="722168"/>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
        <p:nvSpPr>
          <p:cNvPr id="14" name="Picture Placeholder 13"/>
          <p:cNvSpPr>
            <a:spLocks noGrp="1"/>
          </p:cNvSpPr>
          <p:nvPr>
            <p:ph type="pic" sz="quarter" idx="11"/>
          </p:nvPr>
        </p:nvSpPr>
        <p:spPr>
          <a:xfrm>
            <a:off x="3732071" y="2743203"/>
            <a:ext cx="8229594" cy="4114797"/>
          </a:xfrm>
          <a:custGeom>
            <a:avLst/>
            <a:gdLst>
              <a:gd name="connsiteX0" fmla="*/ 4114797 w 8229594"/>
              <a:gd name="connsiteY0" fmla="*/ 0 h 4114797"/>
              <a:gd name="connsiteX1" fmla="*/ 8229594 w 8229594"/>
              <a:gd name="connsiteY1" fmla="*/ 4114797 h 4114797"/>
              <a:gd name="connsiteX2" fmla="*/ 0 w 8229594"/>
              <a:gd name="connsiteY2" fmla="*/ 4114797 h 4114797"/>
            </a:gdLst>
            <a:ahLst/>
            <a:cxnLst>
              <a:cxn ang="0">
                <a:pos x="connsiteX0" y="connsiteY0"/>
              </a:cxn>
              <a:cxn ang="0">
                <a:pos x="connsiteX1" y="connsiteY1"/>
              </a:cxn>
              <a:cxn ang="0">
                <a:pos x="connsiteX2" y="connsiteY2"/>
              </a:cxn>
            </a:cxnLst>
            <a:rect l="l" t="t" r="r" b="b"/>
            <a:pathLst>
              <a:path w="8229594" h="4114797">
                <a:moveTo>
                  <a:pt x="4114797" y="0"/>
                </a:moveTo>
                <a:lnTo>
                  <a:pt x="8229594" y="4114797"/>
                </a:lnTo>
                <a:lnTo>
                  <a:pt x="0" y="4114797"/>
                </a:lnTo>
                <a:close/>
              </a:path>
            </a:pathLst>
          </a:custGeom>
          <a:pattFill prst="solidDmnd">
            <a:fgClr>
              <a:schemeClr val="bg1">
                <a:lumMod val="85000"/>
              </a:schemeClr>
            </a:fgClr>
            <a:bgClr>
              <a:schemeClr val="bg1"/>
            </a:bgClr>
          </a:pattFill>
        </p:spPr>
        <p:txBody>
          <a:bodyPr wrap="square" anchor="ctr">
            <a:noAutofit/>
          </a:bodyPr>
          <a:lstStyle>
            <a:lvl1pPr algn="ctr">
              <a:defRPr sz="1800"/>
            </a:lvl1pPr>
          </a:lstStyle>
          <a:p>
            <a:endParaRPr lang="en-US"/>
          </a:p>
        </p:txBody>
      </p:sp>
    </p:spTree>
  </p:cSld>
  <p:clrMapOvr>
    <a:masterClrMapping/>
  </p:clrMapOvr>
  <p:transition spd="slow" advClick="0" advTm="2000">
    <p:randomBar dir="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Normal w/ image 4">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image full">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Hierrarchy placeholder">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Hierrarchy placeholder 2">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placeholder 12">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Normal Center 4 images">
    <p:spTree>
      <p:nvGrpSpPr>
        <p:cNvPr id="1" name=""/>
        <p:cNvGrpSpPr/>
        <p:nvPr/>
      </p:nvGrpSpPr>
      <p:grpSpPr>
        <a:xfrm>
          <a:off x="0" y="0"/>
          <a:ext cx="0" cy="0"/>
          <a:chOff x="0" y="0"/>
          <a:chExt cx="0" cy="0"/>
        </a:xfrm>
      </p:grpSpPr>
    </p:spTree>
  </p:cSld>
  <p:clrMapOvr>
    <a:masterClrMapping/>
  </p:clrMapOvr>
  <p:transition spd="slow" advClick="0" advTm="2000">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矩形 2"/>
          <p:cNvSpPr/>
          <p:nvPr userDrawn="1"/>
        </p:nvSpPr>
        <p:spPr>
          <a:xfrm>
            <a:off x="0" y="0"/>
            <a:ext cx="12192000" cy="2641600"/>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449580" y="530860"/>
            <a:ext cx="11292205" cy="5873115"/>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80" r:id="rId31"/>
  </p:sldLayoutIdLst>
  <p:transition spd="slow" advClick="0" advTm="2000">
    <p:randomBar dir="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4.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flipH="1">
            <a:off x="6635578" y="12698"/>
            <a:ext cx="5556422" cy="6858000"/>
          </a:xfrm>
          <a:prstGeom prst="rect">
            <a:avLst/>
          </a:prstGeom>
        </p:spPr>
      </p:pic>
      <p:sp>
        <p:nvSpPr>
          <p:cNvPr id="5" name="矩形 4"/>
          <p:cNvSpPr/>
          <p:nvPr/>
        </p:nvSpPr>
        <p:spPr>
          <a:xfrm>
            <a:off x="6667662" y="-12698"/>
            <a:ext cx="5556422" cy="6858000"/>
          </a:xfrm>
          <a:prstGeom prst="rect">
            <a:avLst/>
          </a:prstGeom>
          <a:gradFill>
            <a:gsLst>
              <a:gs pos="100000">
                <a:srgbClr val="2A96AA">
                  <a:alpha val="87000"/>
                </a:srgbClr>
              </a:gs>
              <a:gs pos="1000">
                <a:srgbClr val="13639C">
                  <a:alpha val="75000"/>
                </a:srgbClr>
              </a:gs>
              <a:gs pos="53000">
                <a:srgbClr val="2A96AA">
                  <a:alpha val="93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6603494" y="543698"/>
            <a:ext cx="5040000" cy="5796000"/>
          </a:xfrm>
          <a:prstGeom prst="rect">
            <a:avLst/>
          </a:prstGeom>
          <a:noFill/>
          <a:ln>
            <a:solidFill>
              <a:schemeClr val="bg1">
                <a:lumMod val="85000"/>
              </a:schemeClr>
            </a:solidFill>
          </a:ln>
          <a:effectLst>
            <a:outerShdw blurRad="101600" algn="ctr" rotWithShape="0">
              <a:schemeClr val="bg1">
                <a:alpha val="9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箭头: V 形 10"/>
          <p:cNvSpPr/>
          <p:nvPr/>
        </p:nvSpPr>
        <p:spPr>
          <a:xfrm>
            <a:off x="11220772" y="5654244"/>
            <a:ext cx="165685" cy="276999"/>
          </a:xfrm>
          <a:prstGeom prst="chevron">
            <a:avLst>
              <a:gd name="adj" fmla="val 6916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箭头: V 形 12"/>
          <p:cNvSpPr/>
          <p:nvPr/>
        </p:nvSpPr>
        <p:spPr>
          <a:xfrm>
            <a:off x="11109802" y="5654244"/>
            <a:ext cx="165685" cy="276999"/>
          </a:xfrm>
          <a:prstGeom prst="chevron">
            <a:avLst>
              <a:gd name="adj" fmla="val 6916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箭头: V 形 13"/>
          <p:cNvSpPr/>
          <p:nvPr/>
        </p:nvSpPr>
        <p:spPr>
          <a:xfrm>
            <a:off x="11010918" y="5654244"/>
            <a:ext cx="165685" cy="276999"/>
          </a:xfrm>
          <a:prstGeom prst="chevron">
            <a:avLst>
              <a:gd name="adj" fmla="val 6916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20" name="组合 19"/>
          <p:cNvGrpSpPr/>
          <p:nvPr/>
        </p:nvGrpSpPr>
        <p:grpSpPr>
          <a:xfrm>
            <a:off x="4971022" y="6280494"/>
            <a:ext cx="994608" cy="176463"/>
            <a:chOff x="4235116" y="6208295"/>
            <a:chExt cx="994608" cy="176463"/>
          </a:xfrm>
          <a:gradFill>
            <a:gsLst>
              <a:gs pos="100000">
                <a:srgbClr val="2A96AA"/>
              </a:gs>
              <a:gs pos="1000">
                <a:srgbClr val="13639C"/>
              </a:gs>
              <a:gs pos="53000">
                <a:srgbClr val="2A96AA"/>
              </a:gs>
            </a:gsLst>
            <a:lin ang="2700000" scaled="0"/>
          </a:gradFill>
        </p:grpSpPr>
        <p:sp>
          <p:nvSpPr>
            <p:cNvPr id="21" name="椭圆 20"/>
            <p:cNvSpPr/>
            <p:nvPr/>
          </p:nvSpPr>
          <p:spPr>
            <a:xfrm>
              <a:off x="4235116" y="6208295"/>
              <a:ext cx="176463" cy="1764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4507831" y="6208295"/>
              <a:ext cx="176463" cy="1764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4780546" y="6208295"/>
              <a:ext cx="176463" cy="1764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5053261" y="6208295"/>
              <a:ext cx="176463" cy="1764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4" name="图片 3" descr="C:\Users\HUDEYU\Desktop\网站图片\摄图网_500704637.jpg摄图网_50070463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781685" y="949325"/>
            <a:ext cx="7498080" cy="4985385"/>
          </a:xfrm>
          <a:prstGeom prst="rect">
            <a:avLst/>
          </a:prstGeom>
        </p:spPr>
      </p:pic>
      <p:sp>
        <p:nvSpPr>
          <p:cNvPr id="8" name="矩形: 圆角 7"/>
          <p:cNvSpPr/>
          <p:nvPr/>
        </p:nvSpPr>
        <p:spPr>
          <a:xfrm>
            <a:off x="453100" y="5515744"/>
            <a:ext cx="799032" cy="277000"/>
          </a:xfrm>
          <a:prstGeom prst="roundRect">
            <a:avLst>
              <a:gd name="adj" fmla="val 50000"/>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6" name="文本框 25"/>
          <p:cNvSpPr txBox="1"/>
          <p:nvPr/>
        </p:nvSpPr>
        <p:spPr>
          <a:xfrm>
            <a:off x="6236063" y="3914509"/>
            <a:ext cx="5025667" cy="1398905"/>
          </a:xfrm>
          <a:prstGeom prst="rect">
            <a:avLst/>
          </a:prstGeom>
          <a:noFill/>
        </p:spPr>
        <p:txBody>
          <a:bodyPr wrap="square" rtlCol="0">
            <a:spAutoFit/>
          </a:bodyPr>
          <a:lstStyle/>
          <a:p>
            <a:pPr algn="r"/>
            <a:r>
              <a:rPr lang="en-US" altLang="zh-CN" sz="8500" b="1" spc="500" dirty="0">
                <a:solidFill>
                  <a:schemeClr val="bg1">
                    <a:alpha val="54000"/>
                  </a:schemeClr>
                </a:solidFill>
                <a:uFillTx/>
                <a:cs typeface="+mn-ea"/>
                <a:sym typeface="+mn-lt"/>
              </a:rPr>
              <a:t>R</a:t>
            </a:r>
            <a:r>
              <a:rPr lang="en-US" altLang="zh-CN" sz="7200" b="1" spc="500" dirty="0">
                <a:solidFill>
                  <a:schemeClr val="bg1">
                    <a:alpha val="54000"/>
                  </a:schemeClr>
                </a:solidFill>
                <a:uFillTx/>
                <a:cs typeface="+mn-ea"/>
                <a:sym typeface="+mn-lt"/>
              </a:rPr>
              <a:t>EPORT</a:t>
            </a:r>
          </a:p>
        </p:txBody>
      </p:sp>
      <p:sp>
        <p:nvSpPr>
          <p:cNvPr id="27" name="文本框 26"/>
          <p:cNvSpPr txBox="1"/>
          <p:nvPr/>
        </p:nvSpPr>
        <p:spPr>
          <a:xfrm>
            <a:off x="6353810" y="1626235"/>
            <a:ext cx="5104130" cy="1322070"/>
          </a:xfrm>
          <a:prstGeom prst="rect">
            <a:avLst/>
          </a:prstGeom>
          <a:noFill/>
        </p:spPr>
        <p:txBody>
          <a:bodyPr wrap="square" rtlCol="0">
            <a:spAutoFit/>
          </a:bodyPr>
          <a:lstStyle/>
          <a:p>
            <a:pPr algn="r"/>
            <a:r>
              <a:rPr lang="zh-CN" altLang="en-US" sz="8000" dirty="0">
                <a:solidFill>
                  <a:srgbClr val="1C77A2"/>
                </a:solidFill>
                <a:cs typeface="+mn-ea"/>
                <a:sym typeface="+mn-lt"/>
              </a:rPr>
              <a:t>工</a:t>
            </a:r>
            <a:r>
              <a:rPr lang="zh-CN" altLang="en-US" sz="8000" dirty="0">
                <a:solidFill>
                  <a:schemeClr val="bg1"/>
                </a:solidFill>
                <a:cs typeface="+mn-ea"/>
                <a:sym typeface="+mn-lt"/>
              </a:rPr>
              <a:t>作汇报</a:t>
            </a:r>
          </a:p>
        </p:txBody>
      </p:sp>
      <p:sp>
        <p:nvSpPr>
          <p:cNvPr id="28" name="矩形 27"/>
          <p:cNvSpPr/>
          <p:nvPr/>
        </p:nvSpPr>
        <p:spPr>
          <a:xfrm>
            <a:off x="8549640" y="3161665"/>
            <a:ext cx="2671445" cy="845185"/>
          </a:xfrm>
          <a:prstGeom prst="rect">
            <a:avLst/>
          </a:prstGeom>
        </p:spPr>
        <p:txBody>
          <a:bodyPr wrap="square">
            <a:spAutoFit/>
          </a:bodyPr>
          <a:lstStyle/>
          <a:p>
            <a:pPr algn="r">
              <a:lnSpc>
                <a:spcPct val="130000"/>
              </a:lnSpc>
            </a:pPr>
            <a:r>
              <a:rPr lang="en-US" altLang="zh-CN" sz="1000" dirty="0">
                <a:solidFill>
                  <a:schemeClr val="bg1"/>
                </a:solidFill>
                <a:cs typeface="+mn-ea"/>
                <a:sym typeface="+mn-lt"/>
              </a:rPr>
              <a:t>print the presentation and make it into a film to be used in a wider fieldprint the presentation and make it into a film to be used in a wider field</a:t>
            </a:r>
            <a:endParaRPr lang="en-US" altLang="zh-CN" sz="1000" dirty="0">
              <a:solidFill>
                <a:schemeClr val="tx1">
                  <a:lumMod val="75000"/>
                  <a:lumOff val="25000"/>
                </a:schemeClr>
              </a:solidFill>
              <a:cs typeface="+mn-ea"/>
              <a:sym typeface="+mn-lt"/>
            </a:endParaRPr>
          </a:p>
          <a:p>
            <a:pPr algn="ctr"/>
            <a:endParaRPr lang="en-US" altLang="zh-CN" sz="1000" dirty="0">
              <a:solidFill>
                <a:schemeClr val="bg1"/>
              </a:solidFill>
              <a:cs typeface="+mn-ea"/>
              <a:sym typeface="+mn-lt"/>
            </a:endParaRPr>
          </a:p>
        </p:txBody>
      </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783590" y="761365"/>
            <a:ext cx="2469515" cy="429895"/>
            <a:chOff x="1136" y="1137"/>
            <a:chExt cx="3889" cy="677"/>
          </a:xfrm>
        </p:grpSpPr>
        <p:grpSp>
          <p:nvGrpSpPr>
            <p:cNvPr id="21" name="组合 20"/>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2" name="矩形 1"/>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3" name="矩形 32"/>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4" name="矩形 33"/>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35" name="文本框 34"/>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pic>
        <p:nvPicPr>
          <p:cNvPr id="12" name="图片 11" descr="C:\Users\HUDEYU\Desktop\网站图片\摄图网_501226528.jpg摄图网_50122652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991225" y="1379855"/>
            <a:ext cx="5080000" cy="4582160"/>
          </a:xfrm>
          <a:prstGeom prst="rect">
            <a:avLst/>
          </a:prstGeom>
        </p:spPr>
      </p:pic>
      <p:sp>
        <p:nvSpPr>
          <p:cNvPr id="13" name="矩形 12"/>
          <p:cNvSpPr/>
          <p:nvPr/>
        </p:nvSpPr>
        <p:spPr>
          <a:xfrm>
            <a:off x="5869940" y="2981960"/>
            <a:ext cx="5272405" cy="75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5880735" y="4572000"/>
            <a:ext cx="5272405" cy="75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flipH="1">
            <a:off x="7527925" y="1380490"/>
            <a:ext cx="76200" cy="47644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flipH="1">
            <a:off x="9175750" y="1379855"/>
            <a:ext cx="76200" cy="47644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1188085" y="3057525"/>
            <a:ext cx="7987665" cy="2903855"/>
          </a:xfrm>
          <a:prstGeom prst="rect">
            <a:avLst/>
          </a:prstGeom>
          <a:gradFill>
            <a:gsLst>
              <a:gs pos="100000">
                <a:srgbClr val="2A96AA"/>
              </a:gs>
              <a:gs pos="1000">
                <a:srgbClr val="13639C"/>
              </a:gs>
              <a:gs pos="53000">
                <a:srgbClr val="2A96AA">
                  <a:alpha val="82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p:cNvSpPr txBox="1"/>
          <p:nvPr/>
        </p:nvSpPr>
        <p:spPr>
          <a:xfrm>
            <a:off x="3899615" y="2277110"/>
            <a:ext cx="31932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p>
        </p:txBody>
      </p:sp>
      <p:sp>
        <p:nvSpPr>
          <p:cNvPr id="22" name="文本框 21"/>
          <p:cNvSpPr txBox="1"/>
          <p:nvPr/>
        </p:nvSpPr>
        <p:spPr>
          <a:xfrm>
            <a:off x="2010410" y="4200525"/>
            <a:ext cx="6636385" cy="104432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80000"/>
              </a:lnSpc>
            </a:pPr>
            <a:r>
              <a:rPr lang="zh-CN" altLang="en-US" sz="1200" dirty="0">
                <a:solidFill>
                  <a:schemeClr val="bg2"/>
                </a:solidFill>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p>
        </p:txBody>
      </p:sp>
      <p:sp>
        <p:nvSpPr>
          <p:cNvPr id="23" name="文本框 22"/>
          <p:cNvSpPr txBox="1"/>
          <p:nvPr/>
        </p:nvSpPr>
        <p:spPr>
          <a:xfrm>
            <a:off x="1046480" y="3740150"/>
            <a:ext cx="38157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bg2"/>
                </a:solidFill>
                <a:cs typeface="+mn-ea"/>
                <a:sym typeface="+mn-lt"/>
              </a:rPr>
              <a:t>输入标题内容</a:t>
            </a:r>
          </a:p>
        </p:txBody>
      </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ppt_y</p:attrName>
                                        </p:attrNameLst>
                                      </p:cBhvr>
                                      <p:tavLst>
                                        <p:tav tm="0">
                                          <p:val>
                                            <p:strVal val="#ppt_y+#ppt_h*1.125000"/>
                                          </p:val>
                                        </p:tav>
                                        <p:tav tm="100000">
                                          <p:val>
                                            <p:strVal val="#ppt_y"/>
                                          </p:val>
                                        </p:tav>
                                      </p:tavLst>
                                    </p:anim>
                                    <p:animEffect transition="in" filter="wipe(up)">
                                      <p:cBhvr>
                                        <p:cTn id="13" dur="500"/>
                                        <p:tgtEl>
                                          <p:spTgt spid="19"/>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p:tgtEl>
                                          <p:spTgt spid="22"/>
                                        </p:tgtEl>
                                        <p:attrNameLst>
                                          <p:attrName>ppt_y</p:attrName>
                                        </p:attrNameLst>
                                      </p:cBhvr>
                                      <p:tavLst>
                                        <p:tav tm="0">
                                          <p:val>
                                            <p:strVal val="#ppt_y+#ppt_h*1.125000"/>
                                          </p:val>
                                        </p:tav>
                                        <p:tav tm="100000">
                                          <p:val>
                                            <p:strVal val="#ppt_y"/>
                                          </p:val>
                                        </p:tav>
                                      </p:tavLst>
                                    </p:anim>
                                    <p:animEffect transition="in" filter="wipe(up)">
                                      <p:cBhvr>
                                        <p:cTn id="18" dur="500"/>
                                        <p:tgtEl>
                                          <p:spTgt spid="22"/>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p:tgtEl>
                                          <p:spTgt spid="23"/>
                                        </p:tgtEl>
                                        <p:attrNameLst>
                                          <p:attrName>ppt_y</p:attrName>
                                        </p:attrNameLst>
                                      </p:cBhvr>
                                      <p:tavLst>
                                        <p:tav tm="0">
                                          <p:val>
                                            <p:strVal val="#ppt_y+#ppt_h*1.125000"/>
                                          </p:val>
                                        </p:tav>
                                        <p:tav tm="100000">
                                          <p:val>
                                            <p:strVal val="#ppt_y"/>
                                          </p:val>
                                        </p:tav>
                                      </p:tavLst>
                                    </p:anim>
                                    <p:animEffect transition="in" filter="wipe(up)">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p:bldP spid="22" grpId="0" bldLvl="0"/>
      <p:bldP spid="23"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83590" y="761365"/>
            <a:ext cx="2469515" cy="429895"/>
            <a:chOff x="1136" y="1137"/>
            <a:chExt cx="3889" cy="677"/>
          </a:xfrm>
        </p:grpSpPr>
        <p:grpSp>
          <p:nvGrpSpPr>
            <p:cNvPr id="6" name="组合 5"/>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7" name="矩形 6"/>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8" name="矩形 7"/>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9" name="矩形 8"/>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10" name="文本框 9"/>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cxnSp>
        <p:nvCxnSpPr>
          <p:cNvPr id="85" name="直接连接符 84"/>
          <p:cNvCxnSpPr/>
          <p:nvPr/>
        </p:nvCxnSpPr>
        <p:spPr>
          <a:xfrm>
            <a:off x="1071563" y="2996293"/>
            <a:ext cx="10048875" cy="0"/>
          </a:xfrm>
          <a:prstGeom prst="line">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2144712" y="2369230"/>
            <a:ext cx="1254126" cy="1254126"/>
          </a:xfrm>
          <a:prstGeom prst="ellipse">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椭圆 86"/>
          <p:cNvSpPr/>
          <p:nvPr/>
        </p:nvSpPr>
        <p:spPr>
          <a:xfrm>
            <a:off x="8793162" y="2369230"/>
            <a:ext cx="1254126" cy="1254126"/>
          </a:xfrm>
          <a:prstGeom prst="ellipse">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p:cNvSpPr/>
          <p:nvPr/>
        </p:nvSpPr>
        <p:spPr>
          <a:xfrm>
            <a:off x="5124450" y="2024743"/>
            <a:ext cx="1943100" cy="1943100"/>
          </a:xfrm>
          <a:prstGeom prst="ellipse">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弧形 88"/>
          <p:cNvSpPr/>
          <p:nvPr/>
        </p:nvSpPr>
        <p:spPr>
          <a:xfrm>
            <a:off x="4989690" y="1889983"/>
            <a:ext cx="2212620" cy="2212620"/>
          </a:xfrm>
          <a:prstGeom prst="arc">
            <a:avLst>
              <a:gd name="adj1" fmla="val 7953905"/>
              <a:gd name="adj2" fmla="val 2851907"/>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90" name="弧形 89"/>
          <p:cNvSpPr/>
          <p:nvPr/>
        </p:nvSpPr>
        <p:spPr>
          <a:xfrm>
            <a:off x="4851400" y="1751693"/>
            <a:ext cx="2489200" cy="2489200"/>
          </a:xfrm>
          <a:prstGeom prst="arc">
            <a:avLst>
              <a:gd name="adj1" fmla="val 7953905"/>
              <a:gd name="adj2" fmla="val 2851907"/>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91" name="椭圆 18"/>
          <p:cNvSpPr/>
          <p:nvPr/>
        </p:nvSpPr>
        <p:spPr>
          <a:xfrm>
            <a:off x="2501899" y="2750459"/>
            <a:ext cx="539752" cy="491668"/>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92" name="椭圆 19"/>
          <p:cNvSpPr/>
          <p:nvPr/>
        </p:nvSpPr>
        <p:spPr>
          <a:xfrm>
            <a:off x="9185856" y="2726417"/>
            <a:ext cx="468737" cy="539752"/>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93" name="椭圆 20"/>
          <p:cNvSpPr/>
          <p:nvPr/>
        </p:nvSpPr>
        <p:spPr>
          <a:xfrm>
            <a:off x="5677863" y="2578156"/>
            <a:ext cx="836274" cy="836274"/>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nvGrpSpPr>
          <p:cNvPr id="94" name="组合 93"/>
          <p:cNvGrpSpPr/>
          <p:nvPr/>
        </p:nvGrpSpPr>
        <p:grpSpPr>
          <a:xfrm>
            <a:off x="1508125" y="3787080"/>
            <a:ext cx="2527300" cy="1413074"/>
            <a:chOff x="1274881" y="3325188"/>
            <a:chExt cx="2527300" cy="1413074"/>
          </a:xfrm>
        </p:grpSpPr>
        <p:sp>
          <p:nvSpPr>
            <p:cNvPr id="95" name="矩形 94"/>
            <p:cNvSpPr/>
            <p:nvPr/>
          </p:nvSpPr>
          <p:spPr>
            <a:xfrm>
              <a:off x="1274881" y="3677812"/>
              <a:ext cx="2527300" cy="1060450"/>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a:t>
              </a:r>
            </a:p>
          </p:txBody>
        </p:sp>
        <p:sp>
          <p:nvSpPr>
            <p:cNvPr id="96" name="矩形 95"/>
            <p:cNvSpPr/>
            <p:nvPr/>
          </p:nvSpPr>
          <p:spPr>
            <a:xfrm>
              <a:off x="1417544" y="3325188"/>
              <a:ext cx="2241974" cy="473206"/>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dirty="0">
                  <a:solidFill>
                    <a:schemeClr val="tx1">
                      <a:lumMod val="75000"/>
                      <a:lumOff val="25000"/>
                    </a:schemeClr>
                  </a:solidFill>
                  <a:cs typeface="+mn-ea"/>
                  <a:sym typeface="+mn-lt"/>
                </a:rPr>
                <a:t>文字添加</a:t>
              </a:r>
            </a:p>
          </p:txBody>
        </p:sp>
      </p:grpSp>
      <p:grpSp>
        <p:nvGrpSpPr>
          <p:cNvPr id="97" name="组合 96"/>
          <p:cNvGrpSpPr/>
          <p:nvPr/>
        </p:nvGrpSpPr>
        <p:grpSpPr>
          <a:xfrm>
            <a:off x="8156575" y="3787080"/>
            <a:ext cx="2527300" cy="1413074"/>
            <a:chOff x="1274881" y="3325188"/>
            <a:chExt cx="2527300" cy="1413074"/>
          </a:xfrm>
        </p:grpSpPr>
        <p:sp>
          <p:nvSpPr>
            <p:cNvPr id="98" name="矩形 97"/>
            <p:cNvSpPr/>
            <p:nvPr/>
          </p:nvSpPr>
          <p:spPr>
            <a:xfrm>
              <a:off x="1274881" y="3677812"/>
              <a:ext cx="2527300" cy="1060450"/>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a:t>
              </a:r>
            </a:p>
          </p:txBody>
        </p:sp>
        <p:sp>
          <p:nvSpPr>
            <p:cNvPr id="99" name="矩形 98"/>
            <p:cNvSpPr/>
            <p:nvPr/>
          </p:nvSpPr>
          <p:spPr>
            <a:xfrm>
              <a:off x="1417544" y="3325188"/>
              <a:ext cx="2241974" cy="473206"/>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dirty="0">
                  <a:solidFill>
                    <a:schemeClr val="tx1">
                      <a:lumMod val="75000"/>
                      <a:lumOff val="25000"/>
                    </a:schemeClr>
                  </a:solidFill>
                  <a:cs typeface="+mn-ea"/>
                  <a:sym typeface="+mn-lt"/>
                </a:rPr>
                <a:t>文字添加</a:t>
              </a:r>
            </a:p>
          </p:txBody>
        </p:sp>
      </p:grpSp>
      <p:grpSp>
        <p:nvGrpSpPr>
          <p:cNvPr id="100" name="组合 99"/>
          <p:cNvGrpSpPr/>
          <p:nvPr/>
        </p:nvGrpSpPr>
        <p:grpSpPr>
          <a:xfrm>
            <a:off x="4851400" y="4174270"/>
            <a:ext cx="2527300" cy="1413074"/>
            <a:chOff x="1274881" y="3325188"/>
            <a:chExt cx="2527300" cy="1413074"/>
          </a:xfrm>
        </p:grpSpPr>
        <p:sp>
          <p:nvSpPr>
            <p:cNvPr id="101" name="矩形 100"/>
            <p:cNvSpPr/>
            <p:nvPr/>
          </p:nvSpPr>
          <p:spPr>
            <a:xfrm>
              <a:off x="1274881" y="3677812"/>
              <a:ext cx="2527300" cy="1060450"/>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a:t>
              </a:r>
            </a:p>
          </p:txBody>
        </p:sp>
        <p:sp>
          <p:nvSpPr>
            <p:cNvPr id="102" name="矩形 101"/>
            <p:cNvSpPr/>
            <p:nvPr/>
          </p:nvSpPr>
          <p:spPr>
            <a:xfrm>
              <a:off x="1417544" y="3325188"/>
              <a:ext cx="2241974" cy="473206"/>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dirty="0">
                  <a:solidFill>
                    <a:schemeClr val="tx1">
                      <a:lumMod val="75000"/>
                      <a:lumOff val="25000"/>
                    </a:schemeClr>
                  </a:solidFill>
                  <a:cs typeface="+mn-ea"/>
                  <a:sym typeface="+mn-lt"/>
                </a:rPr>
                <a:t>文字添加</a:t>
              </a:r>
            </a:p>
          </p:txBody>
        </p:sp>
      </p:gr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barn(outVertical)">
                                      <p:cBhvr>
                                        <p:cTn id="7" dur="500"/>
                                        <p:tgtEl>
                                          <p:spTgt spid="8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p:cTn id="16" dur="500" fill="hold"/>
                                        <p:tgtEl>
                                          <p:spTgt spid="87"/>
                                        </p:tgtEl>
                                        <p:attrNameLst>
                                          <p:attrName>ppt_w</p:attrName>
                                        </p:attrNameLst>
                                      </p:cBhvr>
                                      <p:tavLst>
                                        <p:tav tm="0">
                                          <p:val>
                                            <p:fltVal val="0"/>
                                          </p:val>
                                        </p:tav>
                                        <p:tav tm="100000">
                                          <p:val>
                                            <p:strVal val="#ppt_w"/>
                                          </p:val>
                                        </p:tav>
                                      </p:tavLst>
                                    </p:anim>
                                    <p:anim calcmode="lin" valueType="num">
                                      <p:cBhvr>
                                        <p:cTn id="17" dur="500" fill="hold"/>
                                        <p:tgtEl>
                                          <p:spTgt spid="87"/>
                                        </p:tgtEl>
                                        <p:attrNameLst>
                                          <p:attrName>ppt_h</p:attrName>
                                        </p:attrNameLst>
                                      </p:cBhvr>
                                      <p:tavLst>
                                        <p:tav tm="0">
                                          <p:val>
                                            <p:fltVal val="0"/>
                                          </p:val>
                                        </p:tav>
                                        <p:tav tm="100000">
                                          <p:val>
                                            <p:strVal val="#ppt_h"/>
                                          </p:val>
                                        </p:tav>
                                      </p:tavLst>
                                    </p:anim>
                                    <p:animEffect transition="in" filter="fade">
                                      <p:cBhvr>
                                        <p:cTn id="18" dur="500"/>
                                        <p:tgtEl>
                                          <p:spTgt spid="8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88"/>
                                        </p:tgtEl>
                                        <p:attrNameLst>
                                          <p:attrName>style.visibility</p:attrName>
                                        </p:attrNameLst>
                                      </p:cBhvr>
                                      <p:to>
                                        <p:strVal val="visible"/>
                                      </p:to>
                                    </p:set>
                                    <p:anim calcmode="lin" valueType="num">
                                      <p:cBhvr>
                                        <p:cTn id="21" dur="500" fill="hold"/>
                                        <p:tgtEl>
                                          <p:spTgt spid="88"/>
                                        </p:tgtEl>
                                        <p:attrNameLst>
                                          <p:attrName>ppt_w</p:attrName>
                                        </p:attrNameLst>
                                      </p:cBhvr>
                                      <p:tavLst>
                                        <p:tav tm="0">
                                          <p:val>
                                            <p:fltVal val="0"/>
                                          </p:val>
                                        </p:tav>
                                        <p:tav tm="100000">
                                          <p:val>
                                            <p:strVal val="#ppt_w"/>
                                          </p:val>
                                        </p:tav>
                                      </p:tavLst>
                                    </p:anim>
                                    <p:anim calcmode="lin" valueType="num">
                                      <p:cBhvr>
                                        <p:cTn id="22" dur="500" fill="hold"/>
                                        <p:tgtEl>
                                          <p:spTgt spid="88"/>
                                        </p:tgtEl>
                                        <p:attrNameLst>
                                          <p:attrName>ppt_h</p:attrName>
                                        </p:attrNameLst>
                                      </p:cBhvr>
                                      <p:tavLst>
                                        <p:tav tm="0">
                                          <p:val>
                                            <p:fltVal val="0"/>
                                          </p:val>
                                        </p:tav>
                                        <p:tav tm="100000">
                                          <p:val>
                                            <p:strVal val="#ppt_h"/>
                                          </p:val>
                                        </p:tav>
                                      </p:tavLst>
                                    </p:anim>
                                    <p:animEffect transition="in" filter="fade">
                                      <p:cBhvr>
                                        <p:cTn id="23" dur="500"/>
                                        <p:tgtEl>
                                          <p:spTgt spid="8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9"/>
                                        </p:tgtEl>
                                        <p:attrNameLst>
                                          <p:attrName>style.visibility</p:attrName>
                                        </p:attrNameLst>
                                      </p:cBhvr>
                                      <p:to>
                                        <p:strVal val="visible"/>
                                      </p:to>
                                    </p:set>
                                    <p:anim calcmode="lin" valueType="num">
                                      <p:cBhvr>
                                        <p:cTn id="26" dur="500" fill="hold"/>
                                        <p:tgtEl>
                                          <p:spTgt spid="89"/>
                                        </p:tgtEl>
                                        <p:attrNameLst>
                                          <p:attrName>ppt_w</p:attrName>
                                        </p:attrNameLst>
                                      </p:cBhvr>
                                      <p:tavLst>
                                        <p:tav tm="0">
                                          <p:val>
                                            <p:fltVal val="0"/>
                                          </p:val>
                                        </p:tav>
                                        <p:tav tm="100000">
                                          <p:val>
                                            <p:strVal val="#ppt_w"/>
                                          </p:val>
                                        </p:tav>
                                      </p:tavLst>
                                    </p:anim>
                                    <p:anim calcmode="lin" valueType="num">
                                      <p:cBhvr>
                                        <p:cTn id="27" dur="500" fill="hold"/>
                                        <p:tgtEl>
                                          <p:spTgt spid="89"/>
                                        </p:tgtEl>
                                        <p:attrNameLst>
                                          <p:attrName>ppt_h</p:attrName>
                                        </p:attrNameLst>
                                      </p:cBhvr>
                                      <p:tavLst>
                                        <p:tav tm="0">
                                          <p:val>
                                            <p:fltVal val="0"/>
                                          </p:val>
                                        </p:tav>
                                        <p:tav tm="100000">
                                          <p:val>
                                            <p:strVal val="#ppt_h"/>
                                          </p:val>
                                        </p:tav>
                                      </p:tavLst>
                                    </p:anim>
                                    <p:animEffect transition="in" filter="fade">
                                      <p:cBhvr>
                                        <p:cTn id="28" dur="500"/>
                                        <p:tgtEl>
                                          <p:spTgt spid="89"/>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 calcmode="lin" valueType="num">
                                      <p:cBhvr>
                                        <p:cTn id="31" dur="500" fill="hold"/>
                                        <p:tgtEl>
                                          <p:spTgt spid="90"/>
                                        </p:tgtEl>
                                        <p:attrNameLst>
                                          <p:attrName>ppt_w</p:attrName>
                                        </p:attrNameLst>
                                      </p:cBhvr>
                                      <p:tavLst>
                                        <p:tav tm="0">
                                          <p:val>
                                            <p:fltVal val="0"/>
                                          </p:val>
                                        </p:tav>
                                        <p:tav tm="100000">
                                          <p:val>
                                            <p:strVal val="#ppt_w"/>
                                          </p:val>
                                        </p:tav>
                                      </p:tavLst>
                                    </p:anim>
                                    <p:anim calcmode="lin" valueType="num">
                                      <p:cBhvr>
                                        <p:cTn id="32" dur="500" fill="hold"/>
                                        <p:tgtEl>
                                          <p:spTgt spid="90"/>
                                        </p:tgtEl>
                                        <p:attrNameLst>
                                          <p:attrName>ppt_h</p:attrName>
                                        </p:attrNameLst>
                                      </p:cBhvr>
                                      <p:tavLst>
                                        <p:tav tm="0">
                                          <p:val>
                                            <p:fltVal val="0"/>
                                          </p:val>
                                        </p:tav>
                                        <p:tav tm="100000">
                                          <p:val>
                                            <p:strVal val="#ppt_h"/>
                                          </p:val>
                                        </p:tav>
                                      </p:tavLst>
                                    </p:anim>
                                    <p:animEffect transition="in" filter="fade">
                                      <p:cBhvr>
                                        <p:cTn id="33" dur="500"/>
                                        <p:tgtEl>
                                          <p:spTgt spid="9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91"/>
                                        </p:tgtEl>
                                        <p:attrNameLst>
                                          <p:attrName>style.visibility</p:attrName>
                                        </p:attrNameLst>
                                      </p:cBhvr>
                                      <p:to>
                                        <p:strVal val="visible"/>
                                      </p:to>
                                    </p:set>
                                    <p:anim calcmode="lin" valueType="num">
                                      <p:cBhvr>
                                        <p:cTn id="36" dur="500" fill="hold"/>
                                        <p:tgtEl>
                                          <p:spTgt spid="91"/>
                                        </p:tgtEl>
                                        <p:attrNameLst>
                                          <p:attrName>ppt_w</p:attrName>
                                        </p:attrNameLst>
                                      </p:cBhvr>
                                      <p:tavLst>
                                        <p:tav tm="0">
                                          <p:val>
                                            <p:fltVal val="0"/>
                                          </p:val>
                                        </p:tav>
                                        <p:tav tm="100000">
                                          <p:val>
                                            <p:strVal val="#ppt_w"/>
                                          </p:val>
                                        </p:tav>
                                      </p:tavLst>
                                    </p:anim>
                                    <p:anim calcmode="lin" valueType="num">
                                      <p:cBhvr>
                                        <p:cTn id="37" dur="500" fill="hold"/>
                                        <p:tgtEl>
                                          <p:spTgt spid="91"/>
                                        </p:tgtEl>
                                        <p:attrNameLst>
                                          <p:attrName>ppt_h</p:attrName>
                                        </p:attrNameLst>
                                      </p:cBhvr>
                                      <p:tavLst>
                                        <p:tav tm="0">
                                          <p:val>
                                            <p:fltVal val="0"/>
                                          </p:val>
                                        </p:tav>
                                        <p:tav tm="100000">
                                          <p:val>
                                            <p:strVal val="#ppt_h"/>
                                          </p:val>
                                        </p:tav>
                                      </p:tavLst>
                                    </p:anim>
                                    <p:animEffect transition="in" filter="fade">
                                      <p:cBhvr>
                                        <p:cTn id="38" dur="500"/>
                                        <p:tgtEl>
                                          <p:spTgt spid="91"/>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92"/>
                                        </p:tgtEl>
                                        <p:attrNameLst>
                                          <p:attrName>style.visibility</p:attrName>
                                        </p:attrNameLst>
                                      </p:cBhvr>
                                      <p:to>
                                        <p:strVal val="visible"/>
                                      </p:to>
                                    </p:set>
                                    <p:anim calcmode="lin" valueType="num">
                                      <p:cBhvr>
                                        <p:cTn id="41" dur="500" fill="hold"/>
                                        <p:tgtEl>
                                          <p:spTgt spid="92"/>
                                        </p:tgtEl>
                                        <p:attrNameLst>
                                          <p:attrName>ppt_w</p:attrName>
                                        </p:attrNameLst>
                                      </p:cBhvr>
                                      <p:tavLst>
                                        <p:tav tm="0">
                                          <p:val>
                                            <p:fltVal val="0"/>
                                          </p:val>
                                        </p:tav>
                                        <p:tav tm="100000">
                                          <p:val>
                                            <p:strVal val="#ppt_w"/>
                                          </p:val>
                                        </p:tav>
                                      </p:tavLst>
                                    </p:anim>
                                    <p:anim calcmode="lin" valueType="num">
                                      <p:cBhvr>
                                        <p:cTn id="42" dur="500" fill="hold"/>
                                        <p:tgtEl>
                                          <p:spTgt spid="92"/>
                                        </p:tgtEl>
                                        <p:attrNameLst>
                                          <p:attrName>ppt_h</p:attrName>
                                        </p:attrNameLst>
                                      </p:cBhvr>
                                      <p:tavLst>
                                        <p:tav tm="0">
                                          <p:val>
                                            <p:fltVal val="0"/>
                                          </p:val>
                                        </p:tav>
                                        <p:tav tm="100000">
                                          <p:val>
                                            <p:strVal val="#ppt_h"/>
                                          </p:val>
                                        </p:tav>
                                      </p:tavLst>
                                    </p:anim>
                                    <p:animEffect transition="in" filter="fade">
                                      <p:cBhvr>
                                        <p:cTn id="43" dur="500"/>
                                        <p:tgtEl>
                                          <p:spTgt spid="9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93"/>
                                        </p:tgtEl>
                                        <p:attrNameLst>
                                          <p:attrName>style.visibility</p:attrName>
                                        </p:attrNameLst>
                                      </p:cBhvr>
                                      <p:to>
                                        <p:strVal val="visible"/>
                                      </p:to>
                                    </p:set>
                                    <p:anim calcmode="lin" valueType="num">
                                      <p:cBhvr>
                                        <p:cTn id="46" dur="500" fill="hold"/>
                                        <p:tgtEl>
                                          <p:spTgt spid="93"/>
                                        </p:tgtEl>
                                        <p:attrNameLst>
                                          <p:attrName>ppt_w</p:attrName>
                                        </p:attrNameLst>
                                      </p:cBhvr>
                                      <p:tavLst>
                                        <p:tav tm="0">
                                          <p:val>
                                            <p:fltVal val="0"/>
                                          </p:val>
                                        </p:tav>
                                        <p:tav tm="100000">
                                          <p:val>
                                            <p:strVal val="#ppt_w"/>
                                          </p:val>
                                        </p:tav>
                                      </p:tavLst>
                                    </p:anim>
                                    <p:anim calcmode="lin" valueType="num">
                                      <p:cBhvr>
                                        <p:cTn id="47" dur="500" fill="hold"/>
                                        <p:tgtEl>
                                          <p:spTgt spid="93"/>
                                        </p:tgtEl>
                                        <p:attrNameLst>
                                          <p:attrName>ppt_h</p:attrName>
                                        </p:attrNameLst>
                                      </p:cBhvr>
                                      <p:tavLst>
                                        <p:tav tm="0">
                                          <p:val>
                                            <p:fltVal val="0"/>
                                          </p:val>
                                        </p:tav>
                                        <p:tav tm="100000">
                                          <p:val>
                                            <p:strVal val="#ppt_h"/>
                                          </p:val>
                                        </p:tav>
                                      </p:tavLst>
                                    </p:anim>
                                    <p:animEffect transition="in" filter="fade">
                                      <p:cBhvr>
                                        <p:cTn id="48" dur="500"/>
                                        <p:tgtEl>
                                          <p:spTgt spid="93"/>
                                        </p:tgtEl>
                                      </p:cBhvr>
                                    </p:animEffect>
                                  </p:childTnLst>
                                </p:cTn>
                              </p:par>
                            </p:childTnLst>
                          </p:cTn>
                        </p:par>
                        <p:par>
                          <p:cTn id="49" fill="hold">
                            <p:stCondLst>
                              <p:cond delay="1000"/>
                            </p:stCondLst>
                            <p:childTnLst>
                              <p:par>
                                <p:cTn id="50" presetID="2" presetClass="entr" presetSubtype="4" decel="100000" fill="hold" nodeType="afterEffect">
                                  <p:stCondLst>
                                    <p:cond delay="0"/>
                                  </p:stCondLst>
                                  <p:childTnLst>
                                    <p:set>
                                      <p:cBhvr>
                                        <p:cTn id="51" dur="1" fill="hold">
                                          <p:stCondLst>
                                            <p:cond delay="0"/>
                                          </p:stCondLst>
                                        </p:cTn>
                                        <p:tgtEl>
                                          <p:spTgt spid="94"/>
                                        </p:tgtEl>
                                        <p:attrNameLst>
                                          <p:attrName>style.visibility</p:attrName>
                                        </p:attrNameLst>
                                      </p:cBhvr>
                                      <p:to>
                                        <p:strVal val="visible"/>
                                      </p:to>
                                    </p:set>
                                    <p:anim calcmode="lin" valueType="num">
                                      <p:cBhvr additive="base">
                                        <p:cTn id="52" dur="1000" fill="hold"/>
                                        <p:tgtEl>
                                          <p:spTgt spid="94"/>
                                        </p:tgtEl>
                                        <p:attrNameLst>
                                          <p:attrName>ppt_x</p:attrName>
                                        </p:attrNameLst>
                                      </p:cBhvr>
                                      <p:tavLst>
                                        <p:tav tm="0">
                                          <p:val>
                                            <p:strVal val="#ppt_x"/>
                                          </p:val>
                                        </p:tav>
                                        <p:tav tm="100000">
                                          <p:val>
                                            <p:strVal val="#ppt_x"/>
                                          </p:val>
                                        </p:tav>
                                      </p:tavLst>
                                    </p:anim>
                                    <p:anim calcmode="lin" valueType="num">
                                      <p:cBhvr additive="base">
                                        <p:cTn id="53" dur="1000" fill="hold"/>
                                        <p:tgtEl>
                                          <p:spTgt spid="94"/>
                                        </p:tgtEl>
                                        <p:attrNameLst>
                                          <p:attrName>ppt_y</p:attrName>
                                        </p:attrNameLst>
                                      </p:cBhvr>
                                      <p:tavLst>
                                        <p:tav tm="0">
                                          <p:val>
                                            <p:strVal val="1+#ppt_h/2"/>
                                          </p:val>
                                        </p:tav>
                                        <p:tav tm="100000">
                                          <p:val>
                                            <p:strVal val="#ppt_y"/>
                                          </p:val>
                                        </p:tav>
                                      </p:tavLst>
                                    </p:anim>
                                  </p:childTnLst>
                                </p:cTn>
                              </p:par>
                              <p:par>
                                <p:cTn id="54" presetID="2" presetClass="entr" presetSubtype="4" decel="100000" fill="hold" nodeType="withEffect">
                                  <p:stCondLst>
                                    <p:cond delay="0"/>
                                  </p:stCondLst>
                                  <p:childTnLst>
                                    <p:set>
                                      <p:cBhvr>
                                        <p:cTn id="55" dur="1" fill="hold">
                                          <p:stCondLst>
                                            <p:cond delay="0"/>
                                          </p:stCondLst>
                                        </p:cTn>
                                        <p:tgtEl>
                                          <p:spTgt spid="97"/>
                                        </p:tgtEl>
                                        <p:attrNameLst>
                                          <p:attrName>style.visibility</p:attrName>
                                        </p:attrNameLst>
                                      </p:cBhvr>
                                      <p:to>
                                        <p:strVal val="visible"/>
                                      </p:to>
                                    </p:set>
                                    <p:anim calcmode="lin" valueType="num">
                                      <p:cBhvr additive="base">
                                        <p:cTn id="56" dur="1000" fill="hold"/>
                                        <p:tgtEl>
                                          <p:spTgt spid="97"/>
                                        </p:tgtEl>
                                        <p:attrNameLst>
                                          <p:attrName>ppt_x</p:attrName>
                                        </p:attrNameLst>
                                      </p:cBhvr>
                                      <p:tavLst>
                                        <p:tav tm="0">
                                          <p:val>
                                            <p:strVal val="#ppt_x"/>
                                          </p:val>
                                        </p:tav>
                                        <p:tav tm="100000">
                                          <p:val>
                                            <p:strVal val="#ppt_x"/>
                                          </p:val>
                                        </p:tav>
                                      </p:tavLst>
                                    </p:anim>
                                    <p:anim calcmode="lin" valueType="num">
                                      <p:cBhvr additive="base">
                                        <p:cTn id="57" dur="1000" fill="hold"/>
                                        <p:tgtEl>
                                          <p:spTgt spid="97"/>
                                        </p:tgtEl>
                                        <p:attrNameLst>
                                          <p:attrName>ppt_y</p:attrName>
                                        </p:attrNameLst>
                                      </p:cBhvr>
                                      <p:tavLst>
                                        <p:tav tm="0">
                                          <p:val>
                                            <p:strVal val="1+#ppt_h/2"/>
                                          </p:val>
                                        </p:tav>
                                        <p:tav tm="100000">
                                          <p:val>
                                            <p:strVal val="#ppt_y"/>
                                          </p:val>
                                        </p:tav>
                                      </p:tavLst>
                                    </p:anim>
                                  </p:childTnLst>
                                </p:cTn>
                              </p:par>
                              <p:par>
                                <p:cTn id="58" presetID="2" presetClass="entr" presetSubtype="4" decel="100000" fill="hold" nodeType="withEffect">
                                  <p:stCondLst>
                                    <p:cond delay="0"/>
                                  </p:stCondLst>
                                  <p:childTnLst>
                                    <p:set>
                                      <p:cBhvr>
                                        <p:cTn id="59" dur="1" fill="hold">
                                          <p:stCondLst>
                                            <p:cond delay="0"/>
                                          </p:stCondLst>
                                        </p:cTn>
                                        <p:tgtEl>
                                          <p:spTgt spid="100"/>
                                        </p:tgtEl>
                                        <p:attrNameLst>
                                          <p:attrName>style.visibility</p:attrName>
                                        </p:attrNameLst>
                                      </p:cBhvr>
                                      <p:to>
                                        <p:strVal val="visible"/>
                                      </p:to>
                                    </p:set>
                                    <p:anim calcmode="lin" valueType="num">
                                      <p:cBhvr additive="base">
                                        <p:cTn id="60" dur="1000" fill="hold"/>
                                        <p:tgtEl>
                                          <p:spTgt spid="100"/>
                                        </p:tgtEl>
                                        <p:attrNameLst>
                                          <p:attrName>ppt_x</p:attrName>
                                        </p:attrNameLst>
                                      </p:cBhvr>
                                      <p:tavLst>
                                        <p:tav tm="0">
                                          <p:val>
                                            <p:strVal val="#ppt_x"/>
                                          </p:val>
                                        </p:tav>
                                        <p:tav tm="100000">
                                          <p:val>
                                            <p:strVal val="#ppt_x"/>
                                          </p:val>
                                        </p:tav>
                                      </p:tavLst>
                                    </p:anim>
                                    <p:anim calcmode="lin" valueType="num">
                                      <p:cBhvr additive="base">
                                        <p:cTn id="61" dur="10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bldLvl="0" animBg="1"/>
      <p:bldP spid="87" grpId="0" bldLvl="0" animBg="1"/>
      <p:bldP spid="88" grpId="0" bldLvl="0" animBg="1"/>
      <p:bldP spid="89" grpId="0" bldLvl="0" animBg="1"/>
      <p:bldP spid="90" grpId="0" bldLvl="0" animBg="1"/>
      <p:bldP spid="91" grpId="0" bldLvl="0" animBg="1"/>
      <p:bldP spid="92" grpId="0" bldLvl="0" animBg="1"/>
      <p:bldP spid="93"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783590" y="761365"/>
            <a:ext cx="2469515" cy="429895"/>
            <a:chOff x="1136" y="1137"/>
            <a:chExt cx="3889" cy="677"/>
          </a:xfrm>
        </p:grpSpPr>
        <p:grpSp>
          <p:nvGrpSpPr>
            <p:cNvPr id="21" name="组合 20"/>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2" name="矩形 1"/>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3" name="矩形 32"/>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4" name="矩形 33"/>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35" name="文本框 34"/>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
        <p:nvSpPr>
          <p:cNvPr id="17" name="Oval 6"/>
          <p:cNvSpPr/>
          <p:nvPr/>
        </p:nvSpPr>
        <p:spPr>
          <a:xfrm>
            <a:off x="2341765" y="1787341"/>
            <a:ext cx="1047819" cy="1047843"/>
          </a:xfrm>
          <a:prstGeom prst="ellipse">
            <a:avLst/>
          </a:prstGeom>
          <a:gradFill>
            <a:gsLst>
              <a:gs pos="100000">
                <a:srgbClr val="2A96AA"/>
              </a:gs>
              <a:gs pos="1000">
                <a:srgbClr val="13639C"/>
              </a:gs>
              <a:gs pos="53000">
                <a:srgbClr val="2A96AA"/>
              </a:gs>
            </a:gsLst>
            <a:lin ang="2700000" scaled="0"/>
          </a:gra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a:lstStyle/>
          <a:p>
            <a:endParaRPr lang="zh-CN" altLang="en-US" dirty="0">
              <a:cs typeface="+mn-ea"/>
              <a:sym typeface="+mn-lt"/>
            </a:endParaRPr>
          </a:p>
        </p:txBody>
      </p:sp>
      <p:sp>
        <p:nvSpPr>
          <p:cNvPr id="18" name="Oval 7"/>
          <p:cNvSpPr/>
          <p:nvPr/>
        </p:nvSpPr>
        <p:spPr>
          <a:xfrm>
            <a:off x="1968484" y="2647789"/>
            <a:ext cx="514696" cy="514491"/>
          </a:xfrm>
          <a:prstGeom prst="ellipse">
            <a:avLst/>
          </a:prstGeom>
          <a:gradFill>
            <a:gsLst>
              <a:gs pos="100000">
                <a:srgbClr val="2A96AA"/>
              </a:gs>
              <a:gs pos="1000">
                <a:srgbClr val="13639C"/>
              </a:gs>
              <a:gs pos="53000">
                <a:srgbClr val="2A96AA"/>
              </a:gs>
            </a:gsLst>
            <a:lin ang="2700000" scaled="0"/>
          </a:gra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a:lstStyle/>
          <a:p>
            <a:endParaRPr lang="zh-CN" altLang="en-US" dirty="0">
              <a:cs typeface="+mn-ea"/>
              <a:sym typeface="+mn-lt"/>
            </a:endParaRPr>
          </a:p>
        </p:txBody>
      </p:sp>
      <p:sp>
        <p:nvSpPr>
          <p:cNvPr id="19" name="Oval 8"/>
          <p:cNvSpPr/>
          <p:nvPr/>
        </p:nvSpPr>
        <p:spPr>
          <a:xfrm>
            <a:off x="3475573" y="1993457"/>
            <a:ext cx="299483" cy="299287"/>
          </a:xfrm>
          <a:prstGeom prst="ellipse">
            <a:avLst/>
          </a:prstGeom>
          <a:gradFill>
            <a:gsLst>
              <a:gs pos="100000">
                <a:srgbClr val="2A96AA"/>
              </a:gs>
              <a:gs pos="1000">
                <a:srgbClr val="13639C"/>
              </a:gs>
              <a:gs pos="53000">
                <a:srgbClr val="2A96AA"/>
              </a:gs>
            </a:gsLst>
            <a:lin ang="2700000" scaled="0"/>
          </a:gra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a:lstStyle/>
          <a:p>
            <a:endParaRPr lang="zh-CN" altLang="en-US" dirty="0">
              <a:cs typeface="+mn-ea"/>
              <a:sym typeface="+mn-lt"/>
            </a:endParaRPr>
          </a:p>
        </p:txBody>
      </p:sp>
      <p:sp>
        <p:nvSpPr>
          <p:cNvPr id="20" name="Oval 9"/>
          <p:cNvSpPr/>
          <p:nvPr/>
        </p:nvSpPr>
        <p:spPr>
          <a:xfrm>
            <a:off x="3364281" y="2413185"/>
            <a:ext cx="1047819" cy="1047843"/>
          </a:xfrm>
          <a:prstGeom prst="ellipse">
            <a:avLst/>
          </a:prstGeom>
          <a:gradFill>
            <a:gsLst>
              <a:gs pos="100000">
                <a:srgbClr val="2A96AA"/>
              </a:gs>
              <a:gs pos="1000">
                <a:srgbClr val="13639C"/>
              </a:gs>
              <a:gs pos="53000">
                <a:srgbClr val="2A96AA"/>
              </a:gs>
            </a:gsLst>
            <a:lin ang="2700000" scaled="0"/>
          </a:gra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a:lstStyle/>
          <a:p>
            <a:endParaRPr lang="zh-CN" altLang="en-US" dirty="0">
              <a:cs typeface="+mn-ea"/>
              <a:sym typeface="+mn-lt"/>
            </a:endParaRPr>
          </a:p>
        </p:txBody>
      </p:sp>
      <p:sp>
        <p:nvSpPr>
          <p:cNvPr id="22" name="Oval 10"/>
          <p:cNvSpPr/>
          <p:nvPr/>
        </p:nvSpPr>
        <p:spPr>
          <a:xfrm>
            <a:off x="2360440" y="3011985"/>
            <a:ext cx="1047819" cy="1047843"/>
          </a:xfrm>
          <a:prstGeom prst="ellipse">
            <a:avLst/>
          </a:prstGeom>
          <a:gradFill>
            <a:gsLst>
              <a:gs pos="100000">
                <a:srgbClr val="2A96AA"/>
              </a:gs>
              <a:gs pos="1000">
                <a:srgbClr val="13639C"/>
              </a:gs>
              <a:gs pos="53000">
                <a:srgbClr val="2A96AA"/>
              </a:gs>
            </a:gsLst>
            <a:lin ang="2700000" scaled="0"/>
          </a:gra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a:lstStyle/>
          <a:p>
            <a:endParaRPr lang="zh-CN" altLang="en-US" dirty="0">
              <a:cs typeface="+mn-ea"/>
              <a:sym typeface="+mn-lt"/>
            </a:endParaRPr>
          </a:p>
        </p:txBody>
      </p:sp>
      <p:sp>
        <p:nvSpPr>
          <p:cNvPr id="23" name="TextBox 13"/>
          <p:cNvSpPr txBox="1"/>
          <p:nvPr/>
        </p:nvSpPr>
        <p:spPr>
          <a:xfrm>
            <a:off x="2432105" y="2057503"/>
            <a:ext cx="922121" cy="307777"/>
          </a:xfrm>
          <a:prstGeom prst="rect">
            <a:avLst/>
          </a:prstGeom>
          <a:noFill/>
        </p:spPr>
        <p:txBody>
          <a:bodyPr wrap="square" rtlCol="0">
            <a:spAutoFit/>
          </a:bodyPr>
          <a:lstStyle/>
          <a:p>
            <a:r>
              <a:rPr lang="zh-CN" altLang="en-US" sz="1400" dirty="0">
                <a:solidFill>
                  <a:schemeClr val="bg1"/>
                </a:solidFill>
                <a:cs typeface="+mn-ea"/>
                <a:sym typeface="+mn-lt"/>
              </a:rPr>
              <a:t>添加标题</a:t>
            </a:r>
            <a:endParaRPr lang="en-US" altLang="zh-CN" sz="1400" dirty="0">
              <a:solidFill>
                <a:schemeClr val="bg1"/>
              </a:solidFill>
              <a:cs typeface="+mn-ea"/>
              <a:sym typeface="+mn-lt"/>
            </a:endParaRPr>
          </a:p>
        </p:txBody>
      </p:sp>
      <p:sp>
        <p:nvSpPr>
          <p:cNvPr id="24" name="TextBox 14"/>
          <p:cNvSpPr txBox="1"/>
          <p:nvPr/>
        </p:nvSpPr>
        <p:spPr>
          <a:xfrm>
            <a:off x="2275761" y="3322666"/>
            <a:ext cx="1214092" cy="307777"/>
          </a:xfrm>
          <a:prstGeom prst="rect">
            <a:avLst/>
          </a:prstGeom>
          <a:noFill/>
        </p:spPr>
        <p:txBody>
          <a:bodyPr wrap="square" rtlCol="0">
            <a:spAutoFit/>
          </a:bodyPr>
          <a:lstStyle/>
          <a:p>
            <a:r>
              <a:rPr lang="zh-CN" altLang="en-US" sz="1400" dirty="0">
                <a:solidFill>
                  <a:schemeClr val="bg1"/>
                </a:solidFill>
                <a:cs typeface="+mn-ea"/>
                <a:sym typeface="+mn-lt"/>
              </a:rPr>
              <a:t>添加标题</a:t>
            </a:r>
            <a:endParaRPr lang="en-US" altLang="zh-CN" sz="1400" dirty="0">
              <a:solidFill>
                <a:schemeClr val="bg1"/>
              </a:solidFill>
              <a:cs typeface="+mn-ea"/>
              <a:sym typeface="+mn-lt"/>
            </a:endParaRPr>
          </a:p>
        </p:txBody>
      </p:sp>
      <p:sp>
        <p:nvSpPr>
          <p:cNvPr id="25" name="TextBox 15"/>
          <p:cNvSpPr txBox="1"/>
          <p:nvPr/>
        </p:nvSpPr>
        <p:spPr>
          <a:xfrm>
            <a:off x="3287450" y="2767217"/>
            <a:ext cx="1294047" cy="307777"/>
          </a:xfrm>
          <a:prstGeom prst="rect">
            <a:avLst/>
          </a:prstGeom>
          <a:noFill/>
        </p:spPr>
        <p:txBody>
          <a:bodyPr wrap="square" rtlCol="0">
            <a:spAutoFit/>
          </a:bodyPr>
          <a:lstStyle/>
          <a:p>
            <a:r>
              <a:rPr lang="zh-CN" altLang="en-US" sz="1400" dirty="0">
                <a:solidFill>
                  <a:schemeClr val="bg1"/>
                </a:solidFill>
                <a:cs typeface="+mn-ea"/>
                <a:sym typeface="+mn-lt"/>
              </a:rPr>
              <a:t>添加标题</a:t>
            </a:r>
            <a:endParaRPr lang="en-US" altLang="zh-CN" sz="1400" dirty="0">
              <a:solidFill>
                <a:schemeClr val="bg1"/>
              </a:solidFill>
              <a:cs typeface="+mn-ea"/>
              <a:sym typeface="+mn-lt"/>
            </a:endParaRPr>
          </a:p>
        </p:txBody>
      </p:sp>
      <p:sp>
        <p:nvSpPr>
          <p:cNvPr id="26" name="Chevron 16"/>
          <p:cNvSpPr/>
          <p:nvPr/>
        </p:nvSpPr>
        <p:spPr>
          <a:xfrm>
            <a:off x="4831225" y="2852105"/>
            <a:ext cx="214503" cy="349331"/>
          </a:xfrm>
          <a:prstGeom prst="chevron">
            <a:avLst>
              <a:gd name="adj" fmla="val 72869"/>
            </a:avLst>
          </a:prstGeom>
          <a:gradFill>
            <a:gsLst>
              <a:gs pos="100000">
                <a:srgbClr val="2A96AA"/>
              </a:gs>
              <a:gs pos="1000">
                <a:srgbClr val="13639C"/>
              </a:gs>
              <a:gs pos="53000">
                <a:srgbClr val="2A96AA"/>
              </a:gs>
            </a:gsLst>
            <a:lin ang="27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schemeClr val="tx1"/>
              </a:solidFill>
              <a:cs typeface="+mn-ea"/>
              <a:sym typeface="+mn-lt"/>
            </a:endParaRPr>
          </a:p>
        </p:txBody>
      </p:sp>
      <p:sp>
        <p:nvSpPr>
          <p:cNvPr id="27" name="Chevron 17"/>
          <p:cNvSpPr/>
          <p:nvPr/>
        </p:nvSpPr>
        <p:spPr>
          <a:xfrm>
            <a:off x="7863653" y="2868843"/>
            <a:ext cx="214503" cy="349331"/>
          </a:xfrm>
          <a:prstGeom prst="chevron">
            <a:avLst>
              <a:gd name="adj" fmla="val 72869"/>
            </a:avLst>
          </a:prstGeom>
          <a:gradFill>
            <a:gsLst>
              <a:gs pos="100000">
                <a:srgbClr val="2A96AA"/>
              </a:gs>
              <a:gs pos="1000">
                <a:srgbClr val="13639C"/>
              </a:gs>
              <a:gs pos="53000">
                <a:srgbClr val="2A96AA"/>
              </a:gs>
            </a:gsLst>
            <a:lin ang="27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solidFill>
                <a:schemeClr val="tx1"/>
              </a:solidFill>
              <a:cs typeface="+mn-ea"/>
              <a:sym typeface="+mn-lt"/>
            </a:endParaRPr>
          </a:p>
        </p:txBody>
      </p:sp>
      <p:sp>
        <p:nvSpPr>
          <p:cNvPr id="28" name="Oval 18"/>
          <p:cNvSpPr/>
          <p:nvPr/>
        </p:nvSpPr>
        <p:spPr>
          <a:xfrm>
            <a:off x="8730278" y="2133285"/>
            <a:ext cx="1653988" cy="1653988"/>
          </a:xfrm>
          <a:prstGeom prst="ellipse">
            <a:avLst/>
          </a:prstGeom>
          <a:gradFill>
            <a:gsLst>
              <a:gs pos="100000">
                <a:srgbClr val="2A96AA"/>
              </a:gs>
              <a:gs pos="1000">
                <a:srgbClr val="13639C"/>
              </a:gs>
              <a:gs pos="53000">
                <a:srgbClr val="2A96AA"/>
              </a:gs>
            </a:gsLst>
            <a:lin ang="2700000" scaled="0"/>
          </a:gra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cs typeface="+mn-ea"/>
              <a:sym typeface="+mn-lt"/>
            </a:endParaRPr>
          </a:p>
        </p:txBody>
      </p:sp>
      <p:sp>
        <p:nvSpPr>
          <p:cNvPr id="29" name="TextBox 19"/>
          <p:cNvSpPr txBox="1"/>
          <p:nvPr/>
        </p:nvSpPr>
        <p:spPr>
          <a:xfrm>
            <a:off x="8691256" y="2717464"/>
            <a:ext cx="2088027" cy="502766"/>
          </a:xfrm>
          <a:prstGeom prst="rect">
            <a:avLst/>
          </a:prstGeom>
          <a:noFill/>
        </p:spPr>
        <p:txBody>
          <a:bodyPr wrap="square" rtlCol="0">
            <a:spAutoFit/>
          </a:bodyPr>
          <a:lstStyle/>
          <a:p>
            <a:r>
              <a:rPr lang="zh-CN" altLang="en-US" sz="2665" dirty="0">
                <a:solidFill>
                  <a:schemeClr val="bg1"/>
                </a:solidFill>
                <a:cs typeface="+mn-ea"/>
                <a:sym typeface="+mn-lt"/>
              </a:rPr>
              <a:t>添加标题</a:t>
            </a:r>
            <a:endParaRPr lang="en-US" altLang="zh-CN" sz="2665" dirty="0">
              <a:solidFill>
                <a:schemeClr val="bg1"/>
              </a:solidFill>
              <a:cs typeface="+mn-ea"/>
              <a:sym typeface="+mn-lt"/>
            </a:endParaRPr>
          </a:p>
        </p:txBody>
      </p:sp>
      <p:sp>
        <p:nvSpPr>
          <p:cNvPr id="30" name="Oval 20"/>
          <p:cNvSpPr/>
          <p:nvPr/>
        </p:nvSpPr>
        <p:spPr>
          <a:xfrm>
            <a:off x="8543357" y="1941640"/>
            <a:ext cx="2027827" cy="2027827"/>
          </a:xfrm>
          <a:prstGeom prst="ellipse">
            <a:avLst/>
          </a:prstGeom>
          <a:noFill/>
          <a:ln w="12700">
            <a:solidFill>
              <a:srgbClr val="1C77A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cs typeface="+mn-ea"/>
              <a:sym typeface="+mn-lt"/>
            </a:endParaRPr>
          </a:p>
        </p:txBody>
      </p:sp>
      <p:sp>
        <p:nvSpPr>
          <p:cNvPr id="31" name="Oval 21"/>
          <p:cNvSpPr/>
          <p:nvPr/>
        </p:nvSpPr>
        <p:spPr>
          <a:xfrm>
            <a:off x="3516267" y="3600969"/>
            <a:ext cx="371923" cy="371923"/>
          </a:xfrm>
          <a:prstGeom prst="ellipse">
            <a:avLst/>
          </a:prstGeom>
          <a:gradFill>
            <a:gsLst>
              <a:gs pos="100000">
                <a:srgbClr val="2A96AA"/>
              </a:gs>
              <a:gs pos="1000">
                <a:srgbClr val="13639C"/>
              </a:gs>
              <a:gs pos="53000">
                <a:srgbClr val="2A96AA"/>
              </a:gs>
            </a:gsLst>
            <a:lin ang="2700000" scaled="0"/>
          </a:gra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cs typeface="+mn-ea"/>
              <a:sym typeface="+mn-lt"/>
            </a:endParaRPr>
          </a:p>
        </p:txBody>
      </p:sp>
      <p:sp>
        <p:nvSpPr>
          <p:cNvPr id="32" name="Oval 22"/>
          <p:cNvSpPr/>
          <p:nvPr/>
        </p:nvSpPr>
        <p:spPr>
          <a:xfrm>
            <a:off x="1874032" y="2546840"/>
            <a:ext cx="686200" cy="686200"/>
          </a:xfrm>
          <a:prstGeom prst="ellipse">
            <a:avLst/>
          </a:prstGeom>
          <a:noFill/>
          <a:ln w="12700">
            <a:solidFill>
              <a:srgbClr val="1C77A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cs typeface="+mn-ea"/>
              <a:sym typeface="+mn-lt"/>
            </a:endParaRPr>
          </a:p>
        </p:txBody>
      </p:sp>
      <p:sp>
        <p:nvSpPr>
          <p:cNvPr id="36" name="Oval 345"/>
          <p:cNvSpPr>
            <a:spLocks noChangeArrowheads="1"/>
          </p:cNvSpPr>
          <p:nvPr/>
        </p:nvSpPr>
        <p:spPr bwMode="auto">
          <a:xfrm>
            <a:off x="5718891" y="1942090"/>
            <a:ext cx="1753743" cy="1756445"/>
          </a:xfrm>
          <a:prstGeom prst="ellipse">
            <a:avLst/>
          </a:prstGeom>
          <a:gradFill>
            <a:gsLst>
              <a:gs pos="100000">
                <a:srgbClr val="2A96AA"/>
              </a:gs>
              <a:gs pos="1000">
                <a:srgbClr val="13639C"/>
              </a:gs>
              <a:gs pos="53000">
                <a:srgbClr val="2A96AA"/>
              </a:gs>
            </a:gsLst>
            <a:lin ang="2700000" scaled="0"/>
          </a:gradFill>
          <a:ln>
            <a:noFill/>
          </a:ln>
        </p:spPr>
        <p:txBody>
          <a:bodyPr vert="horz" wrap="square" lIns="121920" tIns="60960" rIns="121920" bIns="60960" numCol="1" anchor="t" anchorCtr="0" compatLnSpc="1"/>
          <a:lstStyle/>
          <a:p>
            <a:endParaRPr lang="zh-CN" altLang="en-US" sz="2400" dirty="0">
              <a:cs typeface="+mn-ea"/>
              <a:sym typeface="+mn-lt"/>
            </a:endParaRPr>
          </a:p>
        </p:txBody>
      </p:sp>
      <p:sp>
        <p:nvSpPr>
          <p:cNvPr id="38" name="TextBox 22"/>
          <p:cNvSpPr txBox="1"/>
          <p:nvPr/>
        </p:nvSpPr>
        <p:spPr>
          <a:xfrm>
            <a:off x="2103195" y="4595311"/>
            <a:ext cx="1415772" cy="433965"/>
          </a:xfrm>
          <a:prstGeom prst="rect">
            <a:avLst/>
          </a:prstGeom>
          <a:noFill/>
        </p:spPr>
        <p:txBody>
          <a:bodyPr wrap="none" rtlCol="0">
            <a:spAutoFit/>
          </a:bodyPr>
          <a:lstStyle/>
          <a:p>
            <a:pPr>
              <a:lnSpc>
                <a:spcPct val="90000"/>
              </a:lnSpc>
            </a:pPr>
            <a:r>
              <a:rPr lang="zh-CN" altLang="en-US" sz="2400" dirty="0">
                <a:solidFill>
                  <a:schemeClr val="tx1">
                    <a:lumMod val="90000"/>
                    <a:lumOff val="10000"/>
                  </a:schemeClr>
                </a:solidFill>
                <a:cs typeface="+mn-ea"/>
                <a:sym typeface="+mn-lt"/>
              </a:rPr>
              <a:t>添加标题</a:t>
            </a:r>
          </a:p>
        </p:txBody>
      </p:sp>
      <p:sp>
        <p:nvSpPr>
          <p:cNvPr id="39" name="TextBox 25"/>
          <p:cNvSpPr txBox="1"/>
          <p:nvPr/>
        </p:nvSpPr>
        <p:spPr>
          <a:xfrm>
            <a:off x="2052528" y="5023506"/>
            <a:ext cx="2599272" cy="802143"/>
          </a:xfrm>
          <a:prstGeom prst="rect">
            <a:avLst/>
          </a:prstGeom>
          <a:noFill/>
        </p:spPr>
        <p:txBody>
          <a:bodyPr wrap="square" rtlCol="0">
            <a:spAutoFit/>
          </a:bodyPr>
          <a:lstStyle/>
          <a:p>
            <a:pPr>
              <a:lnSpc>
                <a:spcPct val="150000"/>
              </a:lnSpc>
            </a:pPr>
            <a:r>
              <a:rPr lang="zh-CN" altLang="en-US" sz="1060" dirty="0">
                <a:solidFill>
                  <a:schemeClr val="tx1">
                    <a:lumMod val="75000"/>
                    <a:lumOff val="25000"/>
                  </a:schemeClr>
                </a:solidFill>
                <a:cs typeface="+mn-ea"/>
                <a:sym typeface="+mn-lt"/>
              </a:rPr>
              <a:t>点击添加相关标题文字，点击添加相关标题文字点击添加相关标题文字点击添加相关标题文字</a:t>
            </a:r>
          </a:p>
        </p:txBody>
      </p:sp>
      <p:sp>
        <p:nvSpPr>
          <p:cNvPr id="40" name="TextBox 22"/>
          <p:cNvSpPr txBox="1"/>
          <p:nvPr/>
        </p:nvSpPr>
        <p:spPr>
          <a:xfrm>
            <a:off x="4831224" y="4595311"/>
            <a:ext cx="1415772" cy="433965"/>
          </a:xfrm>
          <a:prstGeom prst="rect">
            <a:avLst/>
          </a:prstGeom>
          <a:noFill/>
        </p:spPr>
        <p:txBody>
          <a:bodyPr wrap="none" rtlCol="0">
            <a:spAutoFit/>
          </a:bodyPr>
          <a:lstStyle/>
          <a:p>
            <a:pPr>
              <a:lnSpc>
                <a:spcPct val="90000"/>
              </a:lnSpc>
            </a:pPr>
            <a:r>
              <a:rPr lang="zh-CN" altLang="en-US" sz="2400" dirty="0">
                <a:solidFill>
                  <a:schemeClr val="tx1">
                    <a:lumMod val="90000"/>
                    <a:lumOff val="10000"/>
                  </a:schemeClr>
                </a:solidFill>
                <a:cs typeface="+mn-ea"/>
                <a:sym typeface="+mn-lt"/>
              </a:rPr>
              <a:t>添加标题</a:t>
            </a:r>
          </a:p>
        </p:txBody>
      </p:sp>
      <p:sp>
        <p:nvSpPr>
          <p:cNvPr id="41" name="TextBox 25"/>
          <p:cNvSpPr txBox="1"/>
          <p:nvPr/>
        </p:nvSpPr>
        <p:spPr>
          <a:xfrm>
            <a:off x="4780557" y="5023506"/>
            <a:ext cx="2599272" cy="802143"/>
          </a:xfrm>
          <a:prstGeom prst="rect">
            <a:avLst/>
          </a:prstGeom>
          <a:noFill/>
        </p:spPr>
        <p:txBody>
          <a:bodyPr wrap="square" rtlCol="0">
            <a:spAutoFit/>
          </a:bodyPr>
          <a:lstStyle/>
          <a:p>
            <a:pPr>
              <a:lnSpc>
                <a:spcPct val="150000"/>
              </a:lnSpc>
            </a:pPr>
            <a:r>
              <a:rPr lang="zh-CN" altLang="en-US" sz="1060" dirty="0">
                <a:solidFill>
                  <a:schemeClr val="tx1">
                    <a:lumMod val="75000"/>
                    <a:lumOff val="25000"/>
                  </a:schemeClr>
                </a:solidFill>
                <a:cs typeface="+mn-ea"/>
                <a:sym typeface="+mn-lt"/>
              </a:rPr>
              <a:t>点击添加相关标题文字，点击添加相关标题文字点击添加相关标题文字点击添加相关标题文字</a:t>
            </a:r>
            <a:endParaRPr lang="en-US" altLang="zh-CN" sz="1065" dirty="0">
              <a:solidFill>
                <a:srgbClr val="909090"/>
              </a:solidFill>
              <a:cs typeface="+mn-ea"/>
              <a:sym typeface="+mn-lt"/>
            </a:endParaRPr>
          </a:p>
        </p:txBody>
      </p:sp>
      <p:sp>
        <p:nvSpPr>
          <p:cNvPr id="42" name="TextBox 22"/>
          <p:cNvSpPr txBox="1"/>
          <p:nvPr/>
        </p:nvSpPr>
        <p:spPr>
          <a:xfrm>
            <a:off x="7570191" y="4595311"/>
            <a:ext cx="1415772" cy="433965"/>
          </a:xfrm>
          <a:prstGeom prst="rect">
            <a:avLst/>
          </a:prstGeom>
          <a:noFill/>
        </p:spPr>
        <p:txBody>
          <a:bodyPr wrap="none" rtlCol="0">
            <a:spAutoFit/>
          </a:bodyPr>
          <a:lstStyle/>
          <a:p>
            <a:pPr>
              <a:lnSpc>
                <a:spcPct val="90000"/>
              </a:lnSpc>
            </a:pPr>
            <a:r>
              <a:rPr lang="zh-CN" altLang="en-US" sz="2400" dirty="0">
                <a:solidFill>
                  <a:schemeClr val="tx1">
                    <a:lumMod val="90000"/>
                    <a:lumOff val="10000"/>
                  </a:schemeClr>
                </a:solidFill>
                <a:cs typeface="+mn-ea"/>
                <a:sym typeface="+mn-lt"/>
              </a:rPr>
              <a:t>添加标题</a:t>
            </a:r>
          </a:p>
        </p:txBody>
      </p:sp>
      <p:sp>
        <p:nvSpPr>
          <p:cNvPr id="43" name="TextBox 25"/>
          <p:cNvSpPr txBox="1"/>
          <p:nvPr/>
        </p:nvSpPr>
        <p:spPr>
          <a:xfrm>
            <a:off x="7519524" y="5023506"/>
            <a:ext cx="2599272" cy="802143"/>
          </a:xfrm>
          <a:prstGeom prst="rect">
            <a:avLst/>
          </a:prstGeom>
          <a:noFill/>
        </p:spPr>
        <p:txBody>
          <a:bodyPr wrap="square" rtlCol="0">
            <a:spAutoFit/>
          </a:bodyPr>
          <a:lstStyle/>
          <a:p>
            <a:pPr>
              <a:lnSpc>
                <a:spcPct val="150000"/>
              </a:lnSpc>
            </a:pPr>
            <a:r>
              <a:rPr lang="zh-CN" altLang="en-US" sz="1060" dirty="0">
                <a:solidFill>
                  <a:schemeClr val="tx1">
                    <a:lumMod val="75000"/>
                    <a:lumOff val="25000"/>
                  </a:schemeClr>
                </a:solidFill>
                <a:cs typeface="+mn-ea"/>
                <a:sym typeface="+mn-lt"/>
              </a:rPr>
              <a:t>点击添加相关标题文字，点击添加相关标题文字点击添加相关标题文字点击添加相关标题文字</a:t>
            </a:r>
            <a:endParaRPr lang="en-US" altLang="zh-CN" sz="1065" dirty="0">
              <a:solidFill>
                <a:srgbClr val="909090"/>
              </a:solidFill>
              <a:cs typeface="+mn-ea"/>
              <a:sym typeface="+mn-lt"/>
            </a:endParaRPr>
          </a:p>
        </p:txBody>
      </p:sp>
      <p:sp>
        <p:nvSpPr>
          <p:cNvPr id="44" name="矩形 43"/>
          <p:cNvSpPr/>
          <p:nvPr/>
        </p:nvSpPr>
        <p:spPr>
          <a:xfrm>
            <a:off x="6030887" y="2356848"/>
            <a:ext cx="1130438" cy="461665"/>
          </a:xfrm>
          <a:prstGeom prst="rect">
            <a:avLst/>
          </a:prstGeom>
        </p:spPr>
        <p:txBody>
          <a:bodyPr wrap="none">
            <a:spAutoFit/>
          </a:bodyPr>
          <a:lstStyle/>
          <a:p>
            <a:r>
              <a:rPr lang="zh-CN" altLang="en-US" sz="2400" dirty="0">
                <a:solidFill>
                  <a:schemeClr val="bg1"/>
                </a:solidFill>
                <a:cs typeface="+mn-ea"/>
                <a:sym typeface="+mn-lt"/>
              </a:rPr>
              <a:t>OPTION</a:t>
            </a:r>
          </a:p>
        </p:txBody>
      </p:sp>
      <p:sp>
        <p:nvSpPr>
          <p:cNvPr id="45" name="Shape 17"/>
          <p:cNvSpPr txBox="1"/>
          <p:nvPr/>
        </p:nvSpPr>
        <p:spPr>
          <a:xfrm>
            <a:off x="6185739" y="2574012"/>
            <a:ext cx="1039821" cy="652744"/>
          </a:xfrm>
          <a:prstGeom prst="rect">
            <a:avLst/>
          </a:prstGeom>
        </p:spPr>
        <p:txBody>
          <a:bodyPr wrap="square" lIns="0" tIns="0" rIns="0" bIns="0" anchor="b" anchorCtr="0">
            <a:noAutofit/>
          </a:bodyPr>
          <a:lstStyle>
            <a:lvl1pPr marL="171450" indent="-171450" algn="l" defTabSz="685800" rtl="0" eaLnBrk="1" latinLnBrk="0" hangingPunct="1">
              <a:lnSpc>
                <a:spcPct val="100000"/>
              </a:lnSpc>
              <a:spcBef>
                <a:spcPts val="0"/>
              </a:spcBef>
              <a:buFont typeface="Arial" panose="020B0604020202020204" pitchFamily="34" charset="0"/>
              <a:buChar char="•"/>
              <a:defRPr sz="3600" kern="1200" spc="-150" baseline="0">
                <a:solidFill>
                  <a:schemeClr val="tx1"/>
                </a:solidFill>
                <a:latin typeface="+mj-lt"/>
                <a:ea typeface="Work Sans"/>
                <a:cs typeface="Work Sans"/>
                <a:sym typeface="Work San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None/>
            </a:pPr>
            <a:r>
              <a:rPr lang="zh-CN" altLang="en-US" sz="3335" dirty="0">
                <a:solidFill>
                  <a:schemeClr val="bg1"/>
                </a:solidFill>
                <a:latin typeface="+mn-lt"/>
                <a:ea typeface="+mn-ea"/>
                <a:cs typeface="+mn-ea"/>
                <a:sym typeface="+mn-lt"/>
              </a:rPr>
              <a:t>标题</a:t>
            </a:r>
          </a:p>
        </p:txBody>
      </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ppt_x"/>
                                          </p:val>
                                        </p:tav>
                                        <p:tav tm="100000">
                                          <p:val>
                                            <p:strVal val="#ppt_x"/>
                                          </p:val>
                                        </p:tav>
                                      </p:tavLst>
                                    </p:anim>
                                    <p:anim calcmode="lin" valueType="num">
                                      <p:cBhvr additive="base">
                                        <p:cTn id="4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fltVal val="0"/>
                                          </p:val>
                                        </p:tav>
                                        <p:tav tm="100000">
                                          <p:val>
                                            <p:strVal val="#ppt_w"/>
                                          </p:val>
                                        </p:tav>
                                      </p:tavLst>
                                    </p:anim>
                                    <p:anim calcmode="lin" valueType="num">
                                      <p:cBhvr>
                                        <p:cTn id="55" dur="500" fill="hold"/>
                                        <p:tgtEl>
                                          <p:spTgt spid="36"/>
                                        </p:tgtEl>
                                        <p:attrNameLst>
                                          <p:attrName>ppt_h</p:attrName>
                                        </p:attrNameLst>
                                      </p:cBhvr>
                                      <p:tavLst>
                                        <p:tav tm="0">
                                          <p:val>
                                            <p:fltVal val="0"/>
                                          </p:val>
                                        </p:tav>
                                        <p:tav tm="100000">
                                          <p:val>
                                            <p:strVal val="#ppt_h"/>
                                          </p:val>
                                        </p:tav>
                                      </p:tavLst>
                                    </p:anim>
                                    <p:animEffect transition="in" filter="fade">
                                      <p:cBhvr>
                                        <p:cTn id="56" dur="500"/>
                                        <p:tgtEl>
                                          <p:spTgt spid="3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500" fill="hold"/>
                                        <p:tgtEl>
                                          <p:spTgt spid="28"/>
                                        </p:tgtEl>
                                        <p:attrNameLst>
                                          <p:attrName>ppt_x</p:attrName>
                                        </p:attrNameLst>
                                      </p:cBhvr>
                                      <p:tavLst>
                                        <p:tav tm="0">
                                          <p:val>
                                            <p:strVal val="#ppt_x"/>
                                          </p:val>
                                        </p:tav>
                                        <p:tav tm="100000">
                                          <p:val>
                                            <p:strVal val="#ppt_x"/>
                                          </p:val>
                                        </p:tav>
                                      </p:tavLst>
                                    </p:anim>
                                    <p:anim calcmode="lin" valueType="num">
                                      <p:cBhvr additive="base">
                                        <p:cTn id="67" dur="500" fill="hold"/>
                                        <p:tgtEl>
                                          <p:spTgt spid="28"/>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 calcmode="lin" valueType="num">
                                      <p:cBhvr additive="base">
                                        <p:cTn id="70" dur="500" fill="hold"/>
                                        <p:tgtEl>
                                          <p:spTgt spid="29"/>
                                        </p:tgtEl>
                                        <p:attrNameLst>
                                          <p:attrName>ppt_x</p:attrName>
                                        </p:attrNameLst>
                                      </p:cBhvr>
                                      <p:tavLst>
                                        <p:tav tm="0">
                                          <p:val>
                                            <p:strVal val="#ppt_x"/>
                                          </p:val>
                                        </p:tav>
                                        <p:tav tm="100000">
                                          <p:val>
                                            <p:strVal val="#ppt_x"/>
                                          </p:val>
                                        </p:tav>
                                      </p:tavLst>
                                    </p:anim>
                                    <p:anim calcmode="lin" valueType="num">
                                      <p:cBhvr additive="base">
                                        <p:cTn id="71" dur="500" fill="hold"/>
                                        <p:tgtEl>
                                          <p:spTgt spid="29"/>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additive="base">
                                        <p:cTn id="74" dur="500" fill="hold"/>
                                        <p:tgtEl>
                                          <p:spTgt spid="30"/>
                                        </p:tgtEl>
                                        <p:attrNameLst>
                                          <p:attrName>ppt_x</p:attrName>
                                        </p:attrNameLst>
                                      </p:cBhvr>
                                      <p:tavLst>
                                        <p:tav tm="0">
                                          <p:val>
                                            <p:strVal val="#ppt_x"/>
                                          </p:val>
                                        </p:tav>
                                        <p:tav tm="100000">
                                          <p:val>
                                            <p:strVal val="#ppt_x"/>
                                          </p:val>
                                        </p:tav>
                                      </p:tavLst>
                                    </p:anim>
                                    <p:anim calcmode="lin" valueType="num">
                                      <p:cBhvr additive="base">
                                        <p:cTn id="75" dur="500" fill="hold"/>
                                        <p:tgtEl>
                                          <p:spTgt spid="30"/>
                                        </p:tgtEl>
                                        <p:attrNameLst>
                                          <p:attrName>ppt_y</p:attrName>
                                        </p:attrNameLst>
                                      </p:cBhvr>
                                      <p:tavLst>
                                        <p:tav tm="0">
                                          <p:val>
                                            <p:strVal val="1+#ppt_h/2"/>
                                          </p:val>
                                        </p:tav>
                                        <p:tav tm="100000">
                                          <p:val>
                                            <p:strVal val="#ppt_y"/>
                                          </p:val>
                                        </p:tav>
                                      </p:tavLst>
                                    </p:anim>
                                  </p:childTnLst>
                                </p:cTn>
                              </p:par>
                              <p:par>
                                <p:cTn id="76" presetID="2" presetClass="entr" presetSubtype="4" decel="50000"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additive="base">
                                        <p:cTn id="78" dur="1500" fill="hold"/>
                                        <p:tgtEl>
                                          <p:spTgt spid="38"/>
                                        </p:tgtEl>
                                        <p:attrNameLst>
                                          <p:attrName>ppt_x</p:attrName>
                                        </p:attrNameLst>
                                      </p:cBhvr>
                                      <p:tavLst>
                                        <p:tav tm="0">
                                          <p:val>
                                            <p:strVal val="#ppt_x"/>
                                          </p:val>
                                        </p:tav>
                                        <p:tav tm="100000">
                                          <p:val>
                                            <p:strVal val="#ppt_x"/>
                                          </p:val>
                                        </p:tav>
                                      </p:tavLst>
                                    </p:anim>
                                    <p:anim calcmode="lin" valueType="num">
                                      <p:cBhvr additive="base">
                                        <p:cTn id="79" dur="1500" fill="hold"/>
                                        <p:tgtEl>
                                          <p:spTgt spid="38"/>
                                        </p:tgtEl>
                                        <p:attrNameLst>
                                          <p:attrName>ppt_y</p:attrName>
                                        </p:attrNameLst>
                                      </p:cBhvr>
                                      <p:tavLst>
                                        <p:tav tm="0">
                                          <p:val>
                                            <p:strVal val="1+#ppt_h/2"/>
                                          </p:val>
                                        </p:tav>
                                        <p:tav tm="100000">
                                          <p:val>
                                            <p:strVal val="#ppt_y"/>
                                          </p:val>
                                        </p:tav>
                                      </p:tavLst>
                                    </p:anim>
                                  </p:childTnLst>
                                </p:cTn>
                              </p:par>
                              <p:par>
                                <p:cTn id="80" presetID="2" presetClass="entr" presetSubtype="4" decel="50000" fill="hold" grpId="0" nodeType="withEffect">
                                  <p:stCondLst>
                                    <p:cond delay="1000"/>
                                  </p:stCondLst>
                                  <p:childTnLst>
                                    <p:set>
                                      <p:cBhvr>
                                        <p:cTn id="81" dur="1" fill="hold">
                                          <p:stCondLst>
                                            <p:cond delay="0"/>
                                          </p:stCondLst>
                                        </p:cTn>
                                        <p:tgtEl>
                                          <p:spTgt spid="39"/>
                                        </p:tgtEl>
                                        <p:attrNameLst>
                                          <p:attrName>style.visibility</p:attrName>
                                        </p:attrNameLst>
                                      </p:cBhvr>
                                      <p:to>
                                        <p:strVal val="visible"/>
                                      </p:to>
                                    </p:set>
                                    <p:anim calcmode="lin" valueType="num">
                                      <p:cBhvr additive="base">
                                        <p:cTn id="82" dur="1500" fill="hold"/>
                                        <p:tgtEl>
                                          <p:spTgt spid="39"/>
                                        </p:tgtEl>
                                        <p:attrNameLst>
                                          <p:attrName>ppt_x</p:attrName>
                                        </p:attrNameLst>
                                      </p:cBhvr>
                                      <p:tavLst>
                                        <p:tav tm="0">
                                          <p:val>
                                            <p:strVal val="#ppt_x"/>
                                          </p:val>
                                        </p:tav>
                                        <p:tav tm="100000">
                                          <p:val>
                                            <p:strVal val="#ppt_x"/>
                                          </p:val>
                                        </p:tav>
                                      </p:tavLst>
                                    </p:anim>
                                    <p:anim calcmode="lin" valueType="num">
                                      <p:cBhvr additive="base">
                                        <p:cTn id="83" dur="1500" fill="hold"/>
                                        <p:tgtEl>
                                          <p:spTgt spid="39"/>
                                        </p:tgtEl>
                                        <p:attrNameLst>
                                          <p:attrName>ppt_y</p:attrName>
                                        </p:attrNameLst>
                                      </p:cBhvr>
                                      <p:tavLst>
                                        <p:tav tm="0">
                                          <p:val>
                                            <p:strVal val="1+#ppt_h/2"/>
                                          </p:val>
                                        </p:tav>
                                        <p:tav tm="100000">
                                          <p:val>
                                            <p:strVal val="#ppt_y"/>
                                          </p:val>
                                        </p:tav>
                                      </p:tavLst>
                                    </p:anim>
                                  </p:childTnLst>
                                </p:cTn>
                              </p:par>
                              <p:par>
                                <p:cTn id="84" presetID="2" presetClass="entr" presetSubtype="4" decel="50000" fill="hold" grpId="0" nodeType="withEffect">
                                  <p:stCondLst>
                                    <p:cond delay="0"/>
                                  </p:stCondLst>
                                  <p:childTnLst>
                                    <p:set>
                                      <p:cBhvr>
                                        <p:cTn id="85" dur="1" fill="hold">
                                          <p:stCondLst>
                                            <p:cond delay="0"/>
                                          </p:stCondLst>
                                        </p:cTn>
                                        <p:tgtEl>
                                          <p:spTgt spid="40"/>
                                        </p:tgtEl>
                                        <p:attrNameLst>
                                          <p:attrName>style.visibility</p:attrName>
                                        </p:attrNameLst>
                                      </p:cBhvr>
                                      <p:to>
                                        <p:strVal val="visible"/>
                                      </p:to>
                                    </p:set>
                                    <p:anim calcmode="lin" valueType="num">
                                      <p:cBhvr additive="base">
                                        <p:cTn id="86" dur="1500" fill="hold"/>
                                        <p:tgtEl>
                                          <p:spTgt spid="40"/>
                                        </p:tgtEl>
                                        <p:attrNameLst>
                                          <p:attrName>ppt_x</p:attrName>
                                        </p:attrNameLst>
                                      </p:cBhvr>
                                      <p:tavLst>
                                        <p:tav tm="0">
                                          <p:val>
                                            <p:strVal val="#ppt_x"/>
                                          </p:val>
                                        </p:tav>
                                        <p:tav tm="100000">
                                          <p:val>
                                            <p:strVal val="#ppt_x"/>
                                          </p:val>
                                        </p:tav>
                                      </p:tavLst>
                                    </p:anim>
                                    <p:anim calcmode="lin" valueType="num">
                                      <p:cBhvr additive="base">
                                        <p:cTn id="87" dur="1500" fill="hold"/>
                                        <p:tgtEl>
                                          <p:spTgt spid="40"/>
                                        </p:tgtEl>
                                        <p:attrNameLst>
                                          <p:attrName>ppt_y</p:attrName>
                                        </p:attrNameLst>
                                      </p:cBhvr>
                                      <p:tavLst>
                                        <p:tav tm="0">
                                          <p:val>
                                            <p:strVal val="1+#ppt_h/2"/>
                                          </p:val>
                                        </p:tav>
                                        <p:tav tm="100000">
                                          <p:val>
                                            <p:strVal val="#ppt_y"/>
                                          </p:val>
                                        </p:tav>
                                      </p:tavLst>
                                    </p:anim>
                                  </p:childTnLst>
                                </p:cTn>
                              </p:par>
                              <p:par>
                                <p:cTn id="88" presetID="2" presetClass="entr" presetSubtype="4" decel="50000" fill="hold" grpId="0" nodeType="withEffect">
                                  <p:stCondLst>
                                    <p:cond delay="1000"/>
                                  </p:stCondLst>
                                  <p:childTnLst>
                                    <p:set>
                                      <p:cBhvr>
                                        <p:cTn id="89" dur="1" fill="hold">
                                          <p:stCondLst>
                                            <p:cond delay="0"/>
                                          </p:stCondLst>
                                        </p:cTn>
                                        <p:tgtEl>
                                          <p:spTgt spid="41"/>
                                        </p:tgtEl>
                                        <p:attrNameLst>
                                          <p:attrName>style.visibility</p:attrName>
                                        </p:attrNameLst>
                                      </p:cBhvr>
                                      <p:to>
                                        <p:strVal val="visible"/>
                                      </p:to>
                                    </p:set>
                                    <p:anim calcmode="lin" valueType="num">
                                      <p:cBhvr additive="base">
                                        <p:cTn id="90" dur="1500" fill="hold"/>
                                        <p:tgtEl>
                                          <p:spTgt spid="41"/>
                                        </p:tgtEl>
                                        <p:attrNameLst>
                                          <p:attrName>ppt_x</p:attrName>
                                        </p:attrNameLst>
                                      </p:cBhvr>
                                      <p:tavLst>
                                        <p:tav tm="0">
                                          <p:val>
                                            <p:strVal val="#ppt_x"/>
                                          </p:val>
                                        </p:tav>
                                        <p:tav tm="100000">
                                          <p:val>
                                            <p:strVal val="#ppt_x"/>
                                          </p:val>
                                        </p:tav>
                                      </p:tavLst>
                                    </p:anim>
                                    <p:anim calcmode="lin" valueType="num">
                                      <p:cBhvr additive="base">
                                        <p:cTn id="91" dur="1500" fill="hold"/>
                                        <p:tgtEl>
                                          <p:spTgt spid="41"/>
                                        </p:tgtEl>
                                        <p:attrNameLst>
                                          <p:attrName>ppt_y</p:attrName>
                                        </p:attrNameLst>
                                      </p:cBhvr>
                                      <p:tavLst>
                                        <p:tav tm="0">
                                          <p:val>
                                            <p:strVal val="1+#ppt_h/2"/>
                                          </p:val>
                                        </p:tav>
                                        <p:tav tm="100000">
                                          <p:val>
                                            <p:strVal val="#ppt_y"/>
                                          </p:val>
                                        </p:tav>
                                      </p:tavLst>
                                    </p:anim>
                                  </p:childTnLst>
                                </p:cTn>
                              </p:par>
                              <p:par>
                                <p:cTn id="92" presetID="2" presetClass="entr" presetSubtype="4" decel="50000" fill="hold" grpId="0" nodeType="withEffect">
                                  <p:stCondLst>
                                    <p:cond delay="0"/>
                                  </p:stCondLst>
                                  <p:childTnLst>
                                    <p:set>
                                      <p:cBhvr>
                                        <p:cTn id="93" dur="1" fill="hold">
                                          <p:stCondLst>
                                            <p:cond delay="0"/>
                                          </p:stCondLst>
                                        </p:cTn>
                                        <p:tgtEl>
                                          <p:spTgt spid="42"/>
                                        </p:tgtEl>
                                        <p:attrNameLst>
                                          <p:attrName>style.visibility</p:attrName>
                                        </p:attrNameLst>
                                      </p:cBhvr>
                                      <p:to>
                                        <p:strVal val="visible"/>
                                      </p:to>
                                    </p:set>
                                    <p:anim calcmode="lin" valueType="num">
                                      <p:cBhvr additive="base">
                                        <p:cTn id="94" dur="1500" fill="hold"/>
                                        <p:tgtEl>
                                          <p:spTgt spid="42"/>
                                        </p:tgtEl>
                                        <p:attrNameLst>
                                          <p:attrName>ppt_x</p:attrName>
                                        </p:attrNameLst>
                                      </p:cBhvr>
                                      <p:tavLst>
                                        <p:tav tm="0">
                                          <p:val>
                                            <p:strVal val="#ppt_x"/>
                                          </p:val>
                                        </p:tav>
                                        <p:tav tm="100000">
                                          <p:val>
                                            <p:strVal val="#ppt_x"/>
                                          </p:val>
                                        </p:tav>
                                      </p:tavLst>
                                    </p:anim>
                                    <p:anim calcmode="lin" valueType="num">
                                      <p:cBhvr additive="base">
                                        <p:cTn id="95" dur="1500" fill="hold"/>
                                        <p:tgtEl>
                                          <p:spTgt spid="42"/>
                                        </p:tgtEl>
                                        <p:attrNameLst>
                                          <p:attrName>ppt_y</p:attrName>
                                        </p:attrNameLst>
                                      </p:cBhvr>
                                      <p:tavLst>
                                        <p:tav tm="0">
                                          <p:val>
                                            <p:strVal val="1+#ppt_h/2"/>
                                          </p:val>
                                        </p:tav>
                                        <p:tav tm="100000">
                                          <p:val>
                                            <p:strVal val="#ppt_y"/>
                                          </p:val>
                                        </p:tav>
                                      </p:tavLst>
                                    </p:anim>
                                  </p:childTnLst>
                                </p:cTn>
                              </p:par>
                              <p:par>
                                <p:cTn id="96" presetID="2" presetClass="entr" presetSubtype="4" decel="50000" fill="hold" grpId="0" nodeType="withEffect">
                                  <p:stCondLst>
                                    <p:cond delay="1000"/>
                                  </p:stCondLst>
                                  <p:childTnLst>
                                    <p:set>
                                      <p:cBhvr>
                                        <p:cTn id="97" dur="1" fill="hold">
                                          <p:stCondLst>
                                            <p:cond delay="0"/>
                                          </p:stCondLst>
                                        </p:cTn>
                                        <p:tgtEl>
                                          <p:spTgt spid="43"/>
                                        </p:tgtEl>
                                        <p:attrNameLst>
                                          <p:attrName>style.visibility</p:attrName>
                                        </p:attrNameLst>
                                      </p:cBhvr>
                                      <p:to>
                                        <p:strVal val="visible"/>
                                      </p:to>
                                    </p:set>
                                    <p:anim calcmode="lin" valueType="num">
                                      <p:cBhvr additive="base">
                                        <p:cTn id="98" dur="1500" fill="hold"/>
                                        <p:tgtEl>
                                          <p:spTgt spid="43"/>
                                        </p:tgtEl>
                                        <p:attrNameLst>
                                          <p:attrName>ppt_x</p:attrName>
                                        </p:attrNameLst>
                                      </p:cBhvr>
                                      <p:tavLst>
                                        <p:tav tm="0">
                                          <p:val>
                                            <p:strVal val="#ppt_x"/>
                                          </p:val>
                                        </p:tav>
                                        <p:tav tm="100000">
                                          <p:val>
                                            <p:strVal val="#ppt_x"/>
                                          </p:val>
                                        </p:tav>
                                      </p:tavLst>
                                    </p:anim>
                                    <p:anim calcmode="lin" valueType="num">
                                      <p:cBhvr additive="base">
                                        <p:cTn id="99" dur="1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53" presetClass="entr" presetSubtype="16" fill="hold" grpId="0" nodeType="clickEffect">
                                  <p:stCondLst>
                                    <p:cond delay="0"/>
                                  </p:stCondLst>
                                  <p:childTnLst>
                                    <p:set>
                                      <p:cBhvr>
                                        <p:cTn id="103" dur="1" fill="hold">
                                          <p:stCondLst>
                                            <p:cond delay="0"/>
                                          </p:stCondLst>
                                        </p:cTn>
                                        <p:tgtEl>
                                          <p:spTgt spid="45"/>
                                        </p:tgtEl>
                                        <p:attrNameLst>
                                          <p:attrName>style.visibility</p:attrName>
                                        </p:attrNameLst>
                                      </p:cBhvr>
                                      <p:to>
                                        <p:strVal val="visible"/>
                                      </p:to>
                                    </p:set>
                                    <p:anim calcmode="lin" valueType="num">
                                      <p:cBhvr>
                                        <p:cTn id="104" dur="500" fill="hold"/>
                                        <p:tgtEl>
                                          <p:spTgt spid="45"/>
                                        </p:tgtEl>
                                        <p:attrNameLst>
                                          <p:attrName>ppt_w</p:attrName>
                                        </p:attrNameLst>
                                      </p:cBhvr>
                                      <p:tavLst>
                                        <p:tav tm="0">
                                          <p:val>
                                            <p:fltVal val="0"/>
                                          </p:val>
                                        </p:tav>
                                        <p:tav tm="100000">
                                          <p:val>
                                            <p:strVal val="#ppt_w"/>
                                          </p:val>
                                        </p:tav>
                                      </p:tavLst>
                                    </p:anim>
                                    <p:anim calcmode="lin" valueType="num">
                                      <p:cBhvr>
                                        <p:cTn id="105" dur="500" fill="hold"/>
                                        <p:tgtEl>
                                          <p:spTgt spid="45"/>
                                        </p:tgtEl>
                                        <p:attrNameLst>
                                          <p:attrName>ppt_h</p:attrName>
                                        </p:attrNameLst>
                                      </p:cBhvr>
                                      <p:tavLst>
                                        <p:tav tm="0">
                                          <p:val>
                                            <p:fltVal val="0"/>
                                          </p:val>
                                        </p:tav>
                                        <p:tav tm="100000">
                                          <p:val>
                                            <p:strVal val="#ppt_h"/>
                                          </p:val>
                                        </p:tav>
                                      </p:tavLst>
                                    </p:anim>
                                    <p:animEffect transition="in" filter="fade">
                                      <p:cBhvr>
                                        <p:cTn id="106" dur="500"/>
                                        <p:tgtEl>
                                          <p:spTgt spid="45"/>
                                        </p:tgtEl>
                                      </p:cBhvr>
                                    </p:animEffect>
                                  </p:childTnLst>
                                </p:cTn>
                              </p:par>
                            </p:childTnLst>
                          </p:cTn>
                        </p:par>
                      </p:childTnLst>
                    </p:cTn>
                  </p:par>
                  <p:par>
                    <p:cTn id="107" fill="hold">
                      <p:stCondLst>
                        <p:cond delay="indefinite"/>
                      </p:stCondLst>
                      <p:childTnLst>
                        <p:par>
                          <p:cTn id="108" fill="hold">
                            <p:stCondLst>
                              <p:cond delay="0"/>
                            </p:stCondLst>
                            <p:childTnLst>
                              <p:par>
                                <p:cTn id="109" presetID="53" presetClass="entr" presetSubtype="16" fill="hold" grpId="0" nodeType="clickEffect">
                                  <p:stCondLst>
                                    <p:cond delay="0"/>
                                  </p:stCondLst>
                                  <p:childTnLst>
                                    <p:set>
                                      <p:cBhvr>
                                        <p:cTn id="110" dur="1" fill="hold">
                                          <p:stCondLst>
                                            <p:cond delay="0"/>
                                          </p:stCondLst>
                                        </p:cTn>
                                        <p:tgtEl>
                                          <p:spTgt spid="44"/>
                                        </p:tgtEl>
                                        <p:attrNameLst>
                                          <p:attrName>style.visibility</p:attrName>
                                        </p:attrNameLst>
                                      </p:cBhvr>
                                      <p:to>
                                        <p:strVal val="visible"/>
                                      </p:to>
                                    </p:set>
                                    <p:anim calcmode="lin" valueType="num">
                                      <p:cBhvr>
                                        <p:cTn id="111" dur="500" fill="hold"/>
                                        <p:tgtEl>
                                          <p:spTgt spid="44"/>
                                        </p:tgtEl>
                                        <p:attrNameLst>
                                          <p:attrName>ppt_w</p:attrName>
                                        </p:attrNameLst>
                                      </p:cBhvr>
                                      <p:tavLst>
                                        <p:tav tm="0">
                                          <p:val>
                                            <p:fltVal val="0"/>
                                          </p:val>
                                        </p:tav>
                                        <p:tav tm="100000">
                                          <p:val>
                                            <p:strVal val="#ppt_w"/>
                                          </p:val>
                                        </p:tav>
                                      </p:tavLst>
                                    </p:anim>
                                    <p:anim calcmode="lin" valueType="num">
                                      <p:cBhvr>
                                        <p:cTn id="112" dur="500" fill="hold"/>
                                        <p:tgtEl>
                                          <p:spTgt spid="44"/>
                                        </p:tgtEl>
                                        <p:attrNameLst>
                                          <p:attrName>ppt_h</p:attrName>
                                        </p:attrNameLst>
                                      </p:cBhvr>
                                      <p:tavLst>
                                        <p:tav tm="0">
                                          <p:val>
                                            <p:fltVal val="0"/>
                                          </p:val>
                                        </p:tav>
                                        <p:tav tm="100000">
                                          <p:val>
                                            <p:strVal val="#ppt_h"/>
                                          </p:val>
                                        </p:tav>
                                      </p:tavLst>
                                    </p:anim>
                                    <p:animEffect transition="in" filter="fade">
                                      <p:cBhvr>
                                        <p:cTn id="11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bldLvl="0" animBg="1"/>
      <p:bldP spid="27" grpId="0" bldLvl="0" animBg="1"/>
      <p:bldP spid="28" grpId="0" bldLvl="0" animBg="1"/>
      <p:bldP spid="29" grpId="0"/>
      <p:bldP spid="30" grpId="0" bldLvl="0" animBg="1"/>
      <p:bldP spid="31" grpId="0" bldLvl="0" animBg="1"/>
      <p:bldP spid="32" grpId="0" bldLvl="0" animBg="1"/>
      <p:bldP spid="36" grpId="0" bldLvl="0" animBg="1"/>
      <p:bldP spid="38" grpId="0"/>
      <p:bldP spid="39" grpId="0"/>
      <p:bldP spid="40" grpId="0"/>
      <p:bldP spid="41" grpId="0"/>
      <p:bldP spid="42" grpId="0"/>
      <p:bldP spid="43" grpId="0"/>
      <p:bldP spid="44"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84530" y="1861090"/>
            <a:ext cx="2933298" cy="3438806"/>
            <a:chOff x="1252538" y="2287817"/>
            <a:chExt cx="2200275" cy="2579458"/>
          </a:xfrm>
        </p:grpSpPr>
        <p:sp>
          <p:nvSpPr>
            <p:cNvPr id="7" name="任意多边形 6"/>
            <p:cNvSpPr/>
            <p:nvPr/>
          </p:nvSpPr>
          <p:spPr bwMode="auto">
            <a:xfrm>
              <a:off x="1888431" y="2287817"/>
              <a:ext cx="928488" cy="2383214"/>
            </a:xfrm>
            <a:custGeom>
              <a:avLst/>
              <a:gdLst>
                <a:gd name="connsiteX0" fmla="*/ 50834 w 266772"/>
                <a:gd name="connsiteY0" fmla="*/ 116876 h 684743"/>
                <a:gd name="connsiteX1" fmla="*/ 56483 w 266772"/>
                <a:gd name="connsiteY1" fmla="*/ 116876 h 684743"/>
                <a:gd name="connsiteX2" fmla="*/ 96021 w 266772"/>
                <a:gd name="connsiteY2" fmla="*/ 116876 h 684743"/>
                <a:gd name="connsiteX3" fmla="*/ 97324 w 266772"/>
                <a:gd name="connsiteY3" fmla="*/ 130780 h 684743"/>
                <a:gd name="connsiteX4" fmla="*/ 98628 w 266772"/>
                <a:gd name="connsiteY4" fmla="*/ 140338 h 684743"/>
                <a:gd name="connsiteX5" fmla="*/ 100365 w 266772"/>
                <a:gd name="connsiteY5" fmla="*/ 151200 h 684743"/>
                <a:gd name="connsiteX6" fmla="*/ 102538 w 266772"/>
                <a:gd name="connsiteY6" fmla="*/ 163366 h 684743"/>
                <a:gd name="connsiteX7" fmla="*/ 106014 w 266772"/>
                <a:gd name="connsiteY7" fmla="*/ 175966 h 684743"/>
                <a:gd name="connsiteX8" fmla="*/ 109924 w 266772"/>
                <a:gd name="connsiteY8" fmla="*/ 189434 h 684743"/>
                <a:gd name="connsiteX9" fmla="*/ 114703 w 266772"/>
                <a:gd name="connsiteY9" fmla="*/ 203338 h 684743"/>
                <a:gd name="connsiteX10" fmla="*/ 116441 w 266772"/>
                <a:gd name="connsiteY10" fmla="*/ 194214 h 684743"/>
                <a:gd name="connsiteX11" fmla="*/ 119048 w 266772"/>
                <a:gd name="connsiteY11" fmla="*/ 185524 h 684743"/>
                <a:gd name="connsiteX12" fmla="*/ 121221 w 266772"/>
                <a:gd name="connsiteY12" fmla="*/ 177269 h 684743"/>
                <a:gd name="connsiteX13" fmla="*/ 123828 w 266772"/>
                <a:gd name="connsiteY13" fmla="*/ 169883 h 684743"/>
                <a:gd name="connsiteX14" fmla="*/ 128172 w 266772"/>
                <a:gd name="connsiteY14" fmla="*/ 158586 h 684743"/>
                <a:gd name="connsiteX15" fmla="*/ 130345 w 266772"/>
                <a:gd name="connsiteY15" fmla="*/ 154242 h 684743"/>
                <a:gd name="connsiteX16" fmla="*/ 120786 w 266772"/>
                <a:gd name="connsiteY16" fmla="*/ 144683 h 684743"/>
                <a:gd name="connsiteX17" fmla="*/ 133386 w 266772"/>
                <a:gd name="connsiteY17" fmla="*/ 131648 h 684743"/>
                <a:gd name="connsiteX18" fmla="*/ 146421 w 266772"/>
                <a:gd name="connsiteY18" fmla="*/ 144683 h 684743"/>
                <a:gd name="connsiteX19" fmla="*/ 136862 w 266772"/>
                <a:gd name="connsiteY19" fmla="*/ 154242 h 684743"/>
                <a:gd name="connsiteX20" fmla="*/ 138600 w 266772"/>
                <a:gd name="connsiteY20" fmla="*/ 158586 h 684743"/>
                <a:gd name="connsiteX21" fmla="*/ 142945 w 266772"/>
                <a:gd name="connsiteY21" fmla="*/ 169883 h 684743"/>
                <a:gd name="connsiteX22" fmla="*/ 145552 w 266772"/>
                <a:gd name="connsiteY22" fmla="*/ 177269 h 684743"/>
                <a:gd name="connsiteX23" fmla="*/ 148159 w 266772"/>
                <a:gd name="connsiteY23" fmla="*/ 185524 h 684743"/>
                <a:gd name="connsiteX24" fmla="*/ 150331 w 266772"/>
                <a:gd name="connsiteY24" fmla="*/ 194214 h 684743"/>
                <a:gd name="connsiteX25" fmla="*/ 152069 w 266772"/>
                <a:gd name="connsiteY25" fmla="*/ 203338 h 684743"/>
                <a:gd name="connsiteX26" fmla="*/ 157283 w 266772"/>
                <a:gd name="connsiteY26" fmla="*/ 189434 h 684743"/>
                <a:gd name="connsiteX27" fmla="*/ 161193 w 266772"/>
                <a:gd name="connsiteY27" fmla="*/ 175966 h 684743"/>
                <a:gd name="connsiteX28" fmla="*/ 164234 w 266772"/>
                <a:gd name="connsiteY28" fmla="*/ 163366 h 684743"/>
                <a:gd name="connsiteX29" fmla="*/ 166841 w 266772"/>
                <a:gd name="connsiteY29" fmla="*/ 151200 h 684743"/>
                <a:gd name="connsiteX30" fmla="*/ 168579 w 266772"/>
                <a:gd name="connsiteY30" fmla="*/ 140338 h 684743"/>
                <a:gd name="connsiteX31" fmla="*/ 169883 w 266772"/>
                <a:gd name="connsiteY31" fmla="*/ 130780 h 684743"/>
                <a:gd name="connsiteX32" fmla="*/ 171186 w 266772"/>
                <a:gd name="connsiteY32" fmla="*/ 116876 h 684743"/>
                <a:gd name="connsiteX33" fmla="*/ 210289 w 266772"/>
                <a:gd name="connsiteY33" fmla="*/ 116876 h 684743"/>
                <a:gd name="connsiteX34" fmla="*/ 215938 w 266772"/>
                <a:gd name="connsiteY34" fmla="*/ 116876 h 684743"/>
                <a:gd name="connsiteX35" fmla="*/ 221586 w 266772"/>
                <a:gd name="connsiteY35" fmla="*/ 117745 h 684743"/>
                <a:gd name="connsiteX36" fmla="*/ 227234 w 266772"/>
                <a:gd name="connsiteY36" fmla="*/ 119049 h 684743"/>
                <a:gd name="connsiteX37" fmla="*/ 232448 w 266772"/>
                <a:gd name="connsiteY37" fmla="*/ 121221 h 684743"/>
                <a:gd name="connsiteX38" fmla="*/ 237227 w 266772"/>
                <a:gd name="connsiteY38" fmla="*/ 123393 h 684743"/>
                <a:gd name="connsiteX39" fmla="*/ 242007 w 266772"/>
                <a:gd name="connsiteY39" fmla="*/ 126435 h 684743"/>
                <a:gd name="connsiteX40" fmla="*/ 246351 w 266772"/>
                <a:gd name="connsiteY40" fmla="*/ 129476 h 684743"/>
                <a:gd name="connsiteX41" fmla="*/ 250262 w 266772"/>
                <a:gd name="connsiteY41" fmla="*/ 133386 h 684743"/>
                <a:gd name="connsiteX42" fmla="*/ 254172 w 266772"/>
                <a:gd name="connsiteY42" fmla="*/ 137297 h 684743"/>
                <a:gd name="connsiteX43" fmla="*/ 257214 w 266772"/>
                <a:gd name="connsiteY43" fmla="*/ 141642 h 684743"/>
                <a:gd name="connsiteX44" fmla="*/ 260255 w 266772"/>
                <a:gd name="connsiteY44" fmla="*/ 146421 h 684743"/>
                <a:gd name="connsiteX45" fmla="*/ 262427 w 266772"/>
                <a:gd name="connsiteY45" fmla="*/ 151200 h 684743"/>
                <a:gd name="connsiteX46" fmla="*/ 264600 w 266772"/>
                <a:gd name="connsiteY46" fmla="*/ 156414 h 684743"/>
                <a:gd name="connsiteX47" fmla="*/ 265903 w 266772"/>
                <a:gd name="connsiteY47" fmla="*/ 162062 h 684743"/>
                <a:gd name="connsiteX48" fmla="*/ 266772 w 266772"/>
                <a:gd name="connsiteY48" fmla="*/ 167276 h 684743"/>
                <a:gd name="connsiteX49" fmla="*/ 266772 w 266772"/>
                <a:gd name="connsiteY49" fmla="*/ 173359 h 684743"/>
                <a:gd name="connsiteX50" fmla="*/ 266772 w 266772"/>
                <a:gd name="connsiteY50" fmla="*/ 371917 h 684743"/>
                <a:gd name="connsiteX51" fmla="*/ 266338 w 266772"/>
                <a:gd name="connsiteY51" fmla="*/ 376261 h 684743"/>
                <a:gd name="connsiteX52" fmla="*/ 265034 w 266772"/>
                <a:gd name="connsiteY52" fmla="*/ 380172 h 684743"/>
                <a:gd name="connsiteX53" fmla="*/ 263296 w 266772"/>
                <a:gd name="connsiteY53" fmla="*/ 384082 h 684743"/>
                <a:gd name="connsiteX54" fmla="*/ 260689 w 266772"/>
                <a:gd name="connsiteY54" fmla="*/ 387123 h 684743"/>
                <a:gd name="connsiteX55" fmla="*/ 257214 w 266772"/>
                <a:gd name="connsiteY55" fmla="*/ 389730 h 684743"/>
                <a:gd name="connsiteX56" fmla="*/ 253738 w 266772"/>
                <a:gd name="connsiteY56" fmla="*/ 391903 h 684743"/>
                <a:gd name="connsiteX57" fmla="*/ 249827 w 266772"/>
                <a:gd name="connsiteY57" fmla="*/ 393206 h 684743"/>
                <a:gd name="connsiteX58" fmla="*/ 245048 w 266772"/>
                <a:gd name="connsiteY58" fmla="*/ 393641 h 684743"/>
                <a:gd name="connsiteX59" fmla="*/ 240703 w 266772"/>
                <a:gd name="connsiteY59" fmla="*/ 393206 h 684743"/>
                <a:gd name="connsiteX60" fmla="*/ 236793 w 266772"/>
                <a:gd name="connsiteY60" fmla="*/ 391903 h 684743"/>
                <a:gd name="connsiteX61" fmla="*/ 233317 w 266772"/>
                <a:gd name="connsiteY61" fmla="*/ 389730 h 684743"/>
                <a:gd name="connsiteX62" fmla="*/ 229841 w 266772"/>
                <a:gd name="connsiteY62" fmla="*/ 387123 h 684743"/>
                <a:gd name="connsiteX63" fmla="*/ 227234 w 266772"/>
                <a:gd name="connsiteY63" fmla="*/ 384082 h 684743"/>
                <a:gd name="connsiteX64" fmla="*/ 225062 w 266772"/>
                <a:gd name="connsiteY64" fmla="*/ 380172 h 684743"/>
                <a:gd name="connsiteX65" fmla="*/ 224193 w 266772"/>
                <a:gd name="connsiteY65" fmla="*/ 376261 h 684743"/>
                <a:gd name="connsiteX66" fmla="*/ 223758 w 266772"/>
                <a:gd name="connsiteY66" fmla="*/ 371917 h 684743"/>
                <a:gd name="connsiteX67" fmla="*/ 223758 w 266772"/>
                <a:gd name="connsiteY67" fmla="*/ 205510 h 684743"/>
                <a:gd name="connsiteX68" fmla="*/ 202469 w 266772"/>
                <a:gd name="connsiteY68" fmla="*/ 205510 h 684743"/>
                <a:gd name="connsiteX69" fmla="*/ 202469 w 266772"/>
                <a:gd name="connsiteY69" fmla="*/ 657805 h 684743"/>
                <a:gd name="connsiteX70" fmla="*/ 202469 w 266772"/>
                <a:gd name="connsiteY70" fmla="*/ 660412 h 684743"/>
                <a:gd name="connsiteX71" fmla="*/ 202034 w 266772"/>
                <a:gd name="connsiteY71" fmla="*/ 663019 h 684743"/>
                <a:gd name="connsiteX72" fmla="*/ 201165 w 266772"/>
                <a:gd name="connsiteY72" fmla="*/ 665626 h 684743"/>
                <a:gd name="connsiteX73" fmla="*/ 200296 w 266772"/>
                <a:gd name="connsiteY73" fmla="*/ 668233 h 684743"/>
                <a:gd name="connsiteX74" fmla="*/ 197689 w 266772"/>
                <a:gd name="connsiteY74" fmla="*/ 673012 h 684743"/>
                <a:gd name="connsiteX75" fmla="*/ 194648 w 266772"/>
                <a:gd name="connsiteY75" fmla="*/ 676922 h 684743"/>
                <a:gd name="connsiteX76" fmla="*/ 190303 w 266772"/>
                <a:gd name="connsiteY76" fmla="*/ 680398 h 684743"/>
                <a:gd name="connsiteX77" fmla="*/ 185958 w 266772"/>
                <a:gd name="connsiteY77" fmla="*/ 683005 h 684743"/>
                <a:gd name="connsiteX78" fmla="*/ 183352 w 266772"/>
                <a:gd name="connsiteY78" fmla="*/ 683874 h 684743"/>
                <a:gd name="connsiteX79" fmla="*/ 180745 w 266772"/>
                <a:gd name="connsiteY79" fmla="*/ 684309 h 684743"/>
                <a:gd name="connsiteX80" fmla="*/ 178138 w 266772"/>
                <a:gd name="connsiteY80" fmla="*/ 684743 h 684743"/>
                <a:gd name="connsiteX81" fmla="*/ 175096 w 266772"/>
                <a:gd name="connsiteY81" fmla="*/ 684743 h 684743"/>
                <a:gd name="connsiteX82" fmla="*/ 172490 w 266772"/>
                <a:gd name="connsiteY82" fmla="*/ 684743 h 684743"/>
                <a:gd name="connsiteX83" fmla="*/ 169883 w 266772"/>
                <a:gd name="connsiteY83" fmla="*/ 684309 h 684743"/>
                <a:gd name="connsiteX84" fmla="*/ 167276 w 266772"/>
                <a:gd name="connsiteY84" fmla="*/ 683874 h 684743"/>
                <a:gd name="connsiteX85" fmla="*/ 164669 w 266772"/>
                <a:gd name="connsiteY85" fmla="*/ 683005 h 684743"/>
                <a:gd name="connsiteX86" fmla="*/ 159890 w 266772"/>
                <a:gd name="connsiteY86" fmla="*/ 680398 h 684743"/>
                <a:gd name="connsiteX87" fmla="*/ 155979 w 266772"/>
                <a:gd name="connsiteY87" fmla="*/ 676922 h 684743"/>
                <a:gd name="connsiteX88" fmla="*/ 152503 w 266772"/>
                <a:gd name="connsiteY88" fmla="*/ 673012 h 684743"/>
                <a:gd name="connsiteX89" fmla="*/ 149896 w 266772"/>
                <a:gd name="connsiteY89" fmla="*/ 668233 h 684743"/>
                <a:gd name="connsiteX90" fmla="*/ 149027 w 266772"/>
                <a:gd name="connsiteY90" fmla="*/ 665626 h 684743"/>
                <a:gd name="connsiteX91" fmla="*/ 148593 w 266772"/>
                <a:gd name="connsiteY91" fmla="*/ 663019 h 684743"/>
                <a:gd name="connsiteX92" fmla="*/ 148159 w 266772"/>
                <a:gd name="connsiteY92" fmla="*/ 660412 h 684743"/>
                <a:gd name="connsiteX93" fmla="*/ 148159 w 266772"/>
                <a:gd name="connsiteY93" fmla="*/ 657805 h 684743"/>
                <a:gd name="connsiteX94" fmla="*/ 148159 w 266772"/>
                <a:gd name="connsiteY94" fmla="*/ 393641 h 684743"/>
                <a:gd name="connsiteX95" fmla="*/ 124262 w 266772"/>
                <a:gd name="connsiteY95" fmla="*/ 393641 h 684743"/>
                <a:gd name="connsiteX96" fmla="*/ 124262 w 266772"/>
                <a:gd name="connsiteY96" fmla="*/ 657805 h 684743"/>
                <a:gd name="connsiteX97" fmla="*/ 124262 w 266772"/>
                <a:gd name="connsiteY97" fmla="*/ 660412 h 684743"/>
                <a:gd name="connsiteX98" fmla="*/ 123828 w 266772"/>
                <a:gd name="connsiteY98" fmla="*/ 663019 h 684743"/>
                <a:gd name="connsiteX99" fmla="*/ 122959 w 266772"/>
                <a:gd name="connsiteY99" fmla="*/ 665626 h 684743"/>
                <a:gd name="connsiteX100" fmla="*/ 122090 w 266772"/>
                <a:gd name="connsiteY100" fmla="*/ 668233 h 684743"/>
                <a:gd name="connsiteX101" fmla="*/ 119483 w 266772"/>
                <a:gd name="connsiteY101" fmla="*/ 673012 h 684743"/>
                <a:gd name="connsiteX102" fmla="*/ 116007 w 266772"/>
                <a:gd name="connsiteY102" fmla="*/ 676922 h 684743"/>
                <a:gd name="connsiteX103" fmla="*/ 112097 w 266772"/>
                <a:gd name="connsiteY103" fmla="*/ 680398 h 684743"/>
                <a:gd name="connsiteX104" fmla="*/ 107752 w 266772"/>
                <a:gd name="connsiteY104" fmla="*/ 683005 h 684743"/>
                <a:gd name="connsiteX105" fmla="*/ 105145 w 266772"/>
                <a:gd name="connsiteY105" fmla="*/ 683874 h 684743"/>
                <a:gd name="connsiteX106" fmla="*/ 102538 w 266772"/>
                <a:gd name="connsiteY106" fmla="*/ 684309 h 684743"/>
                <a:gd name="connsiteX107" fmla="*/ 99931 w 266772"/>
                <a:gd name="connsiteY107" fmla="*/ 684743 h 684743"/>
                <a:gd name="connsiteX108" fmla="*/ 96890 w 266772"/>
                <a:gd name="connsiteY108" fmla="*/ 684743 h 684743"/>
                <a:gd name="connsiteX109" fmla="*/ 91676 w 266772"/>
                <a:gd name="connsiteY109" fmla="*/ 684743 h 684743"/>
                <a:gd name="connsiteX110" fmla="*/ 89069 w 266772"/>
                <a:gd name="connsiteY110" fmla="*/ 684743 h 684743"/>
                <a:gd name="connsiteX111" fmla="*/ 86462 w 266772"/>
                <a:gd name="connsiteY111" fmla="*/ 684309 h 684743"/>
                <a:gd name="connsiteX112" fmla="*/ 83855 w 266772"/>
                <a:gd name="connsiteY112" fmla="*/ 683874 h 684743"/>
                <a:gd name="connsiteX113" fmla="*/ 81248 w 266772"/>
                <a:gd name="connsiteY113" fmla="*/ 683005 h 684743"/>
                <a:gd name="connsiteX114" fmla="*/ 76469 w 266772"/>
                <a:gd name="connsiteY114" fmla="*/ 680398 h 684743"/>
                <a:gd name="connsiteX115" fmla="*/ 72558 w 266772"/>
                <a:gd name="connsiteY115" fmla="*/ 676922 h 684743"/>
                <a:gd name="connsiteX116" fmla="*/ 69083 w 266772"/>
                <a:gd name="connsiteY116" fmla="*/ 673012 h 684743"/>
                <a:gd name="connsiteX117" fmla="*/ 66476 w 266772"/>
                <a:gd name="connsiteY117" fmla="*/ 668233 h 684743"/>
                <a:gd name="connsiteX118" fmla="*/ 65607 w 266772"/>
                <a:gd name="connsiteY118" fmla="*/ 665626 h 684743"/>
                <a:gd name="connsiteX119" fmla="*/ 65172 w 266772"/>
                <a:gd name="connsiteY119" fmla="*/ 663019 h 684743"/>
                <a:gd name="connsiteX120" fmla="*/ 64738 w 266772"/>
                <a:gd name="connsiteY120" fmla="*/ 660412 h 684743"/>
                <a:gd name="connsiteX121" fmla="*/ 64738 w 266772"/>
                <a:gd name="connsiteY121" fmla="*/ 657805 h 684743"/>
                <a:gd name="connsiteX122" fmla="*/ 64738 w 266772"/>
                <a:gd name="connsiteY122" fmla="*/ 205510 h 684743"/>
                <a:gd name="connsiteX123" fmla="*/ 43448 w 266772"/>
                <a:gd name="connsiteY123" fmla="*/ 205510 h 684743"/>
                <a:gd name="connsiteX124" fmla="*/ 43448 w 266772"/>
                <a:gd name="connsiteY124" fmla="*/ 371917 h 684743"/>
                <a:gd name="connsiteX125" fmla="*/ 43014 w 266772"/>
                <a:gd name="connsiteY125" fmla="*/ 376261 h 684743"/>
                <a:gd name="connsiteX126" fmla="*/ 41710 w 266772"/>
                <a:gd name="connsiteY126" fmla="*/ 380606 h 684743"/>
                <a:gd name="connsiteX127" fmla="*/ 39538 w 266772"/>
                <a:gd name="connsiteY127" fmla="*/ 384082 h 684743"/>
                <a:gd name="connsiteX128" fmla="*/ 36931 w 266772"/>
                <a:gd name="connsiteY128" fmla="*/ 387558 h 684743"/>
                <a:gd name="connsiteX129" fmla="*/ 33455 w 266772"/>
                <a:gd name="connsiteY129" fmla="*/ 390165 h 684743"/>
                <a:gd name="connsiteX130" fmla="*/ 29979 w 266772"/>
                <a:gd name="connsiteY130" fmla="*/ 391903 h 684743"/>
                <a:gd name="connsiteX131" fmla="*/ 25634 w 266772"/>
                <a:gd name="connsiteY131" fmla="*/ 393206 h 684743"/>
                <a:gd name="connsiteX132" fmla="*/ 21290 w 266772"/>
                <a:gd name="connsiteY132" fmla="*/ 393641 h 684743"/>
                <a:gd name="connsiteX133" fmla="*/ 16945 w 266772"/>
                <a:gd name="connsiteY133" fmla="*/ 393206 h 684743"/>
                <a:gd name="connsiteX134" fmla="*/ 13034 w 266772"/>
                <a:gd name="connsiteY134" fmla="*/ 391468 h 684743"/>
                <a:gd name="connsiteX135" fmla="*/ 9559 w 266772"/>
                <a:gd name="connsiteY135" fmla="*/ 389730 h 684743"/>
                <a:gd name="connsiteX136" fmla="*/ 6083 w 266772"/>
                <a:gd name="connsiteY136" fmla="*/ 386689 h 684743"/>
                <a:gd name="connsiteX137" fmla="*/ 3476 w 266772"/>
                <a:gd name="connsiteY137" fmla="*/ 383648 h 684743"/>
                <a:gd name="connsiteX138" fmla="*/ 1738 w 266772"/>
                <a:gd name="connsiteY138" fmla="*/ 379737 h 684743"/>
                <a:gd name="connsiteX139" fmla="*/ 434 w 266772"/>
                <a:gd name="connsiteY139" fmla="*/ 375392 h 684743"/>
                <a:gd name="connsiteX140" fmla="*/ 0 w 266772"/>
                <a:gd name="connsiteY140" fmla="*/ 371048 h 684743"/>
                <a:gd name="connsiteX141" fmla="*/ 0 w 266772"/>
                <a:gd name="connsiteY141" fmla="*/ 173359 h 684743"/>
                <a:gd name="connsiteX142" fmla="*/ 434 w 266772"/>
                <a:gd name="connsiteY142" fmla="*/ 167276 h 684743"/>
                <a:gd name="connsiteX143" fmla="*/ 1303 w 266772"/>
                <a:gd name="connsiteY143" fmla="*/ 162062 h 684743"/>
                <a:gd name="connsiteX144" fmla="*/ 2607 w 266772"/>
                <a:gd name="connsiteY144" fmla="*/ 156414 h 684743"/>
                <a:gd name="connsiteX145" fmla="*/ 4345 w 266772"/>
                <a:gd name="connsiteY145" fmla="*/ 151200 h 684743"/>
                <a:gd name="connsiteX146" fmla="*/ 6952 w 266772"/>
                <a:gd name="connsiteY146" fmla="*/ 146421 h 684743"/>
                <a:gd name="connsiteX147" fmla="*/ 9559 w 266772"/>
                <a:gd name="connsiteY147" fmla="*/ 141642 h 684743"/>
                <a:gd name="connsiteX148" fmla="*/ 13034 w 266772"/>
                <a:gd name="connsiteY148" fmla="*/ 137297 h 684743"/>
                <a:gd name="connsiteX149" fmla="*/ 16510 w 266772"/>
                <a:gd name="connsiteY149" fmla="*/ 133386 h 684743"/>
                <a:gd name="connsiteX150" fmla="*/ 20855 w 266772"/>
                <a:gd name="connsiteY150" fmla="*/ 129476 h 684743"/>
                <a:gd name="connsiteX151" fmla="*/ 25200 w 266772"/>
                <a:gd name="connsiteY151" fmla="*/ 126435 h 684743"/>
                <a:gd name="connsiteX152" fmla="*/ 29545 w 266772"/>
                <a:gd name="connsiteY152" fmla="*/ 123393 h 684743"/>
                <a:gd name="connsiteX153" fmla="*/ 34759 w 266772"/>
                <a:gd name="connsiteY153" fmla="*/ 121221 h 684743"/>
                <a:gd name="connsiteX154" fmla="*/ 39972 w 266772"/>
                <a:gd name="connsiteY154" fmla="*/ 119049 h 684743"/>
                <a:gd name="connsiteX155" fmla="*/ 45186 w 266772"/>
                <a:gd name="connsiteY155" fmla="*/ 117745 h 684743"/>
                <a:gd name="connsiteX156" fmla="*/ 127738 w 266772"/>
                <a:gd name="connsiteY156" fmla="*/ 0 h 684743"/>
                <a:gd name="connsiteX157" fmla="*/ 132952 w 266772"/>
                <a:gd name="connsiteY157" fmla="*/ 0 h 684743"/>
                <a:gd name="connsiteX158" fmla="*/ 138166 w 266772"/>
                <a:gd name="connsiteY158" fmla="*/ 0 h 684743"/>
                <a:gd name="connsiteX159" fmla="*/ 143380 w 266772"/>
                <a:gd name="connsiteY159" fmla="*/ 869 h 684743"/>
                <a:gd name="connsiteX160" fmla="*/ 148594 w 266772"/>
                <a:gd name="connsiteY160" fmla="*/ 2173 h 684743"/>
                <a:gd name="connsiteX161" fmla="*/ 153373 w 266772"/>
                <a:gd name="connsiteY161" fmla="*/ 3910 h 684743"/>
                <a:gd name="connsiteX162" fmla="*/ 158152 w 266772"/>
                <a:gd name="connsiteY162" fmla="*/ 6517 h 684743"/>
                <a:gd name="connsiteX163" fmla="*/ 162497 w 266772"/>
                <a:gd name="connsiteY163" fmla="*/ 9124 h 684743"/>
                <a:gd name="connsiteX164" fmla="*/ 166407 w 266772"/>
                <a:gd name="connsiteY164" fmla="*/ 12166 h 684743"/>
                <a:gd name="connsiteX165" fmla="*/ 170318 w 266772"/>
                <a:gd name="connsiteY165" fmla="*/ 15207 h 684743"/>
                <a:gd name="connsiteX166" fmla="*/ 173794 w 266772"/>
                <a:gd name="connsiteY166" fmla="*/ 19117 h 684743"/>
                <a:gd name="connsiteX167" fmla="*/ 176835 w 266772"/>
                <a:gd name="connsiteY167" fmla="*/ 23028 h 684743"/>
                <a:gd name="connsiteX168" fmla="*/ 179442 w 266772"/>
                <a:gd name="connsiteY168" fmla="*/ 27372 h 684743"/>
                <a:gd name="connsiteX169" fmla="*/ 181614 w 266772"/>
                <a:gd name="connsiteY169" fmla="*/ 32152 h 684743"/>
                <a:gd name="connsiteX170" fmla="*/ 183352 w 266772"/>
                <a:gd name="connsiteY170" fmla="*/ 36931 h 684743"/>
                <a:gd name="connsiteX171" fmla="*/ 184656 w 266772"/>
                <a:gd name="connsiteY171" fmla="*/ 42145 h 684743"/>
                <a:gd name="connsiteX172" fmla="*/ 185525 w 266772"/>
                <a:gd name="connsiteY172" fmla="*/ 47359 h 684743"/>
                <a:gd name="connsiteX173" fmla="*/ 185959 w 266772"/>
                <a:gd name="connsiteY173" fmla="*/ 52572 h 684743"/>
                <a:gd name="connsiteX174" fmla="*/ 185525 w 266772"/>
                <a:gd name="connsiteY174" fmla="*/ 58221 h 684743"/>
                <a:gd name="connsiteX175" fmla="*/ 184656 w 266772"/>
                <a:gd name="connsiteY175" fmla="*/ 63434 h 684743"/>
                <a:gd name="connsiteX176" fmla="*/ 183352 w 266772"/>
                <a:gd name="connsiteY176" fmla="*/ 68648 h 684743"/>
                <a:gd name="connsiteX177" fmla="*/ 181614 w 266772"/>
                <a:gd name="connsiteY177" fmla="*/ 73427 h 684743"/>
                <a:gd name="connsiteX178" fmla="*/ 179442 w 266772"/>
                <a:gd name="connsiteY178" fmla="*/ 77772 h 684743"/>
                <a:gd name="connsiteX179" fmla="*/ 176835 w 266772"/>
                <a:gd name="connsiteY179" fmla="*/ 82117 h 684743"/>
                <a:gd name="connsiteX180" fmla="*/ 173794 w 266772"/>
                <a:gd name="connsiteY180" fmla="*/ 86462 h 684743"/>
                <a:gd name="connsiteX181" fmla="*/ 170318 w 266772"/>
                <a:gd name="connsiteY181" fmla="*/ 89938 h 684743"/>
                <a:gd name="connsiteX182" fmla="*/ 166407 w 266772"/>
                <a:gd name="connsiteY182" fmla="*/ 93414 h 684743"/>
                <a:gd name="connsiteX183" fmla="*/ 162497 w 266772"/>
                <a:gd name="connsiteY183" fmla="*/ 96455 h 684743"/>
                <a:gd name="connsiteX184" fmla="*/ 158152 w 266772"/>
                <a:gd name="connsiteY184" fmla="*/ 99062 h 684743"/>
                <a:gd name="connsiteX185" fmla="*/ 153373 w 266772"/>
                <a:gd name="connsiteY185" fmla="*/ 101234 h 684743"/>
                <a:gd name="connsiteX186" fmla="*/ 148594 w 266772"/>
                <a:gd name="connsiteY186" fmla="*/ 103407 h 684743"/>
                <a:gd name="connsiteX187" fmla="*/ 143380 w 266772"/>
                <a:gd name="connsiteY187" fmla="*/ 104710 h 684743"/>
                <a:gd name="connsiteX188" fmla="*/ 138166 w 266772"/>
                <a:gd name="connsiteY188" fmla="*/ 105145 h 684743"/>
                <a:gd name="connsiteX189" fmla="*/ 132952 w 266772"/>
                <a:gd name="connsiteY189" fmla="*/ 105579 h 684743"/>
                <a:gd name="connsiteX190" fmla="*/ 127738 w 266772"/>
                <a:gd name="connsiteY190" fmla="*/ 105145 h 684743"/>
                <a:gd name="connsiteX191" fmla="*/ 122090 w 266772"/>
                <a:gd name="connsiteY191" fmla="*/ 104710 h 684743"/>
                <a:gd name="connsiteX192" fmla="*/ 117311 w 266772"/>
                <a:gd name="connsiteY192" fmla="*/ 103407 h 684743"/>
                <a:gd name="connsiteX193" fmla="*/ 112531 w 266772"/>
                <a:gd name="connsiteY193" fmla="*/ 101234 h 684743"/>
                <a:gd name="connsiteX194" fmla="*/ 107752 w 266772"/>
                <a:gd name="connsiteY194" fmla="*/ 99062 h 684743"/>
                <a:gd name="connsiteX195" fmla="*/ 103407 w 266772"/>
                <a:gd name="connsiteY195" fmla="*/ 96455 h 684743"/>
                <a:gd name="connsiteX196" fmla="*/ 99497 w 266772"/>
                <a:gd name="connsiteY196" fmla="*/ 93414 h 684743"/>
                <a:gd name="connsiteX197" fmla="*/ 95587 w 266772"/>
                <a:gd name="connsiteY197" fmla="*/ 89938 h 684743"/>
                <a:gd name="connsiteX198" fmla="*/ 92111 w 266772"/>
                <a:gd name="connsiteY198" fmla="*/ 86462 h 684743"/>
                <a:gd name="connsiteX199" fmla="*/ 89069 w 266772"/>
                <a:gd name="connsiteY199" fmla="*/ 82117 h 684743"/>
                <a:gd name="connsiteX200" fmla="*/ 86462 w 266772"/>
                <a:gd name="connsiteY200" fmla="*/ 77772 h 684743"/>
                <a:gd name="connsiteX201" fmla="*/ 84290 w 266772"/>
                <a:gd name="connsiteY201" fmla="*/ 73427 h 684743"/>
                <a:gd name="connsiteX202" fmla="*/ 82552 w 266772"/>
                <a:gd name="connsiteY202" fmla="*/ 68648 h 684743"/>
                <a:gd name="connsiteX203" fmla="*/ 81249 w 266772"/>
                <a:gd name="connsiteY203" fmla="*/ 63434 h 684743"/>
                <a:gd name="connsiteX204" fmla="*/ 80380 w 266772"/>
                <a:gd name="connsiteY204" fmla="*/ 58221 h 684743"/>
                <a:gd name="connsiteX205" fmla="*/ 79945 w 266772"/>
                <a:gd name="connsiteY205" fmla="*/ 52572 h 684743"/>
                <a:gd name="connsiteX206" fmla="*/ 80380 w 266772"/>
                <a:gd name="connsiteY206" fmla="*/ 47359 h 684743"/>
                <a:gd name="connsiteX207" fmla="*/ 81249 w 266772"/>
                <a:gd name="connsiteY207" fmla="*/ 42145 h 684743"/>
                <a:gd name="connsiteX208" fmla="*/ 82552 w 266772"/>
                <a:gd name="connsiteY208" fmla="*/ 36931 h 684743"/>
                <a:gd name="connsiteX209" fmla="*/ 84290 w 266772"/>
                <a:gd name="connsiteY209" fmla="*/ 32152 h 684743"/>
                <a:gd name="connsiteX210" fmla="*/ 86462 w 266772"/>
                <a:gd name="connsiteY210" fmla="*/ 27372 h 684743"/>
                <a:gd name="connsiteX211" fmla="*/ 89069 w 266772"/>
                <a:gd name="connsiteY211" fmla="*/ 23028 h 684743"/>
                <a:gd name="connsiteX212" fmla="*/ 92111 w 266772"/>
                <a:gd name="connsiteY212" fmla="*/ 19117 h 684743"/>
                <a:gd name="connsiteX213" fmla="*/ 95587 w 266772"/>
                <a:gd name="connsiteY213" fmla="*/ 15207 h 684743"/>
                <a:gd name="connsiteX214" fmla="*/ 99497 w 266772"/>
                <a:gd name="connsiteY214" fmla="*/ 12166 h 684743"/>
                <a:gd name="connsiteX215" fmla="*/ 103407 w 266772"/>
                <a:gd name="connsiteY215" fmla="*/ 9124 h 684743"/>
                <a:gd name="connsiteX216" fmla="*/ 107752 w 266772"/>
                <a:gd name="connsiteY216" fmla="*/ 6517 h 684743"/>
                <a:gd name="connsiteX217" fmla="*/ 112531 w 266772"/>
                <a:gd name="connsiteY217" fmla="*/ 3910 h 684743"/>
                <a:gd name="connsiteX218" fmla="*/ 117311 w 266772"/>
                <a:gd name="connsiteY218" fmla="*/ 2173 h 684743"/>
                <a:gd name="connsiteX219" fmla="*/ 122090 w 266772"/>
                <a:gd name="connsiteY219" fmla="*/ 869 h 684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Lst>
              <a:rect l="l" t="t" r="r" b="b"/>
              <a:pathLst>
                <a:path w="266772" h="684743">
                  <a:moveTo>
                    <a:pt x="50834" y="116876"/>
                  </a:moveTo>
                  <a:lnTo>
                    <a:pt x="56483" y="116876"/>
                  </a:lnTo>
                  <a:lnTo>
                    <a:pt x="96021" y="116876"/>
                  </a:lnTo>
                  <a:lnTo>
                    <a:pt x="97324" y="130780"/>
                  </a:lnTo>
                  <a:lnTo>
                    <a:pt x="98628" y="140338"/>
                  </a:lnTo>
                  <a:lnTo>
                    <a:pt x="100365" y="151200"/>
                  </a:lnTo>
                  <a:lnTo>
                    <a:pt x="102538" y="163366"/>
                  </a:lnTo>
                  <a:lnTo>
                    <a:pt x="106014" y="175966"/>
                  </a:lnTo>
                  <a:lnTo>
                    <a:pt x="109924" y="189434"/>
                  </a:lnTo>
                  <a:lnTo>
                    <a:pt x="114703" y="203338"/>
                  </a:lnTo>
                  <a:lnTo>
                    <a:pt x="116441" y="194214"/>
                  </a:lnTo>
                  <a:lnTo>
                    <a:pt x="119048" y="185524"/>
                  </a:lnTo>
                  <a:lnTo>
                    <a:pt x="121221" y="177269"/>
                  </a:lnTo>
                  <a:lnTo>
                    <a:pt x="123828" y="169883"/>
                  </a:lnTo>
                  <a:lnTo>
                    <a:pt x="128172" y="158586"/>
                  </a:lnTo>
                  <a:lnTo>
                    <a:pt x="130345" y="154242"/>
                  </a:lnTo>
                  <a:lnTo>
                    <a:pt x="120786" y="144683"/>
                  </a:lnTo>
                  <a:lnTo>
                    <a:pt x="133386" y="131648"/>
                  </a:lnTo>
                  <a:lnTo>
                    <a:pt x="146421" y="144683"/>
                  </a:lnTo>
                  <a:lnTo>
                    <a:pt x="136862" y="154242"/>
                  </a:lnTo>
                  <a:lnTo>
                    <a:pt x="138600" y="158586"/>
                  </a:lnTo>
                  <a:lnTo>
                    <a:pt x="142945" y="169883"/>
                  </a:lnTo>
                  <a:lnTo>
                    <a:pt x="145552" y="177269"/>
                  </a:lnTo>
                  <a:lnTo>
                    <a:pt x="148159" y="185524"/>
                  </a:lnTo>
                  <a:lnTo>
                    <a:pt x="150331" y="194214"/>
                  </a:lnTo>
                  <a:lnTo>
                    <a:pt x="152069" y="203338"/>
                  </a:lnTo>
                  <a:lnTo>
                    <a:pt x="157283" y="189434"/>
                  </a:lnTo>
                  <a:lnTo>
                    <a:pt x="161193" y="175966"/>
                  </a:lnTo>
                  <a:lnTo>
                    <a:pt x="164234" y="163366"/>
                  </a:lnTo>
                  <a:lnTo>
                    <a:pt x="166841" y="151200"/>
                  </a:lnTo>
                  <a:lnTo>
                    <a:pt x="168579" y="140338"/>
                  </a:lnTo>
                  <a:lnTo>
                    <a:pt x="169883" y="130780"/>
                  </a:lnTo>
                  <a:lnTo>
                    <a:pt x="171186" y="116876"/>
                  </a:lnTo>
                  <a:lnTo>
                    <a:pt x="210289" y="116876"/>
                  </a:lnTo>
                  <a:lnTo>
                    <a:pt x="215938" y="116876"/>
                  </a:lnTo>
                  <a:lnTo>
                    <a:pt x="221586" y="117745"/>
                  </a:lnTo>
                  <a:lnTo>
                    <a:pt x="227234" y="119049"/>
                  </a:lnTo>
                  <a:lnTo>
                    <a:pt x="232448" y="121221"/>
                  </a:lnTo>
                  <a:lnTo>
                    <a:pt x="237227" y="123393"/>
                  </a:lnTo>
                  <a:lnTo>
                    <a:pt x="242007" y="126435"/>
                  </a:lnTo>
                  <a:lnTo>
                    <a:pt x="246351" y="129476"/>
                  </a:lnTo>
                  <a:lnTo>
                    <a:pt x="250262" y="133386"/>
                  </a:lnTo>
                  <a:lnTo>
                    <a:pt x="254172" y="137297"/>
                  </a:lnTo>
                  <a:lnTo>
                    <a:pt x="257214" y="141642"/>
                  </a:lnTo>
                  <a:lnTo>
                    <a:pt x="260255" y="146421"/>
                  </a:lnTo>
                  <a:lnTo>
                    <a:pt x="262427" y="151200"/>
                  </a:lnTo>
                  <a:lnTo>
                    <a:pt x="264600" y="156414"/>
                  </a:lnTo>
                  <a:lnTo>
                    <a:pt x="265903" y="162062"/>
                  </a:lnTo>
                  <a:lnTo>
                    <a:pt x="266772" y="167276"/>
                  </a:lnTo>
                  <a:lnTo>
                    <a:pt x="266772" y="173359"/>
                  </a:lnTo>
                  <a:lnTo>
                    <a:pt x="266772" y="371917"/>
                  </a:lnTo>
                  <a:lnTo>
                    <a:pt x="266338" y="376261"/>
                  </a:lnTo>
                  <a:lnTo>
                    <a:pt x="265034" y="380172"/>
                  </a:lnTo>
                  <a:lnTo>
                    <a:pt x="263296" y="384082"/>
                  </a:lnTo>
                  <a:lnTo>
                    <a:pt x="260689" y="387123"/>
                  </a:lnTo>
                  <a:lnTo>
                    <a:pt x="257214" y="389730"/>
                  </a:lnTo>
                  <a:lnTo>
                    <a:pt x="253738" y="391903"/>
                  </a:lnTo>
                  <a:lnTo>
                    <a:pt x="249827" y="393206"/>
                  </a:lnTo>
                  <a:lnTo>
                    <a:pt x="245048" y="393641"/>
                  </a:lnTo>
                  <a:lnTo>
                    <a:pt x="240703" y="393206"/>
                  </a:lnTo>
                  <a:lnTo>
                    <a:pt x="236793" y="391903"/>
                  </a:lnTo>
                  <a:lnTo>
                    <a:pt x="233317" y="389730"/>
                  </a:lnTo>
                  <a:lnTo>
                    <a:pt x="229841" y="387123"/>
                  </a:lnTo>
                  <a:lnTo>
                    <a:pt x="227234" y="384082"/>
                  </a:lnTo>
                  <a:lnTo>
                    <a:pt x="225062" y="380172"/>
                  </a:lnTo>
                  <a:lnTo>
                    <a:pt x="224193" y="376261"/>
                  </a:lnTo>
                  <a:lnTo>
                    <a:pt x="223758" y="371917"/>
                  </a:lnTo>
                  <a:lnTo>
                    <a:pt x="223758" y="205510"/>
                  </a:lnTo>
                  <a:lnTo>
                    <a:pt x="202469" y="205510"/>
                  </a:lnTo>
                  <a:lnTo>
                    <a:pt x="202469" y="657805"/>
                  </a:lnTo>
                  <a:lnTo>
                    <a:pt x="202469" y="660412"/>
                  </a:lnTo>
                  <a:lnTo>
                    <a:pt x="202034" y="663019"/>
                  </a:lnTo>
                  <a:lnTo>
                    <a:pt x="201165" y="665626"/>
                  </a:lnTo>
                  <a:lnTo>
                    <a:pt x="200296" y="668233"/>
                  </a:lnTo>
                  <a:lnTo>
                    <a:pt x="197689" y="673012"/>
                  </a:lnTo>
                  <a:lnTo>
                    <a:pt x="194648" y="676922"/>
                  </a:lnTo>
                  <a:lnTo>
                    <a:pt x="190303" y="680398"/>
                  </a:lnTo>
                  <a:lnTo>
                    <a:pt x="185958" y="683005"/>
                  </a:lnTo>
                  <a:lnTo>
                    <a:pt x="183352" y="683874"/>
                  </a:lnTo>
                  <a:lnTo>
                    <a:pt x="180745" y="684309"/>
                  </a:lnTo>
                  <a:lnTo>
                    <a:pt x="178138" y="684743"/>
                  </a:lnTo>
                  <a:lnTo>
                    <a:pt x="175096" y="684743"/>
                  </a:lnTo>
                  <a:lnTo>
                    <a:pt x="172490" y="684743"/>
                  </a:lnTo>
                  <a:lnTo>
                    <a:pt x="169883" y="684309"/>
                  </a:lnTo>
                  <a:lnTo>
                    <a:pt x="167276" y="683874"/>
                  </a:lnTo>
                  <a:lnTo>
                    <a:pt x="164669" y="683005"/>
                  </a:lnTo>
                  <a:lnTo>
                    <a:pt x="159890" y="680398"/>
                  </a:lnTo>
                  <a:lnTo>
                    <a:pt x="155979" y="676922"/>
                  </a:lnTo>
                  <a:lnTo>
                    <a:pt x="152503" y="673012"/>
                  </a:lnTo>
                  <a:lnTo>
                    <a:pt x="149896" y="668233"/>
                  </a:lnTo>
                  <a:lnTo>
                    <a:pt x="149027" y="665626"/>
                  </a:lnTo>
                  <a:lnTo>
                    <a:pt x="148593" y="663019"/>
                  </a:lnTo>
                  <a:lnTo>
                    <a:pt x="148159" y="660412"/>
                  </a:lnTo>
                  <a:lnTo>
                    <a:pt x="148159" y="657805"/>
                  </a:lnTo>
                  <a:lnTo>
                    <a:pt x="148159" y="393641"/>
                  </a:lnTo>
                  <a:lnTo>
                    <a:pt x="124262" y="393641"/>
                  </a:lnTo>
                  <a:lnTo>
                    <a:pt x="124262" y="657805"/>
                  </a:lnTo>
                  <a:lnTo>
                    <a:pt x="124262" y="660412"/>
                  </a:lnTo>
                  <a:lnTo>
                    <a:pt x="123828" y="663019"/>
                  </a:lnTo>
                  <a:lnTo>
                    <a:pt x="122959" y="665626"/>
                  </a:lnTo>
                  <a:lnTo>
                    <a:pt x="122090" y="668233"/>
                  </a:lnTo>
                  <a:lnTo>
                    <a:pt x="119483" y="673012"/>
                  </a:lnTo>
                  <a:lnTo>
                    <a:pt x="116007" y="676922"/>
                  </a:lnTo>
                  <a:lnTo>
                    <a:pt x="112097" y="680398"/>
                  </a:lnTo>
                  <a:lnTo>
                    <a:pt x="107752" y="683005"/>
                  </a:lnTo>
                  <a:lnTo>
                    <a:pt x="105145" y="683874"/>
                  </a:lnTo>
                  <a:lnTo>
                    <a:pt x="102538" y="684309"/>
                  </a:lnTo>
                  <a:lnTo>
                    <a:pt x="99931" y="684743"/>
                  </a:lnTo>
                  <a:lnTo>
                    <a:pt x="96890" y="684743"/>
                  </a:lnTo>
                  <a:lnTo>
                    <a:pt x="91676" y="684743"/>
                  </a:lnTo>
                  <a:lnTo>
                    <a:pt x="89069" y="684743"/>
                  </a:lnTo>
                  <a:lnTo>
                    <a:pt x="86462" y="684309"/>
                  </a:lnTo>
                  <a:lnTo>
                    <a:pt x="83855" y="683874"/>
                  </a:lnTo>
                  <a:lnTo>
                    <a:pt x="81248" y="683005"/>
                  </a:lnTo>
                  <a:lnTo>
                    <a:pt x="76469" y="680398"/>
                  </a:lnTo>
                  <a:lnTo>
                    <a:pt x="72558" y="676922"/>
                  </a:lnTo>
                  <a:lnTo>
                    <a:pt x="69083" y="673012"/>
                  </a:lnTo>
                  <a:lnTo>
                    <a:pt x="66476" y="668233"/>
                  </a:lnTo>
                  <a:lnTo>
                    <a:pt x="65607" y="665626"/>
                  </a:lnTo>
                  <a:lnTo>
                    <a:pt x="65172" y="663019"/>
                  </a:lnTo>
                  <a:lnTo>
                    <a:pt x="64738" y="660412"/>
                  </a:lnTo>
                  <a:lnTo>
                    <a:pt x="64738" y="657805"/>
                  </a:lnTo>
                  <a:lnTo>
                    <a:pt x="64738" y="205510"/>
                  </a:lnTo>
                  <a:lnTo>
                    <a:pt x="43448" y="205510"/>
                  </a:lnTo>
                  <a:lnTo>
                    <a:pt x="43448" y="371917"/>
                  </a:lnTo>
                  <a:lnTo>
                    <a:pt x="43014" y="376261"/>
                  </a:lnTo>
                  <a:lnTo>
                    <a:pt x="41710" y="380606"/>
                  </a:lnTo>
                  <a:lnTo>
                    <a:pt x="39538" y="384082"/>
                  </a:lnTo>
                  <a:lnTo>
                    <a:pt x="36931" y="387558"/>
                  </a:lnTo>
                  <a:lnTo>
                    <a:pt x="33455" y="390165"/>
                  </a:lnTo>
                  <a:lnTo>
                    <a:pt x="29979" y="391903"/>
                  </a:lnTo>
                  <a:lnTo>
                    <a:pt x="25634" y="393206"/>
                  </a:lnTo>
                  <a:lnTo>
                    <a:pt x="21290" y="393641"/>
                  </a:lnTo>
                  <a:lnTo>
                    <a:pt x="16945" y="393206"/>
                  </a:lnTo>
                  <a:lnTo>
                    <a:pt x="13034" y="391468"/>
                  </a:lnTo>
                  <a:lnTo>
                    <a:pt x="9559" y="389730"/>
                  </a:lnTo>
                  <a:lnTo>
                    <a:pt x="6083" y="386689"/>
                  </a:lnTo>
                  <a:lnTo>
                    <a:pt x="3476" y="383648"/>
                  </a:lnTo>
                  <a:lnTo>
                    <a:pt x="1738" y="379737"/>
                  </a:lnTo>
                  <a:lnTo>
                    <a:pt x="434" y="375392"/>
                  </a:lnTo>
                  <a:lnTo>
                    <a:pt x="0" y="371048"/>
                  </a:lnTo>
                  <a:lnTo>
                    <a:pt x="0" y="173359"/>
                  </a:lnTo>
                  <a:lnTo>
                    <a:pt x="434" y="167276"/>
                  </a:lnTo>
                  <a:lnTo>
                    <a:pt x="1303" y="162062"/>
                  </a:lnTo>
                  <a:lnTo>
                    <a:pt x="2607" y="156414"/>
                  </a:lnTo>
                  <a:lnTo>
                    <a:pt x="4345" y="151200"/>
                  </a:lnTo>
                  <a:lnTo>
                    <a:pt x="6952" y="146421"/>
                  </a:lnTo>
                  <a:lnTo>
                    <a:pt x="9559" y="141642"/>
                  </a:lnTo>
                  <a:lnTo>
                    <a:pt x="13034" y="137297"/>
                  </a:lnTo>
                  <a:lnTo>
                    <a:pt x="16510" y="133386"/>
                  </a:lnTo>
                  <a:lnTo>
                    <a:pt x="20855" y="129476"/>
                  </a:lnTo>
                  <a:lnTo>
                    <a:pt x="25200" y="126435"/>
                  </a:lnTo>
                  <a:lnTo>
                    <a:pt x="29545" y="123393"/>
                  </a:lnTo>
                  <a:lnTo>
                    <a:pt x="34759" y="121221"/>
                  </a:lnTo>
                  <a:lnTo>
                    <a:pt x="39972" y="119049"/>
                  </a:lnTo>
                  <a:lnTo>
                    <a:pt x="45186" y="117745"/>
                  </a:lnTo>
                  <a:close/>
                  <a:moveTo>
                    <a:pt x="127738" y="0"/>
                  </a:moveTo>
                  <a:lnTo>
                    <a:pt x="132952" y="0"/>
                  </a:lnTo>
                  <a:lnTo>
                    <a:pt x="138166" y="0"/>
                  </a:lnTo>
                  <a:lnTo>
                    <a:pt x="143380" y="869"/>
                  </a:lnTo>
                  <a:lnTo>
                    <a:pt x="148594" y="2173"/>
                  </a:lnTo>
                  <a:lnTo>
                    <a:pt x="153373" y="3910"/>
                  </a:lnTo>
                  <a:lnTo>
                    <a:pt x="158152" y="6517"/>
                  </a:lnTo>
                  <a:lnTo>
                    <a:pt x="162497" y="9124"/>
                  </a:lnTo>
                  <a:lnTo>
                    <a:pt x="166407" y="12166"/>
                  </a:lnTo>
                  <a:lnTo>
                    <a:pt x="170318" y="15207"/>
                  </a:lnTo>
                  <a:lnTo>
                    <a:pt x="173794" y="19117"/>
                  </a:lnTo>
                  <a:lnTo>
                    <a:pt x="176835" y="23028"/>
                  </a:lnTo>
                  <a:lnTo>
                    <a:pt x="179442" y="27372"/>
                  </a:lnTo>
                  <a:lnTo>
                    <a:pt x="181614" y="32152"/>
                  </a:lnTo>
                  <a:lnTo>
                    <a:pt x="183352" y="36931"/>
                  </a:lnTo>
                  <a:lnTo>
                    <a:pt x="184656" y="42145"/>
                  </a:lnTo>
                  <a:lnTo>
                    <a:pt x="185525" y="47359"/>
                  </a:lnTo>
                  <a:lnTo>
                    <a:pt x="185959" y="52572"/>
                  </a:lnTo>
                  <a:lnTo>
                    <a:pt x="185525" y="58221"/>
                  </a:lnTo>
                  <a:lnTo>
                    <a:pt x="184656" y="63434"/>
                  </a:lnTo>
                  <a:lnTo>
                    <a:pt x="183352" y="68648"/>
                  </a:lnTo>
                  <a:lnTo>
                    <a:pt x="181614" y="73427"/>
                  </a:lnTo>
                  <a:lnTo>
                    <a:pt x="179442" y="77772"/>
                  </a:lnTo>
                  <a:lnTo>
                    <a:pt x="176835" y="82117"/>
                  </a:lnTo>
                  <a:lnTo>
                    <a:pt x="173794" y="86462"/>
                  </a:lnTo>
                  <a:lnTo>
                    <a:pt x="170318" y="89938"/>
                  </a:lnTo>
                  <a:lnTo>
                    <a:pt x="166407" y="93414"/>
                  </a:lnTo>
                  <a:lnTo>
                    <a:pt x="162497" y="96455"/>
                  </a:lnTo>
                  <a:lnTo>
                    <a:pt x="158152" y="99062"/>
                  </a:lnTo>
                  <a:lnTo>
                    <a:pt x="153373" y="101234"/>
                  </a:lnTo>
                  <a:lnTo>
                    <a:pt x="148594" y="103407"/>
                  </a:lnTo>
                  <a:lnTo>
                    <a:pt x="143380" y="104710"/>
                  </a:lnTo>
                  <a:lnTo>
                    <a:pt x="138166" y="105145"/>
                  </a:lnTo>
                  <a:lnTo>
                    <a:pt x="132952" y="105579"/>
                  </a:lnTo>
                  <a:lnTo>
                    <a:pt x="127738" y="105145"/>
                  </a:lnTo>
                  <a:lnTo>
                    <a:pt x="122090" y="104710"/>
                  </a:lnTo>
                  <a:lnTo>
                    <a:pt x="117311" y="103407"/>
                  </a:lnTo>
                  <a:lnTo>
                    <a:pt x="112531" y="101234"/>
                  </a:lnTo>
                  <a:lnTo>
                    <a:pt x="107752" y="99062"/>
                  </a:lnTo>
                  <a:lnTo>
                    <a:pt x="103407" y="96455"/>
                  </a:lnTo>
                  <a:lnTo>
                    <a:pt x="99497" y="93414"/>
                  </a:lnTo>
                  <a:lnTo>
                    <a:pt x="95587" y="89938"/>
                  </a:lnTo>
                  <a:lnTo>
                    <a:pt x="92111" y="86462"/>
                  </a:lnTo>
                  <a:lnTo>
                    <a:pt x="89069" y="82117"/>
                  </a:lnTo>
                  <a:lnTo>
                    <a:pt x="86462" y="77772"/>
                  </a:lnTo>
                  <a:lnTo>
                    <a:pt x="84290" y="73427"/>
                  </a:lnTo>
                  <a:lnTo>
                    <a:pt x="82552" y="68648"/>
                  </a:lnTo>
                  <a:lnTo>
                    <a:pt x="81249" y="63434"/>
                  </a:lnTo>
                  <a:lnTo>
                    <a:pt x="80380" y="58221"/>
                  </a:lnTo>
                  <a:lnTo>
                    <a:pt x="79945" y="52572"/>
                  </a:lnTo>
                  <a:lnTo>
                    <a:pt x="80380" y="47359"/>
                  </a:lnTo>
                  <a:lnTo>
                    <a:pt x="81249" y="42145"/>
                  </a:lnTo>
                  <a:lnTo>
                    <a:pt x="82552" y="36931"/>
                  </a:lnTo>
                  <a:lnTo>
                    <a:pt x="84290" y="32152"/>
                  </a:lnTo>
                  <a:lnTo>
                    <a:pt x="86462" y="27372"/>
                  </a:lnTo>
                  <a:lnTo>
                    <a:pt x="89069" y="23028"/>
                  </a:lnTo>
                  <a:lnTo>
                    <a:pt x="92111" y="19117"/>
                  </a:lnTo>
                  <a:lnTo>
                    <a:pt x="95587" y="15207"/>
                  </a:lnTo>
                  <a:lnTo>
                    <a:pt x="99497" y="12166"/>
                  </a:lnTo>
                  <a:lnTo>
                    <a:pt x="103407" y="9124"/>
                  </a:lnTo>
                  <a:lnTo>
                    <a:pt x="107752" y="6517"/>
                  </a:lnTo>
                  <a:lnTo>
                    <a:pt x="112531" y="3910"/>
                  </a:lnTo>
                  <a:lnTo>
                    <a:pt x="117311" y="2173"/>
                  </a:lnTo>
                  <a:lnTo>
                    <a:pt x="122090" y="869"/>
                  </a:lnTo>
                  <a:close/>
                </a:path>
              </a:pathLst>
            </a:custGeom>
            <a:gradFill>
              <a:gsLst>
                <a:gs pos="100000">
                  <a:srgbClr val="2A96AA"/>
                </a:gs>
                <a:gs pos="1000">
                  <a:srgbClr val="13639C"/>
                </a:gs>
                <a:gs pos="53000">
                  <a:srgbClr val="2A96AA"/>
                </a:gs>
              </a:gsLst>
              <a:lin ang="27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noAutofit/>
            </a:bodyPr>
            <a:lstStyle/>
            <a:p>
              <a:endParaRPr lang="zh-CN" altLang="en-US" sz="2400" baseline="-25000">
                <a:solidFill>
                  <a:schemeClr val="accent2">
                    <a:lumMod val="20000"/>
                    <a:lumOff val="80000"/>
                  </a:schemeClr>
                </a:solidFill>
                <a:cs typeface="+mn-ea"/>
                <a:sym typeface="+mn-lt"/>
              </a:endParaRPr>
            </a:p>
          </p:txBody>
        </p:sp>
        <p:sp>
          <p:nvSpPr>
            <p:cNvPr id="8" name="任意多边形 7"/>
            <p:cNvSpPr/>
            <p:nvPr/>
          </p:nvSpPr>
          <p:spPr>
            <a:xfrm>
              <a:off x="1500996" y="2761706"/>
              <a:ext cx="652950" cy="806994"/>
            </a:xfrm>
            <a:custGeom>
              <a:avLst/>
              <a:gdLst>
                <a:gd name="connsiteX0" fmla="*/ 602447 w 652950"/>
                <a:gd name="connsiteY0" fmla="*/ 141 h 806994"/>
                <a:gd name="connsiteX1" fmla="*/ 650040 w 652950"/>
                <a:gd name="connsiteY1" fmla="*/ 36899 h 806994"/>
                <a:gd name="connsiteX2" fmla="*/ 616051 w 652950"/>
                <a:gd name="connsiteY2" fmla="*/ 105916 h 806994"/>
                <a:gd name="connsiteX3" fmla="*/ 463550 w 652950"/>
                <a:gd name="connsiteY3" fmla="*/ 157775 h 806994"/>
                <a:gd name="connsiteX4" fmla="*/ 422003 w 652950"/>
                <a:gd name="connsiteY4" fmla="*/ 155075 h 806994"/>
                <a:gd name="connsiteX5" fmla="*/ 410852 w 652950"/>
                <a:gd name="connsiteY5" fmla="*/ 146600 h 806994"/>
                <a:gd name="connsiteX6" fmla="*/ 406405 w 652950"/>
                <a:gd name="connsiteY6" fmla="*/ 148241 h 806994"/>
                <a:gd name="connsiteX7" fmla="*/ 181132 w 652950"/>
                <a:gd name="connsiteY7" fmla="*/ 467656 h 806994"/>
                <a:gd name="connsiteX8" fmla="*/ 179482 w 652950"/>
                <a:gd name="connsiteY8" fmla="*/ 518147 h 806994"/>
                <a:gd name="connsiteX9" fmla="*/ 205105 w 652950"/>
                <a:gd name="connsiteY9" fmla="*/ 523320 h 806994"/>
                <a:gd name="connsiteX10" fmla="*/ 295276 w 652950"/>
                <a:gd name="connsiteY10" fmla="*/ 659356 h 806994"/>
                <a:gd name="connsiteX11" fmla="*/ 147638 w 652950"/>
                <a:gd name="connsiteY11" fmla="*/ 806994 h 806994"/>
                <a:gd name="connsiteX12" fmla="*/ 0 w 652950"/>
                <a:gd name="connsiteY12" fmla="*/ 659356 h 806994"/>
                <a:gd name="connsiteX13" fmla="*/ 90171 w 652950"/>
                <a:gd name="connsiteY13" fmla="*/ 523320 h 806994"/>
                <a:gd name="connsiteX14" fmla="*/ 126308 w 652950"/>
                <a:gd name="connsiteY14" fmla="*/ 516025 h 806994"/>
                <a:gd name="connsiteX15" fmla="*/ 128079 w 652950"/>
                <a:gd name="connsiteY15" fmla="*/ 461832 h 806994"/>
                <a:gd name="connsiteX16" fmla="*/ 383121 w 652950"/>
                <a:gd name="connsiteY16" fmla="*/ 100210 h 806994"/>
                <a:gd name="connsiteX17" fmla="*/ 393379 w 652950"/>
                <a:gd name="connsiteY17" fmla="*/ 96425 h 806994"/>
                <a:gd name="connsiteX18" fmla="*/ 397234 w 652950"/>
                <a:gd name="connsiteY18" fmla="*/ 82239 h 806994"/>
                <a:gd name="connsiteX19" fmla="*/ 428523 w 652950"/>
                <a:gd name="connsiteY19" fmla="*/ 54770 h 806994"/>
                <a:gd name="connsiteX20" fmla="*/ 581023 w 652950"/>
                <a:gd name="connsiteY20" fmla="*/ 2911 h 806994"/>
                <a:gd name="connsiteX21" fmla="*/ 602447 w 652950"/>
                <a:gd name="connsiteY21" fmla="*/ 141 h 806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52950" h="806994">
                  <a:moveTo>
                    <a:pt x="602447" y="141"/>
                  </a:moveTo>
                  <a:cubicBezTo>
                    <a:pt x="623590" y="1673"/>
                    <a:pt x="642785" y="15566"/>
                    <a:pt x="650040" y="36899"/>
                  </a:cubicBezTo>
                  <a:cubicBezTo>
                    <a:pt x="659712" y="65343"/>
                    <a:pt x="644495" y="96243"/>
                    <a:pt x="616051" y="105916"/>
                  </a:cubicBezTo>
                  <a:lnTo>
                    <a:pt x="463550" y="157775"/>
                  </a:lnTo>
                  <a:cubicBezTo>
                    <a:pt x="449328" y="162611"/>
                    <a:pt x="434492" y="161225"/>
                    <a:pt x="422003" y="155075"/>
                  </a:cubicBezTo>
                  <a:lnTo>
                    <a:pt x="410852" y="146600"/>
                  </a:lnTo>
                  <a:lnTo>
                    <a:pt x="406405" y="148241"/>
                  </a:lnTo>
                  <a:cubicBezTo>
                    <a:pt x="283518" y="207880"/>
                    <a:pt x="196325" y="327691"/>
                    <a:pt x="181132" y="467656"/>
                  </a:cubicBezTo>
                  <a:lnTo>
                    <a:pt x="179482" y="518147"/>
                  </a:lnTo>
                  <a:lnTo>
                    <a:pt x="205105" y="523320"/>
                  </a:lnTo>
                  <a:cubicBezTo>
                    <a:pt x="258095" y="545733"/>
                    <a:pt x="295276" y="598203"/>
                    <a:pt x="295276" y="659356"/>
                  </a:cubicBezTo>
                  <a:cubicBezTo>
                    <a:pt x="295276" y="740894"/>
                    <a:pt x="229176" y="806994"/>
                    <a:pt x="147638" y="806994"/>
                  </a:cubicBezTo>
                  <a:cubicBezTo>
                    <a:pt x="66100" y="806994"/>
                    <a:pt x="0" y="740894"/>
                    <a:pt x="0" y="659356"/>
                  </a:cubicBezTo>
                  <a:cubicBezTo>
                    <a:pt x="0" y="598203"/>
                    <a:pt x="37181" y="545733"/>
                    <a:pt x="90171" y="523320"/>
                  </a:cubicBezTo>
                  <a:lnTo>
                    <a:pt x="126308" y="516025"/>
                  </a:lnTo>
                  <a:lnTo>
                    <a:pt x="128079" y="461832"/>
                  </a:lnTo>
                  <a:cubicBezTo>
                    <a:pt x="145280" y="303372"/>
                    <a:pt x="243994" y="167729"/>
                    <a:pt x="383121" y="100210"/>
                  </a:cubicBezTo>
                  <a:lnTo>
                    <a:pt x="393379" y="96425"/>
                  </a:lnTo>
                  <a:lnTo>
                    <a:pt x="397234" y="82239"/>
                  </a:lnTo>
                  <a:cubicBezTo>
                    <a:pt x="403385" y="69750"/>
                    <a:pt x="414300" y="59606"/>
                    <a:pt x="428523" y="54770"/>
                  </a:cubicBezTo>
                  <a:lnTo>
                    <a:pt x="581023" y="2911"/>
                  </a:lnTo>
                  <a:cubicBezTo>
                    <a:pt x="588134" y="492"/>
                    <a:pt x="595399" y="-371"/>
                    <a:pt x="602447" y="141"/>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8"/>
            <p:cNvSpPr/>
            <p:nvPr/>
          </p:nvSpPr>
          <p:spPr>
            <a:xfrm>
              <a:off x="1252538" y="3390901"/>
              <a:ext cx="2200275" cy="1476374"/>
            </a:xfrm>
            <a:custGeom>
              <a:avLst/>
              <a:gdLst>
                <a:gd name="connsiteX0" fmla="*/ 35719 w 2200275"/>
                <a:gd name="connsiteY0" fmla="*/ 0 h 1476374"/>
                <a:gd name="connsiteX1" fmla="*/ 2164556 w 2200275"/>
                <a:gd name="connsiteY1" fmla="*/ 0 h 1476374"/>
                <a:gd name="connsiteX2" fmla="*/ 2200275 w 2200275"/>
                <a:gd name="connsiteY2" fmla="*/ 35719 h 1476374"/>
                <a:gd name="connsiteX3" fmla="*/ 2164556 w 2200275"/>
                <a:gd name="connsiteY3" fmla="*/ 71438 h 1476374"/>
                <a:gd name="connsiteX4" fmla="*/ 2073964 w 2200275"/>
                <a:gd name="connsiteY4" fmla="*/ 71438 h 1476374"/>
                <a:gd name="connsiteX5" fmla="*/ 1924646 w 2200275"/>
                <a:gd name="connsiteY5" fmla="*/ 319087 h 1476374"/>
                <a:gd name="connsiteX6" fmla="*/ 1609725 w 2200275"/>
                <a:gd name="connsiteY6" fmla="*/ 319087 h 1476374"/>
                <a:gd name="connsiteX7" fmla="*/ 1609725 w 2200275"/>
                <a:gd name="connsiteY7" fmla="*/ 1288256 h 1476374"/>
                <a:gd name="connsiteX8" fmla="*/ 1872853 w 2200275"/>
                <a:gd name="connsiteY8" fmla="*/ 1288256 h 1476374"/>
                <a:gd name="connsiteX9" fmla="*/ 1966912 w 2200275"/>
                <a:gd name="connsiteY9" fmla="*/ 1382315 h 1476374"/>
                <a:gd name="connsiteX10" fmla="*/ 1872853 w 2200275"/>
                <a:gd name="connsiteY10" fmla="*/ 1476374 h 1476374"/>
                <a:gd name="connsiteX11" fmla="*/ 327421 w 2200275"/>
                <a:gd name="connsiteY11" fmla="*/ 1476374 h 1476374"/>
                <a:gd name="connsiteX12" fmla="*/ 233362 w 2200275"/>
                <a:gd name="connsiteY12" fmla="*/ 1382315 h 1476374"/>
                <a:gd name="connsiteX13" fmla="*/ 327421 w 2200275"/>
                <a:gd name="connsiteY13" fmla="*/ 1288256 h 1476374"/>
                <a:gd name="connsiteX14" fmla="*/ 590550 w 2200275"/>
                <a:gd name="connsiteY14" fmla="*/ 1288256 h 1476374"/>
                <a:gd name="connsiteX15" fmla="*/ 590550 w 2200275"/>
                <a:gd name="connsiteY15" fmla="*/ 319087 h 1476374"/>
                <a:gd name="connsiteX16" fmla="*/ 275630 w 2200275"/>
                <a:gd name="connsiteY16" fmla="*/ 319087 h 1476374"/>
                <a:gd name="connsiteX17" fmla="*/ 126312 w 2200275"/>
                <a:gd name="connsiteY17" fmla="*/ 71438 h 1476374"/>
                <a:gd name="connsiteX18" fmla="*/ 35719 w 2200275"/>
                <a:gd name="connsiteY18" fmla="*/ 71438 h 1476374"/>
                <a:gd name="connsiteX19" fmla="*/ 0 w 2200275"/>
                <a:gd name="connsiteY19" fmla="*/ 35719 h 1476374"/>
                <a:gd name="connsiteX20" fmla="*/ 35719 w 2200275"/>
                <a:gd name="connsiteY20" fmla="*/ 0 h 1476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00275" h="1476374">
                  <a:moveTo>
                    <a:pt x="35719" y="0"/>
                  </a:moveTo>
                  <a:lnTo>
                    <a:pt x="2164556" y="0"/>
                  </a:lnTo>
                  <a:cubicBezTo>
                    <a:pt x="2184283" y="0"/>
                    <a:pt x="2200275" y="15992"/>
                    <a:pt x="2200275" y="35719"/>
                  </a:cubicBezTo>
                  <a:cubicBezTo>
                    <a:pt x="2200275" y="55446"/>
                    <a:pt x="2184283" y="71438"/>
                    <a:pt x="2164556" y="71438"/>
                  </a:cubicBezTo>
                  <a:lnTo>
                    <a:pt x="2073964" y="71438"/>
                  </a:lnTo>
                  <a:lnTo>
                    <a:pt x="1924646" y="319087"/>
                  </a:lnTo>
                  <a:lnTo>
                    <a:pt x="1609725" y="319087"/>
                  </a:lnTo>
                  <a:lnTo>
                    <a:pt x="1609725" y="1288256"/>
                  </a:lnTo>
                  <a:lnTo>
                    <a:pt x="1872853" y="1288256"/>
                  </a:lnTo>
                  <a:cubicBezTo>
                    <a:pt x="1924800" y="1288256"/>
                    <a:pt x="1966912" y="1330368"/>
                    <a:pt x="1966912" y="1382315"/>
                  </a:cubicBezTo>
                  <a:cubicBezTo>
                    <a:pt x="1966912" y="1434262"/>
                    <a:pt x="1924800" y="1476374"/>
                    <a:pt x="1872853" y="1476374"/>
                  </a:cubicBezTo>
                  <a:lnTo>
                    <a:pt x="327421" y="1476374"/>
                  </a:lnTo>
                  <a:cubicBezTo>
                    <a:pt x="275474" y="1476374"/>
                    <a:pt x="233362" y="1434262"/>
                    <a:pt x="233362" y="1382315"/>
                  </a:cubicBezTo>
                  <a:cubicBezTo>
                    <a:pt x="233362" y="1330368"/>
                    <a:pt x="275474" y="1288256"/>
                    <a:pt x="327421" y="1288256"/>
                  </a:cubicBezTo>
                  <a:lnTo>
                    <a:pt x="590550" y="1288256"/>
                  </a:lnTo>
                  <a:lnTo>
                    <a:pt x="590550" y="319087"/>
                  </a:lnTo>
                  <a:lnTo>
                    <a:pt x="275630" y="319087"/>
                  </a:lnTo>
                  <a:lnTo>
                    <a:pt x="126312" y="71438"/>
                  </a:lnTo>
                  <a:lnTo>
                    <a:pt x="35719" y="71438"/>
                  </a:lnTo>
                  <a:cubicBezTo>
                    <a:pt x="15992" y="71438"/>
                    <a:pt x="0" y="55446"/>
                    <a:pt x="0" y="35719"/>
                  </a:cubicBezTo>
                  <a:cubicBezTo>
                    <a:pt x="0" y="15992"/>
                    <a:pt x="15992" y="0"/>
                    <a:pt x="35719"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12"/>
          <p:cNvGrpSpPr/>
          <p:nvPr/>
        </p:nvGrpSpPr>
        <p:grpSpPr>
          <a:xfrm>
            <a:off x="4289022" y="1861430"/>
            <a:ext cx="3890963" cy="451485"/>
            <a:chOff x="4147184" y="2758440"/>
            <a:chExt cx="3890963" cy="451485"/>
          </a:xfrm>
          <a:gradFill>
            <a:gsLst>
              <a:gs pos="100000">
                <a:srgbClr val="2A96AA"/>
              </a:gs>
              <a:gs pos="1000">
                <a:srgbClr val="13639C"/>
              </a:gs>
              <a:gs pos="53000">
                <a:srgbClr val="2A96AA"/>
              </a:gs>
            </a:gsLst>
            <a:lin ang="2700000" scaled="0"/>
          </a:gradFill>
        </p:grpSpPr>
        <p:sp>
          <p:nvSpPr>
            <p:cNvPr id="14" name="任意多边形 13"/>
            <p:cNvSpPr/>
            <p:nvPr/>
          </p:nvSpPr>
          <p:spPr>
            <a:xfrm>
              <a:off x="6813420"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14"/>
            <p:cNvSpPr/>
            <p:nvPr/>
          </p:nvSpPr>
          <p:spPr>
            <a:xfrm>
              <a:off x="7479981"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任意多边形 17"/>
            <p:cNvSpPr/>
            <p:nvPr/>
          </p:nvSpPr>
          <p:spPr>
            <a:xfrm>
              <a:off x="5480302"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18"/>
            <p:cNvSpPr/>
            <p:nvPr/>
          </p:nvSpPr>
          <p:spPr>
            <a:xfrm>
              <a:off x="6146861"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a:off x="4147184"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任意多边形 20"/>
            <p:cNvSpPr/>
            <p:nvPr/>
          </p:nvSpPr>
          <p:spPr>
            <a:xfrm>
              <a:off x="4813743"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7" name="组合 26"/>
          <p:cNvGrpSpPr/>
          <p:nvPr/>
        </p:nvGrpSpPr>
        <p:grpSpPr>
          <a:xfrm>
            <a:off x="4289022" y="2493573"/>
            <a:ext cx="3890963" cy="451485"/>
            <a:chOff x="4147184" y="2758440"/>
            <a:chExt cx="3890963" cy="451485"/>
          </a:xfrm>
          <a:gradFill>
            <a:gsLst>
              <a:gs pos="100000">
                <a:srgbClr val="2A96AA"/>
              </a:gs>
              <a:gs pos="1000">
                <a:srgbClr val="13639C"/>
              </a:gs>
              <a:gs pos="53000">
                <a:srgbClr val="2A96AA"/>
              </a:gs>
            </a:gsLst>
            <a:lin ang="2700000" scaled="0"/>
          </a:gradFill>
        </p:grpSpPr>
        <p:sp>
          <p:nvSpPr>
            <p:cNvPr id="28" name="任意多边形 27"/>
            <p:cNvSpPr/>
            <p:nvPr/>
          </p:nvSpPr>
          <p:spPr>
            <a:xfrm>
              <a:off x="6813420"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任意多边形 28"/>
            <p:cNvSpPr/>
            <p:nvPr/>
          </p:nvSpPr>
          <p:spPr>
            <a:xfrm>
              <a:off x="7479981"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任意多边形 29"/>
            <p:cNvSpPr/>
            <p:nvPr/>
          </p:nvSpPr>
          <p:spPr>
            <a:xfrm>
              <a:off x="5480302"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任意多边形 30"/>
            <p:cNvSpPr/>
            <p:nvPr/>
          </p:nvSpPr>
          <p:spPr>
            <a:xfrm>
              <a:off x="6146861"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任意多边形 31"/>
            <p:cNvSpPr/>
            <p:nvPr/>
          </p:nvSpPr>
          <p:spPr>
            <a:xfrm>
              <a:off x="4147184"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任意多边形 32"/>
            <p:cNvSpPr/>
            <p:nvPr/>
          </p:nvSpPr>
          <p:spPr>
            <a:xfrm>
              <a:off x="4813743"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4" name="组合 33"/>
          <p:cNvGrpSpPr/>
          <p:nvPr/>
        </p:nvGrpSpPr>
        <p:grpSpPr>
          <a:xfrm>
            <a:off x="4289022" y="3182865"/>
            <a:ext cx="3890963" cy="451485"/>
            <a:chOff x="4147184" y="2758440"/>
            <a:chExt cx="3890963" cy="451485"/>
          </a:xfrm>
          <a:solidFill>
            <a:srgbClr val="38D8F8"/>
          </a:solidFill>
        </p:grpSpPr>
        <p:sp>
          <p:nvSpPr>
            <p:cNvPr id="35" name="任意多边形 34"/>
            <p:cNvSpPr/>
            <p:nvPr/>
          </p:nvSpPr>
          <p:spPr>
            <a:xfrm>
              <a:off x="6813420"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任意多边形 35"/>
            <p:cNvSpPr/>
            <p:nvPr/>
          </p:nvSpPr>
          <p:spPr>
            <a:xfrm>
              <a:off x="7479981"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任意多边形 36"/>
            <p:cNvSpPr/>
            <p:nvPr/>
          </p:nvSpPr>
          <p:spPr>
            <a:xfrm>
              <a:off x="5480302"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任意多边形 48"/>
            <p:cNvSpPr/>
            <p:nvPr/>
          </p:nvSpPr>
          <p:spPr>
            <a:xfrm>
              <a:off x="6146861"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任意多边形 49"/>
            <p:cNvSpPr/>
            <p:nvPr/>
          </p:nvSpPr>
          <p:spPr>
            <a:xfrm>
              <a:off x="4147184"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任意多边形 50"/>
            <p:cNvSpPr/>
            <p:nvPr/>
          </p:nvSpPr>
          <p:spPr>
            <a:xfrm>
              <a:off x="4813743" y="2758440"/>
              <a:ext cx="558166" cy="451485"/>
            </a:xfrm>
            <a:custGeom>
              <a:avLst/>
              <a:gdLst>
                <a:gd name="connsiteX0" fmla="*/ 179494 w 558166"/>
                <a:gd name="connsiteY0" fmla="*/ 276417 h 451485"/>
                <a:gd name="connsiteX1" fmla="*/ 252378 w 558166"/>
                <a:gd name="connsiteY1" fmla="*/ 402080 h 451485"/>
                <a:gd name="connsiteX2" fmla="*/ 261184 w 558166"/>
                <a:gd name="connsiteY2" fmla="*/ 329340 h 451485"/>
                <a:gd name="connsiteX3" fmla="*/ 238477 w 558166"/>
                <a:gd name="connsiteY3" fmla="*/ 306633 h 451485"/>
                <a:gd name="connsiteX4" fmla="*/ 319691 w 558166"/>
                <a:gd name="connsiteY4" fmla="*/ 306633 h 451485"/>
                <a:gd name="connsiteX5" fmla="*/ 296984 w 558166"/>
                <a:gd name="connsiteY5" fmla="*/ 329340 h 451485"/>
                <a:gd name="connsiteX6" fmla="*/ 305789 w 558166"/>
                <a:gd name="connsiteY6" fmla="*/ 402078 h 451485"/>
                <a:gd name="connsiteX7" fmla="*/ 378673 w 558166"/>
                <a:gd name="connsiteY7" fmla="*/ 276417 h 451485"/>
                <a:gd name="connsiteX8" fmla="*/ 387715 w 558166"/>
                <a:gd name="connsiteY8" fmla="*/ 278271 h 451485"/>
                <a:gd name="connsiteX9" fmla="*/ 558166 w 558166"/>
                <a:gd name="connsiteY9" fmla="*/ 448124 h 451485"/>
                <a:gd name="connsiteX10" fmla="*/ 558166 w 558166"/>
                <a:gd name="connsiteY10" fmla="*/ 451485 h 451485"/>
                <a:gd name="connsiteX11" fmla="*/ 0 w 558166"/>
                <a:gd name="connsiteY11" fmla="*/ 451485 h 451485"/>
                <a:gd name="connsiteX12" fmla="*/ 0 w 558166"/>
                <a:gd name="connsiteY12" fmla="*/ 448124 h 451485"/>
                <a:gd name="connsiteX13" fmla="*/ 170451 w 558166"/>
                <a:gd name="connsiteY13" fmla="*/ 278271 h 451485"/>
                <a:gd name="connsiteX14" fmla="*/ 279084 w 558166"/>
                <a:gd name="connsiteY14" fmla="*/ 0 h 451485"/>
                <a:gd name="connsiteX15" fmla="*/ 408624 w 558166"/>
                <a:gd name="connsiteY15" fmla="*/ 129540 h 451485"/>
                <a:gd name="connsiteX16" fmla="*/ 279084 w 558166"/>
                <a:gd name="connsiteY16" fmla="*/ 259080 h 451485"/>
                <a:gd name="connsiteX17" fmla="*/ 149544 w 558166"/>
                <a:gd name="connsiteY17" fmla="*/ 129540 h 451485"/>
                <a:gd name="connsiteX18" fmla="*/ 279084 w 558166"/>
                <a:gd name="connsiteY18" fmla="*/ 0 h 451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8166" h="451485">
                  <a:moveTo>
                    <a:pt x="179494" y="276417"/>
                  </a:moveTo>
                  <a:lnTo>
                    <a:pt x="252378" y="402080"/>
                  </a:lnTo>
                  <a:lnTo>
                    <a:pt x="261184" y="329340"/>
                  </a:lnTo>
                  <a:lnTo>
                    <a:pt x="238477" y="306633"/>
                  </a:lnTo>
                  <a:lnTo>
                    <a:pt x="319691" y="306633"/>
                  </a:lnTo>
                  <a:lnTo>
                    <a:pt x="296984" y="329340"/>
                  </a:lnTo>
                  <a:lnTo>
                    <a:pt x="305789" y="402078"/>
                  </a:lnTo>
                  <a:lnTo>
                    <a:pt x="378673" y="276417"/>
                  </a:lnTo>
                  <a:lnTo>
                    <a:pt x="387715" y="278271"/>
                  </a:lnTo>
                  <a:cubicBezTo>
                    <a:pt x="487882" y="306255"/>
                    <a:pt x="558166" y="371768"/>
                    <a:pt x="558166" y="448124"/>
                  </a:cubicBezTo>
                  <a:lnTo>
                    <a:pt x="558166" y="451485"/>
                  </a:lnTo>
                  <a:lnTo>
                    <a:pt x="0" y="451485"/>
                  </a:lnTo>
                  <a:lnTo>
                    <a:pt x="0" y="448124"/>
                  </a:lnTo>
                  <a:cubicBezTo>
                    <a:pt x="0" y="371768"/>
                    <a:pt x="70285" y="306255"/>
                    <a:pt x="170451" y="278271"/>
                  </a:cubicBezTo>
                  <a:close/>
                  <a:moveTo>
                    <a:pt x="279084" y="0"/>
                  </a:moveTo>
                  <a:cubicBezTo>
                    <a:pt x="350627" y="0"/>
                    <a:pt x="408624" y="57997"/>
                    <a:pt x="408624" y="129540"/>
                  </a:cubicBezTo>
                  <a:cubicBezTo>
                    <a:pt x="408624" y="201083"/>
                    <a:pt x="350627" y="259080"/>
                    <a:pt x="279084" y="259080"/>
                  </a:cubicBezTo>
                  <a:cubicBezTo>
                    <a:pt x="207541" y="259080"/>
                    <a:pt x="149544" y="201083"/>
                    <a:pt x="149544" y="129540"/>
                  </a:cubicBezTo>
                  <a:cubicBezTo>
                    <a:pt x="149544" y="57997"/>
                    <a:pt x="207541" y="0"/>
                    <a:pt x="279084" y="0"/>
                  </a:cubicBezTo>
                  <a:close/>
                </a:path>
              </a:pathLst>
            </a:cu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7" name="组合 66"/>
          <p:cNvGrpSpPr/>
          <p:nvPr/>
        </p:nvGrpSpPr>
        <p:grpSpPr>
          <a:xfrm>
            <a:off x="8675131" y="2020557"/>
            <a:ext cx="2750657" cy="1580139"/>
            <a:chOff x="8726566" y="2498467"/>
            <a:chExt cx="2750657" cy="1580139"/>
          </a:xfrm>
        </p:grpSpPr>
        <p:sp>
          <p:nvSpPr>
            <p:cNvPr id="68" name="矩形 67"/>
            <p:cNvSpPr/>
            <p:nvPr/>
          </p:nvSpPr>
          <p:spPr>
            <a:xfrm>
              <a:off x="8726566" y="2971801"/>
              <a:ext cx="2750657" cy="1106805"/>
            </a:xfrm>
            <a:prstGeom prst="rect">
              <a:avLst/>
            </a:prstGeom>
          </p:spPr>
          <p:txBody>
            <a:bodyPr wrap="square">
              <a:spAutoFit/>
            </a:bodyPr>
            <a:lstStyle/>
            <a:p>
              <a:pPr>
                <a:lnSpc>
                  <a:spcPct val="150000"/>
                </a:lnSpc>
                <a:buClr>
                  <a:schemeClr val="accent2"/>
                </a:buClr>
              </a:pPr>
              <a:endParaRPr lang="en-US" altLang="zh-CN" sz="1400" dirty="0">
                <a:solidFill>
                  <a:schemeClr val="tx1">
                    <a:lumMod val="75000"/>
                    <a:lumOff val="25000"/>
                  </a:schemeClr>
                </a:solidFill>
                <a:cs typeface="+mn-ea"/>
                <a:sym typeface="+mn-lt"/>
              </a:endParaRPr>
            </a:p>
            <a:p>
              <a:pPr algn="just">
                <a:lnSpc>
                  <a:spcPct val="150000"/>
                </a:lnSpc>
                <a:spcAft>
                  <a:spcPts val="600"/>
                </a:spcAft>
              </a:pPr>
              <a:r>
                <a:rPr lang="zh-CN" altLang="en-US" sz="1000" dirty="0">
                  <a:solidFill>
                    <a:schemeClr val="tx1">
                      <a:lumMod val="75000"/>
                      <a:lumOff val="25000"/>
                    </a:schemeClr>
                  </a:solidFill>
                  <a:cs typeface="+mn-ea"/>
                  <a:sym typeface="+mn-lt"/>
                </a:rPr>
                <a:t>单击输入标题内容，单击输入标题内容，单击输入标题内容，单击输入标题内容，单击输入标题内容</a:t>
              </a:r>
            </a:p>
          </p:txBody>
        </p:sp>
        <p:sp>
          <p:nvSpPr>
            <p:cNvPr id="69" name="矩形 68"/>
            <p:cNvSpPr/>
            <p:nvPr/>
          </p:nvSpPr>
          <p:spPr>
            <a:xfrm>
              <a:off x="8726566" y="2498467"/>
              <a:ext cx="1138453" cy="769441"/>
            </a:xfrm>
            <a:prstGeom prst="rect">
              <a:avLst/>
            </a:prstGeom>
          </p:spPr>
          <p:txBody>
            <a:bodyPr wrap="none">
              <a:spAutoFit/>
            </a:bodyPr>
            <a:lstStyle/>
            <a:p>
              <a:r>
                <a:rPr lang="en-US" altLang="zh-CN" sz="4400" dirty="0">
                  <a:solidFill>
                    <a:schemeClr val="tx1">
                      <a:lumMod val="65000"/>
                      <a:lumOff val="35000"/>
                    </a:schemeClr>
                  </a:solidFill>
                  <a:cs typeface="+mn-ea"/>
                  <a:sym typeface="+mn-lt"/>
                </a:rPr>
                <a:t>75</a:t>
              </a:r>
              <a:r>
                <a:rPr lang="en-US" altLang="zh-CN" sz="2800" dirty="0">
                  <a:solidFill>
                    <a:schemeClr val="tx1">
                      <a:lumMod val="65000"/>
                      <a:lumOff val="35000"/>
                    </a:schemeClr>
                  </a:solidFill>
                  <a:cs typeface="+mn-ea"/>
                  <a:sym typeface="+mn-lt"/>
                </a:rPr>
                <a:t>%</a:t>
              </a:r>
            </a:p>
          </p:txBody>
        </p:sp>
      </p:grpSp>
      <p:sp>
        <p:nvSpPr>
          <p:cNvPr id="70" name="矩形 69"/>
          <p:cNvSpPr/>
          <p:nvPr/>
        </p:nvSpPr>
        <p:spPr>
          <a:xfrm>
            <a:off x="4143364" y="4386063"/>
            <a:ext cx="7282424" cy="1491615"/>
          </a:xfrm>
          <a:prstGeom prst="rect">
            <a:avLst/>
          </a:prstGeom>
        </p:spPr>
        <p:txBody>
          <a:bodyPr wrap="square" anchor="t">
            <a:spAutoFit/>
          </a:bodyPr>
          <a:lstStyle/>
          <a:p>
            <a:pPr>
              <a:lnSpc>
                <a:spcPct val="150000"/>
              </a:lnSpc>
              <a:spcAft>
                <a:spcPts val="600"/>
              </a:spcAft>
              <a:buClr>
                <a:schemeClr val="accent2"/>
              </a:buClr>
            </a:pPr>
            <a:r>
              <a:rPr lang="zh-CN" altLang="en-US" sz="2400" dirty="0">
                <a:solidFill>
                  <a:schemeClr val="tx1">
                    <a:lumMod val="75000"/>
                    <a:lumOff val="25000"/>
                  </a:schemeClr>
                </a:solidFill>
                <a:cs typeface="+mn-ea"/>
                <a:sym typeface="+mn-lt"/>
              </a:rPr>
              <a:t>关键字</a:t>
            </a:r>
            <a:endParaRPr lang="en-US" altLang="zh-CN" sz="2400" dirty="0">
              <a:solidFill>
                <a:schemeClr val="tx1">
                  <a:lumMod val="75000"/>
                  <a:lumOff val="25000"/>
                </a:schemeClr>
              </a:solidFill>
              <a:cs typeface="+mn-ea"/>
              <a:sym typeface="+mn-lt"/>
            </a:endParaRPr>
          </a:p>
          <a:p>
            <a:pPr algn="just">
              <a:lnSpc>
                <a:spcPct val="150000"/>
              </a:lnSpc>
              <a:spcAft>
                <a:spcPts val="600"/>
              </a:spcAft>
            </a:pPr>
            <a:r>
              <a:rPr lang="zh-CN" altLang="en-US" sz="1000" dirty="0">
                <a:solidFill>
                  <a:schemeClr val="tx1">
                    <a:lumMod val="75000"/>
                    <a:lumOff val="25000"/>
                  </a:schemeClr>
                </a:solidFill>
                <a:cs typeface="+mn-ea"/>
                <a:sym typeface="+mn-lt"/>
              </a:rPr>
              <a:t>单击输入标题内容，单击输入标题内容，单击输入标题内容，单击输入标题内容，单击输入标题内容单击输入标题内容，单击输入标题内容，单击输入标题内容，单击输入标题内容，单击输入标题内容</a:t>
            </a:r>
            <a:endParaRPr lang="en-US" altLang="zh-CN" sz="1000" dirty="0">
              <a:solidFill>
                <a:schemeClr val="tx1">
                  <a:lumMod val="75000"/>
                  <a:lumOff val="25000"/>
                </a:schemeClr>
              </a:solidFill>
              <a:cs typeface="+mn-ea"/>
              <a:sym typeface="+mn-lt"/>
            </a:endParaRPr>
          </a:p>
          <a:p>
            <a:pPr algn="just">
              <a:lnSpc>
                <a:spcPct val="150000"/>
              </a:lnSpc>
              <a:spcAft>
                <a:spcPts val="600"/>
              </a:spcAft>
            </a:pPr>
            <a:endParaRPr lang="en-US" altLang="zh-CN" sz="1000" dirty="0">
              <a:solidFill>
                <a:schemeClr val="tx1">
                  <a:lumMod val="75000"/>
                  <a:lumOff val="25000"/>
                </a:schemeClr>
              </a:solidFill>
              <a:cs typeface="+mn-ea"/>
              <a:sym typeface="+mn-lt"/>
            </a:endParaRPr>
          </a:p>
        </p:txBody>
      </p:sp>
      <p:cxnSp>
        <p:nvCxnSpPr>
          <p:cNvPr id="71" name="直接连接符 70"/>
          <p:cNvCxnSpPr/>
          <p:nvPr/>
        </p:nvCxnSpPr>
        <p:spPr>
          <a:xfrm>
            <a:off x="5357405" y="4045650"/>
            <a:ext cx="485434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783590" y="761365"/>
            <a:ext cx="2469515" cy="429895"/>
            <a:chOff x="1136" y="1137"/>
            <a:chExt cx="3889" cy="677"/>
          </a:xfrm>
        </p:grpSpPr>
        <p:grpSp>
          <p:nvGrpSpPr>
            <p:cNvPr id="3" name="组合 2"/>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5" name="矩形 4"/>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6" name="矩形 5"/>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0" name="矩形 9"/>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11" name="文本框 10"/>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37"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900" decel="100000" fill="hold"/>
                                        <p:tgtEl>
                                          <p:spTgt spid="1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37" presetClass="entr" presetSubtype="0" fill="hold"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1000"/>
                                        <p:tgtEl>
                                          <p:spTgt spid="27"/>
                                        </p:tgtEl>
                                      </p:cBhvr>
                                    </p:animEffect>
                                    <p:anim calcmode="lin" valueType="num">
                                      <p:cBhvr>
                                        <p:cTn id="21" dur="1000" fill="hold"/>
                                        <p:tgtEl>
                                          <p:spTgt spid="27"/>
                                        </p:tgtEl>
                                        <p:attrNameLst>
                                          <p:attrName>ppt_x</p:attrName>
                                        </p:attrNameLst>
                                      </p:cBhvr>
                                      <p:tavLst>
                                        <p:tav tm="0">
                                          <p:val>
                                            <p:strVal val="#ppt_x"/>
                                          </p:val>
                                        </p:tav>
                                        <p:tav tm="100000">
                                          <p:val>
                                            <p:strVal val="#ppt_x"/>
                                          </p:val>
                                        </p:tav>
                                      </p:tavLst>
                                    </p:anim>
                                    <p:anim calcmode="lin" valueType="num">
                                      <p:cBhvr>
                                        <p:cTn id="22" dur="900" decel="100000" fill="hold"/>
                                        <p:tgtEl>
                                          <p:spTgt spid="27"/>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4" fill="hold">
                            <p:stCondLst>
                              <p:cond delay="2500"/>
                            </p:stCondLst>
                            <p:childTnLst>
                              <p:par>
                                <p:cTn id="25" presetID="37" presetClass="entr" presetSubtype="0"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1000"/>
                                        <p:tgtEl>
                                          <p:spTgt spid="34"/>
                                        </p:tgtEl>
                                      </p:cBhvr>
                                    </p:animEffect>
                                    <p:anim calcmode="lin" valueType="num">
                                      <p:cBhvr>
                                        <p:cTn id="28" dur="1000" fill="hold"/>
                                        <p:tgtEl>
                                          <p:spTgt spid="34"/>
                                        </p:tgtEl>
                                        <p:attrNameLst>
                                          <p:attrName>ppt_x</p:attrName>
                                        </p:attrNameLst>
                                      </p:cBhvr>
                                      <p:tavLst>
                                        <p:tav tm="0">
                                          <p:val>
                                            <p:strVal val="#ppt_x"/>
                                          </p:val>
                                        </p:tav>
                                        <p:tav tm="100000">
                                          <p:val>
                                            <p:strVal val="#ppt_x"/>
                                          </p:val>
                                        </p:tav>
                                      </p:tavLst>
                                    </p:anim>
                                    <p:anim calcmode="lin" valueType="num">
                                      <p:cBhvr>
                                        <p:cTn id="29" dur="900" decel="100000" fill="hold"/>
                                        <p:tgtEl>
                                          <p:spTgt spid="34"/>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par>
                          <p:cTn id="31" fill="hold">
                            <p:stCondLst>
                              <p:cond delay="3500"/>
                            </p:stCondLst>
                            <p:childTnLst>
                              <p:par>
                                <p:cTn id="32" presetID="2" presetClass="entr" presetSubtype="2" fill="hold" nodeType="after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1+#ppt_w/2"/>
                                          </p:val>
                                        </p:tav>
                                        <p:tav tm="100000">
                                          <p:val>
                                            <p:strVal val="#ppt_x"/>
                                          </p:val>
                                        </p:tav>
                                      </p:tavLst>
                                    </p:anim>
                                    <p:anim calcmode="lin" valueType="num">
                                      <p:cBhvr additive="base">
                                        <p:cTn id="35" dur="500" fill="hold"/>
                                        <p:tgtEl>
                                          <p:spTgt spid="67"/>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16" presetClass="entr" presetSubtype="37" fill="hold" nodeType="afterEffect">
                                  <p:stCondLst>
                                    <p:cond delay="0"/>
                                  </p:stCondLst>
                                  <p:childTnLst>
                                    <p:set>
                                      <p:cBhvr>
                                        <p:cTn id="38" dur="1" fill="hold">
                                          <p:stCondLst>
                                            <p:cond delay="0"/>
                                          </p:stCondLst>
                                        </p:cTn>
                                        <p:tgtEl>
                                          <p:spTgt spid="71"/>
                                        </p:tgtEl>
                                        <p:attrNameLst>
                                          <p:attrName>style.visibility</p:attrName>
                                        </p:attrNameLst>
                                      </p:cBhvr>
                                      <p:to>
                                        <p:strVal val="visible"/>
                                      </p:to>
                                    </p:set>
                                    <p:animEffect transition="in" filter="barn(outVertical)">
                                      <p:cBhvr>
                                        <p:cTn id="39" dur="500"/>
                                        <p:tgtEl>
                                          <p:spTgt spid="7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fade">
                                      <p:cBhvr>
                                        <p:cTn id="43"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descr="C:\Users\HUDEYU\Desktop\网站图片\摄图网_500704637.jpg摄图网_50070463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99770" y="605790"/>
            <a:ext cx="10779125" cy="5645785"/>
          </a:xfrm>
          <a:prstGeom prst="rect">
            <a:avLst/>
          </a:prstGeom>
        </p:spPr>
      </p:pic>
      <p:sp>
        <p:nvSpPr>
          <p:cNvPr id="2" name="矩形 1"/>
          <p:cNvSpPr/>
          <p:nvPr/>
        </p:nvSpPr>
        <p:spPr>
          <a:xfrm>
            <a:off x="699770" y="626745"/>
            <a:ext cx="10793095" cy="5624830"/>
          </a:xfrm>
          <a:prstGeom prst="rect">
            <a:avLst/>
          </a:prstGeom>
          <a:gradFill>
            <a:gsLst>
              <a:gs pos="100000">
                <a:srgbClr val="2A96AA">
                  <a:alpha val="87000"/>
                </a:srgbClr>
              </a:gs>
              <a:gs pos="1000">
                <a:srgbClr val="13639C">
                  <a:alpha val="88000"/>
                </a:srgbClr>
              </a:gs>
              <a:gs pos="53000">
                <a:srgbClr val="2A96AA">
                  <a:alpha val="78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7" name="îṧ1îḍé"/>
          <p:cNvGrpSpPr/>
          <p:nvPr/>
        </p:nvGrpSpPr>
        <p:grpSpPr>
          <a:xfrm>
            <a:off x="1770876" y="2450618"/>
            <a:ext cx="2358637" cy="2096555"/>
            <a:chOff x="660400" y="1862045"/>
            <a:chExt cx="3982872" cy="3540310"/>
          </a:xfrm>
        </p:grpSpPr>
        <p:sp>
          <p:nvSpPr>
            <p:cNvPr id="11" name="íSľíḋe"/>
            <p:cNvSpPr/>
            <p:nvPr/>
          </p:nvSpPr>
          <p:spPr bwMode="auto">
            <a:xfrm>
              <a:off x="660400" y="1862045"/>
              <a:ext cx="1127837" cy="3540310"/>
            </a:xfrm>
            <a:custGeom>
              <a:avLst/>
              <a:gdLst>
                <a:gd name="T0" fmla="*/ 40 w 334"/>
                <a:gd name="T1" fmla="*/ 541 h 1083"/>
                <a:gd name="T2" fmla="*/ 334 w 334"/>
                <a:gd name="T3" fmla="*/ 45 h 1083"/>
                <a:gd name="T4" fmla="*/ 334 w 334"/>
                <a:gd name="T5" fmla="*/ 0 h 1083"/>
                <a:gd name="T6" fmla="*/ 0 w 334"/>
                <a:gd name="T7" fmla="*/ 541 h 1083"/>
                <a:gd name="T8" fmla="*/ 334 w 334"/>
                <a:gd name="T9" fmla="*/ 1083 h 1083"/>
                <a:gd name="T10" fmla="*/ 334 w 334"/>
                <a:gd name="T11" fmla="*/ 1038 h 1083"/>
                <a:gd name="T12" fmla="*/ 40 w 334"/>
                <a:gd name="T13" fmla="*/ 541 h 1083"/>
              </a:gdLst>
              <a:ahLst/>
              <a:cxnLst>
                <a:cxn ang="0">
                  <a:pos x="T0" y="T1"/>
                </a:cxn>
                <a:cxn ang="0">
                  <a:pos x="T2" y="T3"/>
                </a:cxn>
                <a:cxn ang="0">
                  <a:pos x="T4" y="T5"/>
                </a:cxn>
                <a:cxn ang="0">
                  <a:pos x="T6" y="T7"/>
                </a:cxn>
                <a:cxn ang="0">
                  <a:pos x="T8" y="T9"/>
                </a:cxn>
                <a:cxn ang="0">
                  <a:pos x="T10" y="T11"/>
                </a:cxn>
                <a:cxn ang="0">
                  <a:pos x="T12" y="T13"/>
                </a:cxn>
              </a:cxnLst>
              <a:rect l="0" t="0" r="r" b="b"/>
              <a:pathLst>
                <a:path w="334" h="1083">
                  <a:moveTo>
                    <a:pt x="40" y="541"/>
                  </a:moveTo>
                  <a:cubicBezTo>
                    <a:pt x="40" y="328"/>
                    <a:pt x="159" y="141"/>
                    <a:pt x="334" y="45"/>
                  </a:cubicBezTo>
                  <a:cubicBezTo>
                    <a:pt x="334" y="0"/>
                    <a:pt x="334" y="0"/>
                    <a:pt x="334" y="0"/>
                  </a:cubicBezTo>
                  <a:cubicBezTo>
                    <a:pt x="136" y="100"/>
                    <a:pt x="0" y="305"/>
                    <a:pt x="0" y="541"/>
                  </a:cubicBezTo>
                  <a:cubicBezTo>
                    <a:pt x="0" y="778"/>
                    <a:pt x="136" y="983"/>
                    <a:pt x="334" y="1083"/>
                  </a:cubicBezTo>
                  <a:cubicBezTo>
                    <a:pt x="334" y="1038"/>
                    <a:pt x="334" y="1038"/>
                    <a:pt x="334" y="1038"/>
                  </a:cubicBezTo>
                  <a:cubicBezTo>
                    <a:pt x="159" y="941"/>
                    <a:pt x="40" y="755"/>
                    <a:pt x="40" y="54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cs typeface="+mn-ea"/>
                <a:sym typeface="+mn-lt"/>
              </a:endParaRPr>
            </a:p>
          </p:txBody>
        </p:sp>
        <p:sp>
          <p:nvSpPr>
            <p:cNvPr id="12" name="ïşľïde"/>
            <p:cNvSpPr/>
            <p:nvPr/>
          </p:nvSpPr>
          <p:spPr bwMode="auto">
            <a:xfrm>
              <a:off x="3515435" y="1862045"/>
              <a:ext cx="1127837" cy="3540310"/>
            </a:xfrm>
            <a:custGeom>
              <a:avLst/>
              <a:gdLst>
                <a:gd name="T0" fmla="*/ 344 w 344"/>
                <a:gd name="T1" fmla="*/ 547 h 1094"/>
                <a:gd name="T2" fmla="*/ 0 w 344"/>
                <a:gd name="T3" fmla="*/ 0 h 1094"/>
                <a:gd name="T4" fmla="*/ 0 w 344"/>
                <a:gd name="T5" fmla="*/ 45 h 1094"/>
                <a:gd name="T6" fmla="*/ 304 w 344"/>
                <a:gd name="T7" fmla="*/ 547 h 1094"/>
                <a:gd name="T8" fmla="*/ 0 w 344"/>
                <a:gd name="T9" fmla="*/ 1050 h 1094"/>
                <a:gd name="T10" fmla="*/ 0 w 344"/>
                <a:gd name="T11" fmla="*/ 1094 h 1094"/>
                <a:gd name="T12" fmla="*/ 344 w 344"/>
                <a:gd name="T13" fmla="*/ 547 h 1094"/>
              </a:gdLst>
              <a:ahLst/>
              <a:cxnLst>
                <a:cxn ang="0">
                  <a:pos x="T0" y="T1"/>
                </a:cxn>
                <a:cxn ang="0">
                  <a:pos x="T2" y="T3"/>
                </a:cxn>
                <a:cxn ang="0">
                  <a:pos x="T4" y="T5"/>
                </a:cxn>
                <a:cxn ang="0">
                  <a:pos x="T6" y="T7"/>
                </a:cxn>
                <a:cxn ang="0">
                  <a:pos x="T8" y="T9"/>
                </a:cxn>
                <a:cxn ang="0">
                  <a:pos x="T10" y="T11"/>
                </a:cxn>
                <a:cxn ang="0">
                  <a:pos x="T12" y="T13"/>
                </a:cxn>
              </a:cxnLst>
              <a:rect l="0" t="0" r="r" b="b"/>
              <a:pathLst>
                <a:path w="344" h="1094">
                  <a:moveTo>
                    <a:pt x="344" y="547"/>
                  </a:moveTo>
                  <a:cubicBezTo>
                    <a:pt x="344" y="307"/>
                    <a:pt x="203" y="99"/>
                    <a:pt x="0" y="0"/>
                  </a:cubicBezTo>
                  <a:cubicBezTo>
                    <a:pt x="0" y="45"/>
                    <a:pt x="0" y="45"/>
                    <a:pt x="0" y="45"/>
                  </a:cubicBezTo>
                  <a:cubicBezTo>
                    <a:pt x="181" y="140"/>
                    <a:pt x="304" y="330"/>
                    <a:pt x="304" y="547"/>
                  </a:cubicBezTo>
                  <a:cubicBezTo>
                    <a:pt x="304" y="765"/>
                    <a:pt x="181" y="955"/>
                    <a:pt x="0" y="1050"/>
                  </a:cubicBezTo>
                  <a:cubicBezTo>
                    <a:pt x="0" y="1094"/>
                    <a:pt x="0" y="1094"/>
                    <a:pt x="0" y="1094"/>
                  </a:cubicBezTo>
                  <a:cubicBezTo>
                    <a:pt x="203" y="996"/>
                    <a:pt x="344" y="788"/>
                    <a:pt x="344" y="54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cs typeface="+mn-ea"/>
                <a:sym typeface="+mn-lt"/>
              </a:endParaRPr>
            </a:p>
          </p:txBody>
        </p:sp>
      </p:grpSp>
      <p:sp>
        <p:nvSpPr>
          <p:cNvPr id="9" name="i$ḷiḑê"/>
          <p:cNvSpPr txBox="1"/>
          <p:nvPr/>
        </p:nvSpPr>
        <p:spPr>
          <a:xfrm>
            <a:off x="4691827" y="3398624"/>
            <a:ext cx="6041553" cy="1477215"/>
          </a:xfrm>
          <a:prstGeom prst="rect">
            <a:avLst/>
          </a:prstGeom>
          <a:noFill/>
          <a:ln>
            <a:noFill/>
          </a:ln>
        </p:spPr>
        <p:txBody>
          <a:bodyPr wrap="square" lIns="91440" tIns="45720" rIns="91440" bIns="45720" anchor="t" anchorCtr="0">
            <a:normAutofit fontScale="92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buSzPct val="25000"/>
            </a:pPr>
            <a:r>
              <a:rPr lang="en-US" sz="1400" dirty="0">
                <a:solidFill>
                  <a:schemeClr val="bg1"/>
                </a:solidFill>
                <a:cs typeface="+mn-ea"/>
                <a:sym typeface="+mn-lt"/>
              </a:rPr>
              <a:t>Lorem ipsum dolor sit amet, consectetuer adipiscing elit. Maecenas porttitor congue massa. Fusce posuere, magna sed pulvinar ultricies, purus lectus malesuada libero, sit amet commodo magna eros quis urna.</a:t>
            </a:r>
          </a:p>
          <a:p>
            <a:pPr>
              <a:lnSpc>
                <a:spcPct val="150000"/>
              </a:lnSpc>
              <a:buSzPct val="25000"/>
            </a:pPr>
            <a:endParaRPr lang="en-US" sz="1400" dirty="0">
              <a:solidFill>
                <a:schemeClr val="bg1"/>
              </a:solidFill>
              <a:cs typeface="+mn-ea"/>
              <a:sym typeface="+mn-lt"/>
            </a:endParaRPr>
          </a:p>
          <a:p>
            <a:pPr>
              <a:lnSpc>
                <a:spcPct val="150000"/>
              </a:lnSpc>
              <a:buSzPct val="25000"/>
            </a:pPr>
            <a:r>
              <a:rPr lang="en-US" sz="1400" dirty="0">
                <a:solidFill>
                  <a:schemeClr val="bg1"/>
                </a:solidFill>
                <a:cs typeface="+mn-ea"/>
                <a:sym typeface="+mn-lt"/>
              </a:rPr>
              <a:t>Nunc viverra imperdiet enim. Fusce est. Vivamus a tellus.</a:t>
            </a:r>
          </a:p>
          <a:p>
            <a:pPr>
              <a:lnSpc>
                <a:spcPct val="150000"/>
              </a:lnSpc>
              <a:buSzPct val="25000"/>
            </a:pPr>
            <a:endParaRPr lang="en-US" sz="1400" dirty="0">
              <a:solidFill>
                <a:schemeClr val="bg1"/>
              </a:solidFill>
              <a:cs typeface="+mn-ea"/>
              <a:sym typeface="+mn-lt"/>
            </a:endParaRPr>
          </a:p>
        </p:txBody>
      </p:sp>
      <p:sp>
        <p:nvSpPr>
          <p:cNvPr id="15" name="文本框 14"/>
          <p:cNvSpPr txBox="1"/>
          <p:nvPr/>
        </p:nvSpPr>
        <p:spPr>
          <a:xfrm>
            <a:off x="1949645" y="2755502"/>
            <a:ext cx="1727196" cy="1445260"/>
          </a:xfrm>
          <a:prstGeom prst="rect">
            <a:avLst/>
          </a:prstGeom>
          <a:noFill/>
        </p:spPr>
        <p:txBody>
          <a:bodyPr wrap="square" rtlCol="0">
            <a:spAutoFit/>
          </a:bodyPr>
          <a:lstStyle/>
          <a:p>
            <a:pPr algn="r"/>
            <a:r>
              <a:rPr lang="en-US" altLang="zh-CN" sz="8800" dirty="0">
                <a:solidFill>
                  <a:schemeClr val="bg1"/>
                </a:solidFill>
                <a:cs typeface="+mn-ea"/>
                <a:sym typeface="+mn-lt"/>
              </a:rPr>
              <a:t>03</a:t>
            </a:r>
            <a:endParaRPr lang="zh-CN" altLang="en-US" sz="8800" dirty="0">
              <a:solidFill>
                <a:schemeClr val="bg1"/>
              </a:solidFill>
              <a:cs typeface="+mn-ea"/>
              <a:sym typeface="+mn-lt"/>
            </a:endParaRPr>
          </a:p>
        </p:txBody>
      </p:sp>
      <p:sp>
        <p:nvSpPr>
          <p:cNvPr id="13" name="îsľiḍe">
            <a:extLst>
              <a:ext uri="{FF2B5EF4-FFF2-40B4-BE49-F238E27FC236}">
                <a16:creationId xmlns:a16="http://schemas.microsoft.com/office/drawing/2014/main" id="{2B80FA69-C96F-4908-8773-946BE94D685A}"/>
              </a:ext>
            </a:extLst>
          </p:cNvPr>
          <p:cNvSpPr txBox="1"/>
          <p:nvPr/>
        </p:nvSpPr>
        <p:spPr>
          <a:xfrm>
            <a:off x="4681345" y="2536542"/>
            <a:ext cx="2826578" cy="756853"/>
          </a:xfrm>
          <a:prstGeom prst="rect">
            <a:avLst/>
          </a:prstGeom>
          <a:noFill/>
          <a:ln>
            <a:noFill/>
          </a:ln>
        </p:spPr>
        <p:txBody>
          <a:bodyPr spcFirstLastPara="1" wrap="square" lIns="91440" tIns="45720" rIns="91440" bIns="45720" anchor="ctr"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3600" dirty="0">
                <a:solidFill>
                  <a:schemeClr val="bg1"/>
                </a:solidFill>
                <a:cs typeface="+mn-ea"/>
                <a:sym typeface="+mn-lt"/>
              </a:rPr>
              <a:t>输入标题内容</a:t>
            </a:r>
            <a:endParaRPr lang="en-US" altLang="zh-CN" sz="3600" dirty="0">
              <a:solidFill>
                <a:schemeClr val="bg1"/>
              </a:solidFill>
              <a:cs typeface="+mn-ea"/>
              <a:sym typeface="+mn-lt"/>
            </a:endParaRPr>
          </a:p>
        </p:txBody>
      </p:sp>
    </p:spTree>
  </p:cSld>
  <p:clrMapOvr>
    <a:masterClrMapping/>
  </p:clrMapOvr>
  <p:transition spd="slow" advClick="0" advTm="2000">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图片 63" descr="C:\Users\HUDEYU\Desktop\网站图片\摄图网_500313226.jpg摄图网_500313226"/>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8197215" y="1793875"/>
            <a:ext cx="3185795" cy="1813560"/>
          </a:xfrm>
          <a:prstGeom prst="rect">
            <a:avLst/>
          </a:prstGeom>
        </p:spPr>
      </p:pic>
      <p:pic>
        <p:nvPicPr>
          <p:cNvPr id="52" name="图片 51" descr="C:\Users\HUDEYU\Desktop\网站图片\摄图网_500114401.jpg摄图网_50011440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486910" y="1794193"/>
            <a:ext cx="3184525" cy="2122805"/>
          </a:xfrm>
          <a:prstGeom prst="rect">
            <a:avLst/>
          </a:prstGeom>
        </p:spPr>
      </p:pic>
      <p:pic>
        <p:nvPicPr>
          <p:cNvPr id="54" name="图片 53" descr="C:\Users\HUDEYU\Desktop\网站图片\摄图网_500471028.jpg摄图网_50047102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777240" y="1793875"/>
            <a:ext cx="3185795" cy="1813560"/>
          </a:xfrm>
          <a:prstGeom prst="rect">
            <a:avLst/>
          </a:prstGeom>
        </p:spPr>
      </p:pic>
      <p:sp>
        <p:nvSpPr>
          <p:cNvPr id="55" name="Text Placeholder 4"/>
          <p:cNvSpPr txBox="1"/>
          <p:nvPr/>
        </p:nvSpPr>
        <p:spPr>
          <a:xfrm>
            <a:off x="903552" y="4613691"/>
            <a:ext cx="10341428" cy="7376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200000"/>
              </a:lnSpc>
              <a:spcAft>
                <a:spcPts val="600"/>
              </a:spcAft>
            </a:pPr>
            <a:r>
              <a:rPr lang="zh-CN" altLang="en-US" sz="1200" dirty="0">
                <a:solidFill>
                  <a:prstClr val="white">
                    <a:lumMod val="50000"/>
                  </a:prstClr>
                </a:solidFill>
                <a:cs typeface="+mn-ea"/>
                <a:sym typeface="+mn-lt"/>
              </a:rPr>
              <a:t>单击输入标题内容单击输入标题内容单击输入标题内容单击输入标题内容单击输入标题内容单击输入标题内容单击输入标题内容单击输入标题内容单击输入标题内容单击输入标题内容单击输入标题内容单击输入标题内容</a:t>
            </a:r>
            <a:endParaRPr lang="en-US" altLang="zh-CN" sz="1200" dirty="0">
              <a:solidFill>
                <a:schemeClr val="bg1"/>
              </a:solidFill>
              <a:cs typeface="+mn-ea"/>
              <a:sym typeface="+mn-lt"/>
            </a:endParaRPr>
          </a:p>
          <a:p>
            <a:pPr algn="just">
              <a:lnSpc>
                <a:spcPct val="200000"/>
              </a:lnSpc>
              <a:spcAft>
                <a:spcPts val="600"/>
              </a:spcAft>
            </a:pPr>
            <a:endParaRPr lang="en-US" altLang="zh-CN" sz="1200" dirty="0">
              <a:solidFill>
                <a:schemeClr val="bg1">
                  <a:lumMod val="65000"/>
                </a:schemeClr>
              </a:solidFill>
              <a:cs typeface="+mn-ea"/>
              <a:sym typeface="+mn-lt"/>
            </a:endParaRPr>
          </a:p>
        </p:txBody>
      </p:sp>
      <p:sp>
        <p:nvSpPr>
          <p:cNvPr id="56" name="Rectangle"/>
          <p:cNvSpPr/>
          <p:nvPr/>
        </p:nvSpPr>
        <p:spPr>
          <a:xfrm>
            <a:off x="777035" y="3368670"/>
            <a:ext cx="3185945" cy="941838"/>
          </a:xfrm>
          <a:prstGeom prst="rect">
            <a:avLst/>
          </a:prstGeom>
          <a:gradFill>
            <a:gsLst>
              <a:gs pos="100000">
                <a:srgbClr val="2A96AA"/>
              </a:gs>
              <a:gs pos="1000">
                <a:srgbClr val="13639C"/>
              </a:gs>
              <a:gs pos="53000">
                <a:srgbClr val="2A96AA"/>
              </a:gs>
            </a:gsLst>
            <a:lin ang="2700000" scaled="0"/>
          </a:gra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cs typeface="+mn-ea"/>
              <a:sym typeface="+mn-lt"/>
            </a:endParaRPr>
          </a:p>
        </p:txBody>
      </p:sp>
      <p:sp>
        <p:nvSpPr>
          <p:cNvPr id="57" name="Product design"/>
          <p:cNvSpPr txBox="1"/>
          <p:nvPr/>
        </p:nvSpPr>
        <p:spPr>
          <a:xfrm>
            <a:off x="1241494" y="3487674"/>
            <a:ext cx="2257029" cy="533479"/>
          </a:xfrm>
          <a:prstGeom prst="rect">
            <a:avLst/>
          </a:prstGeom>
          <a:ln w="12700">
            <a:miter lim="400000"/>
          </a:ln>
        </p:spPr>
        <p:txBody>
          <a:bodyPr wrap="none" lIns="50800" tIns="50800" rIns="50800" bIns="50800">
            <a:spAutoFit/>
          </a:bodyPr>
          <a:lstStyle>
            <a:lvl1pPr>
              <a:defRPr>
                <a:solidFill>
                  <a:srgbClr val="FFFFFF"/>
                </a:solidFill>
              </a:defRPr>
            </a:lvl1pPr>
          </a:lstStyle>
          <a:p>
            <a:pPr algn="ctr"/>
            <a:r>
              <a:rPr lang="zh-CN" altLang="en-US" sz="2800" dirty="0">
                <a:cs typeface="+mn-ea"/>
                <a:sym typeface="+mn-lt"/>
              </a:rPr>
              <a:t>输入标题内容</a:t>
            </a:r>
          </a:p>
        </p:txBody>
      </p:sp>
      <p:sp>
        <p:nvSpPr>
          <p:cNvPr id="58" name="Rectangle"/>
          <p:cNvSpPr/>
          <p:nvPr/>
        </p:nvSpPr>
        <p:spPr>
          <a:xfrm>
            <a:off x="4487090" y="3341365"/>
            <a:ext cx="3185946" cy="941838"/>
          </a:xfrm>
          <a:prstGeom prst="rect">
            <a:avLst/>
          </a:prstGeom>
          <a:gradFill>
            <a:gsLst>
              <a:gs pos="100000">
                <a:srgbClr val="2A96AA"/>
              </a:gs>
              <a:gs pos="1000">
                <a:srgbClr val="13639C"/>
              </a:gs>
              <a:gs pos="53000">
                <a:srgbClr val="2A96AA"/>
              </a:gs>
            </a:gsLst>
            <a:lin ang="2700000" scaled="0"/>
          </a:gra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cs typeface="+mn-ea"/>
              <a:sym typeface="+mn-lt"/>
            </a:endParaRPr>
          </a:p>
        </p:txBody>
      </p:sp>
      <p:sp>
        <p:nvSpPr>
          <p:cNvPr id="59" name="Branding"/>
          <p:cNvSpPr txBox="1"/>
          <p:nvPr/>
        </p:nvSpPr>
        <p:spPr>
          <a:xfrm>
            <a:off x="4951548" y="3487674"/>
            <a:ext cx="2257029" cy="533479"/>
          </a:xfrm>
          <a:prstGeom prst="rect">
            <a:avLst/>
          </a:prstGeom>
          <a:ln w="12700">
            <a:miter lim="400000"/>
          </a:ln>
        </p:spPr>
        <p:txBody>
          <a:bodyPr wrap="none" lIns="50800" tIns="50800" rIns="50800" bIns="50800">
            <a:spAutoFit/>
          </a:bodyPr>
          <a:lstStyle>
            <a:lvl1pPr>
              <a:defRPr>
                <a:solidFill>
                  <a:srgbClr val="FFFFFF"/>
                </a:solidFill>
              </a:defRPr>
            </a:lvl1pPr>
          </a:lstStyle>
          <a:p>
            <a:pPr algn="ctr"/>
            <a:r>
              <a:rPr lang="zh-CN" altLang="en-US" sz="2800" dirty="0">
                <a:cs typeface="+mn-ea"/>
                <a:sym typeface="+mn-lt"/>
              </a:rPr>
              <a:t>输入标题内容</a:t>
            </a:r>
            <a:endParaRPr sz="2800">
              <a:cs typeface="+mn-ea"/>
              <a:sym typeface="+mn-lt"/>
            </a:endParaRPr>
          </a:p>
        </p:txBody>
      </p:sp>
      <p:sp>
        <p:nvSpPr>
          <p:cNvPr id="60" name="Rectangle"/>
          <p:cNvSpPr/>
          <p:nvPr/>
        </p:nvSpPr>
        <p:spPr>
          <a:xfrm>
            <a:off x="8196730" y="3341365"/>
            <a:ext cx="3185945" cy="941838"/>
          </a:xfrm>
          <a:prstGeom prst="rect">
            <a:avLst/>
          </a:prstGeom>
          <a:gradFill>
            <a:gsLst>
              <a:gs pos="100000">
                <a:srgbClr val="2A96AA"/>
              </a:gs>
              <a:gs pos="1000">
                <a:srgbClr val="13639C"/>
              </a:gs>
              <a:gs pos="53000">
                <a:srgbClr val="2A96AA"/>
              </a:gs>
            </a:gsLst>
            <a:lin ang="2700000" scaled="0"/>
          </a:gradFill>
          <a:ln w="12700">
            <a:miter lim="400000"/>
          </a:ln>
        </p:spPr>
        <p:txBody>
          <a:bodyPr lIns="50800" tIns="50800" rIns="50800" bIns="50800" anchor="ctr"/>
          <a:lstStyle/>
          <a:p>
            <a:pPr>
              <a:defRPr sz="3200">
                <a:solidFill>
                  <a:srgbClr val="FFFFFF"/>
                </a:solidFill>
                <a:latin typeface="Helvetica Light"/>
                <a:ea typeface="Helvetica Light"/>
                <a:cs typeface="Helvetica Light"/>
                <a:sym typeface="Helvetica Light"/>
              </a:defRPr>
            </a:pPr>
            <a:endParaRPr>
              <a:cs typeface="+mn-ea"/>
              <a:sym typeface="+mn-lt"/>
            </a:endParaRPr>
          </a:p>
        </p:txBody>
      </p:sp>
      <p:sp>
        <p:nvSpPr>
          <p:cNvPr id="61" name="User testing"/>
          <p:cNvSpPr txBox="1"/>
          <p:nvPr/>
        </p:nvSpPr>
        <p:spPr>
          <a:xfrm>
            <a:off x="8661189" y="3487674"/>
            <a:ext cx="2257029" cy="533479"/>
          </a:xfrm>
          <a:prstGeom prst="rect">
            <a:avLst/>
          </a:prstGeom>
          <a:ln w="12700">
            <a:miter lim="400000"/>
          </a:ln>
        </p:spPr>
        <p:txBody>
          <a:bodyPr wrap="none" lIns="50800" tIns="50800" rIns="50800" bIns="50800">
            <a:spAutoFit/>
          </a:bodyPr>
          <a:lstStyle>
            <a:lvl1pPr>
              <a:defRPr>
                <a:solidFill>
                  <a:srgbClr val="FFFFFF"/>
                </a:solidFill>
              </a:defRPr>
            </a:lvl1pPr>
          </a:lstStyle>
          <a:p>
            <a:pPr algn="ctr"/>
            <a:r>
              <a:rPr lang="zh-CN" altLang="en-US" sz="2800" dirty="0">
                <a:cs typeface="+mn-ea"/>
                <a:sym typeface="+mn-lt"/>
              </a:rPr>
              <a:t>输入标题内容</a:t>
            </a:r>
            <a:endParaRPr sz="2800" dirty="0">
              <a:cs typeface="+mn-ea"/>
              <a:sym typeface="+mn-lt"/>
            </a:endParaRPr>
          </a:p>
        </p:txBody>
      </p:sp>
      <p:sp>
        <p:nvSpPr>
          <p:cNvPr id="62" name="Rectangle: Rounded Corners 29"/>
          <p:cNvSpPr/>
          <p:nvPr/>
        </p:nvSpPr>
        <p:spPr>
          <a:xfrm>
            <a:off x="5406240" y="5452454"/>
            <a:ext cx="1347770" cy="377274"/>
          </a:xfrm>
          <a:prstGeom prst="roundRect">
            <a:avLst>
              <a:gd name="adj" fmla="val 25247"/>
            </a:avLst>
          </a:prstGeom>
          <a:gradFill>
            <a:gsLst>
              <a:gs pos="100000">
                <a:srgbClr val="2A96AA"/>
              </a:gs>
              <a:gs pos="1000">
                <a:srgbClr val="13639C"/>
              </a:gs>
              <a:gs pos="53000">
                <a:srgbClr val="2A96AA"/>
              </a:gs>
            </a:gsLst>
            <a:lin ang="2700000" scaled="0"/>
          </a:gradFill>
          <a:ln>
            <a:noFill/>
          </a:ln>
          <a:effectLst>
            <a:outerShdw blurRad="254000" dist="63500" dir="540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cs typeface="+mn-ea"/>
                <a:sym typeface="+mn-lt"/>
              </a:rPr>
              <a:t>Read More</a:t>
            </a:r>
            <a:endParaRPr lang="id-ID" sz="1100" dirty="0">
              <a:cs typeface="+mn-ea"/>
              <a:sym typeface="+mn-lt"/>
            </a:endParaRPr>
          </a:p>
        </p:txBody>
      </p:sp>
      <p:grpSp>
        <p:nvGrpSpPr>
          <p:cNvPr id="37" name="组合 36"/>
          <p:cNvGrpSpPr/>
          <p:nvPr/>
        </p:nvGrpSpPr>
        <p:grpSpPr>
          <a:xfrm>
            <a:off x="783590" y="761365"/>
            <a:ext cx="2469515" cy="429895"/>
            <a:chOff x="1136" y="1137"/>
            <a:chExt cx="3889" cy="677"/>
          </a:xfrm>
        </p:grpSpPr>
        <p:grpSp>
          <p:nvGrpSpPr>
            <p:cNvPr id="21" name="组合 20"/>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3" name="矩形 2"/>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3" name="矩形 32"/>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4" name="矩形 33"/>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35" name="文本框 34"/>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750"/>
                                        <p:tgtEl>
                                          <p:spTgt spid="56"/>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750"/>
                                        <p:tgtEl>
                                          <p:spTgt spid="58"/>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750"/>
                                        <p:tgtEl>
                                          <p:spTgt spid="60"/>
                                        </p:tgtEl>
                                      </p:cBhvr>
                                    </p:animEffect>
                                  </p:childTnLst>
                                </p:cTn>
                              </p:par>
                              <p:par>
                                <p:cTn id="14" presetID="16" presetClass="entr" presetSubtype="21" fill="hold" grpId="0" nodeType="withEffect">
                                  <p:stCondLst>
                                    <p:cond delay="1500"/>
                                  </p:stCondLst>
                                  <p:childTnLst>
                                    <p:set>
                                      <p:cBhvr>
                                        <p:cTn id="15" dur="1" fill="hold">
                                          <p:stCondLst>
                                            <p:cond delay="0"/>
                                          </p:stCondLst>
                                        </p:cTn>
                                        <p:tgtEl>
                                          <p:spTgt spid="57"/>
                                        </p:tgtEl>
                                        <p:attrNameLst>
                                          <p:attrName>style.visibility</p:attrName>
                                        </p:attrNameLst>
                                      </p:cBhvr>
                                      <p:to>
                                        <p:strVal val="visible"/>
                                      </p:to>
                                    </p:set>
                                    <p:animEffect transition="in" filter="barn(inVertical)">
                                      <p:cBhvr>
                                        <p:cTn id="16" dur="500"/>
                                        <p:tgtEl>
                                          <p:spTgt spid="57"/>
                                        </p:tgtEl>
                                      </p:cBhvr>
                                    </p:animEffect>
                                  </p:childTnLst>
                                </p:cTn>
                              </p:par>
                              <p:par>
                                <p:cTn id="17" presetID="16" presetClass="entr" presetSubtype="21" fill="hold" grpId="0" nodeType="withEffect">
                                  <p:stCondLst>
                                    <p:cond delay="1500"/>
                                  </p:stCondLst>
                                  <p:childTnLst>
                                    <p:set>
                                      <p:cBhvr>
                                        <p:cTn id="18" dur="1" fill="hold">
                                          <p:stCondLst>
                                            <p:cond delay="0"/>
                                          </p:stCondLst>
                                        </p:cTn>
                                        <p:tgtEl>
                                          <p:spTgt spid="59"/>
                                        </p:tgtEl>
                                        <p:attrNameLst>
                                          <p:attrName>style.visibility</p:attrName>
                                        </p:attrNameLst>
                                      </p:cBhvr>
                                      <p:to>
                                        <p:strVal val="visible"/>
                                      </p:to>
                                    </p:set>
                                    <p:animEffect transition="in" filter="barn(inVertical)">
                                      <p:cBhvr>
                                        <p:cTn id="19" dur="500"/>
                                        <p:tgtEl>
                                          <p:spTgt spid="59"/>
                                        </p:tgtEl>
                                      </p:cBhvr>
                                    </p:animEffect>
                                  </p:childTnLst>
                                </p:cTn>
                              </p:par>
                              <p:par>
                                <p:cTn id="20" presetID="16" presetClass="entr" presetSubtype="21" fill="hold" grpId="0" nodeType="withEffect">
                                  <p:stCondLst>
                                    <p:cond delay="1500"/>
                                  </p:stCondLst>
                                  <p:childTnLst>
                                    <p:set>
                                      <p:cBhvr>
                                        <p:cTn id="21" dur="1" fill="hold">
                                          <p:stCondLst>
                                            <p:cond delay="0"/>
                                          </p:stCondLst>
                                        </p:cTn>
                                        <p:tgtEl>
                                          <p:spTgt spid="61"/>
                                        </p:tgtEl>
                                        <p:attrNameLst>
                                          <p:attrName>style.visibility</p:attrName>
                                        </p:attrNameLst>
                                      </p:cBhvr>
                                      <p:to>
                                        <p:strVal val="visible"/>
                                      </p:to>
                                    </p:set>
                                    <p:animEffect transition="in" filter="barn(inVertical)">
                                      <p:cBhvr>
                                        <p:cTn id="22" dur="500"/>
                                        <p:tgtEl>
                                          <p:spTgt spid="61"/>
                                        </p:tgtEl>
                                      </p:cBhvr>
                                    </p:animEffect>
                                  </p:childTnLst>
                                </p:cTn>
                              </p:par>
                              <p:par>
                                <p:cTn id="23" presetID="53" presetClass="entr" presetSubtype="16" fill="hold" grpId="0" nodeType="withEffect">
                                  <p:stCondLst>
                                    <p:cond delay="1500"/>
                                  </p:stCondLst>
                                  <p:childTnLst>
                                    <p:set>
                                      <p:cBhvr>
                                        <p:cTn id="24" dur="1" fill="hold">
                                          <p:stCondLst>
                                            <p:cond delay="0"/>
                                          </p:stCondLst>
                                        </p:cTn>
                                        <p:tgtEl>
                                          <p:spTgt spid="62"/>
                                        </p:tgtEl>
                                        <p:attrNameLst>
                                          <p:attrName>style.visibility</p:attrName>
                                        </p:attrNameLst>
                                      </p:cBhvr>
                                      <p:to>
                                        <p:strVal val="visible"/>
                                      </p:to>
                                    </p:set>
                                    <p:anim calcmode="lin" valueType="num">
                                      <p:cBhvr>
                                        <p:cTn id="25" dur="500" fill="hold"/>
                                        <p:tgtEl>
                                          <p:spTgt spid="62"/>
                                        </p:tgtEl>
                                        <p:attrNameLst>
                                          <p:attrName>ppt_w</p:attrName>
                                        </p:attrNameLst>
                                      </p:cBhvr>
                                      <p:tavLst>
                                        <p:tav tm="0">
                                          <p:val>
                                            <p:fltVal val="0"/>
                                          </p:val>
                                        </p:tav>
                                        <p:tav tm="100000">
                                          <p:val>
                                            <p:strVal val="#ppt_w"/>
                                          </p:val>
                                        </p:tav>
                                      </p:tavLst>
                                    </p:anim>
                                    <p:anim calcmode="lin" valueType="num">
                                      <p:cBhvr>
                                        <p:cTn id="26" dur="500" fill="hold"/>
                                        <p:tgtEl>
                                          <p:spTgt spid="62"/>
                                        </p:tgtEl>
                                        <p:attrNameLst>
                                          <p:attrName>ppt_h</p:attrName>
                                        </p:attrNameLst>
                                      </p:cBhvr>
                                      <p:tavLst>
                                        <p:tav tm="0">
                                          <p:val>
                                            <p:fltVal val="0"/>
                                          </p:val>
                                        </p:tav>
                                        <p:tav tm="100000">
                                          <p:val>
                                            <p:strVal val="#ppt_h"/>
                                          </p:val>
                                        </p:tav>
                                      </p:tavLst>
                                    </p:anim>
                                    <p:animEffect transition="in" filter="fade">
                                      <p:cBhvr>
                                        <p:cTn id="27" dur="500"/>
                                        <p:tgtEl>
                                          <p:spTgt spid="62"/>
                                        </p:tgtEl>
                                      </p:cBhvr>
                                    </p:animEffect>
                                  </p:childTnLst>
                                </p:cTn>
                              </p:par>
                              <p:par>
                                <p:cTn id="28" presetID="16" presetClass="entr" presetSubtype="37" fill="hold" grpId="0" nodeType="withEffect">
                                  <p:stCondLst>
                                    <p:cond delay="500"/>
                                  </p:stCondLst>
                                  <p:childTnLst>
                                    <p:set>
                                      <p:cBhvr>
                                        <p:cTn id="29" dur="1" fill="hold">
                                          <p:stCondLst>
                                            <p:cond delay="0"/>
                                          </p:stCondLst>
                                        </p:cTn>
                                        <p:tgtEl>
                                          <p:spTgt spid="55"/>
                                        </p:tgtEl>
                                        <p:attrNameLst>
                                          <p:attrName>style.visibility</p:attrName>
                                        </p:attrNameLst>
                                      </p:cBhvr>
                                      <p:to>
                                        <p:strVal val="visible"/>
                                      </p:to>
                                    </p:set>
                                    <p:animEffect transition="in" filter="barn(outVertical)">
                                      <p:cBhvr>
                                        <p:cTn id="3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bldLvl="0" animBg="1"/>
      <p:bldP spid="57" grpId="0" animBg="1"/>
      <p:bldP spid="58" grpId="0" bldLvl="0" animBg="1"/>
      <p:bldP spid="59" grpId="0" animBg="1"/>
      <p:bldP spid="60" grpId="0" bldLvl="0" animBg="1"/>
      <p:bldP spid="61" grpId="0" animBg="1"/>
      <p:bldP spid="62"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83590" y="761365"/>
            <a:ext cx="2469515" cy="429895"/>
            <a:chOff x="1136" y="1137"/>
            <a:chExt cx="3889" cy="677"/>
          </a:xfrm>
        </p:grpSpPr>
        <p:grpSp>
          <p:nvGrpSpPr>
            <p:cNvPr id="13" name="组合 12"/>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14" name="矩形 13"/>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5" name="矩形 14"/>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6" name="矩形 15"/>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42" name="文本框 41"/>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
        <p:nvSpPr>
          <p:cNvPr id="3" name="AutoShape 4"/>
          <p:cNvSpPr>
            <a:spLocks noChangeAspect="1" noChangeArrowheads="1" noTextEdit="1"/>
          </p:cNvSpPr>
          <p:nvPr/>
        </p:nvSpPr>
        <p:spPr bwMode="auto">
          <a:xfrm>
            <a:off x="2838530" y="1749221"/>
            <a:ext cx="7739533" cy="2827996"/>
          </a:xfrm>
          <a:prstGeom prst="rect">
            <a:avLst/>
          </a:prstGeom>
          <a:noFill/>
          <a:ln w="9525">
            <a:noFill/>
            <a:miter lim="800000"/>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 name="Freeform 6"/>
          <p:cNvSpPr/>
          <p:nvPr/>
        </p:nvSpPr>
        <p:spPr bwMode="auto">
          <a:xfrm>
            <a:off x="3051566" y="1956405"/>
            <a:ext cx="7526497" cy="379251"/>
          </a:xfrm>
          <a:custGeom>
            <a:avLst/>
            <a:gdLst/>
            <a:ahLst/>
            <a:cxnLst>
              <a:cxn ang="0">
                <a:pos x="2722" y="69"/>
              </a:cxn>
              <a:cxn ang="0">
                <a:pos x="2653" y="137"/>
              </a:cxn>
              <a:cxn ang="0">
                <a:pos x="69" y="137"/>
              </a:cxn>
              <a:cxn ang="0">
                <a:pos x="0" y="69"/>
              </a:cxn>
              <a:cxn ang="0">
                <a:pos x="0" y="69"/>
              </a:cxn>
              <a:cxn ang="0">
                <a:pos x="69" y="0"/>
              </a:cxn>
              <a:cxn ang="0">
                <a:pos x="2653" y="0"/>
              </a:cxn>
              <a:cxn ang="0">
                <a:pos x="2722" y="69"/>
              </a:cxn>
            </a:cxnLst>
            <a:rect l="0" t="0" r="r" b="b"/>
            <a:pathLst>
              <a:path w="2722" h="137">
                <a:moveTo>
                  <a:pt x="2722" y="69"/>
                </a:moveTo>
                <a:cubicBezTo>
                  <a:pt x="2722" y="107"/>
                  <a:pt x="2691" y="137"/>
                  <a:pt x="2653" y="137"/>
                </a:cubicBezTo>
                <a:cubicBezTo>
                  <a:pt x="69" y="137"/>
                  <a:pt x="69" y="137"/>
                  <a:pt x="69" y="137"/>
                </a:cubicBezTo>
                <a:cubicBezTo>
                  <a:pt x="31" y="137"/>
                  <a:pt x="0" y="107"/>
                  <a:pt x="0" y="69"/>
                </a:cubicBezTo>
                <a:cubicBezTo>
                  <a:pt x="0" y="69"/>
                  <a:pt x="0" y="69"/>
                  <a:pt x="0" y="69"/>
                </a:cubicBezTo>
                <a:cubicBezTo>
                  <a:pt x="0" y="30"/>
                  <a:pt x="31" y="0"/>
                  <a:pt x="69" y="0"/>
                </a:cubicBezTo>
                <a:cubicBezTo>
                  <a:pt x="2653" y="0"/>
                  <a:pt x="2653" y="0"/>
                  <a:pt x="2653" y="0"/>
                </a:cubicBezTo>
                <a:cubicBezTo>
                  <a:pt x="2691" y="0"/>
                  <a:pt x="2722" y="30"/>
                  <a:pt x="2722" y="69"/>
                </a:cubicBezTo>
                <a:close/>
              </a:path>
            </a:pathLst>
          </a:custGeom>
          <a:solidFill>
            <a:schemeClr val="bg2">
              <a:lumMod val="65000"/>
            </a:schemeClr>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2" name="Freeform 7"/>
          <p:cNvSpPr/>
          <p:nvPr/>
        </p:nvSpPr>
        <p:spPr bwMode="auto">
          <a:xfrm>
            <a:off x="3041032" y="1956405"/>
            <a:ext cx="4398845" cy="379251"/>
          </a:xfrm>
          <a:custGeom>
            <a:avLst/>
            <a:gdLst/>
            <a:ahLst/>
            <a:cxnLst>
              <a:cxn ang="0">
                <a:pos x="1591" y="69"/>
              </a:cxn>
              <a:cxn ang="0">
                <a:pos x="1523" y="137"/>
              </a:cxn>
              <a:cxn ang="0">
                <a:pos x="69" y="137"/>
              </a:cxn>
              <a:cxn ang="0">
                <a:pos x="0" y="69"/>
              </a:cxn>
              <a:cxn ang="0">
                <a:pos x="0" y="69"/>
              </a:cxn>
              <a:cxn ang="0">
                <a:pos x="69" y="0"/>
              </a:cxn>
              <a:cxn ang="0">
                <a:pos x="1523" y="0"/>
              </a:cxn>
              <a:cxn ang="0">
                <a:pos x="1591" y="69"/>
              </a:cxn>
            </a:cxnLst>
            <a:rect l="0" t="0" r="r" b="b"/>
            <a:pathLst>
              <a:path w="1591" h="137">
                <a:moveTo>
                  <a:pt x="1591" y="69"/>
                </a:moveTo>
                <a:cubicBezTo>
                  <a:pt x="1591" y="107"/>
                  <a:pt x="1561" y="137"/>
                  <a:pt x="1523" y="137"/>
                </a:cubicBezTo>
                <a:cubicBezTo>
                  <a:pt x="69" y="137"/>
                  <a:pt x="69" y="137"/>
                  <a:pt x="69" y="137"/>
                </a:cubicBezTo>
                <a:cubicBezTo>
                  <a:pt x="31" y="137"/>
                  <a:pt x="0" y="107"/>
                  <a:pt x="0" y="69"/>
                </a:cubicBezTo>
                <a:cubicBezTo>
                  <a:pt x="0" y="69"/>
                  <a:pt x="0" y="69"/>
                  <a:pt x="0" y="69"/>
                </a:cubicBezTo>
                <a:cubicBezTo>
                  <a:pt x="0" y="30"/>
                  <a:pt x="31" y="0"/>
                  <a:pt x="69" y="0"/>
                </a:cubicBezTo>
                <a:cubicBezTo>
                  <a:pt x="1523" y="0"/>
                  <a:pt x="1523" y="0"/>
                  <a:pt x="1523" y="0"/>
                </a:cubicBezTo>
                <a:cubicBezTo>
                  <a:pt x="1561" y="0"/>
                  <a:pt x="1591" y="30"/>
                  <a:pt x="1591" y="69"/>
                </a:cubicBez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3" name="Oval 8"/>
          <p:cNvSpPr>
            <a:spLocks noChangeArrowheads="1"/>
          </p:cNvSpPr>
          <p:nvPr/>
        </p:nvSpPr>
        <p:spPr bwMode="auto">
          <a:xfrm>
            <a:off x="2836189" y="1749221"/>
            <a:ext cx="790107" cy="793618"/>
          </a:xfrm>
          <a:prstGeom prst="ellipse">
            <a:avLst/>
          </a:prstGeom>
          <a:solidFill>
            <a:schemeClr val="bg2">
              <a:lumMod val="65000"/>
            </a:schemeClr>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4" name="Oval 9"/>
          <p:cNvSpPr>
            <a:spLocks noChangeArrowheads="1"/>
          </p:cNvSpPr>
          <p:nvPr/>
        </p:nvSpPr>
        <p:spPr bwMode="auto">
          <a:xfrm>
            <a:off x="3045714" y="1958746"/>
            <a:ext cx="373399" cy="373399"/>
          </a:xfrm>
          <a:prstGeom prst="ellipse">
            <a:avLst/>
          </a:pr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5" name="Freeform 10"/>
          <p:cNvSpPr/>
          <p:nvPr/>
        </p:nvSpPr>
        <p:spPr bwMode="auto">
          <a:xfrm>
            <a:off x="3051566" y="2973594"/>
            <a:ext cx="7526497" cy="381592"/>
          </a:xfrm>
          <a:custGeom>
            <a:avLst/>
            <a:gdLst/>
            <a:ahLst/>
            <a:cxnLst>
              <a:cxn ang="0">
                <a:pos x="2722" y="69"/>
              </a:cxn>
              <a:cxn ang="0">
                <a:pos x="2653" y="138"/>
              </a:cxn>
              <a:cxn ang="0">
                <a:pos x="69" y="138"/>
              </a:cxn>
              <a:cxn ang="0">
                <a:pos x="0" y="69"/>
              </a:cxn>
              <a:cxn ang="0">
                <a:pos x="0" y="69"/>
              </a:cxn>
              <a:cxn ang="0">
                <a:pos x="69" y="0"/>
              </a:cxn>
              <a:cxn ang="0">
                <a:pos x="2653" y="0"/>
              </a:cxn>
              <a:cxn ang="0">
                <a:pos x="2722" y="69"/>
              </a:cxn>
            </a:cxnLst>
            <a:rect l="0" t="0" r="r" b="b"/>
            <a:pathLst>
              <a:path w="2722" h="138">
                <a:moveTo>
                  <a:pt x="2722" y="69"/>
                </a:moveTo>
                <a:cubicBezTo>
                  <a:pt x="2722" y="107"/>
                  <a:pt x="2691" y="138"/>
                  <a:pt x="2653" y="138"/>
                </a:cubicBezTo>
                <a:cubicBezTo>
                  <a:pt x="69" y="138"/>
                  <a:pt x="69" y="138"/>
                  <a:pt x="69" y="138"/>
                </a:cubicBezTo>
                <a:cubicBezTo>
                  <a:pt x="31" y="138"/>
                  <a:pt x="0" y="107"/>
                  <a:pt x="0" y="69"/>
                </a:cubicBezTo>
                <a:cubicBezTo>
                  <a:pt x="0" y="69"/>
                  <a:pt x="0" y="69"/>
                  <a:pt x="0" y="69"/>
                </a:cubicBezTo>
                <a:cubicBezTo>
                  <a:pt x="0" y="31"/>
                  <a:pt x="31" y="0"/>
                  <a:pt x="69" y="0"/>
                </a:cubicBezTo>
                <a:cubicBezTo>
                  <a:pt x="2653" y="0"/>
                  <a:pt x="2653" y="0"/>
                  <a:pt x="2653" y="0"/>
                </a:cubicBezTo>
                <a:cubicBezTo>
                  <a:pt x="2691" y="0"/>
                  <a:pt x="2722" y="31"/>
                  <a:pt x="2722" y="69"/>
                </a:cubicBezTo>
                <a:close/>
              </a:path>
            </a:pathLst>
          </a:custGeom>
          <a:solidFill>
            <a:schemeClr val="bg2">
              <a:lumMod val="65000"/>
            </a:schemeClr>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6" name="Freeform 11"/>
          <p:cNvSpPr/>
          <p:nvPr/>
        </p:nvSpPr>
        <p:spPr bwMode="auto">
          <a:xfrm>
            <a:off x="3090194" y="2973594"/>
            <a:ext cx="5845618" cy="381592"/>
          </a:xfrm>
          <a:custGeom>
            <a:avLst/>
            <a:gdLst/>
            <a:ahLst/>
            <a:cxnLst>
              <a:cxn ang="0">
                <a:pos x="2114" y="69"/>
              </a:cxn>
              <a:cxn ang="0">
                <a:pos x="2045" y="138"/>
              </a:cxn>
              <a:cxn ang="0">
                <a:pos x="69" y="138"/>
              </a:cxn>
              <a:cxn ang="0">
                <a:pos x="0" y="69"/>
              </a:cxn>
              <a:cxn ang="0">
                <a:pos x="0" y="69"/>
              </a:cxn>
              <a:cxn ang="0">
                <a:pos x="69" y="0"/>
              </a:cxn>
              <a:cxn ang="0">
                <a:pos x="2045" y="0"/>
              </a:cxn>
              <a:cxn ang="0">
                <a:pos x="2114" y="69"/>
              </a:cxn>
            </a:cxnLst>
            <a:rect l="0" t="0" r="r" b="b"/>
            <a:pathLst>
              <a:path w="2114" h="138">
                <a:moveTo>
                  <a:pt x="2114" y="69"/>
                </a:moveTo>
                <a:cubicBezTo>
                  <a:pt x="2114" y="107"/>
                  <a:pt x="2083" y="138"/>
                  <a:pt x="2045" y="138"/>
                </a:cubicBezTo>
                <a:cubicBezTo>
                  <a:pt x="69" y="138"/>
                  <a:pt x="69" y="138"/>
                  <a:pt x="69" y="138"/>
                </a:cubicBezTo>
                <a:cubicBezTo>
                  <a:pt x="31" y="138"/>
                  <a:pt x="0" y="107"/>
                  <a:pt x="0" y="69"/>
                </a:cubicBezTo>
                <a:cubicBezTo>
                  <a:pt x="0" y="69"/>
                  <a:pt x="0" y="69"/>
                  <a:pt x="0" y="69"/>
                </a:cubicBezTo>
                <a:cubicBezTo>
                  <a:pt x="0" y="31"/>
                  <a:pt x="31" y="0"/>
                  <a:pt x="69" y="0"/>
                </a:cubicBezTo>
                <a:cubicBezTo>
                  <a:pt x="2045" y="0"/>
                  <a:pt x="2045" y="0"/>
                  <a:pt x="2045" y="0"/>
                </a:cubicBezTo>
                <a:cubicBezTo>
                  <a:pt x="2083" y="0"/>
                  <a:pt x="2114" y="31"/>
                  <a:pt x="2114" y="69"/>
                </a:cubicBez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3" name="Oval 12"/>
          <p:cNvSpPr>
            <a:spLocks noChangeArrowheads="1"/>
          </p:cNvSpPr>
          <p:nvPr/>
        </p:nvSpPr>
        <p:spPr bwMode="auto">
          <a:xfrm>
            <a:off x="2836189" y="2768751"/>
            <a:ext cx="790107" cy="791277"/>
          </a:xfrm>
          <a:prstGeom prst="ellipse">
            <a:avLst/>
          </a:prstGeom>
          <a:solidFill>
            <a:schemeClr val="bg2">
              <a:lumMod val="65000"/>
            </a:schemeClr>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4" name="Oval 13"/>
          <p:cNvSpPr>
            <a:spLocks noChangeArrowheads="1"/>
          </p:cNvSpPr>
          <p:nvPr/>
        </p:nvSpPr>
        <p:spPr bwMode="auto">
          <a:xfrm>
            <a:off x="3045714" y="2977105"/>
            <a:ext cx="373399" cy="375740"/>
          </a:xfrm>
          <a:prstGeom prst="ellipse">
            <a:avLst/>
          </a:pr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5" name="Freeform 14"/>
          <p:cNvSpPr/>
          <p:nvPr/>
        </p:nvSpPr>
        <p:spPr bwMode="auto">
          <a:xfrm>
            <a:off x="3051566" y="4051444"/>
            <a:ext cx="7526497" cy="381592"/>
          </a:xfrm>
          <a:custGeom>
            <a:avLst/>
            <a:gdLst/>
            <a:ahLst/>
            <a:cxnLst>
              <a:cxn ang="0">
                <a:pos x="2722" y="69"/>
              </a:cxn>
              <a:cxn ang="0">
                <a:pos x="2653" y="138"/>
              </a:cxn>
              <a:cxn ang="0">
                <a:pos x="69" y="138"/>
              </a:cxn>
              <a:cxn ang="0">
                <a:pos x="0" y="69"/>
              </a:cxn>
              <a:cxn ang="0">
                <a:pos x="0" y="69"/>
              </a:cxn>
              <a:cxn ang="0">
                <a:pos x="69" y="0"/>
              </a:cxn>
              <a:cxn ang="0">
                <a:pos x="2653" y="0"/>
              </a:cxn>
              <a:cxn ang="0">
                <a:pos x="2722" y="69"/>
              </a:cxn>
            </a:cxnLst>
            <a:rect l="0" t="0" r="r" b="b"/>
            <a:pathLst>
              <a:path w="2722" h="138">
                <a:moveTo>
                  <a:pt x="2722" y="69"/>
                </a:moveTo>
                <a:cubicBezTo>
                  <a:pt x="2722" y="107"/>
                  <a:pt x="2691" y="138"/>
                  <a:pt x="2653" y="138"/>
                </a:cubicBezTo>
                <a:cubicBezTo>
                  <a:pt x="69" y="138"/>
                  <a:pt x="69" y="138"/>
                  <a:pt x="69" y="138"/>
                </a:cubicBezTo>
                <a:cubicBezTo>
                  <a:pt x="31" y="138"/>
                  <a:pt x="0" y="107"/>
                  <a:pt x="0" y="69"/>
                </a:cubicBezTo>
                <a:cubicBezTo>
                  <a:pt x="0" y="69"/>
                  <a:pt x="0" y="69"/>
                  <a:pt x="0" y="69"/>
                </a:cubicBezTo>
                <a:cubicBezTo>
                  <a:pt x="0" y="31"/>
                  <a:pt x="31" y="0"/>
                  <a:pt x="69" y="0"/>
                </a:cubicBezTo>
                <a:cubicBezTo>
                  <a:pt x="2653" y="0"/>
                  <a:pt x="2653" y="0"/>
                  <a:pt x="2653" y="0"/>
                </a:cubicBezTo>
                <a:cubicBezTo>
                  <a:pt x="2691" y="0"/>
                  <a:pt x="2722" y="31"/>
                  <a:pt x="2722" y="69"/>
                </a:cubicBezTo>
                <a:close/>
              </a:path>
            </a:pathLst>
          </a:custGeom>
          <a:solidFill>
            <a:schemeClr val="bg2">
              <a:lumMod val="65000"/>
            </a:schemeClr>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6" name="Freeform 15"/>
          <p:cNvSpPr/>
          <p:nvPr/>
        </p:nvSpPr>
        <p:spPr bwMode="auto">
          <a:xfrm>
            <a:off x="3165108" y="4051444"/>
            <a:ext cx="2936856" cy="381592"/>
          </a:xfrm>
          <a:custGeom>
            <a:avLst/>
            <a:gdLst/>
            <a:ahLst/>
            <a:cxnLst>
              <a:cxn ang="0">
                <a:pos x="1062" y="69"/>
              </a:cxn>
              <a:cxn ang="0">
                <a:pos x="993" y="138"/>
              </a:cxn>
              <a:cxn ang="0">
                <a:pos x="69" y="138"/>
              </a:cxn>
              <a:cxn ang="0">
                <a:pos x="0" y="69"/>
              </a:cxn>
              <a:cxn ang="0">
                <a:pos x="0" y="69"/>
              </a:cxn>
              <a:cxn ang="0">
                <a:pos x="69" y="0"/>
              </a:cxn>
              <a:cxn ang="0">
                <a:pos x="993" y="0"/>
              </a:cxn>
              <a:cxn ang="0">
                <a:pos x="1062" y="69"/>
              </a:cxn>
            </a:cxnLst>
            <a:rect l="0" t="0" r="r" b="b"/>
            <a:pathLst>
              <a:path w="1062" h="138">
                <a:moveTo>
                  <a:pt x="1062" y="69"/>
                </a:moveTo>
                <a:cubicBezTo>
                  <a:pt x="1062" y="107"/>
                  <a:pt x="1031" y="138"/>
                  <a:pt x="993" y="138"/>
                </a:cubicBezTo>
                <a:cubicBezTo>
                  <a:pt x="69" y="138"/>
                  <a:pt x="69" y="138"/>
                  <a:pt x="69" y="138"/>
                </a:cubicBezTo>
                <a:cubicBezTo>
                  <a:pt x="31" y="138"/>
                  <a:pt x="0" y="107"/>
                  <a:pt x="0" y="69"/>
                </a:cubicBezTo>
                <a:cubicBezTo>
                  <a:pt x="0" y="69"/>
                  <a:pt x="0" y="69"/>
                  <a:pt x="0" y="69"/>
                </a:cubicBezTo>
                <a:cubicBezTo>
                  <a:pt x="0" y="31"/>
                  <a:pt x="31" y="0"/>
                  <a:pt x="69" y="0"/>
                </a:cubicBezTo>
                <a:cubicBezTo>
                  <a:pt x="993" y="0"/>
                  <a:pt x="993" y="0"/>
                  <a:pt x="993" y="0"/>
                </a:cubicBezTo>
                <a:cubicBezTo>
                  <a:pt x="1031" y="0"/>
                  <a:pt x="1062" y="31"/>
                  <a:pt x="1062" y="69"/>
                </a:cubicBez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7" name="Oval 16"/>
          <p:cNvSpPr>
            <a:spLocks noChangeArrowheads="1"/>
          </p:cNvSpPr>
          <p:nvPr/>
        </p:nvSpPr>
        <p:spPr bwMode="auto">
          <a:xfrm>
            <a:off x="2836189" y="3844261"/>
            <a:ext cx="790107" cy="792448"/>
          </a:xfrm>
          <a:prstGeom prst="ellipse">
            <a:avLst/>
          </a:prstGeom>
          <a:solidFill>
            <a:schemeClr val="bg2">
              <a:lumMod val="65000"/>
            </a:schemeClr>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8" name="Oval 17"/>
          <p:cNvSpPr>
            <a:spLocks noChangeArrowheads="1"/>
          </p:cNvSpPr>
          <p:nvPr/>
        </p:nvSpPr>
        <p:spPr bwMode="auto">
          <a:xfrm>
            <a:off x="3045714" y="4053785"/>
            <a:ext cx="373399" cy="373399"/>
          </a:xfrm>
          <a:prstGeom prst="ellipse">
            <a:avLst/>
          </a:pr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49" name="文本框 48"/>
          <p:cNvSpPr txBox="1"/>
          <p:nvPr/>
        </p:nvSpPr>
        <p:spPr>
          <a:xfrm>
            <a:off x="1298913" y="1871770"/>
            <a:ext cx="1370779"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项目一</a:t>
            </a:r>
          </a:p>
        </p:txBody>
      </p:sp>
      <p:sp>
        <p:nvSpPr>
          <p:cNvPr id="50" name="文本框 49"/>
          <p:cNvSpPr txBox="1"/>
          <p:nvPr/>
        </p:nvSpPr>
        <p:spPr>
          <a:xfrm>
            <a:off x="1272600" y="2933031"/>
            <a:ext cx="1370779"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项目二</a:t>
            </a:r>
          </a:p>
        </p:txBody>
      </p:sp>
      <p:sp>
        <p:nvSpPr>
          <p:cNvPr id="51" name="文本框 50"/>
          <p:cNvSpPr txBox="1"/>
          <p:nvPr/>
        </p:nvSpPr>
        <p:spPr>
          <a:xfrm>
            <a:off x="1272600" y="4026060"/>
            <a:ext cx="1370779"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项目三</a:t>
            </a:r>
          </a:p>
        </p:txBody>
      </p:sp>
      <p:sp>
        <p:nvSpPr>
          <p:cNvPr id="52" name="AutoShape 4"/>
          <p:cNvSpPr>
            <a:spLocks noChangeAspect="1" noChangeArrowheads="1" noTextEdit="1"/>
          </p:cNvSpPr>
          <p:nvPr/>
        </p:nvSpPr>
        <p:spPr bwMode="auto">
          <a:xfrm>
            <a:off x="2836189" y="2921184"/>
            <a:ext cx="7739533" cy="2827996"/>
          </a:xfrm>
          <a:prstGeom prst="rect">
            <a:avLst/>
          </a:prstGeom>
          <a:noFill/>
          <a:ln w="9525">
            <a:noFill/>
            <a:miter lim="800000"/>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53" name="Freeform 14"/>
          <p:cNvSpPr/>
          <p:nvPr/>
        </p:nvSpPr>
        <p:spPr bwMode="auto">
          <a:xfrm>
            <a:off x="3049225" y="5166257"/>
            <a:ext cx="7526497" cy="381592"/>
          </a:xfrm>
          <a:custGeom>
            <a:avLst/>
            <a:gdLst/>
            <a:ahLst/>
            <a:cxnLst>
              <a:cxn ang="0">
                <a:pos x="2722" y="69"/>
              </a:cxn>
              <a:cxn ang="0">
                <a:pos x="2653" y="138"/>
              </a:cxn>
              <a:cxn ang="0">
                <a:pos x="69" y="138"/>
              </a:cxn>
              <a:cxn ang="0">
                <a:pos x="0" y="69"/>
              </a:cxn>
              <a:cxn ang="0">
                <a:pos x="0" y="69"/>
              </a:cxn>
              <a:cxn ang="0">
                <a:pos x="69" y="0"/>
              </a:cxn>
              <a:cxn ang="0">
                <a:pos x="2653" y="0"/>
              </a:cxn>
              <a:cxn ang="0">
                <a:pos x="2722" y="69"/>
              </a:cxn>
            </a:cxnLst>
            <a:rect l="0" t="0" r="r" b="b"/>
            <a:pathLst>
              <a:path w="2722" h="138">
                <a:moveTo>
                  <a:pt x="2722" y="69"/>
                </a:moveTo>
                <a:cubicBezTo>
                  <a:pt x="2722" y="107"/>
                  <a:pt x="2691" y="138"/>
                  <a:pt x="2653" y="138"/>
                </a:cubicBezTo>
                <a:cubicBezTo>
                  <a:pt x="69" y="138"/>
                  <a:pt x="69" y="138"/>
                  <a:pt x="69" y="138"/>
                </a:cubicBezTo>
                <a:cubicBezTo>
                  <a:pt x="31" y="138"/>
                  <a:pt x="0" y="107"/>
                  <a:pt x="0" y="69"/>
                </a:cubicBezTo>
                <a:cubicBezTo>
                  <a:pt x="0" y="69"/>
                  <a:pt x="0" y="69"/>
                  <a:pt x="0" y="69"/>
                </a:cubicBezTo>
                <a:cubicBezTo>
                  <a:pt x="0" y="31"/>
                  <a:pt x="31" y="0"/>
                  <a:pt x="69" y="0"/>
                </a:cubicBezTo>
                <a:cubicBezTo>
                  <a:pt x="2653" y="0"/>
                  <a:pt x="2653" y="0"/>
                  <a:pt x="2653" y="0"/>
                </a:cubicBezTo>
                <a:cubicBezTo>
                  <a:pt x="2691" y="0"/>
                  <a:pt x="2722" y="31"/>
                  <a:pt x="2722" y="69"/>
                </a:cubicBezTo>
                <a:close/>
              </a:path>
            </a:pathLst>
          </a:custGeom>
          <a:solidFill>
            <a:schemeClr val="bg2">
              <a:lumMod val="65000"/>
            </a:schemeClr>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54" name="Freeform 15"/>
          <p:cNvSpPr/>
          <p:nvPr/>
        </p:nvSpPr>
        <p:spPr bwMode="auto">
          <a:xfrm>
            <a:off x="3162766" y="5166257"/>
            <a:ext cx="4021009" cy="375740"/>
          </a:xfrm>
          <a:custGeom>
            <a:avLst/>
            <a:gdLst/>
            <a:ahLst/>
            <a:cxnLst>
              <a:cxn ang="0">
                <a:pos x="1062" y="69"/>
              </a:cxn>
              <a:cxn ang="0">
                <a:pos x="993" y="138"/>
              </a:cxn>
              <a:cxn ang="0">
                <a:pos x="69" y="138"/>
              </a:cxn>
              <a:cxn ang="0">
                <a:pos x="0" y="69"/>
              </a:cxn>
              <a:cxn ang="0">
                <a:pos x="0" y="69"/>
              </a:cxn>
              <a:cxn ang="0">
                <a:pos x="69" y="0"/>
              </a:cxn>
              <a:cxn ang="0">
                <a:pos x="993" y="0"/>
              </a:cxn>
              <a:cxn ang="0">
                <a:pos x="1062" y="69"/>
              </a:cxn>
            </a:cxnLst>
            <a:rect l="0" t="0" r="r" b="b"/>
            <a:pathLst>
              <a:path w="1062" h="138">
                <a:moveTo>
                  <a:pt x="1062" y="69"/>
                </a:moveTo>
                <a:cubicBezTo>
                  <a:pt x="1062" y="107"/>
                  <a:pt x="1031" y="138"/>
                  <a:pt x="993" y="138"/>
                </a:cubicBezTo>
                <a:cubicBezTo>
                  <a:pt x="69" y="138"/>
                  <a:pt x="69" y="138"/>
                  <a:pt x="69" y="138"/>
                </a:cubicBezTo>
                <a:cubicBezTo>
                  <a:pt x="31" y="138"/>
                  <a:pt x="0" y="107"/>
                  <a:pt x="0" y="69"/>
                </a:cubicBezTo>
                <a:cubicBezTo>
                  <a:pt x="0" y="69"/>
                  <a:pt x="0" y="69"/>
                  <a:pt x="0" y="69"/>
                </a:cubicBezTo>
                <a:cubicBezTo>
                  <a:pt x="0" y="31"/>
                  <a:pt x="31" y="0"/>
                  <a:pt x="69" y="0"/>
                </a:cubicBezTo>
                <a:cubicBezTo>
                  <a:pt x="993" y="0"/>
                  <a:pt x="993" y="0"/>
                  <a:pt x="993" y="0"/>
                </a:cubicBezTo>
                <a:cubicBezTo>
                  <a:pt x="1031" y="0"/>
                  <a:pt x="1062" y="31"/>
                  <a:pt x="1062" y="69"/>
                </a:cubicBez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55" name="Oval 16"/>
          <p:cNvSpPr>
            <a:spLocks noChangeArrowheads="1"/>
          </p:cNvSpPr>
          <p:nvPr/>
        </p:nvSpPr>
        <p:spPr bwMode="auto">
          <a:xfrm>
            <a:off x="2833848" y="4959074"/>
            <a:ext cx="790107" cy="792448"/>
          </a:xfrm>
          <a:prstGeom prst="ellipse">
            <a:avLst/>
          </a:prstGeom>
          <a:solidFill>
            <a:schemeClr val="bg2">
              <a:lumMod val="65000"/>
            </a:schemeClr>
          </a:soli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56" name="Oval 17"/>
          <p:cNvSpPr>
            <a:spLocks noChangeArrowheads="1"/>
          </p:cNvSpPr>
          <p:nvPr/>
        </p:nvSpPr>
        <p:spPr bwMode="auto">
          <a:xfrm>
            <a:off x="3043373" y="5168598"/>
            <a:ext cx="373399" cy="373399"/>
          </a:xfrm>
          <a:prstGeom prst="ellipse">
            <a:avLst/>
          </a:pr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57" name="文本框 56"/>
          <p:cNvSpPr txBox="1"/>
          <p:nvPr/>
        </p:nvSpPr>
        <p:spPr>
          <a:xfrm>
            <a:off x="1272599" y="5059121"/>
            <a:ext cx="1370779"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项目四</a:t>
            </a:r>
          </a:p>
        </p:txBody>
      </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ppt_y</p:attrName>
                                        </p:attrNameLst>
                                      </p:cBhvr>
                                      <p:tavLst>
                                        <p:tav tm="0">
                                          <p:val>
                                            <p:strVal val="#ppt_y+#ppt_h*1.125000"/>
                                          </p:val>
                                        </p:tav>
                                        <p:tav tm="100000">
                                          <p:val>
                                            <p:strVal val="#ppt_y"/>
                                          </p:val>
                                        </p:tav>
                                      </p:tavLst>
                                    </p:anim>
                                    <p:animEffect transition="in" filter="wipe(up)">
                                      <p:cBhvr>
                                        <p:cTn id="8" dur="500"/>
                                        <p:tgtEl>
                                          <p:spTgt spid="49"/>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500"/>
                                        <p:tgtEl>
                                          <p:spTgt spid="50"/>
                                        </p:tgtEl>
                                        <p:attrNameLst>
                                          <p:attrName>ppt_y</p:attrName>
                                        </p:attrNameLst>
                                      </p:cBhvr>
                                      <p:tavLst>
                                        <p:tav tm="0">
                                          <p:val>
                                            <p:strVal val="#ppt_y+#ppt_h*1.125000"/>
                                          </p:val>
                                        </p:tav>
                                        <p:tav tm="100000">
                                          <p:val>
                                            <p:strVal val="#ppt_y"/>
                                          </p:val>
                                        </p:tav>
                                      </p:tavLst>
                                    </p:anim>
                                    <p:animEffect transition="in" filter="wipe(up)">
                                      <p:cBhvr>
                                        <p:cTn id="13" dur="500"/>
                                        <p:tgtEl>
                                          <p:spTgt spid="50"/>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500"/>
                                        <p:tgtEl>
                                          <p:spTgt spid="51"/>
                                        </p:tgtEl>
                                        <p:attrNameLst>
                                          <p:attrName>ppt_y</p:attrName>
                                        </p:attrNameLst>
                                      </p:cBhvr>
                                      <p:tavLst>
                                        <p:tav tm="0">
                                          <p:val>
                                            <p:strVal val="#ppt_y+#ppt_h*1.125000"/>
                                          </p:val>
                                        </p:tav>
                                        <p:tav tm="100000">
                                          <p:val>
                                            <p:strVal val="#ppt_y"/>
                                          </p:val>
                                        </p:tav>
                                      </p:tavLst>
                                    </p:anim>
                                    <p:animEffect transition="in" filter="wipe(up)">
                                      <p:cBhvr>
                                        <p:cTn id="18" dur="500"/>
                                        <p:tgtEl>
                                          <p:spTgt spid="51"/>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additive="base">
                                        <p:cTn id="22" dur="500"/>
                                        <p:tgtEl>
                                          <p:spTgt spid="57"/>
                                        </p:tgtEl>
                                        <p:attrNameLst>
                                          <p:attrName>ppt_y</p:attrName>
                                        </p:attrNameLst>
                                      </p:cBhvr>
                                      <p:tavLst>
                                        <p:tav tm="0">
                                          <p:val>
                                            <p:strVal val="#ppt_y+#ppt_h*1.125000"/>
                                          </p:val>
                                        </p:tav>
                                        <p:tav tm="100000">
                                          <p:val>
                                            <p:strVal val="#ppt_y"/>
                                          </p:val>
                                        </p:tav>
                                      </p:tavLst>
                                    </p:anim>
                                    <p:animEffect transition="in" filter="wipe(up)">
                                      <p:cBhvr>
                                        <p:cTn id="2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p:bldP spid="50" grpId="0" bldLvl="0"/>
      <p:bldP spid="51" grpId="0" bldLvl="0"/>
      <p:bldP spid="57"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83590" y="761365"/>
            <a:ext cx="2469515" cy="429895"/>
            <a:chOff x="1136" y="1137"/>
            <a:chExt cx="3889" cy="677"/>
          </a:xfrm>
        </p:grpSpPr>
        <p:grpSp>
          <p:nvGrpSpPr>
            <p:cNvPr id="5" name="组合 4"/>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6" name="矩形 5"/>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7" name="矩形 6"/>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8" name="矩形 7"/>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9" name="文本框 8"/>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
        <p:nvSpPr>
          <p:cNvPr id="10" name="椭圆 9"/>
          <p:cNvSpPr/>
          <p:nvPr/>
        </p:nvSpPr>
        <p:spPr>
          <a:xfrm>
            <a:off x="1478757" y="1977868"/>
            <a:ext cx="741720" cy="741720"/>
          </a:xfrm>
          <a:prstGeom prst="ellipse">
            <a:avLst/>
          </a:prstGeom>
          <a:gradFill>
            <a:gsLst>
              <a:gs pos="100000">
                <a:srgbClr val="2A96AA"/>
              </a:gs>
              <a:gs pos="1000">
                <a:srgbClr val="13639C"/>
              </a:gs>
              <a:gs pos="53000">
                <a:srgbClr val="2A96AA"/>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2400" dirty="0">
                <a:cs typeface="+mn-ea"/>
                <a:sym typeface="+mn-lt"/>
              </a:rPr>
              <a:t>1</a:t>
            </a:r>
            <a:endParaRPr lang="zh-CN" altLang="en-US" sz="2400" dirty="0">
              <a:cs typeface="+mn-ea"/>
              <a:sym typeface="+mn-lt"/>
            </a:endParaRPr>
          </a:p>
        </p:txBody>
      </p:sp>
      <p:cxnSp>
        <p:nvCxnSpPr>
          <p:cNvPr id="11" name="直接连接符 10"/>
          <p:cNvCxnSpPr/>
          <p:nvPr/>
        </p:nvCxnSpPr>
        <p:spPr>
          <a:xfrm>
            <a:off x="1849617" y="2933238"/>
            <a:ext cx="0" cy="2153770"/>
          </a:xfrm>
          <a:prstGeom prst="line">
            <a:avLst/>
          </a:prstGeom>
          <a:ln w="12700" cap="rnd">
            <a:solidFill>
              <a:schemeClr val="bg1">
                <a:lumMod val="75000"/>
              </a:schemeClr>
            </a:solidFill>
            <a:prstDash val="sysDash"/>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926502" y="4010123"/>
            <a:ext cx="0" cy="2153769"/>
          </a:xfrm>
          <a:prstGeom prst="line">
            <a:avLst/>
          </a:prstGeom>
          <a:ln w="12700" cap="rnd">
            <a:solidFill>
              <a:schemeClr val="bg1">
                <a:lumMod val="75000"/>
              </a:schemeClr>
            </a:solidFill>
            <a:prstDash val="sysDash"/>
            <a:round/>
            <a:headEnd type="oval"/>
            <a:tailEnd type="ova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4267481" y="4716148"/>
            <a:ext cx="741720" cy="741720"/>
          </a:xfrm>
          <a:prstGeom prst="ellipse">
            <a:avLst/>
          </a:prstGeom>
          <a:gradFill>
            <a:gsLst>
              <a:gs pos="100000">
                <a:srgbClr val="2A96AA"/>
              </a:gs>
              <a:gs pos="1000">
                <a:srgbClr val="13639C"/>
              </a:gs>
              <a:gs pos="53000">
                <a:srgbClr val="2A96AA"/>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2400" dirty="0">
                <a:cs typeface="+mn-ea"/>
                <a:sym typeface="+mn-lt"/>
              </a:rPr>
              <a:t>2</a:t>
            </a:r>
            <a:endParaRPr lang="zh-CN" altLang="en-US" sz="2400" dirty="0">
              <a:cs typeface="+mn-ea"/>
              <a:sym typeface="+mn-lt"/>
            </a:endParaRPr>
          </a:p>
        </p:txBody>
      </p:sp>
      <p:cxnSp>
        <p:nvCxnSpPr>
          <p:cNvPr id="29" name="直接连接符 28"/>
          <p:cNvCxnSpPr/>
          <p:nvPr/>
        </p:nvCxnSpPr>
        <p:spPr>
          <a:xfrm>
            <a:off x="4638341" y="3119330"/>
            <a:ext cx="0" cy="1353958"/>
          </a:xfrm>
          <a:prstGeom prst="line">
            <a:avLst/>
          </a:prstGeom>
          <a:ln w="12700" cap="rnd">
            <a:solidFill>
              <a:schemeClr val="bg1">
                <a:lumMod val="75000"/>
              </a:schemeClr>
            </a:solidFill>
            <a:prstDash val="sysDash"/>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4638341" y="3119330"/>
            <a:ext cx="1624692" cy="0"/>
          </a:xfrm>
          <a:prstGeom prst="line">
            <a:avLst/>
          </a:prstGeom>
          <a:ln w="12700" cap="rnd">
            <a:solidFill>
              <a:schemeClr val="bg1">
                <a:lumMod val="75000"/>
              </a:schemeClr>
            </a:solidFill>
            <a:prstDash val="sysDash"/>
            <a:round/>
            <a:headEnd type="oval"/>
            <a:tailEnd type="ova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6510612" y="2748470"/>
            <a:ext cx="741720" cy="741720"/>
          </a:xfrm>
          <a:prstGeom prst="ellipse">
            <a:avLst/>
          </a:prstGeom>
          <a:gradFill>
            <a:gsLst>
              <a:gs pos="100000">
                <a:srgbClr val="2A96AA"/>
              </a:gs>
              <a:gs pos="1000">
                <a:srgbClr val="13639C"/>
              </a:gs>
              <a:gs pos="53000">
                <a:srgbClr val="2A96AA"/>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r>
              <a:rPr lang="en-US" altLang="zh-CN" sz="2400" dirty="0">
                <a:cs typeface="+mn-ea"/>
                <a:sym typeface="+mn-lt"/>
              </a:rPr>
              <a:t>3</a:t>
            </a:r>
            <a:endParaRPr lang="zh-CN" altLang="en-US" sz="2400" dirty="0">
              <a:cs typeface="+mn-ea"/>
              <a:sym typeface="+mn-lt"/>
            </a:endParaRPr>
          </a:p>
        </p:txBody>
      </p:sp>
      <p:cxnSp>
        <p:nvCxnSpPr>
          <p:cNvPr id="14" name="直接连接符 13"/>
          <p:cNvCxnSpPr/>
          <p:nvPr/>
        </p:nvCxnSpPr>
        <p:spPr>
          <a:xfrm>
            <a:off x="6881472" y="3733050"/>
            <a:ext cx="0" cy="740238"/>
          </a:xfrm>
          <a:prstGeom prst="line">
            <a:avLst/>
          </a:prstGeom>
          <a:ln w="12700" cap="rnd">
            <a:solidFill>
              <a:schemeClr val="bg1">
                <a:lumMod val="75000"/>
              </a:schemeClr>
            </a:solidFill>
            <a:prstDash val="sysDash"/>
            <a:round/>
            <a:headEnd type="oval"/>
            <a:tailEnd type="ova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6881472" y="4473288"/>
            <a:ext cx="2548956" cy="0"/>
          </a:xfrm>
          <a:prstGeom prst="line">
            <a:avLst/>
          </a:prstGeom>
          <a:ln w="12700" cap="rnd">
            <a:solidFill>
              <a:schemeClr val="bg1">
                <a:lumMod val="75000"/>
              </a:schemeClr>
            </a:solidFill>
            <a:prstDash val="sysDash"/>
            <a:round/>
            <a:headEnd type="oval"/>
            <a:tailEnd type="oval"/>
          </a:ln>
        </p:spPr>
        <p:style>
          <a:lnRef idx="1">
            <a:schemeClr val="accent1"/>
          </a:lnRef>
          <a:fillRef idx="0">
            <a:schemeClr val="accent1"/>
          </a:fillRef>
          <a:effectRef idx="0">
            <a:schemeClr val="accent1"/>
          </a:effectRef>
          <a:fontRef idx="minor">
            <a:schemeClr val="tx1"/>
          </a:fontRef>
        </p:style>
      </p:cxnSp>
      <p:sp>
        <p:nvSpPr>
          <p:cNvPr id="74" name="Oval 34"/>
          <p:cNvSpPr/>
          <p:nvPr/>
        </p:nvSpPr>
        <p:spPr>
          <a:xfrm>
            <a:off x="9596737" y="3996114"/>
            <a:ext cx="950272" cy="982071"/>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75" name="Oval 45"/>
          <p:cNvSpPr/>
          <p:nvPr/>
        </p:nvSpPr>
        <p:spPr>
          <a:xfrm>
            <a:off x="2483371" y="3108040"/>
            <a:ext cx="1464066" cy="1461246"/>
          </a:xfrm>
          <a:custGeom>
            <a:avLst/>
            <a:gdLst>
              <a:gd name="connsiteX0" fmla="*/ 579996 w 605912"/>
              <a:gd name="connsiteY0" fmla="*/ 331577 h 604745"/>
              <a:gd name="connsiteX1" fmla="*/ 599400 w 605912"/>
              <a:gd name="connsiteY1" fmla="*/ 361244 h 604745"/>
              <a:gd name="connsiteX2" fmla="*/ 590394 w 605912"/>
              <a:gd name="connsiteY2" fmla="*/ 401201 h 604745"/>
              <a:gd name="connsiteX3" fmla="*/ 335366 w 605912"/>
              <a:gd name="connsiteY3" fmla="*/ 603027 h 604745"/>
              <a:gd name="connsiteX4" fmla="*/ 58427 w 605912"/>
              <a:gd name="connsiteY4" fmla="*/ 480652 h 604745"/>
              <a:gd name="connsiteX5" fmla="*/ 50814 w 605912"/>
              <a:gd name="connsiteY5" fmla="*/ 515510 h 604745"/>
              <a:gd name="connsiteX6" fmla="*/ 19806 w 605912"/>
              <a:gd name="connsiteY6" fmla="*/ 536091 h 604745"/>
              <a:gd name="connsiteX7" fmla="*/ 495 w 605912"/>
              <a:gd name="connsiteY7" fmla="*/ 506517 h 604745"/>
              <a:gd name="connsiteX8" fmla="*/ 22405 w 605912"/>
              <a:gd name="connsiteY8" fmla="*/ 404909 h 604745"/>
              <a:gd name="connsiteX9" fmla="*/ 53413 w 605912"/>
              <a:gd name="connsiteY9" fmla="*/ 385626 h 604745"/>
              <a:gd name="connsiteX10" fmla="*/ 153772 w 605912"/>
              <a:gd name="connsiteY10" fmla="*/ 407505 h 604745"/>
              <a:gd name="connsiteX11" fmla="*/ 173083 w 605912"/>
              <a:gd name="connsiteY11" fmla="*/ 437079 h 604745"/>
              <a:gd name="connsiteX12" fmla="*/ 143467 w 605912"/>
              <a:gd name="connsiteY12" fmla="*/ 456362 h 604745"/>
              <a:gd name="connsiteX13" fmla="*/ 95841 w 605912"/>
              <a:gd name="connsiteY13" fmla="*/ 445794 h 604745"/>
              <a:gd name="connsiteX14" fmla="*/ 330167 w 605912"/>
              <a:gd name="connsiteY14" fmla="*/ 552779 h 604745"/>
              <a:gd name="connsiteX15" fmla="*/ 539704 w 605912"/>
              <a:gd name="connsiteY15" fmla="*/ 392208 h 604745"/>
              <a:gd name="connsiteX16" fmla="*/ 550381 w 605912"/>
              <a:gd name="connsiteY16" fmla="*/ 350861 h 604745"/>
              <a:gd name="connsiteX17" fmla="*/ 579996 w 605912"/>
              <a:gd name="connsiteY17" fmla="*/ 331577 h 604745"/>
              <a:gd name="connsiteX18" fmla="*/ 551796 w 605912"/>
              <a:gd name="connsiteY18" fmla="*/ 173561 h 604745"/>
              <a:gd name="connsiteX19" fmla="*/ 585238 w 605912"/>
              <a:gd name="connsiteY19" fmla="*/ 187651 h 604745"/>
              <a:gd name="connsiteX20" fmla="*/ 605767 w 605912"/>
              <a:gd name="connsiteY20" fmla="*/ 269970 h 604745"/>
              <a:gd name="connsiteX21" fmla="*/ 582637 w 605912"/>
              <a:gd name="connsiteY21" fmla="*/ 299542 h 604745"/>
              <a:gd name="connsiteX22" fmla="*/ 554211 w 605912"/>
              <a:gd name="connsiteY22" fmla="*/ 275069 h 604745"/>
              <a:gd name="connsiteX23" fmla="*/ 537490 w 605912"/>
              <a:gd name="connsiteY23" fmla="*/ 206933 h 604745"/>
              <a:gd name="connsiteX24" fmla="*/ 551796 w 605912"/>
              <a:gd name="connsiteY24" fmla="*/ 173561 h 604745"/>
              <a:gd name="connsiteX25" fmla="*/ 322443 w 605912"/>
              <a:gd name="connsiteY25" fmla="*/ 100626 h 604745"/>
              <a:gd name="connsiteX26" fmla="*/ 348253 w 605912"/>
              <a:gd name="connsiteY26" fmla="*/ 126390 h 604745"/>
              <a:gd name="connsiteX27" fmla="*/ 348253 w 605912"/>
              <a:gd name="connsiteY27" fmla="*/ 302105 h 604745"/>
              <a:gd name="connsiteX28" fmla="*/ 322443 w 605912"/>
              <a:gd name="connsiteY28" fmla="*/ 327776 h 604745"/>
              <a:gd name="connsiteX29" fmla="*/ 203790 w 605912"/>
              <a:gd name="connsiteY29" fmla="*/ 327776 h 604745"/>
              <a:gd name="connsiteX30" fmla="*/ 177979 w 605912"/>
              <a:gd name="connsiteY30" fmla="*/ 302105 h 604745"/>
              <a:gd name="connsiteX31" fmla="*/ 203790 w 605912"/>
              <a:gd name="connsiteY31" fmla="*/ 276341 h 604745"/>
              <a:gd name="connsiteX32" fmla="*/ 296725 w 605912"/>
              <a:gd name="connsiteY32" fmla="*/ 276341 h 604745"/>
              <a:gd name="connsiteX33" fmla="*/ 296725 w 605912"/>
              <a:gd name="connsiteY33" fmla="*/ 126390 h 604745"/>
              <a:gd name="connsiteX34" fmla="*/ 322443 w 605912"/>
              <a:gd name="connsiteY34" fmla="*/ 100626 h 604745"/>
              <a:gd name="connsiteX35" fmla="*/ 92559 w 605912"/>
              <a:gd name="connsiteY35" fmla="*/ 94430 h 604745"/>
              <a:gd name="connsiteX36" fmla="*/ 111053 w 605912"/>
              <a:gd name="connsiteY36" fmla="*/ 100399 h 604745"/>
              <a:gd name="connsiteX37" fmla="*/ 113652 w 605912"/>
              <a:gd name="connsiteY37" fmla="*/ 136379 h 604745"/>
              <a:gd name="connsiteX38" fmla="*/ 93139 w 605912"/>
              <a:gd name="connsiteY38" fmla="*/ 163271 h 604745"/>
              <a:gd name="connsiteX39" fmla="*/ 57125 w 605912"/>
              <a:gd name="connsiteY39" fmla="*/ 170967 h 604745"/>
              <a:gd name="connsiteX40" fmla="*/ 49328 w 605912"/>
              <a:gd name="connsiteY40" fmla="*/ 136379 h 604745"/>
              <a:gd name="connsiteX41" fmla="*/ 75039 w 605912"/>
              <a:gd name="connsiteY41" fmla="*/ 102996 h 604745"/>
              <a:gd name="connsiteX42" fmla="*/ 92559 w 605912"/>
              <a:gd name="connsiteY42" fmla="*/ 94430 h 604745"/>
              <a:gd name="connsiteX43" fmla="*/ 454317 w 605912"/>
              <a:gd name="connsiteY43" fmla="*/ 48612 h 604745"/>
              <a:gd name="connsiteX44" fmla="*/ 473157 w 605912"/>
              <a:gd name="connsiteY44" fmla="*/ 52646 h 604745"/>
              <a:gd name="connsiteX45" fmla="*/ 537512 w 605912"/>
              <a:gd name="connsiteY45" fmla="*/ 111896 h 604745"/>
              <a:gd name="connsiteX46" fmla="*/ 533704 w 605912"/>
              <a:gd name="connsiteY46" fmla="*/ 147872 h 604745"/>
              <a:gd name="connsiteX47" fmla="*/ 498880 w 605912"/>
              <a:gd name="connsiteY47" fmla="*/ 143977 h 604745"/>
              <a:gd name="connsiteX48" fmla="*/ 444833 w 605912"/>
              <a:gd name="connsiteY48" fmla="*/ 93814 h 604745"/>
              <a:gd name="connsiteX49" fmla="*/ 438333 w 605912"/>
              <a:gd name="connsiteY49" fmla="*/ 59043 h 604745"/>
              <a:gd name="connsiteX50" fmla="*/ 454317 w 605912"/>
              <a:gd name="connsiteY50" fmla="*/ 48612 h 604745"/>
              <a:gd name="connsiteX51" fmla="*/ 220720 w 605912"/>
              <a:gd name="connsiteY51" fmla="*/ 11442 h 604745"/>
              <a:gd name="connsiteX52" fmla="*/ 251724 w 605912"/>
              <a:gd name="connsiteY52" fmla="*/ 29418 h 604745"/>
              <a:gd name="connsiteX53" fmla="*/ 233623 w 605912"/>
              <a:gd name="connsiteY53" fmla="*/ 60368 h 604745"/>
              <a:gd name="connsiteX54" fmla="*/ 166693 w 605912"/>
              <a:gd name="connsiteY54" fmla="*/ 89834 h 604745"/>
              <a:gd name="connsiteX55" fmla="*/ 133275 w 605912"/>
              <a:gd name="connsiteY55" fmla="*/ 80846 h 604745"/>
              <a:gd name="connsiteX56" fmla="*/ 140887 w 605912"/>
              <a:gd name="connsiteY56" fmla="*/ 46097 h 604745"/>
              <a:gd name="connsiteX57" fmla="*/ 220720 w 605912"/>
              <a:gd name="connsiteY57" fmla="*/ 11442 h 604745"/>
              <a:gd name="connsiteX58" fmla="*/ 309640 w 605912"/>
              <a:gd name="connsiteY58" fmla="*/ 0 h 604745"/>
              <a:gd name="connsiteX59" fmla="*/ 395899 w 605912"/>
              <a:gd name="connsiteY59" fmla="*/ 14101 h 604745"/>
              <a:gd name="connsiteX60" fmla="*/ 412612 w 605912"/>
              <a:gd name="connsiteY60" fmla="*/ 46292 h 604745"/>
              <a:gd name="connsiteX61" fmla="*/ 380393 w 605912"/>
              <a:gd name="connsiteY61" fmla="*/ 61692 h 604745"/>
              <a:gd name="connsiteX62" fmla="*/ 308247 w 605912"/>
              <a:gd name="connsiteY62" fmla="*/ 50096 h 604745"/>
              <a:gd name="connsiteX63" fmla="*/ 283827 w 605912"/>
              <a:gd name="connsiteY63" fmla="*/ 24491 h 604745"/>
              <a:gd name="connsiteX64" fmla="*/ 309640 w 605912"/>
              <a:gd name="connsiteY64" fmla="*/ 0 h 60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5912" h="604745">
                <a:moveTo>
                  <a:pt x="579996" y="331577"/>
                </a:moveTo>
                <a:cubicBezTo>
                  <a:pt x="594201" y="334173"/>
                  <a:pt x="603206" y="347060"/>
                  <a:pt x="599400" y="361244"/>
                </a:cubicBezTo>
                <a:cubicBezTo>
                  <a:pt x="597450" y="371071"/>
                  <a:pt x="591601" y="397956"/>
                  <a:pt x="590394" y="401201"/>
                </a:cubicBezTo>
                <a:cubicBezTo>
                  <a:pt x="551773" y="511709"/>
                  <a:pt x="452436" y="590418"/>
                  <a:pt x="335366" y="603027"/>
                </a:cubicBezTo>
                <a:cubicBezTo>
                  <a:pt x="219224" y="615542"/>
                  <a:pt x="115801" y="558156"/>
                  <a:pt x="58427" y="480652"/>
                </a:cubicBezTo>
                <a:lnTo>
                  <a:pt x="50814" y="515510"/>
                </a:lnTo>
                <a:cubicBezTo>
                  <a:pt x="46822" y="528397"/>
                  <a:pt x="35588" y="537667"/>
                  <a:pt x="19806" y="536091"/>
                </a:cubicBezTo>
                <a:cubicBezTo>
                  <a:pt x="5694" y="533496"/>
                  <a:pt x="-2104" y="519404"/>
                  <a:pt x="495" y="506517"/>
                </a:cubicBezTo>
                <a:lnTo>
                  <a:pt x="22405" y="404909"/>
                </a:lnTo>
                <a:cubicBezTo>
                  <a:pt x="26862" y="385626"/>
                  <a:pt x="46915" y="384421"/>
                  <a:pt x="53413" y="385626"/>
                </a:cubicBezTo>
                <a:lnTo>
                  <a:pt x="153772" y="407505"/>
                </a:lnTo>
                <a:cubicBezTo>
                  <a:pt x="167884" y="410101"/>
                  <a:pt x="175682" y="424193"/>
                  <a:pt x="173083" y="437079"/>
                </a:cubicBezTo>
                <a:cubicBezTo>
                  <a:pt x="170483" y="451171"/>
                  <a:pt x="156372" y="458958"/>
                  <a:pt x="143467" y="456362"/>
                </a:cubicBezTo>
                <a:lnTo>
                  <a:pt x="95841" y="445794"/>
                </a:lnTo>
                <a:cubicBezTo>
                  <a:pt x="147924" y="520702"/>
                  <a:pt x="237792" y="562420"/>
                  <a:pt x="330167" y="552779"/>
                </a:cubicBezTo>
                <a:cubicBezTo>
                  <a:pt x="424027" y="542766"/>
                  <a:pt x="505725" y="480559"/>
                  <a:pt x="539704" y="392208"/>
                </a:cubicBezTo>
                <a:cubicBezTo>
                  <a:pt x="539890" y="389613"/>
                  <a:pt x="547781" y="362542"/>
                  <a:pt x="550381" y="350861"/>
                </a:cubicBezTo>
                <a:cubicBezTo>
                  <a:pt x="552980" y="336769"/>
                  <a:pt x="565885" y="327776"/>
                  <a:pt x="579996" y="331577"/>
                </a:cubicBezTo>
                <a:close/>
                <a:moveTo>
                  <a:pt x="551796" y="173561"/>
                </a:moveTo>
                <a:cubicBezTo>
                  <a:pt x="564615" y="168369"/>
                  <a:pt x="578735" y="174766"/>
                  <a:pt x="585238" y="187651"/>
                </a:cubicBezTo>
                <a:cubicBezTo>
                  <a:pt x="595456" y="213329"/>
                  <a:pt x="603166" y="241696"/>
                  <a:pt x="605767" y="269970"/>
                </a:cubicBezTo>
                <a:cubicBezTo>
                  <a:pt x="605767" y="269970"/>
                  <a:pt x="609204" y="296019"/>
                  <a:pt x="582637" y="299542"/>
                </a:cubicBezTo>
                <a:cubicBezTo>
                  <a:pt x="555697" y="303713"/>
                  <a:pt x="554211" y="275069"/>
                  <a:pt x="554211" y="275069"/>
                </a:cubicBezTo>
                <a:cubicBezTo>
                  <a:pt x="551610" y="251893"/>
                  <a:pt x="546594" y="228811"/>
                  <a:pt x="537490" y="206933"/>
                </a:cubicBezTo>
                <a:cubicBezTo>
                  <a:pt x="532288" y="194048"/>
                  <a:pt x="538791" y="179957"/>
                  <a:pt x="551796" y="173561"/>
                </a:cubicBezTo>
                <a:close/>
                <a:moveTo>
                  <a:pt x="322443" y="100626"/>
                </a:moveTo>
                <a:cubicBezTo>
                  <a:pt x="336555" y="100626"/>
                  <a:pt x="348253" y="112303"/>
                  <a:pt x="348253" y="126390"/>
                </a:cubicBezTo>
                <a:lnTo>
                  <a:pt x="348253" y="302105"/>
                </a:lnTo>
                <a:cubicBezTo>
                  <a:pt x="346953" y="316192"/>
                  <a:pt x="336555" y="327776"/>
                  <a:pt x="322443" y="327776"/>
                </a:cubicBezTo>
                <a:lnTo>
                  <a:pt x="203790" y="327776"/>
                </a:lnTo>
                <a:cubicBezTo>
                  <a:pt x="189492" y="327776"/>
                  <a:pt x="177979" y="316192"/>
                  <a:pt x="177979" y="302105"/>
                </a:cubicBezTo>
                <a:cubicBezTo>
                  <a:pt x="177979" y="288018"/>
                  <a:pt x="189677" y="276341"/>
                  <a:pt x="203790" y="276341"/>
                </a:cubicBezTo>
                <a:lnTo>
                  <a:pt x="296725" y="276341"/>
                </a:lnTo>
                <a:lnTo>
                  <a:pt x="296725" y="126390"/>
                </a:lnTo>
                <a:cubicBezTo>
                  <a:pt x="296725" y="112303"/>
                  <a:pt x="308331" y="100626"/>
                  <a:pt x="322443" y="100626"/>
                </a:cubicBezTo>
                <a:close/>
                <a:moveTo>
                  <a:pt x="92559" y="94430"/>
                </a:moveTo>
                <a:cubicBezTo>
                  <a:pt x="99149" y="93931"/>
                  <a:pt x="105902" y="95856"/>
                  <a:pt x="111053" y="100399"/>
                </a:cubicBezTo>
                <a:cubicBezTo>
                  <a:pt x="121356" y="109395"/>
                  <a:pt x="122656" y="126086"/>
                  <a:pt x="113652" y="136379"/>
                </a:cubicBezTo>
                <a:cubicBezTo>
                  <a:pt x="105948" y="145281"/>
                  <a:pt x="99544" y="154276"/>
                  <a:pt x="93139" y="163271"/>
                </a:cubicBezTo>
                <a:cubicBezTo>
                  <a:pt x="76988" y="181353"/>
                  <a:pt x="62323" y="173564"/>
                  <a:pt x="57125" y="170967"/>
                </a:cubicBezTo>
                <a:cubicBezTo>
                  <a:pt x="45615" y="163178"/>
                  <a:pt x="41717" y="147878"/>
                  <a:pt x="49328" y="136379"/>
                </a:cubicBezTo>
                <a:cubicBezTo>
                  <a:pt x="56939" y="124881"/>
                  <a:pt x="66036" y="113197"/>
                  <a:pt x="75039" y="102996"/>
                </a:cubicBezTo>
                <a:cubicBezTo>
                  <a:pt x="79541" y="97849"/>
                  <a:pt x="85969" y="94928"/>
                  <a:pt x="92559" y="94430"/>
                </a:cubicBezTo>
                <a:close/>
                <a:moveTo>
                  <a:pt x="454317" y="48612"/>
                </a:moveTo>
                <a:cubicBezTo>
                  <a:pt x="460597" y="47500"/>
                  <a:pt x="467353" y="48798"/>
                  <a:pt x="473157" y="52646"/>
                </a:cubicBezTo>
                <a:cubicBezTo>
                  <a:pt x="497580" y="69428"/>
                  <a:pt x="519496" y="90013"/>
                  <a:pt x="537512" y="111896"/>
                </a:cubicBezTo>
                <a:cubicBezTo>
                  <a:pt x="546612" y="122095"/>
                  <a:pt x="544012" y="138785"/>
                  <a:pt x="533704" y="147872"/>
                </a:cubicBezTo>
                <a:cubicBezTo>
                  <a:pt x="529897" y="152415"/>
                  <a:pt x="510395" y="158349"/>
                  <a:pt x="498880" y="143977"/>
                </a:cubicBezTo>
                <a:cubicBezTo>
                  <a:pt x="483465" y="124691"/>
                  <a:pt x="465356" y="107908"/>
                  <a:pt x="444833" y="93814"/>
                </a:cubicBezTo>
                <a:cubicBezTo>
                  <a:pt x="433132" y="86026"/>
                  <a:pt x="430532" y="70726"/>
                  <a:pt x="438333" y="59043"/>
                </a:cubicBezTo>
                <a:cubicBezTo>
                  <a:pt x="442233" y="53248"/>
                  <a:pt x="448037" y="49725"/>
                  <a:pt x="454317" y="48612"/>
                </a:cubicBezTo>
                <a:close/>
                <a:moveTo>
                  <a:pt x="220720" y="11442"/>
                </a:moveTo>
                <a:cubicBezTo>
                  <a:pt x="233623" y="7550"/>
                  <a:pt x="247826" y="15333"/>
                  <a:pt x="251724" y="29418"/>
                </a:cubicBezTo>
                <a:cubicBezTo>
                  <a:pt x="255530" y="42298"/>
                  <a:pt x="247733" y="56476"/>
                  <a:pt x="233623" y="60368"/>
                </a:cubicBezTo>
                <a:cubicBezTo>
                  <a:pt x="210509" y="66761"/>
                  <a:pt x="187209" y="77047"/>
                  <a:pt x="166693" y="89834"/>
                </a:cubicBezTo>
                <a:cubicBezTo>
                  <a:pt x="149242" y="96321"/>
                  <a:pt x="138288" y="88630"/>
                  <a:pt x="133275" y="80846"/>
                </a:cubicBezTo>
                <a:cubicBezTo>
                  <a:pt x="125478" y="69263"/>
                  <a:pt x="129284" y="53789"/>
                  <a:pt x="140887" y="46097"/>
                </a:cubicBezTo>
                <a:cubicBezTo>
                  <a:pt x="165394" y="30715"/>
                  <a:pt x="192407" y="19040"/>
                  <a:pt x="220720" y="11442"/>
                </a:cubicBezTo>
                <a:close/>
                <a:moveTo>
                  <a:pt x="309640" y="0"/>
                </a:moveTo>
                <a:cubicBezTo>
                  <a:pt x="339167" y="0"/>
                  <a:pt x="367579" y="5102"/>
                  <a:pt x="395899" y="14101"/>
                </a:cubicBezTo>
                <a:cubicBezTo>
                  <a:pt x="408805" y="17904"/>
                  <a:pt x="416419" y="32191"/>
                  <a:pt x="412612" y="46292"/>
                </a:cubicBezTo>
                <a:cubicBezTo>
                  <a:pt x="407413" y="56497"/>
                  <a:pt x="395992" y="66331"/>
                  <a:pt x="380393" y="61692"/>
                </a:cubicBezTo>
                <a:cubicBezTo>
                  <a:pt x="357180" y="53899"/>
                  <a:pt x="332760" y="50096"/>
                  <a:pt x="308247" y="50096"/>
                </a:cubicBezTo>
                <a:cubicBezTo>
                  <a:pt x="294134" y="50096"/>
                  <a:pt x="283827" y="38685"/>
                  <a:pt x="283827" y="24491"/>
                </a:cubicBezTo>
                <a:cubicBezTo>
                  <a:pt x="283827" y="10297"/>
                  <a:pt x="295527" y="0"/>
                  <a:pt x="309640" y="0"/>
                </a:cubicBezTo>
                <a:close/>
              </a:path>
            </a:pathLst>
          </a:cu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nvGrpSpPr>
          <p:cNvPr id="94" name="组合 93"/>
          <p:cNvGrpSpPr/>
          <p:nvPr/>
        </p:nvGrpSpPr>
        <p:grpSpPr>
          <a:xfrm>
            <a:off x="2431148" y="1667169"/>
            <a:ext cx="3342005" cy="1025320"/>
            <a:chOff x="1085274" y="2349127"/>
            <a:chExt cx="3342005" cy="1025320"/>
          </a:xfrm>
        </p:grpSpPr>
        <p:sp>
          <p:nvSpPr>
            <p:cNvPr id="95" name="文本框 94"/>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cs typeface="+mn-ea"/>
                  <a:sym typeface="+mn-lt"/>
                </a:rPr>
                <a:t>标题文字添加</a:t>
              </a:r>
            </a:p>
          </p:txBody>
        </p:sp>
        <p:sp>
          <p:nvSpPr>
            <p:cNvPr id="96" name="文本框 95"/>
            <p:cNvSpPr txBox="1"/>
            <p:nvPr/>
          </p:nvSpPr>
          <p:spPr>
            <a:xfrm>
              <a:off x="1122104" y="2660277"/>
              <a:ext cx="3305175" cy="714170"/>
            </a:xfrm>
            <a:prstGeom prst="rect">
              <a:avLst/>
            </a:prstGeom>
            <a:noFill/>
          </p:spPr>
          <p:txBody>
            <a:bodyPr wrap="square" rtlCol="0">
              <a:spAutoFit/>
              <a:scene3d>
                <a:camera prst="orthographicFront"/>
                <a:lightRig rig="threePt" dir="t"/>
              </a:scene3d>
              <a:sp3d contourW="12700"/>
            </a:bodyPr>
            <a:lstStyle/>
            <a:p>
              <a:pPr lvl="0" algn="l" defTabSz="913765">
                <a:lnSpc>
                  <a:spcPct val="180000"/>
                </a:lnSpc>
                <a:spcBef>
                  <a:spcPct val="0"/>
                </a:spcBef>
                <a:spcAft>
                  <a:spcPct val="0"/>
                </a:spcAft>
                <a:buClrTx/>
                <a:buSzTx/>
                <a:defRPr/>
              </a:pPr>
              <a:r>
                <a:rPr lang="zh-CN" altLang="en-US" sz="1200" dirty="0">
                  <a:solidFill>
                    <a:schemeClr val="tx1">
                      <a:lumMod val="65000"/>
                      <a:lumOff val="35000"/>
                    </a:schemeClr>
                  </a:solidFill>
                  <a:cs typeface="+mn-ea"/>
                  <a:sym typeface="+mn-lt"/>
                </a:rPr>
                <a:t>点击添加相关标题文字，点击添加相点击添加相关标题文字</a:t>
              </a:r>
              <a:endParaRPr lang="en-US" altLang="zh-CN" sz="1200" dirty="0">
                <a:solidFill>
                  <a:schemeClr val="tx1">
                    <a:lumMod val="50000"/>
                    <a:lumOff val="50000"/>
                  </a:schemeClr>
                </a:solidFill>
                <a:cs typeface="+mn-ea"/>
                <a:sym typeface="+mn-lt"/>
              </a:endParaRPr>
            </a:p>
          </p:txBody>
        </p:sp>
      </p:grpSp>
      <p:grpSp>
        <p:nvGrpSpPr>
          <p:cNvPr id="76" name="组合 75"/>
          <p:cNvGrpSpPr/>
          <p:nvPr/>
        </p:nvGrpSpPr>
        <p:grpSpPr>
          <a:xfrm>
            <a:off x="5209908" y="4569754"/>
            <a:ext cx="3342005" cy="1025320"/>
            <a:chOff x="1085274" y="2349127"/>
            <a:chExt cx="3342005" cy="1025320"/>
          </a:xfrm>
        </p:grpSpPr>
        <p:sp>
          <p:nvSpPr>
            <p:cNvPr id="77" name="文本框 76"/>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cs typeface="+mn-ea"/>
                  <a:sym typeface="+mn-lt"/>
                </a:rPr>
                <a:t>标题文字添加</a:t>
              </a:r>
            </a:p>
          </p:txBody>
        </p:sp>
        <p:sp>
          <p:nvSpPr>
            <p:cNvPr id="78" name="文本框 77"/>
            <p:cNvSpPr txBox="1"/>
            <p:nvPr/>
          </p:nvSpPr>
          <p:spPr>
            <a:xfrm>
              <a:off x="1122104" y="2660277"/>
              <a:ext cx="3305175" cy="714170"/>
            </a:xfrm>
            <a:prstGeom prst="rect">
              <a:avLst/>
            </a:prstGeom>
            <a:noFill/>
          </p:spPr>
          <p:txBody>
            <a:bodyPr wrap="square" rtlCol="0">
              <a:spAutoFit/>
              <a:scene3d>
                <a:camera prst="orthographicFront"/>
                <a:lightRig rig="threePt" dir="t"/>
              </a:scene3d>
              <a:sp3d contourW="12700"/>
            </a:bodyPr>
            <a:lstStyle/>
            <a:p>
              <a:pPr lvl="0" algn="l" defTabSz="913765">
                <a:lnSpc>
                  <a:spcPct val="180000"/>
                </a:lnSpc>
                <a:spcBef>
                  <a:spcPct val="0"/>
                </a:spcBef>
                <a:spcAft>
                  <a:spcPct val="0"/>
                </a:spcAft>
                <a:buClrTx/>
                <a:buSzTx/>
                <a:defRPr/>
              </a:pPr>
              <a:r>
                <a:rPr lang="zh-CN" altLang="en-US" sz="1200" dirty="0">
                  <a:solidFill>
                    <a:schemeClr val="tx1">
                      <a:lumMod val="65000"/>
                      <a:lumOff val="35000"/>
                    </a:schemeClr>
                  </a:solidFill>
                  <a:cs typeface="+mn-ea"/>
                  <a:sym typeface="+mn-lt"/>
                </a:rPr>
                <a:t>点击添加相关标题文字，点击添加相点击添加相关标题文字</a:t>
              </a:r>
              <a:endParaRPr lang="en-US" altLang="zh-CN" sz="1200" dirty="0">
                <a:solidFill>
                  <a:schemeClr val="tx1">
                    <a:lumMod val="50000"/>
                    <a:lumOff val="50000"/>
                  </a:schemeClr>
                </a:solidFill>
                <a:cs typeface="+mn-ea"/>
                <a:sym typeface="+mn-lt"/>
              </a:endParaRPr>
            </a:p>
          </p:txBody>
        </p:sp>
      </p:grpSp>
      <p:grpSp>
        <p:nvGrpSpPr>
          <p:cNvPr id="79" name="组合 78"/>
          <p:cNvGrpSpPr/>
          <p:nvPr/>
        </p:nvGrpSpPr>
        <p:grpSpPr>
          <a:xfrm>
            <a:off x="7447013" y="2586014"/>
            <a:ext cx="3342005" cy="1025320"/>
            <a:chOff x="1085274" y="2349127"/>
            <a:chExt cx="3342005" cy="1025320"/>
          </a:xfrm>
        </p:grpSpPr>
        <p:sp>
          <p:nvSpPr>
            <p:cNvPr id="80" name="文本框 79"/>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cs typeface="+mn-ea"/>
                  <a:sym typeface="+mn-lt"/>
                </a:rPr>
                <a:t>标题文字添加</a:t>
              </a:r>
            </a:p>
          </p:txBody>
        </p:sp>
        <p:sp>
          <p:nvSpPr>
            <p:cNvPr id="81" name="文本框 80"/>
            <p:cNvSpPr txBox="1"/>
            <p:nvPr/>
          </p:nvSpPr>
          <p:spPr>
            <a:xfrm>
              <a:off x="1122104" y="2660277"/>
              <a:ext cx="3305175" cy="714170"/>
            </a:xfrm>
            <a:prstGeom prst="rect">
              <a:avLst/>
            </a:prstGeom>
            <a:noFill/>
          </p:spPr>
          <p:txBody>
            <a:bodyPr wrap="square" rtlCol="0">
              <a:spAutoFit/>
              <a:scene3d>
                <a:camera prst="orthographicFront"/>
                <a:lightRig rig="threePt" dir="t"/>
              </a:scene3d>
              <a:sp3d contourW="12700"/>
            </a:bodyPr>
            <a:lstStyle/>
            <a:p>
              <a:pPr lvl="0" algn="l" defTabSz="913765">
                <a:lnSpc>
                  <a:spcPct val="180000"/>
                </a:lnSpc>
                <a:spcBef>
                  <a:spcPct val="0"/>
                </a:spcBef>
                <a:spcAft>
                  <a:spcPct val="0"/>
                </a:spcAft>
                <a:buClrTx/>
                <a:buSzTx/>
                <a:defRPr/>
              </a:pPr>
              <a:r>
                <a:rPr lang="zh-CN" altLang="en-US" sz="1200" dirty="0">
                  <a:solidFill>
                    <a:schemeClr val="tx1">
                      <a:lumMod val="65000"/>
                      <a:lumOff val="35000"/>
                    </a:schemeClr>
                  </a:solidFill>
                  <a:cs typeface="+mn-ea"/>
                  <a:sym typeface="+mn-lt"/>
                </a:rPr>
                <a:t>点击添加相关标题文字，点击添加相点击添加相关标题文字</a:t>
              </a:r>
              <a:endParaRPr lang="en-US" altLang="zh-CN" sz="1200" dirty="0">
                <a:solidFill>
                  <a:schemeClr val="tx1">
                    <a:lumMod val="50000"/>
                    <a:lumOff val="50000"/>
                  </a:schemeClr>
                </a:solidFill>
                <a:cs typeface="+mn-ea"/>
                <a:sym typeface="+mn-lt"/>
              </a:endParaRPr>
            </a:p>
          </p:txBody>
        </p:sp>
      </p:gr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500" fill="hold"/>
                                        <p:tgtEl>
                                          <p:spTgt spid="28"/>
                                        </p:tgtEl>
                                        <p:attrNameLst>
                                          <p:attrName>ppt_w</p:attrName>
                                        </p:attrNameLst>
                                      </p:cBhvr>
                                      <p:tavLst>
                                        <p:tav tm="0">
                                          <p:val>
                                            <p:fltVal val="0"/>
                                          </p:val>
                                        </p:tav>
                                        <p:tav tm="100000">
                                          <p:val>
                                            <p:strVal val="#ppt_w"/>
                                          </p:val>
                                        </p:tav>
                                      </p:tavLst>
                                    </p:anim>
                                    <p:anim calcmode="lin" valueType="num">
                                      <p:cBhvr>
                                        <p:cTn id="22" dur="500" fill="hold"/>
                                        <p:tgtEl>
                                          <p:spTgt spid="28"/>
                                        </p:tgtEl>
                                        <p:attrNameLst>
                                          <p:attrName>ppt_h</p:attrName>
                                        </p:attrNameLst>
                                      </p:cBhvr>
                                      <p:tavLst>
                                        <p:tav tm="0">
                                          <p:val>
                                            <p:fltVal val="0"/>
                                          </p:val>
                                        </p:tav>
                                        <p:tav tm="100000">
                                          <p:val>
                                            <p:strVal val="#ppt_h"/>
                                          </p:val>
                                        </p:tav>
                                      </p:tavLst>
                                    </p:anim>
                                    <p:animEffect transition="in" filter="fade">
                                      <p:cBhvr>
                                        <p:cTn id="23" dur="500"/>
                                        <p:tgtEl>
                                          <p:spTgt spid="28"/>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down)">
                                      <p:cBhvr>
                                        <p:cTn id="27" dur="500"/>
                                        <p:tgtEl>
                                          <p:spTgt spid="29"/>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3500"/>
                            </p:stCondLst>
                            <p:childTnLst>
                              <p:par>
                                <p:cTn id="39" presetID="22" presetClass="entr" presetSubtype="1"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500"/>
                                        <p:tgtEl>
                                          <p:spTgt spid="14"/>
                                        </p:tgtEl>
                                      </p:cBhvr>
                                    </p:animEffect>
                                  </p:childTnLst>
                                </p:cTn>
                              </p:par>
                            </p:childTnLst>
                          </p:cTn>
                        </p:par>
                        <p:par>
                          <p:cTn id="42" fill="hold">
                            <p:stCondLst>
                              <p:cond delay="4000"/>
                            </p:stCondLst>
                            <p:childTnLst>
                              <p:par>
                                <p:cTn id="43" presetID="22" presetClass="entr" presetSubtype="8" fill="hold" nodeType="after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wipe(left)">
                                      <p:cBhvr>
                                        <p:cTn id="45" dur="500"/>
                                        <p:tgtEl>
                                          <p:spTgt spid="73"/>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fade">
                                      <p:cBhvr>
                                        <p:cTn id="49" dur="500"/>
                                        <p:tgtEl>
                                          <p:spTgt spid="74"/>
                                        </p:tgtEl>
                                      </p:cBhvr>
                                    </p:animEffect>
                                  </p:childTnLst>
                                </p:cTn>
                              </p:par>
                            </p:childTnLst>
                          </p:cTn>
                        </p:par>
                        <p:par>
                          <p:cTn id="50" fill="hold">
                            <p:stCondLst>
                              <p:cond delay="5000"/>
                            </p:stCondLst>
                            <p:childTnLst>
                              <p:par>
                                <p:cTn id="51" presetID="31" presetClass="entr" presetSubtype="0" fill="hold" grpId="0" nodeType="afterEffect">
                                  <p:stCondLst>
                                    <p:cond delay="0"/>
                                  </p:stCondLst>
                                  <p:childTnLst>
                                    <p:set>
                                      <p:cBhvr>
                                        <p:cTn id="52" dur="1" fill="hold">
                                          <p:stCondLst>
                                            <p:cond delay="0"/>
                                          </p:stCondLst>
                                        </p:cTn>
                                        <p:tgtEl>
                                          <p:spTgt spid="75"/>
                                        </p:tgtEl>
                                        <p:attrNameLst>
                                          <p:attrName>style.visibility</p:attrName>
                                        </p:attrNameLst>
                                      </p:cBhvr>
                                      <p:to>
                                        <p:strVal val="visible"/>
                                      </p:to>
                                    </p:set>
                                    <p:anim calcmode="lin" valueType="num">
                                      <p:cBhvr>
                                        <p:cTn id="53" dur="1000" fill="hold"/>
                                        <p:tgtEl>
                                          <p:spTgt spid="75"/>
                                        </p:tgtEl>
                                        <p:attrNameLst>
                                          <p:attrName>ppt_w</p:attrName>
                                        </p:attrNameLst>
                                      </p:cBhvr>
                                      <p:tavLst>
                                        <p:tav tm="0">
                                          <p:val>
                                            <p:fltVal val="0"/>
                                          </p:val>
                                        </p:tav>
                                        <p:tav tm="100000">
                                          <p:val>
                                            <p:strVal val="#ppt_w"/>
                                          </p:val>
                                        </p:tav>
                                      </p:tavLst>
                                    </p:anim>
                                    <p:anim calcmode="lin" valueType="num">
                                      <p:cBhvr>
                                        <p:cTn id="54" dur="1000" fill="hold"/>
                                        <p:tgtEl>
                                          <p:spTgt spid="75"/>
                                        </p:tgtEl>
                                        <p:attrNameLst>
                                          <p:attrName>ppt_h</p:attrName>
                                        </p:attrNameLst>
                                      </p:cBhvr>
                                      <p:tavLst>
                                        <p:tav tm="0">
                                          <p:val>
                                            <p:fltVal val="0"/>
                                          </p:val>
                                        </p:tav>
                                        <p:tav tm="100000">
                                          <p:val>
                                            <p:strVal val="#ppt_h"/>
                                          </p:val>
                                        </p:tav>
                                      </p:tavLst>
                                    </p:anim>
                                    <p:anim calcmode="lin" valueType="num">
                                      <p:cBhvr>
                                        <p:cTn id="55" dur="1000" fill="hold"/>
                                        <p:tgtEl>
                                          <p:spTgt spid="75"/>
                                        </p:tgtEl>
                                        <p:attrNameLst>
                                          <p:attrName>style.rotation</p:attrName>
                                        </p:attrNameLst>
                                      </p:cBhvr>
                                      <p:tavLst>
                                        <p:tav tm="0">
                                          <p:val>
                                            <p:fltVal val="90"/>
                                          </p:val>
                                        </p:tav>
                                        <p:tav tm="100000">
                                          <p:val>
                                            <p:fltVal val="0"/>
                                          </p:val>
                                        </p:tav>
                                      </p:tavLst>
                                    </p:anim>
                                    <p:animEffect transition="in" filter="fade">
                                      <p:cBhvr>
                                        <p:cTn id="56" dur="1000"/>
                                        <p:tgtEl>
                                          <p:spTgt spid="75"/>
                                        </p:tgtEl>
                                      </p:cBhvr>
                                    </p:animEffect>
                                  </p:childTnLst>
                                </p:cTn>
                              </p:par>
                              <p:par>
                                <p:cTn id="57" presetID="2" presetClass="entr" presetSubtype="2" fill="hold" nodeType="withEffect">
                                  <p:stCondLst>
                                    <p:cond delay="0"/>
                                  </p:stCondLst>
                                  <p:childTnLst>
                                    <p:set>
                                      <p:cBhvr>
                                        <p:cTn id="58" dur="1" fill="hold">
                                          <p:stCondLst>
                                            <p:cond delay="0"/>
                                          </p:stCondLst>
                                        </p:cTn>
                                        <p:tgtEl>
                                          <p:spTgt spid="94"/>
                                        </p:tgtEl>
                                        <p:attrNameLst>
                                          <p:attrName>style.visibility</p:attrName>
                                        </p:attrNameLst>
                                      </p:cBhvr>
                                      <p:to>
                                        <p:strVal val="visible"/>
                                      </p:to>
                                    </p:set>
                                    <p:anim calcmode="lin" valueType="num">
                                      <p:cBhvr additive="base">
                                        <p:cTn id="59" dur="500" fill="hold"/>
                                        <p:tgtEl>
                                          <p:spTgt spid="94"/>
                                        </p:tgtEl>
                                        <p:attrNameLst>
                                          <p:attrName>ppt_x</p:attrName>
                                        </p:attrNameLst>
                                      </p:cBhvr>
                                      <p:tavLst>
                                        <p:tav tm="0">
                                          <p:val>
                                            <p:strVal val="1+#ppt_w/2"/>
                                          </p:val>
                                        </p:tav>
                                        <p:tav tm="100000">
                                          <p:val>
                                            <p:strVal val="#ppt_x"/>
                                          </p:val>
                                        </p:tav>
                                      </p:tavLst>
                                    </p:anim>
                                    <p:anim calcmode="lin" valueType="num">
                                      <p:cBhvr additive="base">
                                        <p:cTn id="60" dur="500" fill="hold"/>
                                        <p:tgtEl>
                                          <p:spTgt spid="94"/>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76"/>
                                        </p:tgtEl>
                                        <p:attrNameLst>
                                          <p:attrName>style.visibility</p:attrName>
                                        </p:attrNameLst>
                                      </p:cBhvr>
                                      <p:to>
                                        <p:strVal val="visible"/>
                                      </p:to>
                                    </p:set>
                                    <p:anim calcmode="lin" valueType="num">
                                      <p:cBhvr additive="base">
                                        <p:cTn id="63" dur="500" fill="hold"/>
                                        <p:tgtEl>
                                          <p:spTgt spid="76"/>
                                        </p:tgtEl>
                                        <p:attrNameLst>
                                          <p:attrName>ppt_x</p:attrName>
                                        </p:attrNameLst>
                                      </p:cBhvr>
                                      <p:tavLst>
                                        <p:tav tm="0">
                                          <p:val>
                                            <p:strVal val="1+#ppt_w/2"/>
                                          </p:val>
                                        </p:tav>
                                        <p:tav tm="100000">
                                          <p:val>
                                            <p:strVal val="#ppt_x"/>
                                          </p:val>
                                        </p:tav>
                                      </p:tavLst>
                                    </p:anim>
                                    <p:anim calcmode="lin" valueType="num">
                                      <p:cBhvr additive="base">
                                        <p:cTn id="64" dur="500" fill="hold"/>
                                        <p:tgtEl>
                                          <p:spTgt spid="76"/>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79"/>
                                        </p:tgtEl>
                                        <p:attrNameLst>
                                          <p:attrName>style.visibility</p:attrName>
                                        </p:attrNameLst>
                                      </p:cBhvr>
                                      <p:to>
                                        <p:strVal val="visible"/>
                                      </p:to>
                                    </p:set>
                                    <p:anim calcmode="lin" valueType="num">
                                      <p:cBhvr additive="base">
                                        <p:cTn id="67" dur="500" fill="hold"/>
                                        <p:tgtEl>
                                          <p:spTgt spid="79"/>
                                        </p:tgtEl>
                                        <p:attrNameLst>
                                          <p:attrName>ppt_x</p:attrName>
                                        </p:attrNameLst>
                                      </p:cBhvr>
                                      <p:tavLst>
                                        <p:tav tm="0">
                                          <p:val>
                                            <p:strVal val="1+#ppt_w/2"/>
                                          </p:val>
                                        </p:tav>
                                        <p:tav tm="100000">
                                          <p:val>
                                            <p:strVal val="#ppt_x"/>
                                          </p:val>
                                        </p:tav>
                                      </p:tavLst>
                                    </p:anim>
                                    <p:anim calcmode="lin" valueType="num">
                                      <p:cBhvr additive="base">
                                        <p:cTn id="68"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28" grpId="0" bldLvl="0" animBg="1"/>
      <p:bldP spid="13" grpId="0" bldLvl="0" animBg="1"/>
      <p:bldP spid="74" grpId="0" bldLvl="0" animBg="1"/>
      <p:bldP spid="75"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摄图网_50120097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084580" y="2489200"/>
            <a:ext cx="3415030" cy="2576830"/>
          </a:xfrm>
          <a:prstGeom prst="rect">
            <a:avLst/>
          </a:prstGeom>
        </p:spPr>
      </p:pic>
      <p:grpSp>
        <p:nvGrpSpPr>
          <p:cNvPr id="37" name="组合 36"/>
          <p:cNvGrpSpPr/>
          <p:nvPr/>
        </p:nvGrpSpPr>
        <p:grpSpPr>
          <a:xfrm>
            <a:off x="783590" y="761365"/>
            <a:ext cx="2469515" cy="429895"/>
            <a:chOff x="1136" y="1137"/>
            <a:chExt cx="3889" cy="677"/>
          </a:xfrm>
        </p:grpSpPr>
        <p:grpSp>
          <p:nvGrpSpPr>
            <p:cNvPr id="21" name="组合 20"/>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23" name="矩形 22"/>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3" name="矩形 32"/>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4" name="矩形 33"/>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35" name="文本框 34"/>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
        <p:nvSpPr>
          <p:cNvPr id="2" name="Rectangle 6"/>
          <p:cNvSpPr/>
          <p:nvPr/>
        </p:nvSpPr>
        <p:spPr>
          <a:xfrm>
            <a:off x="4812358" y="2926290"/>
            <a:ext cx="3201111" cy="576556"/>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2"/>
              </a:solidFill>
              <a:cs typeface="+mn-ea"/>
              <a:sym typeface="+mn-lt"/>
            </a:endParaRPr>
          </a:p>
        </p:txBody>
      </p:sp>
      <p:sp>
        <p:nvSpPr>
          <p:cNvPr id="3" name="TextBox 177"/>
          <p:cNvSpPr txBox="1"/>
          <p:nvPr/>
        </p:nvSpPr>
        <p:spPr>
          <a:xfrm>
            <a:off x="1084299" y="1772047"/>
            <a:ext cx="1826141" cy="584775"/>
          </a:xfrm>
          <a:prstGeom prst="rect">
            <a:avLst/>
          </a:prstGeom>
          <a:noFill/>
        </p:spPr>
        <p:txBody>
          <a:bodyPr wrap="none" rtlCol="0">
            <a:spAutoFit/>
          </a:bodyPr>
          <a:lstStyle/>
          <a:p>
            <a:r>
              <a:rPr lang="zh-CN" altLang="en-US" sz="3200" dirty="0">
                <a:solidFill>
                  <a:schemeClr val="tx2"/>
                </a:solidFill>
                <a:cs typeface="+mn-ea"/>
                <a:sym typeface="+mn-lt"/>
              </a:rPr>
              <a:t>添加标题</a:t>
            </a:r>
            <a:endParaRPr lang="en-US" sz="3200" dirty="0">
              <a:solidFill>
                <a:schemeClr val="tx2"/>
              </a:solidFill>
              <a:cs typeface="+mn-ea"/>
              <a:sym typeface="+mn-lt"/>
            </a:endParaRPr>
          </a:p>
        </p:txBody>
      </p:sp>
      <p:sp>
        <p:nvSpPr>
          <p:cNvPr id="4" name="TextBox 178"/>
          <p:cNvSpPr txBox="1"/>
          <p:nvPr/>
        </p:nvSpPr>
        <p:spPr>
          <a:xfrm>
            <a:off x="4733112" y="2963754"/>
            <a:ext cx="2032929" cy="502445"/>
          </a:xfrm>
          <a:prstGeom prst="rect">
            <a:avLst/>
          </a:prstGeom>
          <a:noFill/>
        </p:spPr>
        <p:txBody>
          <a:bodyPr wrap="none" rtlCol="0">
            <a:spAutoFit/>
          </a:bodyPr>
          <a:lstStyle/>
          <a:p>
            <a:r>
              <a:rPr lang="zh-CN" altLang="en-US" sz="2665" dirty="0">
                <a:solidFill>
                  <a:schemeClr val="bg1"/>
                </a:solidFill>
                <a:cs typeface="+mn-ea"/>
                <a:sym typeface="+mn-lt"/>
              </a:rPr>
              <a:t>   更 改 内  容</a:t>
            </a:r>
            <a:endParaRPr lang="en-US" sz="1400" dirty="0">
              <a:solidFill>
                <a:schemeClr val="bg1"/>
              </a:solidFill>
              <a:cs typeface="+mn-ea"/>
              <a:sym typeface="+mn-lt"/>
            </a:endParaRPr>
          </a:p>
        </p:txBody>
      </p:sp>
      <p:sp>
        <p:nvSpPr>
          <p:cNvPr id="5" name="Rectangle 179"/>
          <p:cNvSpPr/>
          <p:nvPr/>
        </p:nvSpPr>
        <p:spPr>
          <a:xfrm>
            <a:off x="4841045" y="3587051"/>
            <a:ext cx="5456116" cy="1410970"/>
          </a:xfrm>
          <a:prstGeom prst="rect">
            <a:avLst/>
          </a:prstGeom>
        </p:spPr>
        <p:txBody>
          <a:bodyPr wrap="square">
            <a:spAutoFit/>
          </a:bodyPr>
          <a:lstStyle/>
          <a:p>
            <a:pPr>
              <a:lnSpc>
                <a:spcPct val="180000"/>
              </a:lnSpc>
            </a:pPr>
            <a:r>
              <a:rPr lang="zh-CN" altLang="en-US" sz="1200" dirty="0">
                <a:solidFill>
                  <a:schemeClr val="tx1">
                    <a:lumMod val="75000"/>
                    <a:lumOff val="25000"/>
                  </a:schemeClr>
                </a:solidFill>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zh-CN" altLang="en-US" sz="1400" dirty="0">
              <a:solidFill>
                <a:schemeClr val="tx1">
                  <a:lumMod val="75000"/>
                  <a:lumOff val="25000"/>
                </a:schemeClr>
              </a:solidFill>
              <a:cs typeface="+mn-ea"/>
              <a:sym typeface="+mn-lt"/>
            </a:endParaRPr>
          </a:p>
          <a:p>
            <a:pPr>
              <a:lnSpc>
                <a:spcPct val="150000"/>
              </a:lnSpc>
            </a:pPr>
            <a:endParaRPr lang="en-US" altLang="zh-CN" sz="1400" dirty="0">
              <a:solidFill>
                <a:schemeClr val="tx2"/>
              </a:solidFill>
              <a:cs typeface="+mn-ea"/>
              <a:sym typeface="+mn-lt"/>
            </a:endParaRPr>
          </a:p>
        </p:txBody>
      </p:sp>
      <p:cxnSp>
        <p:nvCxnSpPr>
          <p:cNvPr id="8" name="Straight Connector 180"/>
          <p:cNvCxnSpPr/>
          <p:nvPr/>
        </p:nvCxnSpPr>
        <p:spPr>
          <a:xfrm>
            <a:off x="3093720" y="5695809"/>
            <a:ext cx="9032240"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93487" y="1922145"/>
            <a:ext cx="5164667" cy="1700784"/>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Rectangle 7"/>
          <p:cNvSpPr/>
          <p:nvPr/>
        </p:nvSpPr>
        <p:spPr bwMode="auto">
          <a:xfrm>
            <a:off x="1313152" y="2708528"/>
            <a:ext cx="43253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nSpc>
                <a:spcPct val="150000"/>
              </a:lnSpc>
              <a:spcAft>
                <a:spcPts val="600"/>
              </a:spcAft>
            </a:pPr>
            <a:r>
              <a:rPr lang="zh-CN" altLang="en-US" sz="1050" dirty="0">
                <a:solidFill>
                  <a:schemeClr val="bg1"/>
                </a:solidFill>
                <a:cs typeface="+mn-ea"/>
                <a:sym typeface="+mn-lt"/>
              </a:rPr>
              <a:t>单击输入标题内容，单击输入标题内容单击输入标题内容单击输入标题内容单击输入标题内容</a:t>
            </a:r>
          </a:p>
        </p:txBody>
      </p:sp>
      <p:sp>
        <p:nvSpPr>
          <p:cNvPr id="10" name="Rectangle 8"/>
          <p:cNvSpPr/>
          <p:nvPr/>
        </p:nvSpPr>
        <p:spPr bwMode="auto">
          <a:xfrm>
            <a:off x="1313152" y="2256069"/>
            <a:ext cx="407050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r>
              <a:rPr lang="en-US" sz="4400" dirty="0">
                <a:solidFill>
                  <a:schemeClr val="bg1"/>
                </a:solidFill>
                <a:cs typeface="+mn-ea"/>
                <a:sym typeface="+mn-lt"/>
              </a:rPr>
              <a:t>01</a:t>
            </a:r>
            <a:endParaRPr lang="en-US" sz="6000" dirty="0">
              <a:solidFill>
                <a:schemeClr val="bg1"/>
              </a:solidFill>
              <a:cs typeface="+mn-ea"/>
              <a:sym typeface="+mn-lt"/>
            </a:endParaRPr>
          </a:p>
        </p:txBody>
      </p:sp>
      <p:sp>
        <p:nvSpPr>
          <p:cNvPr id="3" name="矩形 2"/>
          <p:cNvSpPr/>
          <p:nvPr/>
        </p:nvSpPr>
        <p:spPr>
          <a:xfrm>
            <a:off x="6131306" y="1922145"/>
            <a:ext cx="5164667" cy="1700784"/>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Rectangle 7"/>
          <p:cNvSpPr/>
          <p:nvPr/>
        </p:nvSpPr>
        <p:spPr bwMode="auto">
          <a:xfrm>
            <a:off x="6550971" y="2708528"/>
            <a:ext cx="43253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nSpc>
                <a:spcPct val="150000"/>
              </a:lnSpc>
              <a:spcAft>
                <a:spcPts val="600"/>
              </a:spcAft>
            </a:pPr>
            <a:r>
              <a:rPr lang="zh-CN" altLang="en-US" sz="1050" dirty="0">
                <a:solidFill>
                  <a:schemeClr val="bg1"/>
                </a:solidFill>
                <a:cs typeface="+mn-ea"/>
                <a:sym typeface="+mn-lt"/>
              </a:rPr>
              <a:t>单击输入标题内容，单击输入标题内容单击输入标题内容单击输入标题内容单击输入标题内容</a:t>
            </a:r>
          </a:p>
        </p:txBody>
      </p:sp>
      <p:sp>
        <p:nvSpPr>
          <p:cNvPr id="13" name="Rectangle 8"/>
          <p:cNvSpPr/>
          <p:nvPr/>
        </p:nvSpPr>
        <p:spPr bwMode="auto">
          <a:xfrm>
            <a:off x="6550971" y="2256069"/>
            <a:ext cx="407050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r>
              <a:rPr lang="en-US" sz="4400" dirty="0">
                <a:solidFill>
                  <a:schemeClr val="bg1"/>
                </a:solidFill>
                <a:cs typeface="+mn-ea"/>
                <a:sym typeface="+mn-lt"/>
              </a:rPr>
              <a:t>02</a:t>
            </a:r>
            <a:endParaRPr lang="en-US" sz="6000" dirty="0">
              <a:solidFill>
                <a:schemeClr val="bg1"/>
              </a:solidFill>
              <a:cs typeface="+mn-ea"/>
              <a:sym typeface="+mn-lt"/>
            </a:endParaRPr>
          </a:p>
        </p:txBody>
      </p:sp>
      <p:sp>
        <p:nvSpPr>
          <p:cNvPr id="14" name="矩形 13"/>
          <p:cNvSpPr/>
          <p:nvPr/>
        </p:nvSpPr>
        <p:spPr>
          <a:xfrm>
            <a:off x="893487" y="3697435"/>
            <a:ext cx="5164667" cy="1700784"/>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Rectangle 7"/>
          <p:cNvSpPr/>
          <p:nvPr/>
        </p:nvSpPr>
        <p:spPr bwMode="auto">
          <a:xfrm>
            <a:off x="1313152" y="4483818"/>
            <a:ext cx="43253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nSpc>
                <a:spcPct val="150000"/>
              </a:lnSpc>
              <a:spcAft>
                <a:spcPts val="600"/>
              </a:spcAft>
            </a:pPr>
            <a:r>
              <a:rPr lang="zh-CN" altLang="en-US" sz="1050" dirty="0">
                <a:solidFill>
                  <a:schemeClr val="bg1"/>
                </a:solidFill>
                <a:cs typeface="+mn-ea"/>
                <a:sym typeface="+mn-lt"/>
              </a:rPr>
              <a:t>单击输入标题内容，单击输入标题内容单击输入标题内容单击输入标题内容单击输入标题内容</a:t>
            </a:r>
          </a:p>
        </p:txBody>
      </p:sp>
      <p:sp>
        <p:nvSpPr>
          <p:cNvPr id="16" name="Rectangle 8"/>
          <p:cNvSpPr/>
          <p:nvPr/>
        </p:nvSpPr>
        <p:spPr bwMode="auto">
          <a:xfrm>
            <a:off x="1313152" y="4031359"/>
            <a:ext cx="407050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r>
              <a:rPr lang="en-US" sz="4400" dirty="0">
                <a:solidFill>
                  <a:schemeClr val="bg1"/>
                </a:solidFill>
                <a:cs typeface="+mn-ea"/>
                <a:sym typeface="+mn-lt"/>
              </a:rPr>
              <a:t>03</a:t>
            </a:r>
            <a:endParaRPr lang="en-US" sz="6000" dirty="0">
              <a:solidFill>
                <a:schemeClr val="bg1"/>
              </a:solidFill>
              <a:cs typeface="+mn-ea"/>
              <a:sym typeface="+mn-lt"/>
            </a:endParaRPr>
          </a:p>
        </p:txBody>
      </p:sp>
      <p:sp>
        <p:nvSpPr>
          <p:cNvPr id="17" name="矩形 16"/>
          <p:cNvSpPr/>
          <p:nvPr/>
        </p:nvSpPr>
        <p:spPr>
          <a:xfrm>
            <a:off x="6131306" y="3697435"/>
            <a:ext cx="5164667" cy="1700784"/>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Rectangle 7"/>
          <p:cNvSpPr/>
          <p:nvPr/>
        </p:nvSpPr>
        <p:spPr bwMode="auto">
          <a:xfrm>
            <a:off x="6550971" y="4483818"/>
            <a:ext cx="43253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nSpc>
                <a:spcPct val="150000"/>
              </a:lnSpc>
              <a:spcAft>
                <a:spcPts val="600"/>
              </a:spcAft>
            </a:pPr>
            <a:r>
              <a:rPr lang="zh-CN" altLang="en-US" sz="1050" dirty="0">
                <a:solidFill>
                  <a:schemeClr val="bg1"/>
                </a:solidFill>
                <a:cs typeface="+mn-ea"/>
                <a:sym typeface="+mn-lt"/>
              </a:rPr>
              <a:t>单击输入标题内容，单击输入标题内容单击输入标题内容单击输入标题内容单击输入标题内容</a:t>
            </a:r>
          </a:p>
        </p:txBody>
      </p:sp>
      <p:sp>
        <p:nvSpPr>
          <p:cNvPr id="6" name="Rectangle 8"/>
          <p:cNvSpPr/>
          <p:nvPr/>
        </p:nvSpPr>
        <p:spPr bwMode="auto">
          <a:xfrm>
            <a:off x="6550971" y="4031359"/>
            <a:ext cx="4070503"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r>
              <a:rPr lang="en-US" sz="4400" dirty="0">
                <a:solidFill>
                  <a:schemeClr val="bg1"/>
                </a:solidFill>
                <a:cs typeface="+mn-ea"/>
                <a:sym typeface="+mn-lt"/>
              </a:rPr>
              <a:t>04</a:t>
            </a:r>
            <a:endParaRPr lang="en-US" sz="6000" dirty="0">
              <a:solidFill>
                <a:schemeClr val="bg1"/>
              </a:solidFill>
              <a:cs typeface="+mn-ea"/>
              <a:sym typeface="+mn-lt"/>
            </a:endParaRPr>
          </a:p>
        </p:txBody>
      </p:sp>
      <p:grpSp>
        <p:nvGrpSpPr>
          <p:cNvPr id="37" name="组合 36"/>
          <p:cNvGrpSpPr/>
          <p:nvPr/>
        </p:nvGrpSpPr>
        <p:grpSpPr>
          <a:xfrm>
            <a:off x="783590" y="761365"/>
            <a:ext cx="2469515" cy="429895"/>
            <a:chOff x="1136" y="1137"/>
            <a:chExt cx="3889" cy="677"/>
          </a:xfrm>
        </p:grpSpPr>
        <p:grpSp>
          <p:nvGrpSpPr>
            <p:cNvPr id="21" name="组合 20"/>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7" name="矩形 6"/>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3" name="矩形 32"/>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4" name="矩形 33"/>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35" name="文本框 34"/>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arn(inVertical)">
                                      <p:cBhvr>
                                        <p:cTn id="15" dur="500"/>
                                        <p:tgtEl>
                                          <p:spTgt spid="1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barn(inVertical)">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3" grpId="0" bldLvl="0" animBg="1"/>
      <p:bldP spid="14" grpId="0" bldLvl="0" animBg="1"/>
      <p:bldP spid="1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descr="C:\Users\HUDEYU\Desktop\网站图片\摄图网_501284152.jpg摄图网_50128415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0" y="-12065"/>
            <a:ext cx="4413250" cy="6857365"/>
          </a:xfrm>
          <a:prstGeom prst="rect">
            <a:avLst/>
          </a:prstGeom>
        </p:spPr>
      </p:pic>
      <p:sp>
        <p:nvSpPr>
          <p:cNvPr id="4" name="矩形 3"/>
          <p:cNvSpPr/>
          <p:nvPr/>
        </p:nvSpPr>
        <p:spPr>
          <a:xfrm>
            <a:off x="4072890" y="-12065"/>
            <a:ext cx="522605" cy="6870065"/>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îṥļîḋê"/>
          <p:cNvGrpSpPr/>
          <p:nvPr/>
        </p:nvGrpSpPr>
        <p:grpSpPr>
          <a:xfrm>
            <a:off x="0" y="2691130"/>
            <a:ext cx="4412615" cy="1476375"/>
            <a:chOff x="0" y="2690813"/>
            <a:chExt cx="4548188" cy="1476375"/>
          </a:xfrm>
        </p:grpSpPr>
        <p:sp>
          <p:nvSpPr>
            <p:cNvPr id="27" name="í$ḷïḍé"/>
            <p:cNvSpPr/>
            <p:nvPr/>
          </p:nvSpPr>
          <p:spPr>
            <a:xfrm>
              <a:off x="0" y="2690813"/>
              <a:ext cx="4548188" cy="1476375"/>
            </a:xfrm>
            <a:prstGeom prst="homePlate">
              <a:avLst>
                <a:gd name="adj" fmla="val 20968"/>
              </a:avLst>
            </a:prstGeom>
            <a:solidFill>
              <a:schemeClr val="bg1">
                <a:alpha val="70000"/>
              </a:schemeClr>
            </a:solidFill>
            <a:ln w="12700" cap="rnd">
              <a:noFill/>
              <a:prstDash val="solid"/>
              <a:round/>
            </a:ln>
            <a:effectLst>
              <a:outerShdw dist="38100" sx="101000" sy="1010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dirty="0">
                <a:solidFill>
                  <a:schemeClr val="bg1"/>
                </a:solidFill>
                <a:cs typeface="+mn-ea"/>
                <a:sym typeface="+mn-lt"/>
              </a:endParaRPr>
            </a:p>
          </p:txBody>
        </p:sp>
        <p:sp>
          <p:nvSpPr>
            <p:cNvPr id="28" name="îṣļíḓè"/>
            <p:cNvSpPr/>
            <p:nvPr/>
          </p:nvSpPr>
          <p:spPr>
            <a:xfrm>
              <a:off x="531183" y="2949695"/>
              <a:ext cx="3051948" cy="933388"/>
            </a:xfrm>
            <a:prstGeom prst="rect">
              <a:avLst/>
            </a:prstGeom>
            <a:noFill/>
          </p:spPr>
          <p:txBody>
            <a:bodyPr wrap="square" lIns="91440" tIns="45720" rIns="91440" bIns="45720" anchor="ctr" anchorCtr="0">
              <a:normAutofit/>
            </a:bodyPr>
            <a:lstStyle/>
            <a:p>
              <a:pPr algn="ctr"/>
              <a:r>
                <a:rPr lang="zh-CN" altLang="en-US" sz="3600" b="1" dirty="0">
                  <a:solidFill>
                    <a:schemeClr val="bg1">
                      <a:lumMod val="10000"/>
                    </a:schemeClr>
                  </a:solidFill>
                  <a:cs typeface="+mn-ea"/>
                  <a:sym typeface="+mn-lt"/>
                </a:rPr>
                <a:t>CONTENTS</a:t>
              </a:r>
            </a:p>
          </p:txBody>
        </p:sp>
      </p:grpSp>
      <p:grpSp>
        <p:nvGrpSpPr>
          <p:cNvPr id="55" name="组合 54"/>
          <p:cNvGrpSpPr/>
          <p:nvPr/>
        </p:nvGrpSpPr>
        <p:grpSpPr>
          <a:xfrm>
            <a:off x="6851650" y="1283970"/>
            <a:ext cx="3799205" cy="890270"/>
            <a:chOff x="3762" y="5674"/>
            <a:chExt cx="5983" cy="1402"/>
          </a:xfrm>
        </p:grpSpPr>
        <p:sp>
          <p:nvSpPr>
            <p:cNvPr id="60" name="文本框 59"/>
            <p:cNvSpPr txBox="1"/>
            <p:nvPr/>
          </p:nvSpPr>
          <p:spPr>
            <a:xfrm>
              <a:off x="3762" y="5674"/>
              <a:ext cx="5621" cy="725"/>
            </a:xfrm>
            <a:prstGeom prst="rect">
              <a:avLst/>
            </a:prstGeom>
            <a:noFill/>
          </p:spPr>
          <p:txBody>
            <a:bodyPr wrap="square" rtlCol="0">
              <a:spAutoFit/>
            </a:bodyPr>
            <a:lstStyle/>
            <a:p>
              <a:r>
                <a:rPr lang="zh-CN" altLang="en-US" sz="2400">
                  <a:solidFill>
                    <a:schemeClr val="bg1">
                      <a:lumMod val="25000"/>
                    </a:schemeClr>
                  </a:solidFill>
                  <a:cs typeface="+mn-ea"/>
                  <a:sym typeface="+mn-lt"/>
                </a:rPr>
                <a:t>输入标题内容</a:t>
              </a:r>
            </a:p>
          </p:txBody>
        </p:sp>
        <p:sp>
          <p:nvSpPr>
            <p:cNvPr id="61" name="文本框 60"/>
            <p:cNvSpPr txBox="1"/>
            <p:nvPr/>
          </p:nvSpPr>
          <p:spPr>
            <a:xfrm>
              <a:off x="3789" y="6424"/>
              <a:ext cx="5956" cy="652"/>
            </a:xfrm>
            <a:prstGeom prst="rect">
              <a:avLst/>
            </a:prstGeom>
            <a:noFill/>
          </p:spPr>
          <p:txBody>
            <a:bodyPr wrap="square" rtlCol="0">
              <a:spAutoFit/>
            </a:bodyPr>
            <a:lstStyle/>
            <a:p>
              <a:r>
                <a:rPr lang="zh-CN" altLang="en-US" sz="700">
                  <a:solidFill>
                    <a:schemeClr val="tx1"/>
                  </a:solidFill>
                  <a:cs typeface="+mn-ea"/>
                  <a:sym typeface="+mn-lt"/>
                </a:rPr>
                <a:t>template can be used as a summary of daily work, and can also be used for year-end lecture presentation.</a:t>
              </a:r>
            </a:p>
            <a:p>
              <a:endParaRPr lang="zh-CN" altLang="en-US" sz="700">
                <a:solidFill>
                  <a:schemeClr val="tx1"/>
                </a:solidFill>
                <a:cs typeface="+mn-ea"/>
                <a:sym typeface="+mn-lt"/>
              </a:endParaRPr>
            </a:p>
          </p:txBody>
        </p:sp>
      </p:grpSp>
      <p:grpSp>
        <p:nvGrpSpPr>
          <p:cNvPr id="62" name="组合 61"/>
          <p:cNvGrpSpPr/>
          <p:nvPr/>
        </p:nvGrpSpPr>
        <p:grpSpPr>
          <a:xfrm>
            <a:off x="6851650" y="2438400"/>
            <a:ext cx="3799205" cy="890270"/>
            <a:chOff x="3762" y="5674"/>
            <a:chExt cx="5983" cy="1402"/>
          </a:xfrm>
        </p:grpSpPr>
        <p:sp>
          <p:nvSpPr>
            <p:cNvPr id="64" name="文本框 63"/>
            <p:cNvSpPr txBox="1"/>
            <p:nvPr/>
          </p:nvSpPr>
          <p:spPr>
            <a:xfrm>
              <a:off x="3762" y="5674"/>
              <a:ext cx="5621" cy="725"/>
            </a:xfrm>
            <a:prstGeom prst="rect">
              <a:avLst/>
            </a:prstGeom>
            <a:noFill/>
          </p:spPr>
          <p:txBody>
            <a:bodyPr wrap="square" rtlCol="0">
              <a:spAutoFit/>
            </a:bodyPr>
            <a:lstStyle/>
            <a:p>
              <a:r>
                <a:rPr lang="zh-CN" altLang="en-US" sz="2400">
                  <a:solidFill>
                    <a:schemeClr val="bg1">
                      <a:lumMod val="25000"/>
                    </a:schemeClr>
                  </a:solidFill>
                  <a:cs typeface="+mn-ea"/>
                  <a:sym typeface="+mn-lt"/>
                </a:rPr>
                <a:t>输入标题内容</a:t>
              </a:r>
            </a:p>
          </p:txBody>
        </p:sp>
        <p:sp>
          <p:nvSpPr>
            <p:cNvPr id="65" name="文本框 64"/>
            <p:cNvSpPr txBox="1"/>
            <p:nvPr/>
          </p:nvSpPr>
          <p:spPr>
            <a:xfrm>
              <a:off x="3789" y="6424"/>
              <a:ext cx="5956" cy="652"/>
            </a:xfrm>
            <a:prstGeom prst="rect">
              <a:avLst/>
            </a:prstGeom>
            <a:noFill/>
          </p:spPr>
          <p:txBody>
            <a:bodyPr wrap="square" rtlCol="0">
              <a:spAutoFit/>
            </a:bodyPr>
            <a:lstStyle/>
            <a:p>
              <a:r>
                <a:rPr lang="zh-CN" altLang="en-US" sz="700">
                  <a:solidFill>
                    <a:schemeClr val="tx1"/>
                  </a:solidFill>
                  <a:cs typeface="+mn-ea"/>
                  <a:sym typeface="+mn-lt"/>
                </a:rPr>
                <a:t>template can be used as a summary of daily work, and can also be used for year-end lecture presentation.</a:t>
              </a:r>
            </a:p>
            <a:p>
              <a:endParaRPr lang="zh-CN" altLang="en-US" sz="700">
                <a:solidFill>
                  <a:schemeClr val="tx1"/>
                </a:solidFill>
                <a:cs typeface="+mn-ea"/>
                <a:sym typeface="+mn-lt"/>
              </a:endParaRPr>
            </a:p>
          </p:txBody>
        </p:sp>
      </p:grpSp>
      <p:grpSp>
        <p:nvGrpSpPr>
          <p:cNvPr id="66" name="组合 65"/>
          <p:cNvGrpSpPr/>
          <p:nvPr/>
        </p:nvGrpSpPr>
        <p:grpSpPr>
          <a:xfrm>
            <a:off x="6851650" y="3598545"/>
            <a:ext cx="3799205" cy="890270"/>
            <a:chOff x="3762" y="5674"/>
            <a:chExt cx="5983" cy="1402"/>
          </a:xfrm>
        </p:grpSpPr>
        <p:sp>
          <p:nvSpPr>
            <p:cNvPr id="68" name="文本框 67"/>
            <p:cNvSpPr txBox="1"/>
            <p:nvPr/>
          </p:nvSpPr>
          <p:spPr>
            <a:xfrm>
              <a:off x="3762" y="5674"/>
              <a:ext cx="5621" cy="725"/>
            </a:xfrm>
            <a:prstGeom prst="rect">
              <a:avLst/>
            </a:prstGeom>
            <a:noFill/>
          </p:spPr>
          <p:txBody>
            <a:bodyPr wrap="square" rtlCol="0">
              <a:spAutoFit/>
            </a:bodyPr>
            <a:lstStyle/>
            <a:p>
              <a:r>
                <a:rPr lang="zh-CN" altLang="en-US" sz="2400">
                  <a:solidFill>
                    <a:schemeClr val="bg1">
                      <a:lumMod val="25000"/>
                    </a:schemeClr>
                  </a:solidFill>
                  <a:cs typeface="+mn-ea"/>
                  <a:sym typeface="+mn-lt"/>
                </a:rPr>
                <a:t>输入标题内容</a:t>
              </a:r>
            </a:p>
          </p:txBody>
        </p:sp>
        <p:sp>
          <p:nvSpPr>
            <p:cNvPr id="69" name="文本框 68"/>
            <p:cNvSpPr txBox="1"/>
            <p:nvPr/>
          </p:nvSpPr>
          <p:spPr>
            <a:xfrm>
              <a:off x="3789" y="6424"/>
              <a:ext cx="5956" cy="652"/>
            </a:xfrm>
            <a:prstGeom prst="rect">
              <a:avLst/>
            </a:prstGeom>
            <a:noFill/>
          </p:spPr>
          <p:txBody>
            <a:bodyPr wrap="square" rtlCol="0">
              <a:spAutoFit/>
            </a:bodyPr>
            <a:lstStyle/>
            <a:p>
              <a:r>
                <a:rPr lang="zh-CN" altLang="en-US" sz="700">
                  <a:solidFill>
                    <a:schemeClr val="tx1"/>
                  </a:solidFill>
                  <a:cs typeface="+mn-ea"/>
                  <a:sym typeface="+mn-lt"/>
                </a:rPr>
                <a:t>template can be used as a summary of daily work, and can also be used for year-end lecture presentation.</a:t>
              </a:r>
            </a:p>
            <a:p>
              <a:endParaRPr lang="zh-CN" altLang="en-US" sz="700">
                <a:solidFill>
                  <a:schemeClr val="tx1"/>
                </a:solidFill>
                <a:cs typeface="+mn-ea"/>
                <a:sym typeface="+mn-lt"/>
              </a:endParaRPr>
            </a:p>
          </p:txBody>
        </p:sp>
      </p:grpSp>
      <p:grpSp>
        <p:nvGrpSpPr>
          <p:cNvPr id="70" name="组合 69"/>
          <p:cNvGrpSpPr/>
          <p:nvPr/>
        </p:nvGrpSpPr>
        <p:grpSpPr>
          <a:xfrm>
            <a:off x="6851650" y="4763135"/>
            <a:ext cx="3799205" cy="890270"/>
            <a:chOff x="3762" y="5674"/>
            <a:chExt cx="5983" cy="1402"/>
          </a:xfrm>
        </p:grpSpPr>
        <p:sp>
          <p:nvSpPr>
            <p:cNvPr id="72" name="文本框 71"/>
            <p:cNvSpPr txBox="1"/>
            <p:nvPr/>
          </p:nvSpPr>
          <p:spPr>
            <a:xfrm>
              <a:off x="3762" y="5674"/>
              <a:ext cx="5621" cy="725"/>
            </a:xfrm>
            <a:prstGeom prst="rect">
              <a:avLst/>
            </a:prstGeom>
            <a:noFill/>
          </p:spPr>
          <p:txBody>
            <a:bodyPr wrap="square" rtlCol="0">
              <a:spAutoFit/>
            </a:bodyPr>
            <a:lstStyle/>
            <a:p>
              <a:r>
                <a:rPr lang="zh-CN" altLang="en-US" sz="2400">
                  <a:solidFill>
                    <a:schemeClr val="bg1">
                      <a:lumMod val="25000"/>
                    </a:schemeClr>
                  </a:solidFill>
                  <a:cs typeface="+mn-ea"/>
                  <a:sym typeface="+mn-lt"/>
                </a:rPr>
                <a:t>输入标题内容</a:t>
              </a:r>
            </a:p>
          </p:txBody>
        </p:sp>
        <p:sp>
          <p:nvSpPr>
            <p:cNvPr id="73" name="文本框 72"/>
            <p:cNvSpPr txBox="1"/>
            <p:nvPr/>
          </p:nvSpPr>
          <p:spPr>
            <a:xfrm>
              <a:off x="3789" y="6424"/>
              <a:ext cx="5956" cy="652"/>
            </a:xfrm>
            <a:prstGeom prst="rect">
              <a:avLst/>
            </a:prstGeom>
            <a:noFill/>
          </p:spPr>
          <p:txBody>
            <a:bodyPr wrap="square" rtlCol="0">
              <a:spAutoFit/>
            </a:bodyPr>
            <a:lstStyle/>
            <a:p>
              <a:r>
                <a:rPr lang="zh-CN" altLang="en-US" sz="700">
                  <a:solidFill>
                    <a:schemeClr val="tx1"/>
                  </a:solidFill>
                  <a:cs typeface="+mn-ea"/>
                  <a:sym typeface="+mn-lt"/>
                </a:rPr>
                <a:t>template can be used as a summary of daily work, and can also be used for year-end lecture presentation.</a:t>
              </a:r>
            </a:p>
            <a:p>
              <a:endParaRPr lang="zh-CN" altLang="en-US" sz="700">
                <a:solidFill>
                  <a:schemeClr val="tx1"/>
                </a:solidFill>
                <a:cs typeface="+mn-ea"/>
                <a:sym typeface="+mn-lt"/>
              </a:endParaRPr>
            </a:p>
          </p:txBody>
        </p:sp>
      </p:grpSp>
      <p:grpSp>
        <p:nvGrpSpPr>
          <p:cNvPr id="8" name="组合 7"/>
          <p:cNvGrpSpPr/>
          <p:nvPr/>
        </p:nvGrpSpPr>
        <p:grpSpPr>
          <a:xfrm>
            <a:off x="6170930" y="1412240"/>
            <a:ext cx="375285" cy="276860"/>
            <a:chOff x="17340" y="8904"/>
            <a:chExt cx="591" cy="436"/>
          </a:xfrm>
          <a:gradFill>
            <a:gsLst>
              <a:gs pos="100000">
                <a:srgbClr val="2A96AA"/>
              </a:gs>
              <a:gs pos="1000">
                <a:srgbClr val="13639C"/>
              </a:gs>
              <a:gs pos="53000">
                <a:srgbClr val="2A96AA"/>
              </a:gs>
            </a:gsLst>
            <a:lin ang="2700000" scaled="0"/>
          </a:gradFill>
        </p:grpSpPr>
        <p:sp>
          <p:nvSpPr>
            <p:cNvPr id="11" name="箭头: V 形 10"/>
            <p:cNvSpPr/>
            <p:nvPr/>
          </p:nvSpPr>
          <p:spPr>
            <a:xfrm>
              <a:off x="17671"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 name="箭头: V 形 12"/>
            <p:cNvSpPr/>
            <p:nvPr/>
          </p:nvSpPr>
          <p:spPr>
            <a:xfrm>
              <a:off x="17496"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箭头: V 形 13"/>
            <p:cNvSpPr/>
            <p:nvPr/>
          </p:nvSpPr>
          <p:spPr>
            <a:xfrm>
              <a:off x="17340"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9" name="组合 8"/>
          <p:cNvGrpSpPr/>
          <p:nvPr/>
        </p:nvGrpSpPr>
        <p:grpSpPr>
          <a:xfrm>
            <a:off x="6215380" y="2530475"/>
            <a:ext cx="375285" cy="276860"/>
            <a:chOff x="17340" y="8904"/>
            <a:chExt cx="591" cy="436"/>
          </a:xfrm>
          <a:gradFill>
            <a:gsLst>
              <a:gs pos="100000">
                <a:srgbClr val="2A96AA"/>
              </a:gs>
              <a:gs pos="1000">
                <a:srgbClr val="13639C"/>
              </a:gs>
              <a:gs pos="53000">
                <a:srgbClr val="2A96AA"/>
              </a:gs>
            </a:gsLst>
            <a:lin ang="2700000" scaled="0"/>
          </a:gradFill>
        </p:grpSpPr>
        <p:sp>
          <p:nvSpPr>
            <p:cNvPr id="10" name="箭头: V 形 10"/>
            <p:cNvSpPr/>
            <p:nvPr/>
          </p:nvSpPr>
          <p:spPr>
            <a:xfrm>
              <a:off x="17671"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2" name="箭头: V 形 12"/>
            <p:cNvSpPr/>
            <p:nvPr/>
          </p:nvSpPr>
          <p:spPr>
            <a:xfrm>
              <a:off x="17496"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箭头: V 形 13"/>
            <p:cNvSpPr/>
            <p:nvPr/>
          </p:nvSpPr>
          <p:spPr>
            <a:xfrm>
              <a:off x="17340"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7" name="组合 16"/>
          <p:cNvGrpSpPr/>
          <p:nvPr/>
        </p:nvGrpSpPr>
        <p:grpSpPr>
          <a:xfrm>
            <a:off x="6203315" y="3690620"/>
            <a:ext cx="375285" cy="276860"/>
            <a:chOff x="17340" y="8904"/>
            <a:chExt cx="591" cy="436"/>
          </a:xfrm>
          <a:gradFill>
            <a:gsLst>
              <a:gs pos="100000">
                <a:srgbClr val="2A96AA"/>
              </a:gs>
              <a:gs pos="1000">
                <a:srgbClr val="13639C"/>
              </a:gs>
              <a:gs pos="53000">
                <a:srgbClr val="2A96AA"/>
              </a:gs>
            </a:gsLst>
            <a:lin ang="2700000" scaled="0"/>
          </a:gradFill>
        </p:grpSpPr>
        <p:sp>
          <p:nvSpPr>
            <p:cNvPr id="18" name="箭头: V 形 10"/>
            <p:cNvSpPr/>
            <p:nvPr/>
          </p:nvSpPr>
          <p:spPr>
            <a:xfrm>
              <a:off x="17671"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9" name="箭头: V 形 12"/>
            <p:cNvSpPr/>
            <p:nvPr/>
          </p:nvSpPr>
          <p:spPr>
            <a:xfrm>
              <a:off x="17496"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0" name="箭头: V 形 13"/>
            <p:cNvSpPr/>
            <p:nvPr/>
          </p:nvSpPr>
          <p:spPr>
            <a:xfrm>
              <a:off x="17340"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31" name="组合 30"/>
          <p:cNvGrpSpPr/>
          <p:nvPr/>
        </p:nvGrpSpPr>
        <p:grpSpPr>
          <a:xfrm>
            <a:off x="6302375" y="4855210"/>
            <a:ext cx="375285" cy="276860"/>
            <a:chOff x="17340" y="8904"/>
            <a:chExt cx="591" cy="436"/>
          </a:xfrm>
          <a:gradFill>
            <a:gsLst>
              <a:gs pos="100000">
                <a:srgbClr val="2A96AA"/>
              </a:gs>
              <a:gs pos="1000">
                <a:srgbClr val="13639C"/>
              </a:gs>
              <a:gs pos="53000">
                <a:srgbClr val="2A96AA"/>
              </a:gs>
            </a:gsLst>
            <a:lin ang="2700000" scaled="0"/>
          </a:gradFill>
        </p:grpSpPr>
        <p:sp>
          <p:nvSpPr>
            <p:cNvPr id="32" name="箭头: V 形 10"/>
            <p:cNvSpPr/>
            <p:nvPr/>
          </p:nvSpPr>
          <p:spPr>
            <a:xfrm>
              <a:off x="17671"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3" name="箭头: V 形 12"/>
            <p:cNvSpPr/>
            <p:nvPr/>
          </p:nvSpPr>
          <p:spPr>
            <a:xfrm>
              <a:off x="17496"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4" name="箭头: V 形 13"/>
            <p:cNvSpPr/>
            <p:nvPr/>
          </p:nvSpPr>
          <p:spPr>
            <a:xfrm>
              <a:off x="17340" y="8904"/>
              <a:ext cx="261" cy="436"/>
            </a:xfrm>
            <a:prstGeom prst="chevron">
              <a:avLst>
                <a:gd name="adj" fmla="val 69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heel(1)">
                                      <p:cBhvr>
                                        <p:cTn id="7" dur="20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wheel(1)">
                                      <p:cBhvr>
                                        <p:cTn id="12" dur="2000"/>
                                        <p:tgtEl>
                                          <p:spTgt spid="6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heel(1)">
                                      <p:cBhvr>
                                        <p:cTn id="17" dur="2000"/>
                                        <p:tgtEl>
                                          <p:spTgt spid="6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wheel(1)">
                                      <p:cBhvr>
                                        <p:cTn id="22" dur="2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descr="C:\Users\HUDEYU\Desktop\网站图片\摄图网_500704637.jpg摄图网_50070463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99770" y="605790"/>
            <a:ext cx="10779125" cy="5645785"/>
          </a:xfrm>
          <a:prstGeom prst="rect">
            <a:avLst/>
          </a:prstGeom>
        </p:spPr>
      </p:pic>
      <p:sp>
        <p:nvSpPr>
          <p:cNvPr id="2" name="矩形 1"/>
          <p:cNvSpPr/>
          <p:nvPr/>
        </p:nvSpPr>
        <p:spPr>
          <a:xfrm>
            <a:off x="699770" y="626745"/>
            <a:ext cx="10793095" cy="5624830"/>
          </a:xfrm>
          <a:prstGeom prst="rect">
            <a:avLst/>
          </a:prstGeom>
          <a:gradFill>
            <a:gsLst>
              <a:gs pos="100000">
                <a:srgbClr val="2A96AA">
                  <a:alpha val="87000"/>
                </a:srgbClr>
              </a:gs>
              <a:gs pos="1000">
                <a:srgbClr val="13639C">
                  <a:alpha val="88000"/>
                </a:srgbClr>
              </a:gs>
              <a:gs pos="53000">
                <a:srgbClr val="2A96AA">
                  <a:alpha val="78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7" name="îṧ1îḍé"/>
          <p:cNvGrpSpPr/>
          <p:nvPr/>
        </p:nvGrpSpPr>
        <p:grpSpPr>
          <a:xfrm>
            <a:off x="1770876" y="2450618"/>
            <a:ext cx="2358637" cy="2096555"/>
            <a:chOff x="660400" y="1862045"/>
            <a:chExt cx="3982872" cy="3540310"/>
          </a:xfrm>
        </p:grpSpPr>
        <p:sp>
          <p:nvSpPr>
            <p:cNvPr id="11" name="íSľíḋe"/>
            <p:cNvSpPr/>
            <p:nvPr/>
          </p:nvSpPr>
          <p:spPr bwMode="auto">
            <a:xfrm>
              <a:off x="660400" y="1862045"/>
              <a:ext cx="1127837" cy="3540310"/>
            </a:xfrm>
            <a:custGeom>
              <a:avLst/>
              <a:gdLst>
                <a:gd name="T0" fmla="*/ 40 w 334"/>
                <a:gd name="T1" fmla="*/ 541 h 1083"/>
                <a:gd name="T2" fmla="*/ 334 w 334"/>
                <a:gd name="T3" fmla="*/ 45 h 1083"/>
                <a:gd name="T4" fmla="*/ 334 w 334"/>
                <a:gd name="T5" fmla="*/ 0 h 1083"/>
                <a:gd name="T6" fmla="*/ 0 w 334"/>
                <a:gd name="T7" fmla="*/ 541 h 1083"/>
                <a:gd name="T8" fmla="*/ 334 w 334"/>
                <a:gd name="T9" fmla="*/ 1083 h 1083"/>
                <a:gd name="T10" fmla="*/ 334 w 334"/>
                <a:gd name="T11" fmla="*/ 1038 h 1083"/>
                <a:gd name="T12" fmla="*/ 40 w 334"/>
                <a:gd name="T13" fmla="*/ 541 h 1083"/>
              </a:gdLst>
              <a:ahLst/>
              <a:cxnLst>
                <a:cxn ang="0">
                  <a:pos x="T0" y="T1"/>
                </a:cxn>
                <a:cxn ang="0">
                  <a:pos x="T2" y="T3"/>
                </a:cxn>
                <a:cxn ang="0">
                  <a:pos x="T4" y="T5"/>
                </a:cxn>
                <a:cxn ang="0">
                  <a:pos x="T6" y="T7"/>
                </a:cxn>
                <a:cxn ang="0">
                  <a:pos x="T8" y="T9"/>
                </a:cxn>
                <a:cxn ang="0">
                  <a:pos x="T10" y="T11"/>
                </a:cxn>
                <a:cxn ang="0">
                  <a:pos x="T12" y="T13"/>
                </a:cxn>
              </a:cxnLst>
              <a:rect l="0" t="0" r="r" b="b"/>
              <a:pathLst>
                <a:path w="334" h="1083">
                  <a:moveTo>
                    <a:pt x="40" y="541"/>
                  </a:moveTo>
                  <a:cubicBezTo>
                    <a:pt x="40" y="328"/>
                    <a:pt x="159" y="141"/>
                    <a:pt x="334" y="45"/>
                  </a:cubicBezTo>
                  <a:cubicBezTo>
                    <a:pt x="334" y="0"/>
                    <a:pt x="334" y="0"/>
                    <a:pt x="334" y="0"/>
                  </a:cubicBezTo>
                  <a:cubicBezTo>
                    <a:pt x="136" y="100"/>
                    <a:pt x="0" y="305"/>
                    <a:pt x="0" y="541"/>
                  </a:cubicBezTo>
                  <a:cubicBezTo>
                    <a:pt x="0" y="778"/>
                    <a:pt x="136" y="983"/>
                    <a:pt x="334" y="1083"/>
                  </a:cubicBezTo>
                  <a:cubicBezTo>
                    <a:pt x="334" y="1038"/>
                    <a:pt x="334" y="1038"/>
                    <a:pt x="334" y="1038"/>
                  </a:cubicBezTo>
                  <a:cubicBezTo>
                    <a:pt x="159" y="941"/>
                    <a:pt x="40" y="755"/>
                    <a:pt x="40" y="54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cs typeface="+mn-ea"/>
                <a:sym typeface="+mn-lt"/>
              </a:endParaRPr>
            </a:p>
          </p:txBody>
        </p:sp>
        <p:sp>
          <p:nvSpPr>
            <p:cNvPr id="12" name="ïşľïde"/>
            <p:cNvSpPr/>
            <p:nvPr/>
          </p:nvSpPr>
          <p:spPr bwMode="auto">
            <a:xfrm>
              <a:off x="3515435" y="1862045"/>
              <a:ext cx="1127837" cy="3540310"/>
            </a:xfrm>
            <a:custGeom>
              <a:avLst/>
              <a:gdLst>
                <a:gd name="T0" fmla="*/ 344 w 344"/>
                <a:gd name="T1" fmla="*/ 547 h 1094"/>
                <a:gd name="T2" fmla="*/ 0 w 344"/>
                <a:gd name="T3" fmla="*/ 0 h 1094"/>
                <a:gd name="T4" fmla="*/ 0 w 344"/>
                <a:gd name="T5" fmla="*/ 45 h 1094"/>
                <a:gd name="T6" fmla="*/ 304 w 344"/>
                <a:gd name="T7" fmla="*/ 547 h 1094"/>
                <a:gd name="T8" fmla="*/ 0 w 344"/>
                <a:gd name="T9" fmla="*/ 1050 h 1094"/>
                <a:gd name="T10" fmla="*/ 0 w 344"/>
                <a:gd name="T11" fmla="*/ 1094 h 1094"/>
                <a:gd name="T12" fmla="*/ 344 w 344"/>
                <a:gd name="T13" fmla="*/ 547 h 1094"/>
              </a:gdLst>
              <a:ahLst/>
              <a:cxnLst>
                <a:cxn ang="0">
                  <a:pos x="T0" y="T1"/>
                </a:cxn>
                <a:cxn ang="0">
                  <a:pos x="T2" y="T3"/>
                </a:cxn>
                <a:cxn ang="0">
                  <a:pos x="T4" y="T5"/>
                </a:cxn>
                <a:cxn ang="0">
                  <a:pos x="T6" y="T7"/>
                </a:cxn>
                <a:cxn ang="0">
                  <a:pos x="T8" y="T9"/>
                </a:cxn>
                <a:cxn ang="0">
                  <a:pos x="T10" y="T11"/>
                </a:cxn>
                <a:cxn ang="0">
                  <a:pos x="T12" y="T13"/>
                </a:cxn>
              </a:cxnLst>
              <a:rect l="0" t="0" r="r" b="b"/>
              <a:pathLst>
                <a:path w="344" h="1094">
                  <a:moveTo>
                    <a:pt x="344" y="547"/>
                  </a:moveTo>
                  <a:cubicBezTo>
                    <a:pt x="344" y="307"/>
                    <a:pt x="203" y="99"/>
                    <a:pt x="0" y="0"/>
                  </a:cubicBezTo>
                  <a:cubicBezTo>
                    <a:pt x="0" y="45"/>
                    <a:pt x="0" y="45"/>
                    <a:pt x="0" y="45"/>
                  </a:cubicBezTo>
                  <a:cubicBezTo>
                    <a:pt x="181" y="140"/>
                    <a:pt x="304" y="330"/>
                    <a:pt x="304" y="547"/>
                  </a:cubicBezTo>
                  <a:cubicBezTo>
                    <a:pt x="304" y="765"/>
                    <a:pt x="181" y="955"/>
                    <a:pt x="0" y="1050"/>
                  </a:cubicBezTo>
                  <a:cubicBezTo>
                    <a:pt x="0" y="1094"/>
                    <a:pt x="0" y="1094"/>
                    <a:pt x="0" y="1094"/>
                  </a:cubicBezTo>
                  <a:cubicBezTo>
                    <a:pt x="203" y="996"/>
                    <a:pt x="344" y="788"/>
                    <a:pt x="344" y="54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cs typeface="+mn-ea"/>
                <a:sym typeface="+mn-lt"/>
              </a:endParaRPr>
            </a:p>
          </p:txBody>
        </p:sp>
      </p:grpSp>
      <p:sp>
        <p:nvSpPr>
          <p:cNvPr id="9" name="i$ḷiḑê"/>
          <p:cNvSpPr txBox="1"/>
          <p:nvPr/>
        </p:nvSpPr>
        <p:spPr>
          <a:xfrm>
            <a:off x="4691827" y="3398624"/>
            <a:ext cx="6041553" cy="1477215"/>
          </a:xfrm>
          <a:prstGeom prst="rect">
            <a:avLst/>
          </a:prstGeom>
          <a:noFill/>
          <a:ln>
            <a:noFill/>
          </a:ln>
        </p:spPr>
        <p:txBody>
          <a:bodyPr wrap="square" lIns="91440" tIns="45720" rIns="91440" bIns="45720" anchor="t" anchorCtr="0">
            <a:normAutofit fontScale="92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buSzPct val="25000"/>
            </a:pPr>
            <a:r>
              <a:rPr lang="en-US" sz="1400" dirty="0">
                <a:solidFill>
                  <a:schemeClr val="bg1"/>
                </a:solidFill>
                <a:cs typeface="+mn-ea"/>
                <a:sym typeface="+mn-lt"/>
              </a:rPr>
              <a:t>Lorem ipsum dolor sit amet, consectetuer adipiscing elit. Maecenas porttitor congue massa. Fusce posuere, magna sed pulvinar ultricies, purus lectus malesuada libero, sit amet commodo magna eros quis urna.</a:t>
            </a:r>
          </a:p>
          <a:p>
            <a:pPr>
              <a:lnSpc>
                <a:spcPct val="150000"/>
              </a:lnSpc>
              <a:buSzPct val="25000"/>
            </a:pPr>
            <a:endParaRPr lang="en-US" sz="1400" dirty="0">
              <a:solidFill>
                <a:schemeClr val="bg1"/>
              </a:solidFill>
              <a:cs typeface="+mn-ea"/>
              <a:sym typeface="+mn-lt"/>
            </a:endParaRPr>
          </a:p>
          <a:p>
            <a:pPr>
              <a:lnSpc>
                <a:spcPct val="150000"/>
              </a:lnSpc>
              <a:buSzPct val="25000"/>
            </a:pPr>
            <a:r>
              <a:rPr lang="en-US" sz="1400" dirty="0">
                <a:solidFill>
                  <a:schemeClr val="bg1"/>
                </a:solidFill>
                <a:cs typeface="+mn-ea"/>
                <a:sym typeface="+mn-lt"/>
              </a:rPr>
              <a:t>Nunc viverra imperdiet enim. Fusce est. Vivamus a tellus.</a:t>
            </a:r>
          </a:p>
          <a:p>
            <a:pPr>
              <a:lnSpc>
                <a:spcPct val="150000"/>
              </a:lnSpc>
              <a:buSzPct val="25000"/>
            </a:pPr>
            <a:endParaRPr lang="en-US" sz="1400" dirty="0">
              <a:solidFill>
                <a:schemeClr val="bg1"/>
              </a:solidFill>
              <a:cs typeface="+mn-ea"/>
              <a:sym typeface="+mn-lt"/>
            </a:endParaRPr>
          </a:p>
        </p:txBody>
      </p:sp>
      <p:sp>
        <p:nvSpPr>
          <p:cNvPr id="15" name="文本框 14"/>
          <p:cNvSpPr txBox="1"/>
          <p:nvPr/>
        </p:nvSpPr>
        <p:spPr>
          <a:xfrm>
            <a:off x="1949645" y="2755502"/>
            <a:ext cx="1727196" cy="1445260"/>
          </a:xfrm>
          <a:prstGeom prst="rect">
            <a:avLst/>
          </a:prstGeom>
          <a:noFill/>
        </p:spPr>
        <p:txBody>
          <a:bodyPr wrap="square" rtlCol="0">
            <a:spAutoFit/>
          </a:bodyPr>
          <a:lstStyle/>
          <a:p>
            <a:pPr algn="r"/>
            <a:r>
              <a:rPr lang="en-US" altLang="zh-CN" sz="8800" dirty="0">
                <a:solidFill>
                  <a:schemeClr val="bg1"/>
                </a:solidFill>
                <a:cs typeface="+mn-ea"/>
                <a:sym typeface="+mn-lt"/>
              </a:rPr>
              <a:t>04</a:t>
            </a:r>
            <a:endParaRPr lang="zh-CN" altLang="en-US" sz="8800" dirty="0">
              <a:solidFill>
                <a:schemeClr val="bg1"/>
              </a:solidFill>
              <a:cs typeface="+mn-ea"/>
              <a:sym typeface="+mn-lt"/>
            </a:endParaRPr>
          </a:p>
        </p:txBody>
      </p:sp>
      <p:sp>
        <p:nvSpPr>
          <p:cNvPr id="13" name="îsľiḍe">
            <a:extLst>
              <a:ext uri="{FF2B5EF4-FFF2-40B4-BE49-F238E27FC236}">
                <a16:creationId xmlns:a16="http://schemas.microsoft.com/office/drawing/2014/main" id="{2EB671AA-C2DA-4F72-9FD9-3F5E0C9100A7}"/>
              </a:ext>
            </a:extLst>
          </p:cNvPr>
          <p:cNvSpPr txBox="1"/>
          <p:nvPr/>
        </p:nvSpPr>
        <p:spPr>
          <a:xfrm>
            <a:off x="4681345" y="2536542"/>
            <a:ext cx="2826578" cy="756853"/>
          </a:xfrm>
          <a:prstGeom prst="rect">
            <a:avLst/>
          </a:prstGeom>
          <a:noFill/>
          <a:ln>
            <a:noFill/>
          </a:ln>
        </p:spPr>
        <p:txBody>
          <a:bodyPr spcFirstLastPara="1" wrap="square" lIns="91440" tIns="45720" rIns="91440" bIns="45720" anchor="ctr"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3600" dirty="0">
                <a:solidFill>
                  <a:schemeClr val="bg1"/>
                </a:solidFill>
                <a:cs typeface="+mn-ea"/>
                <a:sym typeface="+mn-lt"/>
              </a:rPr>
              <a:t>输入标题内容</a:t>
            </a:r>
            <a:endParaRPr lang="en-US" altLang="zh-CN" sz="3600" dirty="0">
              <a:solidFill>
                <a:schemeClr val="bg1"/>
              </a:solidFill>
              <a:cs typeface="+mn-ea"/>
              <a:sym typeface="+mn-lt"/>
            </a:endParaRPr>
          </a:p>
        </p:txBody>
      </p:sp>
    </p:spTree>
  </p:cSld>
  <p:clrMapOvr>
    <a:masterClrMapping/>
  </p:clrMapOvr>
  <p:transition spd="slow" advClick="0" advTm="2000">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783590" y="761365"/>
            <a:ext cx="2469515" cy="429895"/>
            <a:chOff x="1136" y="1137"/>
            <a:chExt cx="3889" cy="677"/>
          </a:xfrm>
        </p:grpSpPr>
        <p:grpSp>
          <p:nvGrpSpPr>
            <p:cNvPr id="21" name="组合 20"/>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5" name="矩形 4"/>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3" name="矩形 32"/>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4" name="矩形 33"/>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35" name="文本框 34"/>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
        <p:nvSpPr>
          <p:cNvPr id="8" name="Title 3"/>
          <p:cNvSpPr txBox="1"/>
          <p:nvPr/>
        </p:nvSpPr>
        <p:spPr>
          <a:xfrm>
            <a:off x="5183465" y="2282152"/>
            <a:ext cx="6114221" cy="1249845"/>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4400" dirty="0">
                <a:solidFill>
                  <a:schemeClr val="tx2"/>
                </a:solidFill>
                <a:latin typeface="+mn-lt"/>
                <a:ea typeface="+mn-ea"/>
                <a:cs typeface="+mn-ea"/>
                <a:sym typeface="+mn-lt"/>
              </a:rPr>
              <a:t>Please </a:t>
            </a:r>
            <a:r>
              <a:rPr lang="zh-CN" altLang="en-US" sz="4400" dirty="0">
                <a:solidFill>
                  <a:schemeClr val="tx2"/>
                </a:solidFill>
                <a:latin typeface="+mn-lt"/>
                <a:ea typeface="+mn-ea"/>
                <a:cs typeface="+mn-ea"/>
                <a:sym typeface="+mn-lt"/>
              </a:rPr>
              <a:t> 添加标题</a:t>
            </a:r>
            <a:endParaRPr lang="en-US" sz="4400" dirty="0">
              <a:solidFill>
                <a:schemeClr val="tx2"/>
              </a:solidFill>
              <a:latin typeface="+mn-lt"/>
              <a:ea typeface="+mn-ea"/>
              <a:cs typeface="+mn-ea"/>
              <a:sym typeface="+mn-lt"/>
            </a:endParaRPr>
          </a:p>
        </p:txBody>
      </p:sp>
      <p:sp>
        <p:nvSpPr>
          <p:cNvPr id="9" name="TextBox 10"/>
          <p:cNvSpPr txBox="1"/>
          <p:nvPr/>
        </p:nvSpPr>
        <p:spPr>
          <a:xfrm>
            <a:off x="5250815" y="3316605"/>
            <a:ext cx="5502275" cy="2224405"/>
          </a:xfrm>
          <a:prstGeom prst="rect">
            <a:avLst/>
          </a:prstGeom>
          <a:noFill/>
        </p:spPr>
        <p:txBody>
          <a:bodyPr wrap="square" lIns="0" tIns="36000" rIns="216000" bIns="36000" rtlCol="0">
            <a:spAutoFit/>
          </a:bodyPr>
          <a:lstStyle/>
          <a:p>
            <a:pPr>
              <a:lnSpc>
                <a:spcPct val="170000"/>
              </a:lnSpc>
            </a:pPr>
            <a:r>
              <a:rPr lang="zh-CN" altLang="en-US" sz="1400" dirty="0">
                <a:solidFill>
                  <a:schemeClr val="tx1">
                    <a:lumMod val="75000"/>
                    <a:lumOff val="25000"/>
                  </a:schemeClr>
                </a:solidFill>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p>
          <a:p>
            <a:pPr>
              <a:lnSpc>
                <a:spcPct val="150000"/>
              </a:lnSpc>
            </a:pPr>
            <a:endParaRPr lang="en-US" altLang="zh-CN" sz="1400" dirty="0">
              <a:solidFill>
                <a:schemeClr val="tx2"/>
              </a:solidFill>
              <a:cs typeface="+mn-ea"/>
              <a:sym typeface="+mn-lt"/>
            </a:endParaRPr>
          </a:p>
        </p:txBody>
      </p:sp>
      <p:grpSp>
        <p:nvGrpSpPr>
          <p:cNvPr id="22" name="组合 21"/>
          <p:cNvGrpSpPr/>
          <p:nvPr/>
        </p:nvGrpSpPr>
        <p:grpSpPr>
          <a:xfrm>
            <a:off x="3225513" y="3462876"/>
            <a:ext cx="1025180" cy="2281970"/>
            <a:chOff x="2281498" y="2581916"/>
            <a:chExt cx="768885" cy="1711478"/>
          </a:xfrm>
        </p:grpSpPr>
        <p:sp>
          <p:nvSpPr>
            <p:cNvPr id="23" name="Rectangle 7"/>
            <p:cNvSpPr/>
            <p:nvPr/>
          </p:nvSpPr>
          <p:spPr>
            <a:xfrm>
              <a:off x="2281498" y="2581916"/>
              <a:ext cx="768885" cy="1711478"/>
            </a:xfrm>
            <a:prstGeom prst="rect">
              <a:avLst/>
            </a:prstGeom>
            <a:gradFill>
              <a:gsLst>
                <a:gs pos="100000">
                  <a:srgbClr val="2A96AA"/>
                </a:gs>
                <a:gs pos="1000">
                  <a:srgbClr val="13639C"/>
                </a:gs>
                <a:gs pos="53000">
                  <a:srgbClr val="2A96AA"/>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a:endParaRPr lang="en-US" sz="1400" b="1" dirty="0">
                <a:cs typeface="+mn-ea"/>
                <a:sym typeface="+mn-lt"/>
              </a:endParaRPr>
            </a:p>
          </p:txBody>
        </p:sp>
        <p:sp>
          <p:nvSpPr>
            <p:cNvPr id="25" name="Freeform 35"/>
            <p:cNvSpPr/>
            <p:nvPr/>
          </p:nvSpPr>
          <p:spPr bwMode="auto">
            <a:xfrm>
              <a:off x="2551045" y="3962548"/>
              <a:ext cx="229790" cy="185574"/>
            </a:xfrm>
            <a:custGeom>
              <a:avLst/>
              <a:gdLst>
                <a:gd name="T0" fmla="*/ 159 w 160"/>
                <a:gd name="T1" fmla="*/ 66 h 128"/>
                <a:gd name="T2" fmla="*/ 98 w 160"/>
                <a:gd name="T3" fmla="*/ 127 h 128"/>
                <a:gd name="T4" fmla="*/ 96 w 160"/>
                <a:gd name="T5" fmla="*/ 128 h 128"/>
                <a:gd name="T6" fmla="*/ 94 w 160"/>
                <a:gd name="T7" fmla="*/ 127 h 128"/>
                <a:gd name="T8" fmla="*/ 94 w 160"/>
                <a:gd name="T9" fmla="*/ 124 h 128"/>
                <a:gd name="T10" fmla="*/ 152 w 160"/>
                <a:gd name="T11" fmla="*/ 66 h 128"/>
                <a:gd name="T12" fmla="*/ 2 w 160"/>
                <a:gd name="T13" fmla="*/ 66 h 128"/>
                <a:gd name="T14" fmla="*/ 0 w 160"/>
                <a:gd name="T15" fmla="*/ 64 h 128"/>
                <a:gd name="T16" fmla="*/ 2 w 160"/>
                <a:gd name="T17" fmla="*/ 61 h 128"/>
                <a:gd name="T18" fmla="*/ 152 w 160"/>
                <a:gd name="T19" fmla="*/ 61 h 128"/>
                <a:gd name="T20" fmla="*/ 94 w 160"/>
                <a:gd name="T21" fmla="*/ 4 h 128"/>
                <a:gd name="T22" fmla="*/ 94 w 160"/>
                <a:gd name="T23" fmla="*/ 1 h 128"/>
                <a:gd name="T24" fmla="*/ 98 w 160"/>
                <a:gd name="T25" fmla="*/ 1 h 128"/>
                <a:gd name="T26" fmla="*/ 159 w 160"/>
                <a:gd name="T27" fmla="*/ 62 h 128"/>
                <a:gd name="T28" fmla="*/ 160 w 160"/>
                <a:gd name="T29" fmla="*/ 63 h 128"/>
                <a:gd name="T30" fmla="*/ 160 w 160"/>
                <a:gd name="T31" fmla="*/ 63 h 128"/>
                <a:gd name="T32" fmla="*/ 160 w 160"/>
                <a:gd name="T33" fmla="*/ 63 h 128"/>
                <a:gd name="T34" fmla="*/ 160 w 160"/>
                <a:gd name="T35" fmla="*/ 64 h 128"/>
                <a:gd name="T36" fmla="*/ 159 w 160"/>
                <a:gd name="T37" fmla="*/ 6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128">
                  <a:moveTo>
                    <a:pt x="159" y="66"/>
                  </a:moveTo>
                  <a:cubicBezTo>
                    <a:pt x="98" y="127"/>
                    <a:pt x="98" y="127"/>
                    <a:pt x="98" y="127"/>
                  </a:cubicBezTo>
                  <a:cubicBezTo>
                    <a:pt x="97" y="128"/>
                    <a:pt x="97" y="128"/>
                    <a:pt x="96" y="128"/>
                  </a:cubicBezTo>
                  <a:cubicBezTo>
                    <a:pt x="95" y="128"/>
                    <a:pt x="95" y="128"/>
                    <a:pt x="94" y="127"/>
                  </a:cubicBezTo>
                  <a:cubicBezTo>
                    <a:pt x="93" y="126"/>
                    <a:pt x="93" y="125"/>
                    <a:pt x="94" y="124"/>
                  </a:cubicBezTo>
                  <a:cubicBezTo>
                    <a:pt x="152" y="66"/>
                    <a:pt x="152" y="66"/>
                    <a:pt x="152" y="66"/>
                  </a:cubicBezTo>
                  <a:cubicBezTo>
                    <a:pt x="2" y="66"/>
                    <a:pt x="2" y="66"/>
                    <a:pt x="2" y="66"/>
                  </a:cubicBezTo>
                  <a:cubicBezTo>
                    <a:pt x="1" y="66"/>
                    <a:pt x="0" y="65"/>
                    <a:pt x="0" y="64"/>
                  </a:cubicBezTo>
                  <a:cubicBezTo>
                    <a:pt x="0" y="63"/>
                    <a:pt x="1" y="61"/>
                    <a:pt x="2" y="61"/>
                  </a:cubicBezTo>
                  <a:cubicBezTo>
                    <a:pt x="152" y="61"/>
                    <a:pt x="152" y="61"/>
                    <a:pt x="152" y="61"/>
                  </a:cubicBezTo>
                  <a:cubicBezTo>
                    <a:pt x="94" y="4"/>
                    <a:pt x="94" y="4"/>
                    <a:pt x="94" y="4"/>
                  </a:cubicBezTo>
                  <a:cubicBezTo>
                    <a:pt x="93" y="3"/>
                    <a:pt x="93" y="2"/>
                    <a:pt x="94" y="1"/>
                  </a:cubicBezTo>
                  <a:cubicBezTo>
                    <a:pt x="95" y="0"/>
                    <a:pt x="97" y="0"/>
                    <a:pt x="98" y="1"/>
                  </a:cubicBezTo>
                  <a:cubicBezTo>
                    <a:pt x="159" y="62"/>
                    <a:pt x="159" y="62"/>
                    <a:pt x="159" y="62"/>
                  </a:cubicBezTo>
                  <a:cubicBezTo>
                    <a:pt x="159" y="62"/>
                    <a:pt x="160" y="62"/>
                    <a:pt x="160" y="63"/>
                  </a:cubicBezTo>
                  <a:cubicBezTo>
                    <a:pt x="160" y="63"/>
                    <a:pt x="160" y="63"/>
                    <a:pt x="160" y="63"/>
                  </a:cubicBezTo>
                  <a:cubicBezTo>
                    <a:pt x="160" y="63"/>
                    <a:pt x="160" y="63"/>
                    <a:pt x="160" y="63"/>
                  </a:cubicBezTo>
                  <a:cubicBezTo>
                    <a:pt x="160" y="64"/>
                    <a:pt x="160" y="64"/>
                    <a:pt x="160" y="64"/>
                  </a:cubicBezTo>
                  <a:cubicBezTo>
                    <a:pt x="160" y="65"/>
                    <a:pt x="160" y="65"/>
                    <a:pt x="159" y="66"/>
                  </a:cubicBezTo>
                  <a:close/>
                </a:path>
              </a:pathLst>
            </a:custGeom>
            <a:solidFill>
              <a:schemeClr val="bg1"/>
            </a:solidFill>
            <a:ln>
              <a:noFill/>
            </a:ln>
          </p:spPr>
          <p:txBody>
            <a:bodyPr vert="horz" wrap="square" lIns="91440" tIns="45720" rIns="91440" bIns="45720" numCol="1" anchor="t" anchorCtr="0" compatLnSpc="1"/>
            <a:lstStyle/>
            <a:p>
              <a:endParaRPr lang="en-US" sz="1350" dirty="0">
                <a:cs typeface="+mn-ea"/>
                <a:sym typeface="+mn-lt"/>
              </a:endParaRPr>
            </a:p>
          </p:txBody>
        </p:sp>
      </p:grpSp>
      <p:pic>
        <p:nvPicPr>
          <p:cNvPr id="27" name="图片 26" descr="摄图网_50122652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384935" y="1539240"/>
            <a:ext cx="2632075" cy="3093085"/>
          </a:xfrm>
          <a:prstGeom prst="rect">
            <a:avLst/>
          </a:prstGeom>
        </p:spPr>
      </p:pic>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ppt_x"/>
                                          </p:val>
                                        </p:tav>
                                        <p:tav tm="100000">
                                          <p:val>
                                            <p:strVal val="#ppt_x"/>
                                          </p:val>
                                        </p:tav>
                                      </p:tavLst>
                                    </p:anim>
                                    <p:anim calcmode="lin" valueType="num">
                                      <p:cBhvr additive="base">
                                        <p:cTn id="2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908675" y="523875"/>
            <a:ext cx="5847715" cy="5891530"/>
          </a:xfrm>
          <a:custGeom>
            <a:avLst/>
            <a:gdLst>
              <a:gd name="connsiteX0" fmla="*/ 0 w 4314092"/>
              <a:gd name="connsiteY0" fmla="*/ 0 h 6870329"/>
              <a:gd name="connsiteX1" fmla="*/ 4314092 w 4314092"/>
              <a:gd name="connsiteY1" fmla="*/ 0 h 6870329"/>
              <a:gd name="connsiteX2" fmla="*/ 4314092 w 4314092"/>
              <a:gd name="connsiteY2" fmla="*/ 6870329 h 6870329"/>
              <a:gd name="connsiteX3" fmla="*/ 0 w 4314092"/>
              <a:gd name="connsiteY3" fmla="*/ 6870329 h 6870329"/>
              <a:gd name="connsiteX4" fmla="*/ 0 w 4314092"/>
              <a:gd name="connsiteY4" fmla="*/ 0 h 6870329"/>
              <a:gd name="connsiteX0-1" fmla="*/ 0 w 4314092"/>
              <a:gd name="connsiteY0-2" fmla="*/ 0 h 6870329"/>
              <a:gd name="connsiteX1-3" fmla="*/ 4314092 w 4314092"/>
              <a:gd name="connsiteY1-4" fmla="*/ 0 h 6870329"/>
              <a:gd name="connsiteX2-5" fmla="*/ 4314092 w 4314092"/>
              <a:gd name="connsiteY2-6" fmla="*/ 6870329 h 6870329"/>
              <a:gd name="connsiteX3-7" fmla="*/ 0 w 4314092"/>
              <a:gd name="connsiteY3-8" fmla="*/ 6870329 h 6870329"/>
              <a:gd name="connsiteX4-9" fmla="*/ 0 w 4314092"/>
              <a:gd name="connsiteY4-10" fmla="*/ 0 h 6870329"/>
              <a:gd name="connsiteX0-11" fmla="*/ 1969477 w 6283569"/>
              <a:gd name="connsiteY0-12" fmla="*/ 0 h 6893775"/>
              <a:gd name="connsiteX1-13" fmla="*/ 6283569 w 6283569"/>
              <a:gd name="connsiteY1-14" fmla="*/ 0 h 6893775"/>
              <a:gd name="connsiteX2-15" fmla="*/ 6283569 w 6283569"/>
              <a:gd name="connsiteY2-16" fmla="*/ 6870329 h 6893775"/>
              <a:gd name="connsiteX3-17" fmla="*/ 0 w 6283569"/>
              <a:gd name="connsiteY3-18" fmla="*/ 6893775 h 6893775"/>
              <a:gd name="connsiteX4-19" fmla="*/ 1969477 w 6283569"/>
              <a:gd name="connsiteY4-20" fmla="*/ 0 h 689377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83569" h="6893775">
                <a:moveTo>
                  <a:pt x="1969477" y="0"/>
                </a:moveTo>
                <a:lnTo>
                  <a:pt x="6283569" y="0"/>
                </a:lnTo>
                <a:lnTo>
                  <a:pt x="6283569" y="6870329"/>
                </a:lnTo>
                <a:lnTo>
                  <a:pt x="0" y="6893775"/>
                </a:lnTo>
                <a:cubicBezTo>
                  <a:pt x="0" y="4603665"/>
                  <a:pt x="5392615" y="5103649"/>
                  <a:pt x="1969477" y="0"/>
                </a:cubicBezTo>
                <a:close/>
              </a:path>
            </a:pathLst>
          </a:cu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393790" y="3792575"/>
            <a:ext cx="3460831" cy="1599021"/>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TextBox 28"/>
          <p:cNvSpPr txBox="1"/>
          <p:nvPr/>
        </p:nvSpPr>
        <p:spPr>
          <a:xfrm>
            <a:off x="1784261" y="2588978"/>
            <a:ext cx="4483342" cy="706755"/>
          </a:xfrm>
          <a:prstGeom prst="rect">
            <a:avLst/>
          </a:prstGeom>
          <a:noFill/>
        </p:spPr>
        <p:txBody>
          <a:bodyPr wrap="square" rtlCol="0">
            <a:spAutoFit/>
          </a:bodyPr>
          <a:lstStyle/>
          <a:p>
            <a:r>
              <a:rPr lang="zh-CN" altLang="en-US" sz="4000" spc="300" dirty="0">
                <a:solidFill>
                  <a:schemeClr val="tx2"/>
                </a:solidFill>
                <a:cs typeface="+mn-ea"/>
                <a:sym typeface="+mn-lt"/>
              </a:rPr>
              <a:t>输入标题</a:t>
            </a:r>
          </a:p>
        </p:txBody>
      </p:sp>
      <p:sp>
        <p:nvSpPr>
          <p:cNvPr id="5" name="TextBox 29"/>
          <p:cNvSpPr txBox="1"/>
          <p:nvPr/>
        </p:nvSpPr>
        <p:spPr>
          <a:xfrm>
            <a:off x="1324344" y="1935728"/>
            <a:ext cx="7584151" cy="276999"/>
          </a:xfrm>
          <a:prstGeom prst="rect">
            <a:avLst/>
          </a:prstGeom>
          <a:noFill/>
        </p:spPr>
        <p:txBody>
          <a:bodyPr wrap="square" rtlCol="0">
            <a:spAutoFit/>
          </a:bodyPr>
          <a:lstStyle/>
          <a:p>
            <a:r>
              <a:rPr lang="en-US" sz="1200" spc="300" dirty="0">
                <a:solidFill>
                  <a:srgbClr val="1D2228"/>
                </a:solidFill>
                <a:cs typeface="+mn-ea"/>
                <a:sym typeface="+mn-lt"/>
              </a:rPr>
              <a:t>WRITE HERE SOMETHING</a:t>
            </a:r>
          </a:p>
        </p:txBody>
      </p:sp>
      <p:sp>
        <p:nvSpPr>
          <p:cNvPr id="16" name="TextBox 30"/>
          <p:cNvSpPr txBox="1"/>
          <p:nvPr/>
        </p:nvSpPr>
        <p:spPr>
          <a:xfrm>
            <a:off x="1539344" y="4131377"/>
            <a:ext cx="3169722" cy="922020"/>
          </a:xfrm>
          <a:prstGeom prst="rect">
            <a:avLst/>
          </a:prstGeom>
          <a:noFill/>
        </p:spPr>
        <p:txBody>
          <a:bodyPr wrap="square" rtlCol="0">
            <a:spAutoFit/>
          </a:bodyPr>
          <a:lstStyle/>
          <a:p>
            <a:pPr>
              <a:lnSpc>
                <a:spcPct val="150000"/>
              </a:lnSpc>
            </a:pPr>
            <a:r>
              <a:rPr lang="zh-CN" altLang="en-US" sz="1200" dirty="0">
                <a:solidFill>
                  <a:schemeClr val="bg2"/>
                </a:solidFill>
                <a:cs typeface="+mn-ea"/>
                <a:sym typeface="+mn-lt"/>
              </a:rPr>
              <a:t>点击添加相关标题文字，点击添加相关标题文字点击添加相关标题文字点击添加相关标题文字点击添加相关标题文字</a:t>
            </a:r>
          </a:p>
        </p:txBody>
      </p:sp>
      <p:sp>
        <p:nvSpPr>
          <p:cNvPr id="17" name="矩形 16"/>
          <p:cNvSpPr/>
          <p:nvPr/>
        </p:nvSpPr>
        <p:spPr>
          <a:xfrm>
            <a:off x="1357330" y="2454808"/>
            <a:ext cx="426521" cy="974492"/>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9" name="图片 18" descr="摄图网_50025878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97550" y="2091690"/>
            <a:ext cx="4949190" cy="3300095"/>
          </a:xfrm>
          <a:prstGeom prst="rect">
            <a:avLst/>
          </a:prstGeom>
        </p:spPr>
      </p:pic>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p:bldP spid="5" grpId="0"/>
      <p:bldP spid="16" grpId="0"/>
      <p:bldP spid="17"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6377157" y="4614449"/>
            <a:ext cx="4598775" cy="792208"/>
            <a:chOff x="4775248" y="3630858"/>
            <a:chExt cx="3449081" cy="594156"/>
          </a:xfrm>
        </p:grpSpPr>
        <p:grpSp>
          <p:nvGrpSpPr>
            <p:cNvPr id="2" name="Group 94"/>
            <p:cNvGrpSpPr/>
            <p:nvPr/>
          </p:nvGrpSpPr>
          <p:grpSpPr>
            <a:xfrm>
              <a:off x="5348893" y="3672198"/>
              <a:ext cx="2875436" cy="552816"/>
              <a:chOff x="7150697" y="4830172"/>
              <a:chExt cx="3833915" cy="737088"/>
            </a:xfrm>
          </p:grpSpPr>
          <p:sp>
            <p:nvSpPr>
              <p:cNvPr id="3" name="Rectangle 4"/>
              <p:cNvSpPr/>
              <p:nvPr/>
            </p:nvSpPr>
            <p:spPr>
              <a:xfrm>
                <a:off x="7150697" y="4830172"/>
                <a:ext cx="1529613" cy="372391"/>
              </a:xfrm>
              <a:prstGeom prst="rect">
                <a:avLst/>
              </a:prstGeom>
            </p:spPr>
            <p:txBody>
              <a:bodyPr wrap="none" lIns="146280" tIns="73140" rIns="146280" bIns="73140">
                <a:normAutofit fontScale="75000" lnSpcReduction="20000"/>
              </a:bodyPr>
              <a:lstStyle/>
              <a:p>
                <a:r>
                  <a:rPr lang="zh-CN" altLang="en-US" sz="2265">
                    <a:solidFill>
                      <a:schemeClr val="tx1">
                        <a:lumMod val="75000"/>
                        <a:lumOff val="25000"/>
                      </a:schemeClr>
                    </a:solidFill>
                    <a:cs typeface="+mn-ea"/>
                    <a:sym typeface="+mn-lt"/>
                  </a:rPr>
                  <a:t>标题文本预设</a:t>
                </a:r>
              </a:p>
            </p:txBody>
          </p:sp>
          <p:sp>
            <p:nvSpPr>
              <p:cNvPr id="5" name="TextBox 5"/>
              <p:cNvSpPr txBox="1"/>
              <p:nvPr/>
            </p:nvSpPr>
            <p:spPr>
              <a:xfrm>
                <a:off x="7150697" y="5202563"/>
                <a:ext cx="3833915" cy="364697"/>
              </a:xfrm>
              <a:prstGeom prst="rect">
                <a:avLst/>
              </a:prstGeom>
              <a:noFill/>
            </p:spPr>
            <p:txBody>
              <a:bodyPr wrap="square" lIns="146280" tIns="73140" rIns="146280" bIns="73140">
                <a:normAutofit fontScale="77500" lnSpcReduction="20000"/>
              </a:bodyPr>
              <a:lstStyle/>
              <a:p>
                <a:pPr>
                  <a:lnSpc>
                    <a:spcPct val="120000"/>
                  </a:lnSpc>
                </a:pPr>
                <a:r>
                  <a:rPr lang="zh-CN" altLang="en-US" sz="1465" dirty="0">
                    <a:solidFill>
                      <a:schemeClr val="tx1">
                        <a:lumMod val="50000"/>
                        <a:lumOff val="50000"/>
                      </a:schemeClr>
                    </a:solidFill>
                    <a:cs typeface="+mn-ea"/>
                    <a:sym typeface="+mn-lt"/>
                  </a:rPr>
                  <a:t>此部分内容作为文字排版占位显示（建议使用主题字体</a:t>
                </a:r>
                <a:r>
                  <a:rPr lang="zh-CN" altLang="en-US" sz="1465" dirty="0">
                    <a:solidFill>
                      <a:schemeClr val="bg1">
                        <a:lumMod val="50000"/>
                      </a:schemeClr>
                    </a:solidFill>
                    <a:cs typeface="+mn-ea"/>
                    <a:sym typeface="+mn-lt"/>
                  </a:rPr>
                  <a:t>）</a:t>
                </a:r>
              </a:p>
            </p:txBody>
          </p:sp>
        </p:grpSp>
        <p:grpSp>
          <p:nvGrpSpPr>
            <p:cNvPr id="8" name="Group 98"/>
            <p:cNvGrpSpPr/>
            <p:nvPr/>
          </p:nvGrpSpPr>
          <p:grpSpPr>
            <a:xfrm>
              <a:off x="4775248" y="3630858"/>
              <a:ext cx="573645" cy="573795"/>
              <a:chOff x="6356794" y="4841144"/>
              <a:chExt cx="764860" cy="765060"/>
            </a:xfrm>
          </p:grpSpPr>
          <p:sp>
            <p:nvSpPr>
              <p:cNvPr id="49" name="Oval 6"/>
              <p:cNvSpPr/>
              <p:nvPr/>
            </p:nvSpPr>
            <p:spPr bwMode="auto">
              <a:xfrm>
                <a:off x="6356794" y="4841144"/>
                <a:ext cx="764860" cy="765060"/>
              </a:xfrm>
              <a:prstGeom prst="ellipse">
                <a:avLst/>
              </a:prstGeom>
              <a:gradFill>
                <a:gsLst>
                  <a:gs pos="100000">
                    <a:srgbClr val="2A96AA"/>
                  </a:gs>
                  <a:gs pos="1000">
                    <a:srgbClr val="13639C"/>
                  </a:gs>
                  <a:gs pos="53000">
                    <a:srgbClr val="2A96AA"/>
                  </a:gs>
                </a:gsLst>
                <a:lin ang="27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solidFill>
                    <a:schemeClr val="bg1">
                      <a:lumMod val="50000"/>
                    </a:schemeClr>
                  </a:solidFill>
                  <a:cs typeface="+mn-ea"/>
                  <a:sym typeface="+mn-lt"/>
                </a:endParaRPr>
              </a:p>
            </p:txBody>
          </p:sp>
          <p:sp>
            <p:nvSpPr>
              <p:cNvPr id="50" name="Freeform: Shape 15"/>
              <p:cNvSpPr/>
              <p:nvPr/>
            </p:nvSpPr>
            <p:spPr bwMode="auto">
              <a:xfrm>
                <a:off x="6602877" y="5046238"/>
                <a:ext cx="272695" cy="354873"/>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chemeClr val="bg1"/>
              </a:solidFill>
              <a:ln>
                <a:noFill/>
              </a:ln>
              <a:effectLst/>
            </p:spPr>
            <p:txBody>
              <a:bodyPr anchor="ctr"/>
              <a:lstStyle/>
              <a:p>
                <a:pPr algn="ctr"/>
                <a:endParaRPr sz="2400">
                  <a:solidFill>
                    <a:schemeClr val="bg1">
                      <a:lumMod val="50000"/>
                    </a:schemeClr>
                  </a:solidFill>
                  <a:cs typeface="+mn-ea"/>
                  <a:sym typeface="+mn-lt"/>
                </a:endParaRPr>
              </a:p>
            </p:txBody>
          </p:sp>
        </p:grpSp>
      </p:grpSp>
      <p:grpSp>
        <p:nvGrpSpPr>
          <p:cNvPr id="62" name="组合 61"/>
          <p:cNvGrpSpPr/>
          <p:nvPr/>
        </p:nvGrpSpPr>
        <p:grpSpPr>
          <a:xfrm>
            <a:off x="6377157" y="3686062"/>
            <a:ext cx="4598775" cy="784151"/>
            <a:chOff x="4775248" y="2934568"/>
            <a:chExt cx="3449081" cy="588113"/>
          </a:xfrm>
        </p:grpSpPr>
        <p:grpSp>
          <p:nvGrpSpPr>
            <p:cNvPr id="7" name="Group 93"/>
            <p:cNvGrpSpPr/>
            <p:nvPr/>
          </p:nvGrpSpPr>
          <p:grpSpPr>
            <a:xfrm>
              <a:off x="5348893" y="2969865"/>
              <a:ext cx="2875436" cy="552816"/>
              <a:chOff x="7150697" y="3913787"/>
              <a:chExt cx="3833915" cy="737088"/>
            </a:xfrm>
          </p:grpSpPr>
          <p:sp>
            <p:nvSpPr>
              <p:cNvPr id="6" name="Rectangle 13"/>
              <p:cNvSpPr/>
              <p:nvPr/>
            </p:nvSpPr>
            <p:spPr>
              <a:xfrm>
                <a:off x="7150697" y="3913787"/>
                <a:ext cx="1529613" cy="372391"/>
              </a:xfrm>
              <a:prstGeom prst="rect">
                <a:avLst/>
              </a:prstGeom>
            </p:spPr>
            <p:txBody>
              <a:bodyPr wrap="none" lIns="146280" tIns="73140" rIns="146280" bIns="73140">
                <a:normAutofit fontScale="75000" lnSpcReduction="20000"/>
              </a:bodyPr>
              <a:lstStyle/>
              <a:p>
                <a:r>
                  <a:rPr lang="zh-CN" altLang="en-US" sz="2265">
                    <a:solidFill>
                      <a:schemeClr val="tx1">
                        <a:lumMod val="75000"/>
                        <a:lumOff val="25000"/>
                      </a:schemeClr>
                    </a:solidFill>
                    <a:cs typeface="+mn-ea"/>
                    <a:sym typeface="+mn-lt"/>
                  </a:rPr>
                  <a:t>标题文本预设</a:t>
                </a:r>
              </a:p>
            </p:txBody>
          </p:sp>
          <p:sp>
            <p:nvSpPr>
              <p:cNvPr id="9" name="TextBox 14"/>
              <p:cNvSpPr txBox="1"/>
              <p:nvPr/>
            </p:nvSpPr>
            <p:spPr>
              <a:xfrm>
                <a:off x="7150697" y="4286178"/>
                <a:ext cx="3833915" cy="364697"/>
              </a:xfrm>
              <a:prstGeom prst="rect">
                <a:avLst/>
              </a:prstGeom>
              <a:noFill/>
            </p:spPr>
            <p:txBody>
              <a:bodyPr wrap="square" lIns="146280" tIns="73140" rIns="146280" bIns="73140">
                <a:normAutofit fontScale="77500" lnSpcReduction="20000"/>
              </a:bodyPr>
              <a:lstStyle/>
              <a:p>
                <a:pPr>
                  <a:lnSpc>
                    <a:spcPct val="120000"/>
                  </a:lnSpc>
                </a:pPr>
                <a:r>
                  <a:rPr lang="zh-CN" altLang="en-US" sz="1465" dirty="0">
                    <a:solidFill>
                      <a:schemeClr val="tx1">
                        <a:lumMod val="50000"/>
                        <a:lumOff val="50000"/>
                      </a:schemeClr>
                    </a:solidFill>
                    <a:cs typeface="+mn-ea"/>
                    <a:sym typeface="+mn-lt"/>
                  </a:rPr>
                  <a:t>此部分内容作为文字排版占位显示（建议使用主题字体</a:t>
                </a:r>
                <a:r>
                  <a:rPr lang="zh-CN" altLang="en-US" sz="1465" dirty="0">
                    <a:solidFill>
                      <a:schemeClr val="bg1">
                        <a:lumMod val="50000"/>
                      </a:schemeClr>
                    </a:solidFill>
                    <a:cs typeface="+mn-ea"/>
                    <a:sym typeface="+mn-lt"/>
                  </a:rPr>
                  <a:t>）</a:t>
                </a:r>
              </a:p>
            </p:txBody>
          </p:sp>
        </p:grpSp>
        <p:grpSp>
          <p:nvGrpSpPr>
            <p:cNvPr id="10" name="Group 97"/>
            <p:cNvGrpSpPr/>
            <p:nvPr/>
          </p:nvGrpSpPr>
          <p:grpSpPr>
            <a:xfrm>
              <a:off x="4775248" y="2934568"/>
              <a:ext cx="573645" cy="573795"/>
              <a:chOff x="6377202" y="3940454"/>
              <a:chExt cx="764860" cy="765060"/>
            </a:xfrm>
          </p:grpSpPr>
          <p:sp>
            <p:nvSpPr>
              <p:cNvPr id="11" name="Oval 8"/>
              <p:cNvSpPr/>
              <p:nvPr/>
            </p:nvSpPr>
            <p:spPr bwMode="auto">
              <a:xfrm>
                <a:off x="6377202" y="3940454"/>
                <a:ext cx="764860" cy="765060"/>
              </a:xfrm>
              <a:prstGeom prst="ellipse">
                <a:avLst/>
              </a:prstGeom>
              <a:gradFill>
                <a:gsLst>
                  <a:gs pos="100000">
                    <a:srgbClr val="2A96AA"/>
                  </a:gs>
                  <a:gs pos="1000">
                    <a:srgbClr val="13639C"/>
                  </a:gs>
                  <a:gs pos="53000">
                    <a:srgbClr val="2A96AA"/>
                  </a:gs>
                </a:gsLst>
                <a:lin ang="27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solidFill>
                    <a:schemeClr val="bg1">
                      <a:lumMod val="50000"/>
                    </a:schemeClr>
                  </a:solidFill>
                  <a:cs typeface="+mn-ea"/>
                  <a:sym typeface="+mn-lt"/>
                </a:endParaRPr>
              </a:p>
            </p:txBody>
          </p:sp>
          <p:sp>
            <p:nvSpPr>
              <p:cNvPr id="48" name="Freeform: Shape 16"/>
              <p:cNvSpPr/>
              <p:nvPr/>
            </p:nvSpPr>
            <p:spPr bwMode="auto">
              <a:xfrm>
                <a:off x="6580378" y="4152265"/>
                <a:ext cx="358509" cy="34143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bg1"/>
              </a:solidFill>
              <a:ln>
                <a:noFill/>
              </a:ln>
              <a:effectLst/>
            </p:spPr>
            <p:txBody>
              <a:bodyPr anchor="ctr"/>
              <a:lstStyle/>
              <a:p>
                <a:pPr algn="ctr"/>
                <a:endParaRPr sz="2400">
                  <a:solidFill>
                    <a:schemeClr val="bg1">
                      <a:lumMod val="50000"/>
                    </a:schemeClr>
                  </a:solidFill>
                  <a:cs typeface="+mn-ea"/>
                  <a:sym typeface="+mn-lt"/>
                </a:endParaRPr>
              </a:p>
            </p:txBody>
          </p:sp>
        </p:grpSp>
      </p:grpSp>
      <p:grpSp>
        <p:nvGrpSpPr>
          <p:cNvPr id="60" name="组合 59"/>
          <p:cNvGrpSpPr/>
          <p:nvPr/>
        </p:nvGrpSpPr>
        <p:grpSpPr>
          <a:xfrm>
            <a:off x="6377157" y="1829293"/>
            <a:ext cx="4598775" cy="768032"/>
            <a:chOff x="4775248" y="1541991"/>
            <a:chExt cx="3449081" cy="576024"/>
          </a:xfrm>
        </p:grpSpPr>
        <p:grpSp>
          <p:nvGrpSpPr>
            <p:cNvPr id="12" name="Group 1"/>
            <p:cNvGrpSpPr/>
            <p:nvPr/>
          </p:nvGrpSpPr>
          <p:grpSpPr>
            <a:xfrm>
              <a:off x="5348893" y="1565199"/>
              <a:ext cx="2875436" cy="552816"/>
              <a:chOff x="7150697" y="2166020"/>
              <a:chExt cx="3833915" cy="737088"/>
            </a:xfrm>
          </p:grpSpPr>
          <p:sp>
            <p:nvSpPr>
              <p:cNvPr id="13" name="Rectangle 9"/>
              <p:cNvSpPr/>
              <p:nvPr/>
            </p:nvSpPr>
            <p:spPr>
              <a:xfrm>
                <a:off x="7150697" y="2166020"/>
                <a:ext cx="1529613" cy="372391"/>
              </a:xfrm>
              <a:prstGeom prst="rect">
                <a:avLst/>
              </a:prstGeom>
            </p:spPr>
            <p:txBody>
              <a:bodyPr wrap="none" lIns="146280" tIns="73140" rIns="146280" bIns="73140">
                <a:normAutofit fontScale="75000" lnSpcReduction="20000"/>
              </a:bodyPr>
              <a:lstStyle/>
              <a:p>
                <a:r>
                  <a:rPr lang="zh-CN" altLang="en-US" sz="2265">
                    <a:solidFill>
                      <a:schemeClr val="tx1">
                        <a:lumMod val="75000"/>
                        <a:lumOff val="25000"/>
                      </a:schemeClr>
                    </a:solidFill>
                    <a:cs typeface="+mn-ea"/>
                    <a:sym typeface="+mn-lt"/>
                  </a:rPr>
                  <a:t>标题文本预设</a:t>
                </a:r>
              </a:p>
            </p:txBody>
          </p:sp>
          <p:sp>
            <p:nvSpPr>
              <p:cNvPr id="14" name="TextBox 10"/>
              <p:cNvSpPr txBox="1"/>
              <p:nvPr/>
            </p:nvSpPr>
            <p:spPr>
              <a:xfrm>
                <a:off x="7150697" y="2538411"/>
                <a:ext cx="3833915" cy="364697"/>
              </a:xfrm>
              <a:prstGeom prst="rect">
                <a:avLst/>
              </a:prstGeom>
              <a:noFill/>
            </p:spPr>
            <p:txBody>
              <a:bodyPr wrap="square" lIns="146280" tIns="73140" rIns="146280" bIns="73140">
                <a:normAutofit fontScale="77500" lnSpcReduction="20000"/>
              </a:bodyPr>
              <a:lstStyle/>
              <a:p>
                <a:pPr>
                  <a:lnSpc>
                    <a:spcPct val="120000"/>
                  </a:lnSpc>
                </a:pPr>
                <a:r>
                  <a:rPr lang="zh-CN" altLang="en-US" sz="1465" dirty="0">
                    <a:solidFill>
                      <a:schemeClr val="tx1">
                        <a:lumMod val="50000"/>
                        <a:lumOff val="50000"/>
                      </a:schemeClr>
                    </a:solidFill>
                    <a:cs typeface="+mn-ea"/>
                    <a:sym typeface="+mn-lt"/>
                  </a:rPr>
                  <a:t>此部分内容作为文字排版占位显示（建议使用主题字体）</a:t>
                </a:r>
              </a:p>
            </p:txBody>
          </p:sp>
        </p:grpSp>
        <p:grpSp>
          <p:nvGrpSpPr>
            <p:cNvPr id="17" name="Group 95"/>
            <p:cNvGrpSpPr/>
            <p:nvPr/>
          </p:nvGrpSpPr>
          <p:grpSpPr>
            <a:xfrm>
              <a:off x="4775248" y="1541991"/>
              <a:ext cx="573645" cy="573795"/>
              <a:chOff x="6373382" y="2169288"/>
              <a:chExt cx="764860" cy="765060"/>
            </a:xfrm>
          </p:grpSpPr>
          <p:sp>
            <p:nvSpPr>
              <p:cNvPr id="45" name="Oval 3"/>
              <p:cNvSpPr/>
              <p:nvPr/>
            </p:nvSpPr>
            <p:spPr bwMode="auto">
              <a:xfrm>
                <a:off x="6373382" y="2169288"/>
                <a:ext cx="764860" cy="765060"/>
              </a:xfrm>
              <a:prstGeom prst="ellipse">
                <a:avLst/>
              </a:prstGeom>
              <a:gradFill>
                <a:gsLst>
                  <a:gs pos="100000">
                    <a:srgbClr val="2A96AA"/>
                  </a:gs>
                  <a:gs pos="1000">
                    <a:srgbClr val="13639C"/>
                  </a:gs>
                  <a:gs pos="53000">
                    <a:srgbClr val="2A96AA"/>
                  </a:gs>
                </a:gsLst>
                <a:lin ang="27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solidFill>
                    <a:schemeClr val="bg1">
                      <a:lumMod val="50000"/>
                    </a:schemeClr>
                  </a:solidFill>
                  <a:cs typeface="+mn-ea"/>
                  <a:sym typeface="+mn-lt"/>
                </a:endParaRPr>
              </a:p>
            </p:txBody>
          </p:sp>
          <p:sp>
            <p:nvSpPr>
              <p:cNvPr id="18" name="Freeform: Shape 17"/>
              <p:cNvSpPr/>
              <p:nvPr/>
            </p:nvSpPr>
            <p:spPr bwMode="auto">
              <a:xfrm>
                <a:off x="6548708" y="2385035"/>
                <a:ext cx="414209" cy="333566"/>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bg1"/>
              </a:solidFill>
              <a:ln>
                <a:noFill/>
              </a:ln>
              <a:effectLst/>
            </p:spPr>
            <p:txBody>
              <a:bodyPr anchor="ctr"/>
              <a:lstStyle/>
              <a:p>
                <a:pPr algn="ctr"/>
                <a:endParaRPr sz="2400">
                  <a:solidFill>
                    <a:schemeClr val="bg1">
                      <a:lumMod val="50000"/>
                    </a:schemeClr>
                  </a:solidFill>
                  <a:cs typeface="+mn-ea"/>
                  <a:sym typeface="+mn-lt"/>
                </a:endParaRPr>
              </a:p>
            </p:txBody>
          </p:sp>
        </p:grpSp>
      </p:grpSp>
      <p:grpSp>
        <p:nvGrpSpPr>
          <p:cNvPr id="61" name="组合 60"/>
          <p:cNvGrpSpPr/>
          <p:nvPr/>
        </p:nvGrpSpPr>
        <p:grpSpPr>
          <a:xfrm>
            <a:off x="6377157" y="2757677"/>
            <a:ext cx="4598775" cy="776092"/>
            <a:chOff x="4775248" y="2238279"/>
            <a:chExt cx="3449081" cy="582069"/>
          </a:xfrm>
        </p:grpSpPr>
        <p:grpSp>
          <p:nvGrpSpPr>
            <p:cNvPr id="19" name="Group 92"/>
            <p:cNvGrpSpPr/>
            <p:nvPr/>
          </p:nvGrpSpPr>
          <p:grpSpPr>
            <a:xfrm>
              <a:off x="5348893" y="2267532"/>
              <a:ext cx="2875436" cy="552816"/>
              <a:chOff x="7150697" y="3043003"/>
              <a:chExt cx="3833915" cy="737088"/>
            </a:xfrm>
          </p:grpSpPr>
          <p:sp>
            <p:nvSpPr>
              <p:cNvPr id="20" name="Rectangle 11"/>
              <p:cNvSpPr/>
              <p:nvPr/>
            </p:nvSpPr>
            <p:spPr>
              <a:xfrm>
                <a:off x="7150697" y="3043003"/>
                <a:ext cx="1529613" cy="372391"/>
              </a:xfrm>
              <a:prstGeom prst="rect">
                <a:avLst/>
              </a:prstGeom>
            </p:spPr>
            <p:txBody>
              <a:bodyPr wrap="none" lIns="146280" tIns="73140" rIns="146280" bIns="73140">
                <a:normAutofit fontScale="75000" lnSpcReduction="20000"/>
              </a:bodyPr>
              <a:lstStyle/>
              <a:p>
                <a:r>
                  <a:rPr lang="zh-CN" altLang="en-US" sz="2265">
                    <a:solidFill>
                      <a:schemeClr val="tx1">
                        <a:lumMod val="75000"/>
                        <a:lumOff val="25000"/>
                      </a:schemeClr>
                    </a:solidFill>
                    <a:cs typeface="+mn-ea"/>
                    <a:sym typeface="+mn-lt"/>
                  </a:rPr>
                  <a:t>标题文本预设</a:t>
                </a:r>
              </a:p>
            </p:txBody>
          </p:sp>
          <p:sp>
            <p:nvSpPr>
              <p:cNvPr id="21" name="TextBox 12"/>
              <p:cNvSpPr txBox="1"/>
              <p:nvPr/>
            </p:nvSpPr>
            <p:spPr>
              <a:xfrm>
                <a:off x="7150697" y="3415394"/>
                <a:ext cx="3833915" cy="364697"/>
              </a:xfrm>
              <a:prstGeom prst="rect">
                <a:avLst/>
              </a:prstGeom>
              <a:noFill/>
            </p:spPr>
            <p:txBody>
              <a:bodyPr wrap="square" lIns="146280" tIns="73140" rIns="146280" bIns="73140">
                <a:normAutofit fontScale="77500" lnSpcReduction="20000"/>
              </a:bodyPr>
              <a:lstStyle/>
              <a:p>
                <a:pPr>
                  <a:lnSpc>
                    <a:spcPct val="120000"/>
                  </a:lnSpc>
                </a:pPr>
                <a:r>
                  <a:rPr lang="zh-CN" altLang="en-US" sz="1465" dirty="0">
                    <a:solidFill>
                      <a:schemeClr val="tx1">
                        <a:lumMod val="50000"/>
                        <a:lumOff val="50000"/>
                      </a:schemeClr>
                    </a:solidFill>
                    <a:cs typeface="+mn-ea"/>
                    <a:sym typeface="+mn-lt"/>
                  </a:rPr>
                  <a:t>此部分内容作为文字排版占位显示（建议使用主题字体</a:t>
                </a:r>
                <a:r>
                  <a:rPr lang="zh-CN" altLang="en-US" sz="1465" dirty="0">
                    <a:solidFill>
                      <a:schemeClr val="bg1">
                        <a:lumMod val="50000"/>
                      </a:schemeClr>
                    </a:solidFill>
                    <a:cs typeface="+mn-ea"/>
                    <a:sym typeface="+mn-lt"/>
                  </a:rPr>
                  <a:t>）</a:t>
                </a:r>
              </a:p>
            </p:txBody>
          </p:sp>
        </p:grpSp>
        <p:grpSp>
          <p:nvGrpSpPr>
            <p:cNvPr id="22" name="Group 96"/>
            <p:cNvGrpSpPr/>
            <p:nvPr/>
          </p:nvGrpSpPr>
          <p:grpSpPr>
            <a:xfrm>
              <a:off x="4775248" y="2238279"/>
              <a:ext cx="573645" cy="573795"/>
              <a:chOff x="6377202" y="3049115"/>
              <a:chExt cx="764860" cy="765060"/>
            </a:xfrm>
          </p:grpSpPr>
          <p:sp>
            <p:nvSpPr>
              <p:cNvPr id="43" name="Oval 7"/>
              <p:cNvSpPr/>
              <p:nvPr/>
            </p:nvSpPr>
            <p:spPr bwMode="auto">
              <a:xfrm>
                <a:off x="6377202" y="3049115"/>
                <a:ext cx="764860" cy="765060"/>
              </a:xfrm>
              <a:prstGeom prst="ellipse">
                <a:avLst/>
              </a:prstGeom>
              <a:gradFill>
                <a:gsLst>
                  <a:gs pos="100000">
                    <a:srgbClr val="2A96AA"/>
                  </a:gs>
                  <a:gs pos="1000">
                    <a:srgbClr val="13639C"/>
                  </a:gs>
                  <a:gs pos="53000">
                    <a:srgbClr val="2A96AA"/>
                  </a:gs>
                </a:gsLst>
                <a:lin ang="27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2400">
                  <a:solidFill>
                    <a:schemeClr val="bg1">
                      <a:lumMod val="50000"/>
                    </a:schemeClr>
                  </a:solidFill>
                  <a:cs typeface="+mn-ea"/>
                  <a:sym typeface="+mn-lt"/>
                </a:endParaRPr>
              </a:p>
            </p:txBody>
          </p:sp>
          <p:sp>
            <p:nvSpPr>
              <p:cNvPr id="44" name="Freeform: Shape 18"/>
              <p:cNvSpPr/>
              <p:nvPr/>
            </p:nvSpPr>
            <p:spPr bwMode="auto">
              <a:xfrm>
                <a:off x="6593915" y="3298192"/>
                <a:ext cx="331434" cy="266907"/>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bg1"/>
              </a:solidFill>
              <a:ln>
                <a:noFill/>
              </a:ln>
              <a:effectLst/>
            </p:spPr>
            <p:txBody>
              <a:bodyPr anchor="ctr"/>
              <a:lstStyle/>
              <a:p>
                <a:pPr algn="ctr"/>
                <a:endParaRPr sz="2400">
                  <a:solidFill>
                    <a:schemeClr val="bg1">
                      <a:lumMod val="50000"/>
                    </a:schemeClr>
                  </a:solidFill>
                  <a:cs typeface="+mn-ea"/>
                  <a:sym typeface="+mn-lt"/>
                </a:endParaRPr>
              </a:p>
            </p:txBody>
          </p:sp>
        </p:grpSp>
      </p:grpSp>
      <p:grpSp>
        <p:nvGrpSpPr>
          <p:cNvPr id="23" name="组合 22"/>
          <p:cNvGrpSpPr/>
          <p:nvPr/>
        </p:nvGrpSpPr>
        <p:grpSpPr>
          <a:xfrm>
            <a:off x="808355" y="1397635"/>
            <a:ext cx="4321810" cy="4326255"/>
            <a:chOff x="1096493" y="1292090"/>
            <a:chExt cx="2966740" cy="2969372"/>
          </a:xfrm>
        </p:grpSpPr>
        <p:grpSp>
          <p:nvGrpSpPr>
            <p:cNvPr id="24" name="Group 60"/>
            <p:cNvGrpSpPr/>
            <p:nvPr/>
          </p:nvGrpSpPr>
          <p:grpSpPr>
            <a:xfrm>
              <a:off x="1946950" y="1486875"/>
              <a:ext cx="2116283" cy="2774587"/>
              <a:chOff x="12795250" y="366713"/>
              <a:chExt cx="2738438" cy="3589337"/>
            </a:xfrm>
          </p:grpSpPr>
          <p:sp>
            <p:nvSpPr>
              <p:cNvPr id="25" name="Freeform: Shape 61"/>
              <p:cNvSpPr/>
              <p:nvPr/>
            </p:nvSpPr>
            <p:spPr bwMode="auto">
              <a:xfrm>
                <a:off x="12795250" y="561975"/>
                <a:ext cx="2687638" cy="3394075"/>
              </a:xfrm>
              <a:custGeom>
                <a:avLst/>
                <a:gdLst>
                  <a:gd name="T0" fmla="*/ 9 w 424"/>
                  <a:gd name="T1" fmla="*/ 0 h 536"/>
                  <a:gd name="T2" fmla="*/ 0 w 424"/>
                  <a:gd name="T3" fmla="*/ 25 h 536"/>
                  <a:gd name="T4" fmla="*/ 0 w 424"/>
                  <a:gd name="T5" fmla="*/ 497 h 536"/>
                  <a:gd name="T6" fmla="*/ 39 w 424"/>
                  <a:gd name="T7" fmla="*/ 536 h 536"/>
                  <a:gd name="T8" fmla="*/ 391 w 424"/>
                  <a:gd name="T9" fmla="*/ 536 h 536"/>
                  <a:gd name="T10" fmla="*/ 424 w 424"/>
                  <a:gd name="T11" fmla="*/ 519 h 536"/>
                  <a:gd name="T12" fmla="*/ 393 w 424"/>
                  <a:gd name="T13" fmla="*/ 534 h 536"/>
                  <a:gd name="T14" fmla="*/ 42 w 424"/>
                  <a:gd name="T15" fmla="*/ 534 h 536"/>
                  <a:gd name="T16" fmla="*/ 2 w 424"/>
                  <a:gd name="T17" fmla="*/ 494 h 536"/>
                  <a:gd name="T18" fmla="*/ 2 w 424"/>
                  <a:gd name="T19" fmla="*/ 22 h 536"/>
                  <a:gd name="T20" fmla="*/ 9 w 424"/>
                  <a:gd name="T21"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4" h="536">
                    <a:moveTo>
                      <a:pt x="9" y="0"/>
                    </a:moveTo>
                    <a:cubicBezTo>
                      <a:pt x="3" y="6"/>
                      <a:pt x="0" y="15"/>
                      <a:pt x="0" y="25"/>
                    </a:cubicBezTo>
                    <a:cubicBezTo>
                      <a:pt x="0" y="497"/>
                      <a:pt x="0" y="497"/>
                      <a:pt x="0" y="497"/>
                    </a:cubicBezTo>
                    <a:cubicBezTo>
                      <a:pt x="0" y="519"/>
                      <a:pt x="18" y="536"/>
                      <a:pt x="39" y="536"/>
                    </a:cubicBezTo>
                    <a:cubicBezTo>
                      <a:pt x="391" y="536"/>
                      <a:pt x="391" y="536"/>
                      <a:pt x="391" y="536"/>
                    </a:cubicBezTo>
                    <a:cubicBezTo>
                      <a:pt x="405" y="536"/>
                      <a:pt x="416" y="530"/>
                      <a:pt x="424" y="519"/>
                    </a:cubicBezTo>
                    <a:cubicBezTo>
                      <a:pt x="416" y="528"/>
                      <a:pt x="405" y="534"/>
                      <a:pt x="393" y="534"/>
                    </a:cubicBezTo>
                    <a:cubicBezTo>
                      <a:pt x="42" y="534"/>
                      <a:pt x="42" y="534"/>
                      <a:pt x="42" y="534"/>
                    </a:cubicBezTo>
                    <a:cubicBezTo>
                      <a:pt x="20" y="534"/>
                      <a:pt x="2" y="516"/>
                      <a:pt x="2" y="494"/>
                    </a:cubicBezTo>
                    <a:cubicBezTo>
                      <a:pt x="2" y="22"/>
                      <a:pt x="2" y="22"/>
                      <a:pt x="2" y="22"/>
                    </a:cubicBezTo>
                    <a:cubicBezTo>
                      <a:pt x="2" y="14"/>
                      <a:pt x="5" y="6"/>
                      <a:pt x="9" y="0"/>
                    </a:cubicBezTo>
                  </a:path>
                </a:pathLst>
              </a:custGeom>
              <a:solidFill>
                <a:srgbClr val="939598"/>
              </a:solidFill>
              <a:ln>
                <a:noFill/>
              </a:ln>
            </p:spPr>
            <p:txBody>
              <a:bodyPr anchor="ctr"/>
              <a:lstStyle/>
              <a:p>
                <a:pPr algn="ctr"/>
                <a:endParaRPr sz="2400">
                  <a:cs typeface="+mn-ea"/>
                  <a:sym typeface="+mn-lt"/>
                </a:endParaRPr>
              </a:p>
            </p:txBody>
          </p:sp>
          <p:sp>
            <p:nvSpPr>
              <p:cNvPr id="26" name="Freeform: Shape 62"/>
              <p:cNvSpPr/>
              <p:nvPr/>
            </p:nvSpPr>
            <p:spPr bwMode="auto">
              <a:xfrm>
                <a:off x="12807950" y="455613"/>
                <a:ext cx="2725738" cy="3487737"/>
              </a:xfrm>
              <a:custGeom>
                <a:avLst/>
                <a:gdLst>
                  <a:gd name="T0" fmla="*/ 430 w 430"/>
                  <a:gd name="T1" fmla="*/ 511 h 551"/>
                  <a:gd name="T2" fmla="*/ 391 w 430"/>
                  <a:gd name="T3" fmla="*/ 551 h 551"/>
                  <a:gd name="T4" fmla="*/ 40 w 430"/>
                  <a:gd name="T5" fmla="*/ 551 h 551"/>
                  <a:gd name="T6" fmla="*/ 0 w 430"/>
                  <a:gd name="T7" fmla="*/ 511 h 551"/>
                  <a:gd name="T8" fmla="*/ 0 w 430"/>
                  <a:gd name="T9" fmla="*/ 39 h 551"/>
                  <a:gd name="T10" fmla="*/ 40 w 430"/>
                  <a:gd name="T11" fmla="*/ 0 h 551"/>
                  <a:gd name="T12" fmla="*/ 391 w 430"/>
                  <a:gd name="T13" fmla="*/ 0 h 551"/>
                  <a:gd name="T14" fmla="*/ 430 w 430"/>
                  <a:gd name="T15" fmla="*/ 39 h 551"/>
                  <a:gd name="T16" fmla="*/ 430 w 430"/>
                  <a:gd name="T17" fmla="*/ 511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0" h="551">
                    <a:moveTo>
                      <a:pt x="430" y="511"/>
                    </a:moveTo>
                    <a:cubicBezTo>
                      <a:pt x="430" y="533"/>
                      <a:pt x="413" y="551"/>
                      <a:pt x="391" y="551"/>
                    </a:cubicBezTo>
                    <a:cubicBezTo>
                      <a:pt x="40" y="551"/>
                      <a:pt x="40" y="551"/>
                      <a:pt x="40" y="551"/>
                    </a:cubicBezTo>
                    <a:cubicBezTo>
                      <a:pt x="18" y="551"/>
                      <a:pt x="0" y="533"/>
                      <a:pt x="0" y="511"/>
                    </a:cubicBezTo>
                    <a:cubicBezTo>
                      <a:pt x="0" y="39"/>
                      <a:pt x="0" y="39"/>
                      <a:pt x="0" y="39"/>
                    </a:cubicBezTo>
                    <a:cubicBezTo>
                      <a:pt x="0" y="17"/>
                      <a:pt x="18" y="0"/>
                      <a:pt x="40" y="0"/>
                    </a:cubicBezTo>
                    <a:cubicBezTo>
                      <a:pt x="391" y="0"/>
                      <a:pt x="391" y="0"/>
                      <a:pt x="391" y="0"/>
                    </a:cubicBezTo>
                    <a:cubicBezTo>
                      <a:pt x="413" y="0"/>
                      <a:pt x="430" y="17"/>
                      <a:pt x="430" y="39"/>
                    </a:cubicBezTo>
                    <a:cubicBezTo>
                      <a:pt x="430" y="511"/>
                      <a:pt x="430" y="511"/>
                      <a:pt x="430" y="511"/>
                    </a:cubicBezTo>
                  </a:path>
                </a:pathLst>
              </a:custGeom>
              <a:solidFill>
                <a:schemeClr val="tx2">
                  <a:lumMod val="20000"/>
                  <a:lumOff val="80000"/>
                </a:schemeClr>
              </a:solidFill>
              <a:ln>
                <a:noFill/>
              </a:ln>
            </p:spPr>
            <p:txBody>
              <a:bodyPr anchor="ctr"/>
              <a:lstStyle/>
              <a:p>
                <a:pPr algn="ctr"/>
                <a:endParaRPr sz="2400">
                  <a:cs typeface="+mn-ea"/>
                  <a:sym typeface="+mn-lt"/>
                </a:endParaRPr>
              </a:p>
            </p:txBody>
          </p:sp>
          <p:sp>
            <p:nvSpPr>
              <p:cNvPr id="30" name="Freeform: Shape 64"/>
              <p:cNvSpPr/>
              <p:nvPr/>
            </p:nvSpPr>
            <p:spPr bwMode="auto">
              <a:xfrm>
                <a:off x="12934950" y="657225"/>
                <a:ext cx="2459038" cy="3133725"/>
              </a:xfrm>
              <a:custGeom>
                <a:avLst/>
                <a:gdLst>
                  <a:gd name="T0" fmla="*/ 1549 w 1549"/>
                  <a:gd name="T1" fmla="*/ 0 h 1974"/>
                  <a:gd name="T2" fmla="*/ 1541 w 1549"/>
                  <a:gd name="T3" fmla="*/ 0 h 1974"/>
                  <a:gd name="T4" fmla="*/ 1541 w 1549"/>
                  <a:gd name="T5" fmla="*/ 1962 h 1974"/>
                  <a:gd name="T6" fmla="*/ 355 w 1549"/>
                  <a:gd name="T7" fmla="*/ 1962 h 1974"/>
                  <a:gd name="T8" fmla="*/ 0 w 1549"/>
                  <a:gd name="T9" fmla="*/ 1619 h 1974"/>
                  <a:gd name="T10" fmla="*/ 0 w 1549"/>
                  <a:gd name="T11" fmla="*/ 1619 h 1974"/>
                  <a:gd name="T12" fmla="*/ 363 w 1549"/>
                  <a:gd name="T13" fmla="*/ 1974 h 1974"/>
                  <a:gd name="T14" fmla="*/ 1549 w 1549"/>
                  <a:gd name="T15" fmla="*/ 1974 h 1974"/>
                  <a:gd name="T16" fmla="*/ 1549 w 1549"/>
                  <a:gd name="T17"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9" h="1974">
                    <a:moveTo>
                      <a:pt x="1549" y="0"/>
                    </a:moveTo>
                    <a:lnTo>
                      <a:pt x="1541" y="0"/>
                    </a:lnTo>
                    <a:lnTo>
                      <a:pt x="1541" y="1962"/>
                    </a:lnTo>
                    <a:lnTo>
                      <a:pt x="355" y="1962"/>
                    </a:lnTo>
                    <a:lnTo>
                      <a:pt x="0" y="1619"/>
                    </a:lnTo>
                    <a:lnTo>
                      <a:pt x="0" y="1619"/>
                    </a:lnTo>
                    <a:lnTo>
                      <a:pt x="363" y="1974"/>
                    </a:lnTo>
                    <a:lnTo>
                      <a:pt x="1549" y="1974"/>
                    </a:lnTo>
                    <a:lnTo>
                      <a:pt x="1549" y="0"/>
                    </a:lnTo>
                  </a:path>
                </a:pathLst>
              </a:custGeom>
              <a:noFill/>
              <a:ln>
                <a:noFill/>
              </a:ln>
            </p:spPr>
            <p:txBody>
              <a:bodyPr anchor="ctr"/>
              <a:lstStyle/>
              <a:p>
                <a:pPr algn="ctr"/>
                <a:endParaRPr sz="2400">
                  <a:cs typeface="+mn-ea"/>
                  <a:sym typeface="+mn-lt"/>
                </a:endParaRPr>
              </a:p>
            </p:txBody>
          </p:sp>
          <p:sp>
            <p:nvSpPr>
              <p:cNvPr id="35" name="Freeform: Shape 65"/>
              <p:cNvSpPr/>
              <p:nvPr/>
            </p:nvSpPr>
            <p:spPr bwMode="auto">
              <a:xfrm>
                <a:off x="12915900" y="644525"/>
                <a:ext cx="2465388" cy="3127375"/>
              </a:xfrm>
              <a:custGeom>
                <a:avLst/>
                <a:gdLst>
                  <a:gd name="T0" fmla="*/ 367 w 1553"/>
                  <a:gd name="T1" fmla="*/ 1970 h 1970"/>
                  <a:gd name="T2" fmla="*/ 1553 w 1553"/>
                  <a:gd name="T3" fmla="*/ 1970 h 1970"/>
                  <a:gd name="T4" fmla="*/ 1553 w 1553"/>
                  <a:gd name="T5" fmla="*/ 0 h 1970"/>
                  <a:gd name="T6" fmla="*/ 0 w 1553"/>
                  <a:gd name="T7" fmla="*/ 0 h 1970"/>
                  <a:gd name="T8" fmla="*/ 0 w 1553"/>
                  <a:gd name="T9" fmla="*/ 1619 h 1970"/>
                  <a:gd name="T10" fmla="*/ 367 w 1553"/>
                  <a:gd name="T11" fmla="*/ 1970 h 1970"/>
                </a:gdLst>
                <a:ahLst/>
                <a:cxnLst>
                  <a:cxn ang="0">
                    <a:pos x="T0" y="T1"/>
                  </a:cxn>
                  <a:cxn ang="0">
                    <a:pos x="T2" y="T3"/>
                  </a:cxn>
                  <a:cxn ang="0">
                    <a:pos x="T4" y="T5"/>
                  </a:cxn>
                  <a:cxn ang="0">
                    <a:pos x="T6" y="T7"/>
                  </a:cxn>
                  <a:cxn ang="0">
                    <a:pos x="T8" y="T9"/>
                  </a:cxn>
                  <a:cxn ang="0">
                    <a:pos x="T10" y="T11"/>
                  </a:cxn>
                </a:cxnLst>
                <a:rect l="0" t="0" r="r" b="b"/>
                <a:pathLst>
                  <a:path w="1553" h="1970">
                    <a:moveTo>
                      <a:pt x="367" y="1970"/>
                    </a:moveTo>
                    <a:lnTo>
                      <a:pt x="1553" y="1970"/>
                    </a:lnTo>
                    <a:lnTo>
                      <a:pt x="1553" y="0"/>
                    </a:lnTo>
                    <a:lnTo>
                      <a:pt x="0" y="0"/>
                    </a:lnTo>
                    <a:lnTo>
                      <a:pt x="0" y="1619"/>
                    </a:lnTo>
                    <a:lnTo>
                      <a:pt x="367" y="1970"/>
                    </a:lnTo>
                    <a:close/>
                  </a:path>
                </a:pathLst>
              </a:custGeom>
              <a:solidFill>
                <a:schemeClr val="bg1"/>
              </a:solidFill>
              <a:ln>
                <a:noFill/>
              </a:ln>
            </p:spPr>
            <p:txBody>
              <a:bodyPr anchor="ctr"/>
              <a:lstStyle/>
              <a:p>
                <a:pPr algn="ctr"/>
                <a:endParaRPr sz="2400">
                  <a:cs typeface="+mn-ea"/>
                  <a:sym typeface="+mn-lt"/>
                </a:endParaRPr>
              </a:p>
            </p:txBody>
          </p:sp>
          <p:sp>
            <p:nvSpPr>
              <p:cNvPr id="36" name="Freeform: Shape 66"/>
              <p:cNvSpPr/>
              <p:nvPr/>
            </p:nvSpPr>
            <p:spPr bwMode="auto">
              <a:xfrm>
                <a:off x="12915900" y="644525"/>
                <a:ext cx="2465388" cy="3127375"/>
              </a:xfrm>
              <a:custGeom>
                <a:avLst/>
                <a:gdLst>
                  <a:gd name="T0" fmla="*/ 367 w 1553"/>
                  <a:gd name="T1" fmla="*/ 1970 h 1970"/>
                  <a:gd name="T2" fmla="*/ 1553 w 1553"/>
                  <a:gd name="T3" fmla="*/ 1970 h 1970"/>
                  <a:gd name="T4" fmla="*/ 1553 w 1553"/>
                  <a:gd name="T5" fmla="*/ 0 h 1970"/>
                  <a:gd name="T6" fmla="*/ 0 w 1553"/>
                  <a:gd name="T7" fmla="*/ 0 h 1970"/>
                  <a:gd name="T8" fmla="*/ 0 w 1553"/>
                  <a:gd name="T9" fmla="*/ 1619 h 1970"/>
                  <a:gd name="T10" fmla="*/ 367 w 1553"/>
                  <a:gd name="T11" fmla="*/ 1970 h 1970"/>
                </a:gdLst>
                <a:ahLst/>
                <a:cxnLst>
                  <a:cxn ang="0">
                    <a:pos x="T0" y="T1"/>
                  </a:cxn>
                  <a:cxn ang="0">
                    <a:pos x="T2" y="T3"/>
                  </a:cxn>
                  <a:cxn ang="0">
                    <a:pos x="T4" y="T5"/>
                  </a:cxn>
                  <a:cxn ang="0">
                    <a:pos x="T6" y="T7"/>
                  </a:cxn>
                  <a:cxn ang="0">
                    <a:pos x="T8" y="T9"/>
                  </a:cxn>
                  <a:cxn ang="0">
                    <a:pos x="T10" y="T11"/>
                  </a:cxn>
                </a:cxnLst>
                <a:rect l="0" t="0" r="r" b="b"/>
                <a:pathLst>
                  <a:path w="1553" h="1970">
                    <a:moveTo>
                      <a:pt x="367" y="1970"/>
                    </a:moveTo>
                    <a:lnTo>
                      <a:pt x="1553" y="1970"/>
                    </a:lnTo>
                    <a:lnTo>
                      <a:pt x="1553" y="0"/>
                    </a:lnTo>
                    <a:lnTo>
                      <a:pt x="0" y="0"/>
                    </a:lnTo>
                    <a:lnTo>
                      <a:pt x="0" y="1619"/>
                    </a:lnTo>
                    <a:lnTo>
                      <a:pt x="367" y="1970"/>
                    </a:lnTo>
                  </a:path>
                </a:pathLst>
              </a:custGeom>
              <a:noFill/>
              <a:ln>
                <a:noFill/>
              </a:ln>
            </p:spPr>
            <p:txBody>
              <a:bodyPr anchor="ctr"/>
              <a:lstStyle/>
              <a:p>
                <a:pPr algn="ctr"/>
                <a:endParaRPr sz="2400">
                  <a:cs typeface="+mn-ea"/>
                  <a:sym typeface="+mn-lt"/>
                </a:endParaRPr>
              </a:p>
            </p:txBody>
          </p:sp>
          <p:sp>
            <p:nvSpPr>
              <p:cNvPr id="37" name="Rectangle 67"/>
              <p:cNvSpPr/>
              <p:nvPr/>
            </p:nvSpPr>
            <p:spPr bwMode="auto">
              <a:xfrm>
                <a:off x="14228763" y="3360738"/>
                <a:ext cx="868363" cy="107950"/>
              </a:xfrm>
              <a:prstGeom prst="rect">
                <a:avLst/>
              </a:prstGeom>
              <a:solidFill>
                <a:schemeClr val="tx2">
                  <a:lumMod val="60000"/>
                  <a:lumOff val="40000"/>
                </a:schemeClr>
              </a:solidFill>
              <a:ln>
                <a:noFill/>
              </a:ln>
            </p:spPr>
            <p:txBody>
              <a:bodyPr anchor="ctr"/>
              <a:lstStyle/>
              <a:p>
                <a:pPr algn="ctr"/>
                <a:endParaRPr sz="2400">
                  <a:cs typeface="+mn-ea"/>
                  <a:sym typeface="+mn-lt"/>
                </a:endParaRPr>
              </a:p>
            </p:txBody>
          </p:sp>
          <p:sp>
            <p:nvSpPr>
              <p:cNvPr id="38" name="Rectangle 68"/>
              <p:cNvSpPr/>
              <p:nvPr/>
            </p:nvSpPr>
            <p:spPr bwMode="auto">
              <a:xfrm>
                <a:off x="13214350" y="1423988"/>
                <a:ext cx="1882775" cy="50800"/>
              </a:xfrm>
              <a:prstGeom prst="rect">
                <a:avLst/>
              </a:prstGeom>
              <a:solidFill>
                <a:schemeClr val="tx2">
                  <a:lumMod val="40000"/>
                  <a:lumOff val="60000"/>
                </a:schemeClr>
              </a:solidFill>
              <a:ln>
                <a:noFill/>
              </a:ln>
            </p:spPr>
            <p:txBody>
              <a:bodyPr anchor="ctr"/>
              <a:lstStyle/>
              <a:p>
                <a:pPr algn="ctr"/>
                <a:endParaRPr sz="2400">
                  <a:cs typeface="+mn-ea"/>
                  <a:sym typeface="+mn-lt"/>
                </a:endParaRPr>
              </a:p>
            </p:txBody>
          </p:sp>
          <p:sp>
            <p:nvSpPr>
              <p:cNvPr id="41" name="Rectangle 69"/>
              <p:cNvSpPr/>
              <p:nvPr/>
            </p:nvSpPr>
            <p:spPr bwMode="auto">
              <a:xfrm>
                <a:off x="13214350" y="1619250"/>
                <a:ext cx="1882775" cy="57150"/>
              </a:xfrm>
              <a:prstGeom prst="rect">
                <a:avLst/>
              </a:prstGeom>
              <a:solidFill>
                <a:schemeClr val="tx2">
                  <a:lumMod val="40000"/>
                  <a:lumOff val="60000"/>
                </a:schemeClr>
              </a:solidFill>
              <a:ln>
                <a:noFill/>
              </a:ln>
            </p:spPr>
            <p:txBody>
              <a:bodyPr anchor="ctr"/>
              <a:lstStyle/>
              <a:p>
                <a:pPr algn="ctr"/>
                <a:endParaRPr sz="2400">
                  <a:cs typeface="+mn-ea"/>
                  <a:sym typeface="+mn-lt"/>
                </a:endParaRPr>
              </a:p>
            </p:txBody>
          </p:sp>
          <p:sp>
            <p:nvSpPr>
              <p:cNvPr id="42" name="Rectangle 70"/>
              <p:cNvSpPr/>
              <p:nvPr/>
            </p:nvSpPr>
            <p:spPr bwMode="auto">
              <a:xfrm>
                <a:off x="13214350" y="1822450"/>
                <a:ext cx="1882775" cy="50800"/>
              </a:xfrm>
              <a:prstGeom prst="rect">
                <a:avLst/>
              </a:prstGeom>
              <a:solidFill>
                <a:schemeClr val="tx2">
                  <a:lumMod val="40000"/>
                  <a:lumOff val="60000"/>
                </a:schemeClr>
              </a:solidFill>
              <a:ln>
                <a:noFill/>
              </a:ln>
            </p:spPr>
            <p:txBody>
              <a:bodyPr anchor="ctr"/>
              <a:lstStyle/>
              <a:p>
                <a:pPr algn="ctr"/>
                <a:endParaRPr sz="2400">
                  <a:cs typeface="+mn-ea"/>
                  <a:sym typeface="+mn-lt"/>
                </a:endParaRPr>
              </a:p>
            </p:txBody>
          </p:sp>
          <p:sp>
            <p:nvSpPr>
              <p:cNvPr id="64" name="Rectangle 71"/>
              <p:cNvSpPr/>
              <p:nvPr/>
            </p:nvSpPr>
            <p:spPr bwMode="auto">
              <a:xfrm>
                <a:off x="13214350" y="2019300"/>
                <a:ext cx="1882775" cy="57150"/>
              </a:xfrm>
              <a:prstGeom prst="rect">
                <a:avLst/>
              </a:prstGeom>
              <a:solidFill>
                <a:schemeClr val="tx2">
                  <a:lumMod val="40000"/>
                  <a:lumOff val="60000"/>
                </a:schemeClr>
              </a:solidFill>
              <a:ln>
                <a:noFill/>
              </a:ln>
            </p:spPr>
            <p:txBody>
              <a:bodyPr anchor="ctr"/>
              <a:lstStyle/>
              <a:p>
                <a:pPr algn="ctr"/>
                <a:endParaRPr sz="2400">
                  <a:cs typeface="+mn-ea"/>
                  <a:sym typeface="+mn-lt"/>
                </a:endParaRPr>
              </a:p>
            </p:txBody>
          </p:sp>
          <p:sp>
            <p:nvSpPr>
              <p:cNvPr id="65" name="Rectangle 72"/>
              <p:cNvSpPr/>
              <p:nvPr/>
            </p:nvSpPr>
            <p:spPr bwMode="auto">
              <a:xfrm>
                <a:off x="13214350" y="2220913"/>
                <a:ext cx="1882775" cy="57150"/>
              </a:xfrm>
              <a:prstGeom prst="rect">
                <a:avLst/>
              </a:prstGeom>
              <a:solidFill>
                <a:schemeClr val="tx2">
                  <a:lumMod val="40000"/>
                  <a:lumOff val="60000"/>
                </a:schemeClr>
              </a:solidFill>
              <a:ln>
                <a:noFill/>
              </a:ln>
            </p:spPr>
            <p:txBody>
              <a:bodyPr anchor="ctr"/>
              <a:lstStyle/>
              <a:p>
                <a:pPr algn="ctr"/>
                <a:endParaRPr sz="2400">
                  <a:cs typeface="+mn-ea"/>
                  <a:sym typeface="+mn-lt"/>
                </a:endParaRPr>
              </a:p>
            </p:txBody>
          </p:sp>
          <p:sp>
            <p:nvSpPr>
              <p:cNvPr id="66" name="Rectangle 73"/>
              <p:cNvSpPr/>
              <p:nvPr/>
            </p:nvSpPr>
            <p:spPr bwMode="auto">
              <a:xfrm>
                <a:off x="13214350" y="2424113"/>
                <a:ext cx="1882775" cy="50800"/>
              </a:xfrm>
              <a:prstGeom prst="rect">
                <a:avLst/>
              </a:prstGeom>
              <a:solidFill>
                <a:schemeClr val="tx2">
                  <a:lumMod val="40000"/>
                  <a:lumOff val="60000"/>
                </a:schemeClr>
              </a:solidFill>
              <a:ln>
                <a:noFill/>
              </a:ln>
            </p:spPr>
            <p:txBody>
              <a:bodyPr anchor="ctr"/>
              <a:lstStyle/>
              <a:p>
                <a:pPr algn="ctr"/>
                <a:endParaRPr sz="2400">
                  <a:cs typeface="+mn-ea"/>
                  <a:sym typeface="+mn-lt"/>
                </a:endParaRPr>
              </a:p>
            </p:txBody>
          </p:sp>
          <p:sp>
            <p:nvSpPr>
              <p:cNvPr id="67" name="Rectangle 74"/>
              <p:cNvSpPr/>
              <p:nvPr/>
            </p:nvSpPr>
            <p:spPr bwMode="auto">
              <a:xfrm>
                <a:off x="13214350" y="2619375"/>
                <a:ext cx="1882775" cy="57150"/>
              </a:xfrm>
              <a:prstGeom prst="rect">
                <a:avLst/>
              </a:prstGeom>
              <a:solidFill>
                <a:schemeClr val="tx2">
                  <a:lumMod val="40000"/>
                  <a:lumOff val="60000"/>
                </a:schemeClr>
              </a:solidFill>
              <a:ln>
                <a:noFill/>
              </a:ln>
            </p:spPr>
            <p:txBody>
              <a:bodyPr anchor="ctr"/>
              <a:lstStyle/>
              <a:p>
                <a:pPr algn="ctr"/>
                <a:endParaRPr sz="2400">
                  <a:cs typeface="+mn-ea"/>
                  <a:sym typeface="+mn-lt"/>
                </a:endParaRPr>
              </a:p>
            </p:txBody>
          </p:sp>
          <p:sp>
            <p:nvSpPr>
              <p:cNvPr id="68" name="Rectangle 75"/>
              <p:cNvSpPr/>
              <p:nvPr/>
            </p:nvSpPr>
            <p:spPr bwMode="auto">
              <a:xfrm>
                <a:off x="13214350" y="2822575"/>
                <a:ext cx="1882775" cy="50800"/>
              </a:xfrm>
              <a:prstGeom prst="rect">
                <a:avLst/>
              </a:prstGeom>
              <a:solidFill>
                <a:schemeClr val="tx2">
                  <a:lumMod val="40000"/>
                  <a:lumOff val="60000"/>
                </a:schemeClr>
              </a:solidFill>
              <a:ln>
                <a:noFill/>
              </a:ln>
            </p:spPr>
            <p:txBody>
              <a:bodyPr anchor="ctr"/>
              <a:lstStyle/>
              <a:p>
                <a:pPr algn="ctr"/>
                <a:endParaRPr sz="2400">
                  <a:cs typeface="+mn-ea"/>
                  <a:sym typeface="+mn-lt"/>
                </a:endParaRPr>
              </a:p>
            </p:txBody>
          </p:sp>
          <p:sp>
            <p:nvSpPr>
              <p:cNvPr id="69" name="Rectangle 76"/>
              <p:cNvSpPr/>
              <p:nvPr/>
            </p:nvSpPr>
            <p:spPr bwMode="auto">
              <a:xfrm>
                <a:off x="13214350" y="3025775"/>
                <a:ext cx="1882775" cy="50800"/>
              </a:xfrm>
              <a:prstGeom prst="rect">
                <a:avLst/>
              </a:prstGeom>
              <a:solidFill>
                <a:schemeClr val="tx2">
                  <a:lumMod val="40000"/>
                  <a:lumOff val="60000"/>
                </a:schemeClr>
              </a:solidFill>
              <a:ln>
                <a:noFill/>
              </a:ln>
            </p:spPr>
            <p:txBody>
              <a:bodyPr anchor="ctr"/>
              <a:lstStyle/>
              <a:p>
                <a:pPr algn="ctr"/>
                <a:endParaRPr sz="2400">
                  <a:cs typeface="+mn-ea"/>
                  <a:sym typeface="+mn-lt"/>
                </a:endParaRPr>
              </a:p>
            </p:txBody>
          </p:sp>
          <p:sp>
            <p:nvSpPr>
              <p:cNvPr id="70" name="Rectangle 77"/>
              <p:cNvSpPr/>
              <p:nvPr/>
            </p:nvSpPr>
            <p:spPr bwMode="auto">
              <a:xfrm>
                <a:off x="13511213" y="1006475"/>
                <a:ext cx="1325563" cy="106362"/>
              </a:xfrm>
              <a:prstGeom prst="rect">
                <a:avLst/>
              </a:prstGeom>
              <a:solidFill>
                <a:schemeClr val="tx2">
                  <a:lumMod val="40000"/>
                  <a:lumOff val="60000"/>
                </a:schemeClr>
              </a:solidFill>
              <a:ln>
                <a:noFill/>
              </a:ln>
            </p:spPr>
            <p:txBody>
              <a:bodyPr anchor="ctr"/>
              <a:lstStyle/>
              <a:p>
                <a:pPr algn="ctr"/>
                <a:endParaRPr sz="2400">
                  <a:cs typeface="+mn-ea"/>
                  <a:sym typeface="+mn-lt"/>
                </a:endParaRPr>
              </a:p>
            </p:txBody>
          </p:sp>
          <p:sp>
            <p:nvSpPr>
              <p:cNvPr id="71" name="Freeform: Shape 78"/>
              <p:cNvSpPr/>
              <p:nvPr/>
            </p:nvSpPr>
            <p:spPr bwMode="auto">
              <a:xfrm>
                <a:off x="12915900" y="3214688"/>
                <a:ext cx="595313" cy="557212"/>
              </a:xfrm>
              <a:custGeom>
                <a:avLst/>
                <a:gdLst>
                  <a:gd name="T0" fmla="*/ 375 w 375"/>
                  <a:gd name="T1" fmla="*/ 0 h 351"/>
                  <a:gd name="T2" fmla="*/ 0 w 375"/>
                  <a:gd name="T3" fmla="*/ 0 h 351"/>
                  <a:gd name="T4" fmla="*/ 367 w 375"/>
                  <a:gd name="T5" fmla="*/ 351 h 351"/>
                  <a:gd name="T6" fmla="*/ 375 w 375"/>
                  <a:gd name="T7" fmla="*/ 0 h 351"/>
                </a:gdLst>
                <a:ahLst/>
                <a:cxnLst>
                  <a:cxn ang="0">
                    <a:pos x="T0" y="T1"/>
                  </a:cxn>
                  <a:cxn ang="0">
                    <a:pos x="T2" y="T3"/>
                  </a:cxn>
                  <a:cxn ang="0">
                    <a:pos x="T4" y="T5"/>
                  </a:cxn>
                  <a:cxn ang="0">
                    <a:pos x="T6" y="T7"/>
                  </a:cxn>
                </a:cxnLst>
                <a:rect l="0" t="0" r="r" b="b"/>
                <a:pathLst>
                  <a:path w="375" h="351">
                    <a:moveTo>
                      <a:pt x="375" y="0"/>
                    </a:moveTo>
                    <a:lnTo>
                      <a:pt x="0" y="0"/>
                    </a:lnTo>
                    <a:lnTo>
                      <a:pt x="367" y="351"/>
                    </a:lnTo>
                    <a:lnTo>
                      <a:pt x="375" y="0"/>
                    </a:lnTo>
                    <a:close/>
                  </a:path>
                </a:pathLst>
              </a:custGeom>
              <a:solidFill>
                <a:srgbClr val="BCBCB8"/>
              </a:solidFill>
              <a:ln>
                <a:noFill/>
              </a:ln>
            </p:spPr>
            <p:txBody>
              <a:bodyPr anchor="ctr"/>
              <a:lstStyle/>
              <a:p>
                <a:pPr algn="ctr"/>
                <a:endParaRPr sz="2400">
                  <a:cs typeface="+mn-ea"/>
                  <a:sym typeface="+mn-lt"/>
                </a:endParaRPr>
              </a:p>
            </p:txBody>
          </p:sp>
          <p:sp>
            <p:nvSpPr>
              <p:cNvPr id="72" name="Freeform: Shape 79"/>
              <p:cNvSpPr/>
              <p:nvPr/>
            </p:nvSpPr>
            <p:spPr bwMode="auto">
              <a:xfrm>
                <a:off x="12915900" y="3214688"/>
                <a:ext cx="595313" cy="557212"/>
              </a:xfrm>
              <a:custGeom>
                <a:avLst/>
                <a:gdLst>
                  <a:gd name="T0" fmla="*/ 375 w 375"/>
                  <a:gd name="T1" fmla="*/ 0 h 351"/>
                  <a:gd name="T2" fmla="*/ 0 w 375"/>
                  <a:gd name="T3" fmla="*/ 0 h 351"/>
                  <a:gd name="T4" fmla="*/ 367 w 375"/>
                  <a:gd name="T5" fmla="*/ 351 h 351"/>
                  <a:gd name="T6" fmla="*/ 375 w 375"/>
                  <a:gd name="T7" fmla="*/ 0 h 351"/>
                </a:gdLst>
                <a:ahLst/>
                <a:cxnLst>
                  <a:cxn ang="0">
                    <a:pos x="T0" y="T1"/>
                  </a:cxn>
                  <a:cxn ang="0">
                    <a:pos x="T2" y="T3"/>
                  </a:cxn>
                  <a:cxn ang="0">
                    <a:pos x="T4" y="T5"/>
                  </a:cxn>
                  <a:cxn ang="0">
                    <a:pos x="T6" y="T7"/>
                  </a:cxn>
                </a:cxnLst>
                <a:rect l="0" t="0" r="r" b="b"/>
                <a:pathLst>
                  <a:path w="375" h="351">
                    <a:moveTo>
                      <a:pt x="375" y="0"/>
                    </a:moveTo>
                    <a:lnTo>
                      <a:pt x="0" y="0"/>
                    </a:lnTo>
                    <a:lnTo>
                      <a:pt x="367" y="351"/>
                    </a:lnTo>
                    <a:lnTo>
                      <a:pt x="375" y="0"/>
                    </a:lnTo>
                  </a:path>
                </a:pathLst>
              </a:custGeom>
              <a:noFill/>
              <a:ln>
                <a:noFill/>
              </a:ln>
            </p:spPr>
            <p:txBody>
              <a:bodyPr anchor="ctr"/>
              <a:lstStyle/>
              <a:p>
                <a:pPr algn="ctr"/>
                <a:endParaRPr sz="2400">
                  <a:cs typeface="+mn-ea"/>
                  <a:sym typeface="+mn-lt"/>
                </a:endParaRPr>
              </a:p>
            </p:txBody>
          </p:sp>
          <p:sp>
            <p:nvSpPr>
              <p:cNvPr id="73" name="Freeform: Shape 80"/>
              <p:cNvSpPr/>
              <p:nvPr/>
            </p:nvSpPr>
            <p:spPr bwMode="auto">
              <a:xfrm>
                <a:off x="12915900" y="3214688"/>
                <a:ext cx="582613" cy="557212"/>
              </a:xfrm>
              <a:custGeom>
                <a:avLst/>
                <a:gdLst>
                  <a:gd name="T0" fmla="*/ 351 w 367"/>
                  <a:gd name="T1" fmla="*/ 20 h 351"/>
                  <a:gd name="T2" fmla="*/ 0 w 367"/>
                  <a:gd name="T3" fmla="*/ 0 h 351"/>
                  <a:gd name="T4" fmla="*/ 367 w 367"/>
                  <a:gd name="T5" fmla="*/ 351 h 351"/>
                  <a:gd name="T6" fmla="*/ 351 w 367"/>
                  <a:gd name="T7" fmla="*/ 20 h 351"/>
                </a:gdLst>
                <a:ahLst/>
                <a:cxnLst>
                  <a:cxn ang="0">
                    <a:pos x="T0" y="T1"/>
                  </a:cxn>
                  <a:cxn ang="0">
                    <a:pos x="T2" y="T3"/>
                  </a:cxn>
                  <a:cxn ang="0">
                    <a:pos x="T4" y="T5"/>
                  </a:cxn>
                  <a:cxn ang="0">
                    <a:pos x="T6" y="T7"/>
                  </a:cxn>
                </a:cxnLst>
                <a:rect l="0" t="0" r="r" b="b"/>
                <a:pathLst>
                  <a:path w="367" h="351">
                    <a:moveTo>
                      <a:pt x="351" y="20"/>
                    </a:moveTo>
                    <a:lnTo>
                      <a:pt x="0" y="0"/>
                    </a:lnTo>
                    <a:lnTo>
                      <a:pt x="367" y="351"/>
                    </a:lnTo>
                    <a:lnTo>
                      <a:pt x="351" y="20"/>
                    </a:lnTo>
                    <a:close/>
                  </a:path>
                </a:pathLst>
              </a:custGeom>
              <a:solidFill>
                <a:schemeClr val="tx2">
                  <a:lumMod val="40000"/>
                  <a:lumOff val="60000"/>
                </a:schemeClr>
              </a:solidFill>
              <a:ln>
                <a:noFill/>
              </a:ln>
            </p:spPr>
            <p:txBody>
              <a:bodyPr anchor="ctr"/>
              <a:lstStyle/>
              <a:p>
                <a:pPr algn="ctr"/>
                <a:endParaRPr sz="2400">
                  <a:cs typeface="+mn-ea"/>
                  <a:sym typeface="+mn-lt"/>
                </a:endParaRPr>
              </a:p>
            </p:txBody>
          </p:sp>
          <p:sp>
            <p:nvSpPr>
              <p:cNvPr id="74" name="Rectangle 81"/>
              <p:cNvSpPr/>
              <p:nvPr/>
            </p:nvSpPr>
            <p:spPr bwMode="auto">
              <a:xfrm>
                <a:off x="13682662" y="366713"/>
                <a:ext cx="944563" cy="290512"/>
              </a:xfrm>
              <a:prstGeom prst="rect">
                <a:avLst/>
              </a:prstGeom>
              <a:solidFill>
                <a:schemeClr val="tx2"/>
              </a:solidFill>
              <a:ln>
                <a:noFill/>
              </a:ln>
            </p:spPr>
            <p:txBody>
              <a:bodyPr anchor="ctr"/>
              <a:lstStyle/>
              <a:p>
                <a:pPr algn="ctr"/>
                <a:endParaRPr sz="2400">
                  <a:cs typeface="+mn-ea"/>
                  <a:sym typeface="+mn-lt"/>
                </a:endParaRPr>
              </a:p>
            </p:txBody>
          </p:sp>
        </p:grpSp>
        <p:grpSp>
          <p:nvGrpSpPr>
            <p:cNvPr id="75" name="Group 82"/>
            <p:cNvGrpSpPr/>
            <p:nvPr/>
          </p:nvGrpSpPr>
          <p:grpSpPr>
            <a:xfrm>
              <a:off x="2621498" y="1292090"/>
              <a:ext cx="742587" cy="402073"/>
              <a:chOff x="17801829" y="5891398"/>
              <a:chExt cx="954592" cy="516864"/>
            </a:xfrm>
            <a:solidFill>
              <a:schemeClr val="tx2">
                <a:lumMod val="60000"/>
                <a:lumOff val="40000"/>
              </a:schemeClr>
            </a:solidFill>
          </p:grpSpPr>
          <p:sp>
            <p:nvSpPr>
              <p:cNvPr id="76" name="Freeform: Shape 83"/>
              <p:cNvSpPr/>
              <p:nvPr/>
            </p:nvSpPr>
            <p:spPr bwMode="auto">
              <a:xfrm>
                <a:off x="17801829" y="5891398"/>
                <a:ext cx="954592" cy="516864"/>
              </a:xfrm>
              <a:custGeom>
                <a:avLst/>
                <a:gdLst>
                  <a:gd name="T0" fmla="*/ 115 w 167"/>
                  <a:gd name="T1" fmla="*/ 42 h 88"/>
                  <a:gd name="T2" fmla="*/ 117 w 167"/>
                  <a:gd name="T3" fmla="*/ 33 h 88"/>
                  <a:gd name="T4" fmla="*/ 83 w 167"/>
                  <a:gd name="T5" fmla="*/ 0 h 88"/>
                  <a:gd name="T6" fmla="*/ 50 w 167"/>
                  <a:gd name="T7" fmla="*/ 33 h 88"/>
                  <a:gd name="T8" fmla="*/ 51 w 167"/>
                  <a:gd name="T9" fmla="*/ 42 h 88"/>
                  <a:gd name="T10" fmla="*/ 0 w 167"/>
                  <a:gd name="T11" fmla="*/ 42 h 88"/>
                  <a:gd name="T12" fmla="*/ 0 w 167"/>
                  <a:gd name="T13" fmla="*/ 88 h 88"/>
                  <a:gd name="T14" fmla="*/ 167 w 167"/>
                  <a:gd name="T15" fmla="*/ 88 h 88"/>
                  <a:gd name="T16" fmla="*/ 167 w 167"/>
                  <a:gd name="T17" fmla="*/ 42 h 88"/>
                  <a:gd name="T18" fmla="*/ 115 w 167"/>
                  <a:gd name="T19" fmla="*/ 4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88">
                    <a:moveTo>
                      <a:pt x="115" y="42"/>
                    </a:moveTo>
                    <a:cubicBezTo>
                      <a:pt x="116" y="39"/>
                      <a:pt x="117" y="36"/>
                      <a:pt x="117" y="33"/>
                    </a:cubicBezTo>
                    <a:cubicBezTo>
                      <a:pt x="117" y="15"/>
                      <a:pt x="102" y="0"/>
                      <a:pt x="83" y="0"/>
                    </a:cubicBezTo>
                    <a:cubicBezTo>
                      <a:pt x="65" y="0"/>
                      <a:pt x="50" y="15"/>
                      <a:pt x="50" y="33"/>
                    </a:cubicBezTo>
                    <a:cubicBezTo>
                      <a:pt x="50" y="36"/>
                      <a:pt x="51" y="39"/>
                      <a:pt x="51" y="42"/>
                    </a:cubicBezTo>
                    <a:cubicBezTo>
                      <a:pt x="0" y="42"/>
                      <a:pt x="0" y="42"/>
                      <a:pt x="0" y="42"/>
                    </a:cubicBezTo>
                    <a:cubicBezTo>
                      <a:pt x="0" y="88"/>
                      <a:pt x="0" y="88"/>
                      <a:pt x="0" y="88"/>
                    </a:cubicBezTo>
                    <a:cubicBezTo>
                      <a:pt x="167" y="88"/>
                      <a:pt x="167" y="88"/>
                      <a:pt x="167" y="88"/>
                    </a:cubicBezTo>
                    <a:cubicBezTo>
                      <a:pt x="167" y="42"/>
                      <a:pt x="167" y="42"/>
                      <a:pt x="167" y="42"/>
                    </a:cubicBezTo>
                    <a:lnTo>
                      <a:pt x="115" y="42"/>
                    </a:lnTo>
                    <a:close/>
                  </a:path>
                </a:pathLst>
              </a:custGeom>
              <a:grpFill/>
              <a:ln>
                <a:noFill/>
              </a:ln>
            </p:spPr>
            <p:txBody>
              <a:bodyPr anchor="ctr"/>
              <a:lstStyle/>
              <a:p>
                <a:pPr algn="ctr"/>
                <a:endParaRPr sz="2400">
                  <a:cs typeface="+mn-ea"/>
                  <a:sym typeface="+mn-lt"/>
                </a:endParaRPr>
              </a:p>
            </p:txBody>
          </p:sp>
          <p:sp>
            <p:nvSpPr>
              <p:cNvPr id="77" name="Oval 84"/>
              <p:cNvSpPr/>
              <p:nvPr/>
            </p:nvSpPr>
            <p:spPr bwMode="auto">
              <a:xfrm>
                <a:off x="18167266" y="5973356"/>
                <a:ext cx="229951" cy="230011"/>
              </a:xfrm>
              <a:prstGeom prst="ellipse">
                <a:avLst/>
              </a:prstGeom>
              <a:grpFill/>
              <a:ln>
                <a:noFill/>
              </a:ln>
            </p:spPr>
            <p:txBody>
              <a:bodyPr anchor="ctr"/>
              <a:lstStyle/>
              <a:p>
                <a:pPr algn="ctr"/>
                <a:endParaRPr sz="2400">
                  <a:cs typeface="+mn-ea"/>
                  <a:sym typeface="+mn-lt"/>
                </a:endParaRPr>
              </a:p>
            </p:txBody>
          </p:sp>
        </p:grpSp>
        <p:grpSp>
          <p:nvGrpSpPr>
            <p:cNvPr id="78" name="Group 85"/>
            <p:cNvGrpSpPr/>
            <p:nvPr/>
          </p:nvGrpSpPr>
          <p:grpSpPr>
            <a:xfrm rot="1080935">
              <a:off x="1096493" y="1970883"/>
              <a:ext cx="1994506" cy="710956"/>
              <a:chOff x="485775" y="495300"/>
              <a:chExt cx="5238750" cy="1866901"/>
            </a:xfrm>
          </p:grpSpPr>
          <p:sp>
            <p:nvSpPr>
              <p:cNvPr id="79" name="Freeform: Shape 86"/>
              <p:cNvSpPr/>
              <p:nvPr/>
            </p:nvSpPr>
            <p:spPr bwMode="auto">
              <a:xfrm>
                <a:off x="4603750" y="1674813"/>
                <a:ext cx="1120775" cy="687388"/>
              </a:xfrm>
              <a:custGeom>
                <a:avLst/>
                <a:gdLst>
                  <a:gd name="T0" fmla="*/ 6 w 117"/>
                  <a:gd name="T1" fmla="*/ 29 h 71"/>
                  <a:gd name="T2" fmla="*/ 0 w 117"/>
                  <a:gd name="T3" fmla="*/ 58 h 71"/>
                  <a:gd name="T4" fmla="*/ 63 w 117"/>
                  <a:gd name="T5" fmla="*/ 71 h 71"/>
                  <a:gd name="T6" fmla="*/ 115 w 117"/>
                  <a:gd name="T7" fmla="*/ 55 h 71"/>
                  <a:gd name="T8" fmla="*/ 115 w 117"/>
                  <a:gd name="T9" fmla="*/ 55 h 71"/>
                  <a:gd name="T10" fmla="*/ 115 w 117"/>
                  <a:gd name="T11" fmla="*/ 53 h 71"/>
                  <a:gd name="T12" fmla="*/ 68 w 117"/>
                  <a:gd name="T13" fmla="*/ 43 h 71"/>
                  <a:gd name="T14" fmla="*/ 62 w 117"/>
                  <a:gd name="T15" fmla="*/ 46 h 71"/>
                  <a:gd name="T16" fmla="*/ 57 w 117"/>
                  <a:gd name="T17" fmla="*/ 39 h 71"/>
                  <a:gd name="T18" fmla="*/ 64 w 117"/>
                  <a:gd name="T19" fmla="*/ 35 h 71"/>
                  <a:gd name="T20" fmla="*/ 68 w 117"/>
                  <a:gd name="T21" fmla="*/ 40 h 71"/>
                  <a:gd name="T22" fmla="*/ 116 w 117"/>
                  <a:gd name="T23" fmla="*/ 50 h 71"/>
                  <a:gd name="T24" fmla="*/ 117 w 117"/>
                  <a:gd name="T25" fmla="*/ 48 h 71"/>
                  <a:gd name="T26" fmla="*/ 117 w 117"/>
                  <a:gd name="T27" fmla="*/ 48 h 71"/>
                  <a:gd name="T28" fmla="*/ 75 w 117"/>
                  <a:gd name="T29" fmla="*/ 13 h 71"/>
                  <a:gd name="T30" fmla="*/ 12 w 117"/>
                  <a:gd name="T31" fmla="*/ 0 h 71"/>
                  <a:gd name="T32" fmla="*/ 6 w 117"/>
                  <a:gd name="T33" fmla="*/ 2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71">
                    <a:moveTo>
                      <a:pt x="6" y="29"/>
                    </a:moveTo>
                    <a:cubicBezTo>
                      <a:pt x="0" y="58"/>
                      <a:pt x="0" y="58"/>
                      <a:pt x="0" y="58"/>
                    </a:cubicBezTo>
                    <a:cubicBezTo>
                      <a:pt x="63" y="71"/>
                      <a:pt x="63" y="71"/>
                      <a:pt x="63" y="71"/>
                    </a:cubicBezTo>
                    <a:cubicBezTo>
                      <a:pt x="76" y="58"/>
                      <a:pt x="95" y="51"/>
                      <a:pt x="115" y="55"/>
                    </a:cubicBezTo>
                    <a:cubicBezTo>
                      <a:pt x="115" y="55"/>
                      <a:pt x="115" y="55"/>
                      <a:pt x="115" y="55"/>
                    </a:cubicBezTo>
                    <a:cubicBezTo>
                      <a:pt x="115" y="53"/>
                      <a:pt x="115" y="53"/>
                      <a:pt x="115" y="53"/>
                    </a:cubicBezTo>
                    <a:cubicBezTo>
                      <a:pt x="68" y="43"/>
                      <a:pt x="68" y="43"/>
                      <a:pt x="68" y="43"/>
                    </a:cubicBezTo>
                    <a:cubicBezTo>
                      <a:pt x="67" y="45"/>
                      <a:pt x="64" y="47"/>
                      <a:pt x="62" y="46"/>
                    </a:cubicBezTo>
                    <a:cubicBezTo>
                      <a:pt x="59" y="45"/>
                      <a:pt x="57" y="42"/>
                      <a:pt x="57" y="39"/>
                    </a:cubicBezTo>
                    <a:cubicBezTo>
                      <a:pt x="58" y="36"/>
                      <a:pt x="61" y="34"/>
                      <a:pt x="64" y="35"/>
                    </a:cubicBezTo>
                    <a:cubicBezTo>
                      <a:pt x="67" y="36"/>
                      <a:pt x="68" y="38"/>
                      <a:pt x="68" y="40"/>
                    </a:cubicBezTo>
                    <a:cubicBezTo>
                      <a:pt x="116" y="50"/>
                      <a:pt x="116" y="50"/>
                      <a:pt x="116" y="50"/>
                    </a:cubicBezTo>
                    <a:cubicBezTo>
                      <a:pt x="117" y="48"/>
                      <a:pt x="117" y="48"/>
                      <a:pt x="117" y="48"/>
                    </a:cubicBezTo>
                    <a:cubicBezTo>
                      <a:pt x="117" y="48"/>
                      <a:pt x="117" y="48"/>
                      <a:pt x="117" y="48"/>
                    </a:cubicBezTo>
                    <a:cubicBezTo>
                      <a:pt x="97" y="44"/>
                      <a:pt x="82" y="30"/>
                      <a:pt x="75" y="13"/>
                    </a:cubicBezTo>
                    <a:cubicBezTo>
                      <a:pt x="12" y="0"/>
                      <a:pt x="12" y="0"/>
                      <a:pt x="12" y="0"/>
                    </a:cubicBezTo>
                    <a:lnTo>
                      <a:pt x="6" y="29"/>
                    </a:lnTo>
                    <a:close/>
                  </a:path>
                </a:pathLst>
              </a:custGeom>
              <a:solidFill>
                <a:schemeClr val="accent1">
                  <a:lumMod val="60000"/>
                  <a:lumOff val="40000"/>
                </a:schemeClr>
              </a:solidFill>
              <a:ln>
                <a:noFill/>
              </a:ln>
            </p:spPr>
            <p:txBody>
              <a:bodyPr anchor="ctr"/>
              <a:lstStyle/>
              <a:p>
                <a:pPr algn="ctr"/>
                <a:endParaRPr sz="2400">
                  <a:cs typeface="+mn-ea"/>
                  <a:sym typeface="+mn-lt"/>
                </a:endParaRPr>
              </a:p>
            </p:txBody>
          </p:sp>
          <p:sp>
            <p:nvSpPr>
              <p:cNvPr id="80" name="Freeform: Shape 87"/>
              <p:cNvSpPr/>
              <p:nvPr/>
            </p:nvSpPr>
            <p:spPr bwMode="auto">
              <a:xfrm>
                <a:off x="1549400" y="989013"/>
                <a:ext cx="3351213" cy="1335088"/>
              </a:xfrm>
              <a:custGeom>
                <a:avLst/>
                <a:gdLst>
                  <a:gd name="T0" fmla="*/ 2111 w 2111"/>
                  <a:gd name="T1" fmla="*/ 420 h 841"/>
                  <a:gd name="T2" fmla="*/ 2027 w 2111"/>
                  <a:gd name="T3" fmla="*/ 841 h 841"/>
                  <a:gd name="T4" fmla="*/ 0 w 2111"/>
                  <a:gd name="T5" fmla="*/ 426 h 841"/>
                  <a:gd name="T6" fmla="*/ 84 w 2111"/>
                  <a:gd name="T7" fmla="*/ 0 h 841"/>
                  <a:gd name="T8" fmla="*/ 2111 w 2111"/>
                  <a:gd name="T9" fmla="*/ 420 h 841"/>
                </a:gdLst>
                <a:ahLst/>
                <a:cxnLst>
                  <a:cxn ang="0">
                    <a:pos x="T0" y="T1"/>
                  </a:cxn>
                  <a:cxn ang="0">
                    <a:pos x="T2" y="T3"/>
                  </a:cxn>
                  <a:cxn ang="0">
                    <a:pos x="T4" y="T5"/>
                  </a:cxn>
                  <a:cxn ang="0">
                    <a:pos x="T6" y="T7"/>
                  </a:cxn>
                  <a:cxn ang="0">
                    <a:pos x="T8" y="T9"/>
                  </a:cxn>
                </a:cxnLst>
                <a:rect l="0" t="0" r="r" b="b"/>
                <a:pathLst>
                  <a:path w="2111" h="841">
                    <a:moveTo>
                      <a:pt x="2111" y="420"/>
                    </a:moveTo>
                    <a:lnTo>
                      <a:pt x="2027" y="841"/>
                    </a:lnTo>
                    <a:lnTo>
                      <a:pt x="0" y="426"/>
                    </a:lnTo>
                    <a:lnTo>
                      <a:pt x="84" y="0"/>
                    </a:lnTo>
                    <a:lnTo>
                      <a:pt x="2111" y="420"/>
                    </a:lnTo>
                    <a:close/>
                  </a:path>
                </a:pathLst>
              </a:custGeom>
              <a:solidFill>
                <a:schemeClr val="accent1"/>
              </a:solidFill>
              <a:ln>
                <a:noFill/>
              </a:ln>
            </p:spPr>
            <p:txBody>
              <a:bodyPr anchor="ctr"/>
              <a:lstStyle/>
              <a:p>
                <a:pPr algn="ctr"/>
                <a:endParaRPr sz="2400">
                  <a:cs typeface="+mn-ea"/>
                  <a:sym typeface="+mn-lt"/>
                </a:endParaRPr>
              </a:p>
            </p:txBody>
          </p:sp>
          <p:sp>
            <p:nvSpPr>
              <p:cNvPr id="81" name="Freeform: Shape 88"/>
              <p:cNvSpPr/>
              <p:nvPr/>
            </p:nvSpPr>
            <p:spPr bwMode="auto">
              <a:xfrm>
                <a:off x="1414463" y="958850"/>
                <a:ext cx="3352800" cy="1344613"/>
              </a:xfrm>
              <a:custGeom>
                <a:avLst/>
                <a:gdLst>
                  <a:gd name="T0" fmla="*/ 2112 w 2112"/>
                  <a:gd name="T1" fmla="*/ 421 h 847"/>
                  <a:gd name="T2" fmla="*/ 2027 w 2112"/>
                  <a:gd name="T3" fmla="*/ 847 h 847"/>
                  <a:gd name="T4" fmla="*/ 0 w 2112"/>
                  <a:gd name="T5" fmla="*/ 427 h 847"/>
                  <a:gd name="T6" fmla="*/ 85 w 2112"/>
                  <a:gd name="T7" fmla="*/ 0 h 847"/>
                  <a:gd name="T8" fmla="*/ 2112 w 2112"/>
                  <a:gd name="T9" fmla="*/ 421 h 847"/>
                </a:gdLst>
                <a:ahLst/>
                <a:cxnLst>
                  <a:cxn ang="0">
                    <a:pos x="T0" y="T1"/>
                  </a:cxn>
                  <a:cxn ang="0">
                    <a:pos x="T2" y="T3"/>
                  </a:cxn>
                  <a:cxn ang="0">
                    <a:pos x="T4" y="T5"/>
                  </a:cxn>
                  <a:cxn ang="0">
                    <a:pos x="T6" y="T7"/>
                  </a:cxn>
                  <a:cxn ang="0">
                    <a:pos x="T8" y="T9"/>
                  </a:cxn>
                </a:cxnLst>
                <a:rect l="0" t="0" r="r" b="b"/>
                <a:pathLst>
                  <a:path w="2112" h="847">
                    <a:moveTo>
                      <a:pt x="2112" y="421"/>
                    </a:moveTo>
                    <a:lnTo>
                      <a:pt x="2027" y="847"/>
                    </a:lnTo>
                    <a:lnTo>
                      <a:pt x="0" y="427"/>
                    </a:lnTo>
                    <a:lnTo>
                      <a:pt x="85" y="0"/>
                    </a:lnTo>
                    <a:lnTo>
                      <a:pt x="2112" y="421"/>
                    </a:lnTo>
                    <a:close/>
                  </a:path>
                </a:pathLst>
              </a:custGeom>
              <a:solidFill>
                <a:schemeClr val="accent1">
                  <a:lumMod val="20000"/>
                  <a:lumOff val="80000"/>
                </a:schemeClr>
              </a:solidFill>
              <a:ln>
                <a:noFill/>
              </a:ln>
            </p:spPr>
            <p:txBody>
              <a:bodyPr anchor="ctr"/>
              <a:lstStyle/>
              <a:p>
                <a:pPr algn="ctr"/>
                <a:endParaRPr sz="2400">
                  <a:cs typeface="+mn-ea"/>
                  <a:sym typeface="+mn-lt"/>
                </a:endParaRPr>
              </a:p>
            </p:txBody>
          </p:sp>
          <p:sp>
            <p:nvSpPr>
              <p:cNvPr id="82" name="Freeform: Shape 89"/>
              <p:cNvSpPr/>
              <p:nvPr/>
            </p:nvSpPr>
            <p:spPr bwMode="auto">
              <a:xfrm>
                <a:off x="485775" y="736600"/>
                <a:ext cx="536575" cy="862013"/>
              </a:xfrm>
              <a:custGeom>
                <a:avLst/>
                <a:gdLst>
                  <a:gd name="T0" fmla="*/ 37 w 56"/>
                  <a:gd name="T1" fmla="*/ 88 h 89"/>
                  <a:gd name="T2" fmla="*/ 39 w 56"/>
                  <a:gd name="T3" fmla="*/ 89 h 89"/>
                  <a:gd name="T4" fmla="*/ 56 w 56"/>
                  <a:gd name="T5" fmla="*/ 5 h 89"/>
                  <a:gd name="T6" fmla="*/ 54 w 56"/>
                  <a:gd name="T7" fmla="*/ 4 h 89"/>
                  <a:gd name="T8" fmla="*/ 5 w 56"/>
                  <a:gd name="T9" fmla="*/ 38 h 89"/>
                  <a:gd name="T10" fmla="*/ 37 w 56"/>
                  <a:gd name="T11" fmla="*/ 88 h 89"/>
                </a:gdLst>
                <a:ahLst/>
                <a:cxnLst>
                  <a:cxn ang="0">
                    <a:pos x="T0" y="T1"/>
                  </a:cxn>
                  <a:cxn ang="0">
                    <a:pos x="T2" y="T3"/>
                  </a:cxn>
                  <a:cxn ang="0">
                    <a:pos x="T4" y="T5"/>
                  </a:cxn>
                  <a:cxn ang="0">
                    <a:pos x="T6" y="T7"/>
                  </a:cxn>
                  <a:cxn ang="0">
                    <a:pos x="T8" y="T9"/>
                  </a:cxn>
                  <a:cxn ang="0">
                    <a:pos x="T10" y="T11"/>
                  </a:cxn>
                </a:cxnLst>
                <a:rect l="0" t="0" r="r" b="b"/>
                <a:pathLst>
                  <a:path w="56" h="89">
                    <a:moveTo>
                      <a:pt x="37" y="88"/>
                    </a:moveTo>
                    <a:cubicBezTo>
                      <a:pt x="39" y="89"/>
                      <a:pt x="39" y="89"/>
                      <a:pt x="39" y="89"/>
                    </a:cubicBezTo>
                    <a:cubicBezTo>
                      <a:pt x="56" y="5"/>
                      <a:pt x="56" y="5"/>
                      <a:pt x="56" y="5"/>
                    </a:cubicBezTo>
                    <a:cubicBezTo>
                      <a:pt x="54" y="4"/>
                      <a:pt x="54" y="4"/>
                      <a:pt x="54" y="4"/>
                    </a:cubicBezTo>
                    <a:cubicBezTo>
                      <a:pt x="32" y="0"/>
                      <a:pt x="10" y="15"/>
                      <a:pt x="5" y="38"/>
                    </a:cubicBezTo>
                    <a:cubicBezTo>
                      <a:pt x="0" y="61"/>
                      <a:pt x="15" y="83"/>
                      <a:pt x="37" y="88"/>
                    </a:cubicBezTo>
                    <a:close/>
                  </a:path>
                </a:pathLst>
              </a:custGeom>
              <a:solidFill>
                <a:schemeClr val="accent1">
                  <a:lumMod val="20000"/>
                  <a:lumOff val="80000"/>
                </a:schemeClr>
              </a:solidFill>
              <a:ln>
                <a:noFill/>
              </a:ln>
            </p:spPr>
            <p:txBody>
              <a:bodyPr anchor="ctr"/>
              <a:lstStyle/>
              <a:p>
                <a:pPr algn="ctr"/>
                <a:endParaRPr sz="2400">
                  <a:cs typeface="+mn-ea"/>
                  <a:sym typeface="+mn-lt"/>
                </a:endParaRPr>
              </a:p>
            </p:txBody>
          </p:sp>
          <p:sp>
            <p:nvSpPr>
              <p:cNvPr id="83" name="Freeform: Shape 90"/>
              <p:cNvSpPr/>
              <p:nvPr/>
            </p:nvSpPr>
            <p:spPr bwMode="auto">
              <a:xfrm>
                <a:off x="858838" y="495300"/>
                <a:ext cx="2087563" cy="1373188"/>
              </a:xfrm>
              <a:custGeom>
                <a:avLst/>
                <a:gdLst>
                  <a:gd name="T0" fmla="*/ 17 w 218"/>
                  <a:gd name="T1" fmla="*/ 30 h 142"/>
                  <a:gd name="T2" fmla="*/ 0 w 218"/>
                  <a:gd name="T3" fmla="*/ 114 h 142"/>
                  <a:gd name="T4" fmla="*/ 137 w 218"/>
                  <a:gd name="T5" fmla="*/ 142 h 142"/>
                  <a:gd name="T6" fmla="*/ 145 w 218"/>
                  <a:gd name="T7" fmla="*/ 136 h 142"/>
                  <a:gd name="T8" fmla="*/ 159 w 218"/>
                  <a:gd name="T9" fmla="*/ 65 h 142"/>
                  <a:gd name="T10" fmla="*/ 154 w 218"/>
                  <a:gd name="T11" fmla="*/ 58 h 142"/>
                  <a:gd name="T12" fmla="*/ 31 w 218"/>
                  <a:gd name="T13" fmla="*/ 32 h 142"/>
                  <a:gd name="T14" fmla="*/ 54 w 218"/>
                  <a:gd name="T15" fmla="*/ 18 h 142"/>
                  <a:gd name="T16" fmla="*/ 206 w 218"/>
                  <a:gd name="T17" fmla="*/ 49 h 142"/>
                  <a:gd name="T18" fmla="*/ 206 w 218"/>
                  <a:gd name="T19" fmla="*/ 49 h 142"/>
                  <a:gd name="T20" fmla="*/ 216 w 218"/>
                  <a:gd name="T21" fmla="*/ 44 h 142"/>
                  <a:gd name="T22" fmla="*/ 216 w 218"/>
                  <a:gd name="T23" fmla="*/ 44 h 142"/>
                  <a:gd name="T24" fmla="*/ 218 w 218"/>
                  <a:gd name="T25" fmla="*/ 36 h 142"/>
                  <a:gd name="T26" fmla="*/ 57 w 218"/>
                  <a:gd name="T27" fmla="*/ 3 h 142"/>
                  <a:gd name="T28" fmla="*/ 17 w 218"/>
                  <a:gd name="T29" fmla="*/ 3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8" h="142">
                    <a:moveTo>
                      <a:pt x="17" y="30"/>
                    </a:moveTo>
                    <a:cubicBezTo>
                      <a:pt x="0" y="114"/>
                      <a:pt x="0" y="114"/>
                      <a:pt x="0" y="114"/>
                    </a:cubicBezTo>
                    <a:cubicBezTo>
                      <a:pt x="137" y="142"/>
                      <a:pt x="137" y="142"/>
                      <a:pt x="137" y="142"/>
                    </a:cubicBezTo>
                    <a:cubicBezTo>
                      <a:pt x="140" y="142"/>
                      <a:pt x="144" y="140"/>
                      <a:pt x="145" y="136"/>
                    </a:cubicBezTo>
                    <a:cubicBezTo>
                      <a:pt x="159" y="65"/>
                      <a:pt x="159" y="65"/>
                      <a:pt x="159" y="65"/>
                    </a:cubicBezTo>
                    <a:cubicBezTo>
                      <a:pt x="160" y="62"/>
                      <a:pt x="158" y="58"/>
                      <a:pt x="154" y="58"/>
                    </a:cubicBezTo>
                    <a:cubicBezTo>
                      <a:pt x="31" y="32"/>
                      <a:pt x="31" y="32"/>
                      <a:pt x="31" y="32"/>
                    </a:cubicBezTo>
                    <a:cubicBezTo>
                      <a:pt x="33" y="22"/>
                      <a:pt x="44" y="15"/>
                      <a:pt x="54" y="18"/>
                    </a:cubicBezTo>
                    <a:cubicBezTo>
                      <a:pt x="206" y="49"/>
                      <a:pt x="206" y="49"/>
                      <a:pt x="206" y="49"/>
                    </a:cubicBezTo>
                    <a:cubicBezTo>
                      <a:pt x="206" y="49"/>
                      <a:pt x="206" y="49"/>
                      <a:pt x="206" y="49"/>
                    </a:cubicBezTo>
                    <a:cubicBezTo>
                      <a:pt x="210" y="49"/>
                      <a:pt x="215" y="47"/>
                      <a:pt x="216" y="44"/>
                    </a:cubicBezTo>
                    <a:cubicBezTo>
                      <a:pt x="216" y="44"/>
                      <a:pt x="216" y="44"/>
                      <a:pt x="216" y="44"/>
                    </a:cubicBezTo>
                    <a:cubicBezTo>
                      <a:pt x="218" y="36"/>
                      <a:pt x="218" y="36"/>
                      <a:pt x="218" y="36"/>
                    </a:cubicBezTo>
                    <a:cubicBezTo>
                      <a:pt x="57" y="3"/>
                      <a:pt x="57" y="3"/>
                      <a:pt x="57" y="3"/>
                    </a:cubicBezTo>
                    <a:cubicBezTo>
                      <a:pt x="39" y="0"/>
                      <a:pt x="21" y="11"/>
                      <a:pt x="17" y="30"/>
                    </a:cubicBezTo>
                    <a:close/>
                  </a:path>
                </a:pathLst>
              </a:custGeom>
              <a:gradFill>
                <a:gsLst>
                  <a:gs pos="100000">
                    <a:srgbClr val="2A96AA"/>
                  </a:gs>
                  <a:gs pos="1000">
                    <a:srgbClr val="13639C"/>
                  </a:gs>
                  <a:gs pos="53000">
                    <a:srgbClr val="2A96AA"/>
                  </a:gs>
                </a:gsLst>
                <a:lin ang="2700000" scaled="0"/>
              </a:gradFill>
              <a:ln>
                <a:noFill/>
              </a:ln>
            </p:spPr>
            <p:txBody>
              <a:bodyPr anchor="ctr"/>
              <a:lstStyle/>
              <a:p>
                <a:pPr algn="ctr"/>
                <a:endParaRPr sz="2400">
                  <a:cs typeface="+mn-ea"/>
                  <a:sym typeface="+mn-lt"/>
                </a:endParaRPr>
              </a:p>
            </p:txBody>
          </p:sp>
          <p:sp>
            <p:nvSpPr>
              <p:cNvPr id="84" name="Freeform: Shape 91"/>
              <p:cNvSpPr/>
              <p:nvPr/>
            </p:nvSpPr>
            <p:spPr bwMode="auto">
              <a:xfrm>
                <a:off x="993775" y="804863"/>
                <a:ext cx="344488" cy="850900"/>
              </a:xfrm>
              <a:custGeom>
                <a:avLst/>
                <a:gdLst>
                  <a:gd name="T0" fmla="*/ 114 w 217"/>
                  <a:gd name="T1" fmla="*/ 536 h 536"/>
                  <a:gd name="T2" fmla="*/ 217 w 217"/>
                  <a:gd name="T3" fmla="*/ 24 h 536"/>
                  <a:gd name="T4" fmla="*/ 102 w 217"/>
                  <a:gd name="T5" fmla="*/ 0 h 536"/>
                  <a:gd name="T6" fmla="*/ 0 w 217"/>
                  <a:gd name="T7" fmla="*/ 512 h 536"/>
                  <a:gd name="T8" fmla="*/ 114 w 217"/>
                  <a:gd name="T9" fmla="*/ 536 h 536"/>
                </a:gdLst>
                <a:ahLst/>
                <a:cxnLst>
                  <a:cxn ang="0">
                    <a:pos x="T0" y="T1"/>
                  </a:cxn>
                  <a:cxn ang="0">
                    <a:pos x="T2" y="T3"/>
                  </a:cxn>
                  <a:cxn ang="0">
                    <a:pos x="T4" y="T5"/>
                  </a:cxn>
                  <a:cxn ang="0">
                    <a:pos x="T6" y="T7"/>
                  </a:cxn>
                  <a:cxn ang="0">
                    <a:pos x="T8" y="T9"/>
                  </a:cxn>
                </a:cxnLst>
                <a:rect l="0" t="0" r="r" b="b"/>
                <a:pathLst>
                  <a:path w="217" h="536">
                    <a:moveTo>
                      <a:pt x="114" y="536"/>
                    </a:moveTo>
                    <a:lnTo>
                      <a:pt x="217" y="24"/>
                    </a:lnTo>
                    <a:lnTo>
                      <a:pt x="102" y="0"/>
                    </a:lnTo>
                    <a:lnTo>
                      <a:pt x="0" y="512"/>
                    </a:lnTo>
                    <a:lnTo>
                      <a:pt x="114" y="536"/>
                    </a:lnTo>
                    <a:close/>
                  </a:path>
                </a:pathLst>
              </a:custGeom>
              <a:solidFill>
                <a:schemeClr val="accent1">
                  <a:lumMod val="40000"/>
                  <a:lumOff val="60000"/>
                </a:schemeClr>
              </a:solidFill>
              <a:ln>
                <a:noFill/>
              </a:ln>
            </p:spPr>
            <p:txBody>
              <a:bodyPr anchor="ctr"/>
              <a:lstStyle/>
              <a:p>
                <a:pPr algn="ctr"/>
                <a:endParaRPr sz="2400">
                  <a:cs typeface="+mn-ea"/>
                  <a:sym typeface="+mn-lt"/>
                </a:endParaRPr>
              </a:p>
            </p:txBody>
          </p:sp>
        </p:grpSp>
      </p:grpSp>
      <p:grpSp>
        <p:nvGrpSpPr>
          <p:cNvPr id="31" name="组合 30"/>
          <p:cNvGrpSpPr/>
          <p:nvPr/>
        </p:nvGrpSpPr>
        <p:grpSpPr>
          <a:xfrm>
            <a:off x="783590" y="761365"/>
            <a:ext cx="2469515" cy="429895"/>
            <a:chOff x="1136" y="1137"/>
            <a:chExt cx="3889" cy="677"/>
          </a:xfrm>
        </p:grpSpPr>
        <p:grpSp>
          <p:nvGrpSpPr>
            <p:cNvPr id="32" name="组合 31"/>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33" name="矩形 32"/>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4" name="矩形 33"/>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9" name="矩形 38"/>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40" name="文本框 39"/>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26" presetClass="entr" presetSubtype="0" fill="hold" nodeType="with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wipe(down)">
                                      <p:cBhvr>
                                        <p:cTn id="12" dur="580">
                                          <p:stCondLst>
                                            <p:cond delay="0"/>
                                          </p:stCondLst>
                                        </p:cTn>
                                        <p:tgtEl>
                                          <p:spTgt spid="63"/>
                                        </p:tgtEl>
                                      </p:cBhvr>
                                    </p:animEffect>
                                    <p:anim calcmode="lin" valueType="num">
                                      <p:cBhvr>
                                        <p:cTn id="13" dur="1822" tmFilter="0,0; 0.14,0.36; 0.43,0.73; 0.71,0.91; 1.0,1.0">
                                          <p:stCondLst>
                                            <p:cond delay="0"/>
                                          </p:stCondLst>
                                        </p:cTn>
                                        <p:tgtEl>
                                          <p:spTgt spid="63"/>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63"/>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63"/>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63"/>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63"/>
                                        </p:tgtEl>
                                        <p:attrNameLst>
                                          <p:attrName>ppt_y</p:attrName>
                                        </p:attrNameLst>
                                      </p:cBhvr>
                                      <p:tavLst>
                                        <p:tav tm="0" fmla="#ppt_y-sin(pi*$)/81">
                                          <p:val>
                                            <p:fltVal val="0"/>
                                          </p:val>
                                        </p:tav>
                                        <p:tav tm="100000">
                                          <p:val>
                                            <p:fltVal val="1"/>
                                          </p:val>
                                        </p:tav>
                                      </p:tavLst>
                                    </p:anim>
                                    <p:animScale>
                                      <p:cBhvr>
                                        <p:cTn id="18" dur="26">
                                          <p:stCondLst>
                                            <p:cond delay="650"/>
                                          </p:stCondLst>
                                        </p:cTn>
                                        <p:tgtEl>
                                          <p:spTgt spid="63"/>
                                        </p:tgtEl>
                                      </p:cBhvr>
                                      <p:to x="100000" y="60000"/>
                                    </p:animScale>
                                    <p:animScale>
                                      <p:cBhvr>
                                        <p:cTn id="19" dur="166" decel="50000">
                                          <p:stCondLst>
                                            <p:cond delay="676"/>
                                          </p:stCondLst>
                                        </p:cTn>
                                        <p:tgtEl>
                                          <p:spTgt spid="63"/>
                                        </p:tgtEl>
                                      </p:cBhvr>
                                      <p:to x="100000" y="100000"/>
                                    </p:animScale>
                                    <p:animScale>
                                      <p:cBhvr>
                                        <p:cTn id="20" dur="26">
                                          <p:stCondLst>
                                            <p:cond delay="1312"/>
                                          </p:stCondLst>
                                        </p:cTn>
                                        <p:tgtEl>
                                          <p:spTgt spid="63"/>
                                        </p:tgtEl>
                                      </p:cBhvr>
                                      <p:to x="100000" y="80000"/>
                                    </p:animScale>
                                    <p:animScale>
                                      <p:cBhvr>
                                        <p:cTn id="21" dur="166" decel="50000">
                                          <p:stCondLst>
                                            <p:cond delay="1338"/>
                                          </p:stCondLst>
                                        </p:cTn>
                                        <p:tgtEl>
                                          <p:spTgt spid="63"/>
                                        </p:tgtEl>
                                      </p:cBhvr>
                                      <p:to x="100000" y="100000"/>
                                    </p:animScale>
                                    <p:animScale>
                                      <p:cBhvr>
                                        <p:cTn id="22" dur="26">
                                          <p:stCondLst>
                                            <p:cond delay="1642"/>
                                          </p:stCondLst>
                                        </p:cTn>
                                        <p:tgtEl>
                                          <p:spTgt spid="63"/>
                                        </p:tgtEl>
                                      </p:cBhvr>
                                      <p:to x="100000" y="90000"/>
                                    </p:animScale>
                                    <p:animScale>
                                      <p:cBhvr>
                                        <p:cTn id="23" dur="166" decel="50000">
                                          <p:stCondLst>
                                            <p:cond delay="1668"/>
                                          </p:stCondLst>
                                        </p:cTn>
                                        <p:tgtEl>
                                          <p:spTgt spid="63"/>
                                        </p:tgtEl>
                                      </p:cBhvr>
                                      <p:to x="100000" y="100000"/>
                                    </p:animScale>
                                    <p:animScale>
                                      <p:cBhvr>
                                        <p:cTn id="24" dur="26">
                                          <p:stCondLst>
                                            <p:cond delay="1808"/>
                                          </p:stCondLst>
                                        </p:cTn>
                                        <p:tgtEl>
                                          <p:spTgt spid="63"/>
                                        </p:tgtEl>
                                      </p:cBhvr>
                                      <p:to x="100000" y="95000"/>
                                    </p:animScale>
                                    <p:animScale>
                                      <p:cBhvr>
                                        <p:cTn id="25" dur="166" decel="50000">
                                          <p:stCondLst>
                                            <p:cond delay="1834"/>
                                          </p:stCondLst>
                                        </p:cTn>
                                        <p:tgtEl>
                                          <p:spTgt spid="63"/>
                                        </p:tgtEl>
                                      </p:cBhvr>
                                      <p:to x="100000" y="100000"/>
                                    </p:animScale>
                                  </p:childTnLst>
                                </p:cTn>
                              </p:par>
                              <p:par>
                                <p:cTn id="26" presetID="26" presetClass="entr" presetSubtype="0" fill="hold" nodeType="with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wipe(down)">
                                      <p:cBhvr>
                                        <p:cTn id="28" dur="580">
                                          <p:stCondLst>
                                            <p:cond delay="0"/>
                                          </p:stCondLst>
                                        </p:cTn>
                                        <p:tgtEl>
                                          <p:spTgt spid="62"/>
                                        </p:tgtEl>
                                      </p:cBhvr>
                                    </p:animEffect>
                                    <p:anim calcmode="lin" valueType="num">
                                      <p:cBhvr>
                                        <p:cTn id="29" dur="1822" tmFilter="0,0; 0.14,0.36; 0.43,0.73; 0.71,0.91; 1.0,1.0">
                                          <p:stCondLst>
                                            <p:cond delay="0"/>
                                          </p:stCondLst>
                                        </p:cTn>
                                        <p:tgtEl>
                                          <p:spTgt spid="62"/>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62"/>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62"/>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62"/>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62"/>
                                        </p:tgtEl>
                                        <p:attrNameLst>
                                          <p:attrName>ppt_y</p:attrName>
                                        </p:attrNameLst>
                                      </p:cBhvr>
                                      <p:tavLst>
                                        <p:tav tm="0" fmla="#ppt_y-sin(pi*$)/81">
                                          <p:val>
                                            <p:fltVal val="0"/>
                                          </p:val>
                                        </p:tav>
                                        <p:tav tm="100000">
                                          <p:val>
                                            <p:fltVal val="1"/>
                                          </p:val>
                                        </p:tav>
                                      </p:tavLst>
                                    </p:anim>
                                    <p:animScale>
                                      <p:cBhvr>
                                        <p:cTn id="34" dur="26">
                                          <p:stCondLst>
                                            <p:cond delay="650"/>
                                          </p:stCondLst>
                                        </p:cTn>
                                        <p:tgtEl>
                                          <p:spTgt spid="62"/>
                                        </p:tgtEl>
                                      </p:cBhvr>
                                      <p:to x="100000" y="60000"/>
                                    </p:animScale>
                                    <p:animScale>
                                      <p:cBhvr>
                                        <p:cTn id="35" dur="166" decel="50000">
                                          <p:stCondLst>
                                            <p:cond delay="676"/>
                                          </p:stCondLst>
                                        </p:cTn>
                                        <p:tgtEl>
                                          <p:spTgt spid="62"/>
                                        </p:tgtEl>
                                      </p:cBhvr>
                                      <p:to x="100000" y="100000"/>
                                    </p:animScale>
                                    <p:animScale>
                                      <p:cBhvr>
                                        <p:cTn id="36" dur="26">
                                          <p:stCondLst>
                                            <p:cond delay="1312"/>
                                          </p:stCondLst>
                                        </p:cTn>
                                        <p:tgtEl>
                                          <p:spTgt spid="62"/>
                                        </p:tgtEl>
                                      </p:cBhvr>
                                      <p:to x="100000" y="80000"/>
                                    </p:animScale>
                                    <p:animScale>
                                      <p:cBhvr>
                                        <p:cTn id="37" dur="166" decel="50000">
                                          <p:stCondLst>
                                            <p:cond delay="1338"/>
                                          </p:stCondLst>
                                        </p:cTn>
                                        <p:tgtEl>
                                          <p:spTgt spid="62"/>
                                        </p:tgtEl>
                                      </p:cBhvr>
                                      <p:to x="100000" y="100000"/>
                                    </p:animScale>
                                    <p:animScale>
                                      <p:cBhvr>
                                        <p:cTn id="38" dur="26">
                                          <p:stCondLst>
                                            <p:cond delay="1642"/>
                                          </p:stCondLst>
                                        </p:cTn>
                                        <p:tgtEl>
                                          <p:spTgt spid="62"/>
                                        </p:tgtEl>
                                      </p:cBhvr>
                                      <p:to x="100000" y="90000"/>
                                    </p:animScale>
                                    <p:animScale>
                                      <p:cBhvr>
                                        <p:cTn id="39" dur="166" decel="50000">
                                          <p:stCondLst>
                                            <p:cond delay="1668"/>
                                          </p:stCondLst>
                                        </p:cTn>
                                        <p:tgtEl>
                                          <p:spTgt spid="62"/>
                                        </p:tgtEl>
                                      </p:cBhvr>
                                      <p:to x="100000" y="100000"/>
                                    </p:animScale>
                                    <p:animScale>
                                      <p:cBhvr>
                                        <p:cTn id="40" dur="26">
                                          <p:stCondLst>
                                            <p:cond delay="1808"/>
                                          </p:stCondLst>
                                        </p:cTn>
                                        <p:tgtEl>
                                          <p:spTgt spid="62"/>
                                        </p:tgtEl>
                                      </p:cBhvr>
                                      <p:to x="100000" y="95000"/>
                                    </p:animScale>
                                    <p:animScale>
                                      <p:cBhvr>
                                        <p:cTn id="41" dur="166" decel="50000">
                                          <p:stCondLst>
                                            <p:cond delay="1834"/>
                                          </p:stCondLst>
                                        </p:cTn>
                                        <p:tgtEl>
                                          <p:spTgt spid="62"/>
                                        </p:tgtEl>
                                      </p:cBhvr>
                                      <p:to x="100000" y="100000"/>
                                    </p:animScale>
                                  </p:childTnLst>
                                </p:cTn>
                              </p:par>
                              <p:par>
                                <p:cTn id="42" presetID="26" presetClass="entr" presetSubtype="0" fill="hold" nodeType="with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wipe(down)">
                                      <p:cBhvr>
                                        <p:cTn id="44" dur="580">
                                          <p:stCondLst>
                                            <p:cond delay="0"/>
                                          </p:stCondLst>
                                        </p:cTn>
                                        <p:tgtEl>
                                          <p:spTgt spid="61"/>
                                        </p:tgtEl>
                                      </p:cBhvr>
                                    </p:animEffect>
                                    <p:anim calcmode="lin" valueType="num">
                                      <p:cBhvr>
                                        <p:cTn id="45" dur="1822" tmFilter="0,0; 0.14,0.36; 0.43,0.73; 0.71,0.91; 1.0,1.0">
                                          <p:stCondLst>
                                            <p:cond delay="0"/>
                                          </p:stCondLst>
                                        </p:cTn>
                                        <p:tgtEl>
                                          <p:spTgt spid="61"/>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61"/>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61"/>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61"/>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61"/>
                                        </p:tgtEl>
                                        <p:attrNameLst>
                                          <p:attrName>ppt_y</p:attrName>
                                        </p:attrNameLst>
                                      </p:cBhvr>
                                      <p:tavLst>
                                        <p:tav tm="0" fmla="#ppt_y-sin(pi*$)/81">
                                          <p:val>
                                            <p:fltVal val="0"/>
                                          </p:val>
                                        </p:tav>
                                        <p:tav tm="100000">
                                          <p:val>
                                            <p:fltVal val="1"/>
                                          </p:val>
                                        </p:tav>
                                      </p:tavLst>
                                    </p:anim>
                                    <p:animScale>
                                      <p:cBhvr>
                                        <p:cTn id="50" dur="26">
                                          <p:stCondLst>
                                            <p:cond delay="650"/>
                                          </p:stCondLst>
                                        </p:cTn>
                                        <p:tgtEl>
                                          <p:spTgt spid="61"/>
                                        </p:tgtEl>
                                      </p:cBhvr>
                                      <p:to x="100000" y="60000"/>
                                    </p:animScale>
                                    <p:animScale>
                                      <p:cBhvr>
                                        <p:cTn id="51" dur="166" decel="50000">
                                          <p:stCondLst>
                                            <p:cond delay="676"/>
                                          </p:stCondLst>
                                        </p:cTn>
                                        <p:tgtEl>
                                          <p:spTgt spid="61"/>
                                        </p:tgtEl>
                                      </p:cBhvr>
                                      <p:to x="100000" y="100000"/>
                                    </p:animScale>
                                    <p:animScale>
                                      <p:cBhvr>
                                        <p:cTn id="52" dur="26">
                                          <p:stCondLst>
                                            <p:cond delay="1312"/>
                                          </p:stCondLst>
                                        </p:cTn>
                                        <p:tgtEl>
                                          <p:spTgt spid="61"/>
                                        </p:tgtEl>
                                      </p:cBhvr>
                                      <p:to x="100000" y="80000"/>
                                    </p:animScale>
                                    <p:animScale>
                                      <p:cBhvr>
                                        <p:cTn id="53" dur="166" decel="50000">
                                          <p:stCondLst>
                                            <p:cond delay="1338"/>
                                          </p:stCondLst>
                                        </p:cTn>
                                        <p:tgtEl>
                                          <p:spTgt spid="61"/>
                                        </p:tgtEl>
                                      </p:cBhvr>
                                      <p:to x="100000" y="100000"/>
                                    </p:animScale>
                                    <p:animScale>
                                      <p:cBhvr>
                                        <p:cTn id="54" dur="26">
                                          <p:stCondLst>
                                            <p:cond delay="1642"/>
                                          </p:stCondLst>
                                        </p:cTn>
                                        <p:tgtEl>
                                          <p:spTgt spid="61"/>
                                        </p:tgtEl>
                                      </p:cBhvr>
                                      <p:to x="100000" y="90000"/>
                                    </p:animScale>
                                    <p:animScale>
                                      <p:cBhvr>
                                        <p:cTn id="55" dur="166" decel="50000">
                                          <p:stCondLst>
                                            <p:cond delay="1668"/>
                                          </p:stCondLst>
                                        </p:cTn>
                                        <p:tgtEl>
                                          <p:spTgt spid="61"/>
                                        </p:tgtEl>
                                      </p:cBhvr>
                                      <p:to x="100000" y="100000"/>
                                    </p:animScale>
                                    <p:animScale>
                                      <p:cBhvr>
                                        <p:cTn id="56" dur="26">
                                          <p:stCondLst>
                                            <p:cond delay="1808"/>
                                          </p:stCondLst>
                                        </p:cTn>
                                        <p:tgtEl>
                                          <p:spTgt spid="61"/>
                                        </p:tgtEl>
                                      </p:cBhvr>
                                      <p:to x="100000" y="95000"/>
                                    </p:animScale>
                                    <p:animScale>
                                      <p:cBhvr>
                                        <p:cTn id="57" dur="166" decel="50000">
                                          <p:stCondLst>
                                            <p:cond delay="1834"/>
                                          </p:stCondLst>
                                        </p:cTn>
                                        <p:tgtEl>
                                          <p:spTgt spid="61"/>
                                        </p:tgtEl>
                                      </p:cBhvr>
                                      <p:to x="100000" y="100000"/>
                                    </p:animScale>
                                  </p:childTnLst>
                                </p:cTn>
                              </p:par>
                              <p:par>
                                <p:cTn id="58" presetID="26" presetClass="entr" presetSubtype="0" fill="hold" nodeType="withEffect">
                                  <p:stCondLst>
                                    <p:cond delay="0"/>
                                  </p:stCondLst>
                                  <p:childTnLst>
                                    <p:set>
                                      <p:cBhvr>
                                        <p:cTn id="59" dur="1" fill="hold">
                                          <p:stCondLst>
                                            <p:cond delay="0"/>
                                          </p:stCondLst>
                                        </p:cTn>
                                        <p:tgtEl>
                                          <p:spTgt spid="60"/>
                                        </p:tgtEl>
                                        <p:attrNameLst>
                                          <p:attrName>style.visibility</p:attrName>
                                        </p:attrNameLst>
                                      </p:cBhvr>
                                      <p:to>
                                        <p:strVal val="visible"/>
                                      </p:to>
                                    </p:set>
                                    <p:animEffect transition="in" filter="wipe(down)">
                                      <p:cBhvr>
                                        <p:cTn id="60" dur="580">
                                          <p:stCondLst>
                                            <p:cond delay="0"/>
                                          </p:stCondLst>
                                        </p:cTn>
                                        <p:tgtEl>
                                          <p:spTgt spid="60"/>
                                        </p:tgtEl>
                                      </p:cBhvr>
                                    </p:animEffect>
                                    <p:anim calcmode="lin" valueType="num">
                                      <p:cBhvr>
                                        <p:cTn id="61" dur="1822" tmFilter="0,0; 0.14,0.36; 0.43,0.73; 0.71,0.91; 1.0,1.0">
                                          <p:stCondLst>
                                            <p:cond delay="0"/>
                                          </p:stCondLst>
                                        </p:cTn>
                                        <p:tgtEl>
                                          <p:spTgt spid="60"/>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60"/>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60"/>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60"/>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60"/>
                                        </p:tgtEl>
                                        <p:attrNameLst>
                                          <p:attrName>ppt_y</p:attrName>
                                        </p:attrNameLst>
                                      </p:cBhvr>
                                      <p:tavLst>
                                        <p:tav tm="0" fmla="#ppt_y-sin(pi*$)/81">
                                          <p:val>
                                            <p:fltVal val="0"/>
                                          </p:val>
                                        </p:tav>
                                        <p:tav tm="100000">
                                          <p:val>
                                            <p:fltVal val="1"/>
                                          </p:val>
                                        </p:tav>
                                      </p:tavLst>
                                    </p:anim>
                                    <p:animScale>
                                      <p:cBhvr>
                                        <p:cTn id="66" dur="26">
                                          <p:stCondLst>
                                            <p:cond delay="650"/>
                                          </p:stCondLst>
                                        </p:cTn>
                                        <p:tgtEl>
                                          <p:spTgt spid="60"/>
                                        </p:tgtEl>
                                      </p:cBhvr>
                                      <p:to x="100000" y="60000"/>
                                    </p:animScale>
                                    <p:animScale>
                                      <p:cBhvr>
                                        <p:cTn id="67" dur="166" decel="50000">
                                          <p:stCondLst>
                                            <p:cond delay="676"/>
                                          </p:stCondLst>
                                        </p:cTn>
                                        <p:tgtEl>
                                          <p:spTgt spid="60"/>
                                        </p:tgtEl>
                                      </p:cBhvr>
                                      <p:to x="100000" y="100000"/>
                                    </p:animScale>
                                    <p:animScale>
                                      <p:cBhvr>
                                        <p:cTn id="68" dur="26">
                                          <p:stCondLst>
                                            <p:cond delay="1312"/>
                                          </p:stCondLst>
                                        </p:cTn>
                                        <p:tgtEl>
                                          <p:spTgt spid="60"/>
                                        </p:tgtEl>
                                      </p:cBhvr>
                                      <p:to x="100000" y="80000"/>
                                    </p:animScale>
                                    <p:animScale>
                                      <p:cBhvr>
                                        <p:cTn id="69" dur="166" decel="50000">
                                          <p:stCondLst>
                                            <p:cond delay="1338"/>
                                          </p:stCondLst>
                                        </p:cTn>
                                        <p:tgtEl>
                                          <p:spTgt spid="60"/>
                                        </p:tgtEl>
                                      </p:cBhvr>
                                      <p:to x="100000" y="100000"/>
                                    </p:animScale>
                                    <p:animScale>
                                      <p:cBhvr>
                                        <p:cTn id="70" dur="26">
                                          <p:stCondLst>
                                            <p:cond delay="1642"/>
                                          </p:stCondLst>
                                        </p:cTn>
                                        <p:tgtEl>
                                          <p:spTgt spid="60"/>
                                        </p:tgtEl>
                                      </p:cBhvr>
                                      <p:to x="100000" y="90000"/>
                                    </p:animScale>
                                    <p:animScale>
                                      <p:cBhvr>
                                        <p:cTn id="71" dur="166" decel="50000">
                                          <p:stCondLst>
                                            <p:cond delay="1668"/>
                                          </p:stCondLst>
                                        </p:cTn>
                                        <p:tgtEl>
                                          <p:spTgt spid="60"/>
                                        </p:tgtEl>
                                      </p:cBhvr>
                                      <p:to x="100000" y="100000"/>
                                    </p:animScale>
                                    <p:animScale>
                                      <p:cBhvr>
                                        <p:cTn id="72" dur="26">
                                          <p:stCondLst>
                                            <p:cond delay="1808"/>
                                          </p:stCondLst>
                                        </p:cTn>
                                        <p:tgtEl>
                                          <p:spTgt spid="60"/>
                                        </p:tgtEl>
                                      </p:cBhvr>
                                      <p:to x="100000" y="95000"/>
                                    </p:animScale>
                                    <p:animScale>
                                      <p:cBhvr>
                                        <p:cTn id="73" dur="166" decel="50000">
                                          <p:stCondLst>
                                            <p:cond delay="1834"/>
                                          </p:stCondLst>
                                        </p:cTn>
                                        <p:tgtEl>
                                          <p:spTgt spid="6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flipH="1">
            <a:off x="6635578" y="12698"/>
            <a:ext cx="5556422" cy="6858000"/>
          </a:xfrm>
          <a:prstGeom prst="rect">
            <a:avLst/>
          </a:prstGeom>
        </p:spPr>
      </p:pic>
      <p:sp>
        <p:nvSpPr>
          <p:cNvPr id="5" name="矩形 4"/>
          <p:cNvSpPr/>
          <p:nvPr/>
        </p:nvSpPr>
        <p:spPr>
          <a:xfrm>
            <a:off x="6667662" y="-12698"/>
            <a:ext cx="5556422" cy="6858000"/>
          </a:xfrm>
          <a:prstGeom prst="rect">
            <a:avLst/>
          </a:prstGeom>
          <a:gradFill>
            <a:gsLst>
              <a:gs pos="100000">
                <a:srgbClr val="2A96AA">
                  <a:alpha val="87000"/>
                </a:srgbClr>
              </a:gs>
              <a:gs pos="1000">
                <a:srgbClr val="13639C">
                  <a:alpha val="75000"/>
                </a:srgbClr>
              </a:gs>
              <a:gs pos="53000">
                <a:srgbClr val="2A96AA">
                  <a:alpha val="93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6603494" y="543698"/>
            <a:ext cx="5040000" cy="5796000"/>
          </a:xfrm>
          <a:prstGeom prst="rect">
            <a:avLst/>
          </a:prstGeom>
          <a:noFill/>
          <a:ln>
            <a:solidFill>
              <a:schemeClr val="bg1">
                <a:lumMod val="85000"/>
              </a:schemeClr>
            </a:solidFill>
          </a:ln>
          <a:effectLst>
            <a:outerShdw blurRad="101600" algn="ctr" rotWithShape="0">
              <a:schemeClr val="bg1">
                <a:alpha val="9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箭头: V 形 10"/>
          <p:cNvSpPr/>
          <p:nvPr/>
        </p:nvSpPr>
        <p:spPr>
          <a:xfrm>
            <a:off x="11220772" y="5654244"/>
            <a:ext cx="165685" cy="276999"/>
          </a:xfrm>
          <a:prstGeom prst="chevron">
            <a:avLst>
              <a:gd name="adj" fmla="val 6916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箭头: V 形 12"/>
          <p:cNvSpPr/>
          <p:nvPr/>
        </p:nvSpPr>
        <p:spPr>
          <a:xfrm>
            <a:off x="11109802" y="5654244"/>
            <a:ext cx="165685" cy="276999"/>
          </a:xfrm>
          <a:prstGeom prst="chevron">
            <a:avLst>
              <a:gd name="adj" fmla="val 6916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箭头: V 形 13"/>
          <p:cNvSpPr/>
          <p:nvPr/>
        </p:nvSpPr>
        <p:spPr>
          <a:xfrm>
            <a:off x="11010918" y="5654244"/>
            <a:ext cx="165685" cy="276999"/>
          </a:xfrm>
          <a:prstGeom prst="chevron">
            <a:avLst>
              <a:gd name="adj" fmla="val 6916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20" name="组合 19"/>
          <p:cNvGrpSpPr/>
          <p:nvPr/>
        </p:nvGrpSpPr>
        <p:grpSpPr>
          <a:xfrm>
            <a:off x="4971022" y="6280494"/>
            <a:ext cx="994608" cy="176463"/>
            <a:chOff x="4235116" y="6208295"/>
            <a:chExt cx="994608" cy="176463"/>
          </a:xfrm>
          <a:gradFill>
            <a:gsLst>
              <a:gs pos="100000">
                <a:srgbClr val="2A96AA"/>
              </a:gs>
              <a:gs pos="1000">
                <a:srgbClr val="13639C"/>
              </a:gs>
              <a:gs pos="53000">
                <a:srgbClr val="2A96AA"/>
              </a:gs>
            </a:gsLst>
            <a:lin ang="2700000" scaled="0"/>
          </a:gradFill>
        </p:grpSpPr>
        <p:sp>
          <p:nvSpPr>
            <p:cNvPr id="21" name="椭圆 20"/>
            <p:cNvSpPr/>
            <p:nvPr/>
          </p:nvSpPr>
          <p:spPr>
            <a:xfrm>
              <a:off x="4235116" y="6208295"/>
              <a:ext cx="176463" cy="1764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4507831" y="6208295"/>
              <a:ext cx="176463" cy="1764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4780546" y="6208295"/>
              <a:ext cx="176463" cy="1764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5053261" y="6208295"/>
              <a:ext cx="176463" cy="1764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4" name="图片 3" descr="C:\Users\HUDEYU\Desktop\网站图片\摄图网_500704637.jpg摄图网_50070463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781685" y="949325"/>
            <a:ext cx="7498080" cy="4985385"/>
          </a:xfrm>
          <a:prstGeom prst="rect">
            <a:avLst/>
          </a:prstGeom>
        </p:spPr>
      </p:pic>
      <p:sp>
        <p:nvSpPr>
          <p:cNvPr id="8" name="矩形: 圆角 7"/>
          <p:cNvSpPr/>
          <p:nvPr/>
        </p:nvSpPr>
        <p:spPr>
          <a:xfrm>
            <a:off x="453100" y="5515744"/>
            <a:ext cx="799032" cy="277000"/>
          </a:xfrm>
          <a:prstGeom prst="roundRect">
            <a:avLst>
              <a:gd name="adj" fmla="val 50000"/>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6" name="文本框 25"/>
          <p:cNvSpPr txBox="1"/>
          <p:nvPr/>
        </p:nvSpPr>
        <p:spPr>
          <a:xfrm>
            <a:off x="6236063" y="3914509"/>
            <a:ext cx="5025667" cy="1398905"/>
          </a:xfrm>
          <a:prstGeom prst="rect">
            <a:avLst/>
          </a:prstGeom>
          <a:noFill/>
        </p:spPr>
        <p:txBody>
          <a:bodyPr wrap="square" rtlCol="0">
            <a:spAutoFit/>
          </a:bodyPr>
          <a:lstStyle/>
          <a:p>
            <a:pPr algn="r"/>
            <a:r>
              <a:rPr lang="en-US" altLang="zh-CN" sz="8500" b="1" spc="500" dirty="0">
                <a:solidFill>
                  <a:schemeClr val="bg1">
                    <a:alpha val="54000"/>
                  </a:schemeClr>
                </a:solidFill>
                <a:uFillTx/>
                <a:cs typeface="+mn-ea"/>
                <a:sym typeface="+mn-lt"/>
              </a:rPr>
              <a:t>R</a:t>
            </a:r>
            <a:r>
              <a:rPr lang="en-US" altLang="zh-CN" sz="7200" b="1" spc="500" dirty="0">
                <a:solidFill>
                  <a:schemeClr val="bg1">
                    <a:alpha val="54000"/>
                  </a:schemeClr>
                </a:solidFill>
                <a:uFillTx/>
                <a:cs typeface="+mn-ea"/>
                <a:sym typeface="+mn-lt"/>
              </a:rPr>
              <a:t>EPORT</a:t>
            </a:r>
          </a:p>
        </p:txBody>
      </p:sp>
      <p:sp>
        <p:nvSpPr>
          <p:cNvPr id="27" name="文本框 26"/>
          <p:cNvSpPr txBox="1"/>
          <p:nvPr/>
        </p:nvSpPr>
        <p:spPr>
          <a:xfrm>
            <a:off x="6353810" y="1626235"/>
            <a:ext cx="5104130" cy="1322070"/>
          </a:xfrm>
          <a:prstGeom prst="rect">
            <a:avLst/>
          </a:prstGeom>
          <a:noFill/>
        </p:spPr>
        <p:txBody>
          <a:bodyPr wrap="square" rtlCol="0">
            <a:spAutoFit/>
          </a:bodyPr>
          <a:lstStyle/>
          <a:p>
            <a:pPr algn="r"/>
            <a:r>
              <a:rPr lang="zh-CN" altLang="en-US" sz="8000" dirty="0">
                <a:solidFill>
                  <a:srgbClr val="1C77A2"/>
                </a:solidFill>
                <a:cs typeface="+mn-ea"/>
                <a:sym typeface="+mn-lt"/>
              </a:rPr>
              <a:t>谢</a:t>
            </a:r>
            <a:r>
              <a:rPr lang="zh-CN" altLang="en-US" sz="8000" dirty="0">
                <a:solidFill>
                  <a:schemeClr val="bg2"/>
                </a:solidFill>
                <a:cs typeface="+mn-ea"/>
                <a:sym typeface="+mn-lt"/>
              </a:rPr>
              <a:t>谢观看</a:t>
            </a:r>
          </a:p>
        </p:txBody>
      </p:sp>
      <p:sp>
        <p:nvSpPr>
          <p:cNvPr id="28" name="矩形 27"/>
          <p:cNvSpPr/>
          <p:nvPr/>
        </p:nvSpPr>
        <p:spPr>
          <a:xfrm>
            <a:off x="8549640" y="3161665"/>
            <a:ext cx="2671445" cy="845185"/>
          </a:xfrm>
          <a:prstGeom prst="rect">
            <a:avLst/>
          </a:prstGeom>
        </p:spPr>
        <p:txBody>
          <a:bodyPr wrap="square">
            <a:spAutoFit/>
          </a:bodyPr>
          <a:lstStyle/>
          <a:p>
            <a:pPr algn="r">
              <a:lnSpc>
                <a:spcPct val="130000"/>
              </a:lnSpc>
            </a:pPr>
            <a:r>
              <a:rPr lang="en-US" altLang="zh-CN" sz="1000" dirty="0">
                <a:solidFill>
                  <a:schemeClr val="bg1"/>
                </a:solidFill>
                <a:cs typeface="+mn-ea"/>
                <a:sym typeface="+mn-lt"/>
              </a:rPr>
              <a:t>print the presentation and make it into a film to be used in a wider fieldprint the presentation and make it into a film to be used in a wider field</a:t>
            </a:r>
            <a:endParaRPr lang="en-US" altLang="zh-CN" sz="1000" dirty="0">
              <a:solidFill>
                <a:schemeClr val="tx1">
                  <a:lumMod val="75000"/>
                  <a:lumOff val="25000"/>
                </a:schemeClr>
              </a:solidFill>
              <a:cs typeface="+mn-ea"/>
              <a:sym typeface="+mn-lt"/>
            </a:endParaRPr>
          </a:p>
          <a:p>
            <a:pPr algn="ctr"/>
            <a:endParaRPr lang="en-US" altLang="zh-CN" sz="1000" dirty="0">
              <a:solidFill>
                <a:schemeClr val="bg1"/>
              </a:solidFill>
              <a:cs typeface="+mn-ea"/>
              <a:sym typeface="+mn-lt"/>
            </a:endParaRPr>
          </a:p>
        </p:txBody>
      </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descr="C:\Users\HUDEYU\Desktop\网站图片\摄图网_500704637.jpg摄图网_50070463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99770" y="605790"/>
            <a:ext cx="10779125" cy="5645785"/>
          </a:xfrm>
          <a:prstGeom prst="rect">
            <a:avLst/>
          </a:prstGeom>
        </p:spPr>
      </p:pic>
      <p:sp>
        <p:nvSpPr>
          <p:cNvPr id="2" name="矩形 1"/>
          <p:cNvSpPr/>
          <p:nvPr/>
        </p:nvSpPr>
        <p:spPr>
          <a:xfrm>
            <a:off x="699770" y="626745"/>
            <a:ext cx="10793095" cy="5624830"/>
          </a:xfrm>
          <a:prstGeom prst="rect">
            <a:avLst/>
          </a:prstGeom>
          <a:gradFill>
            <a:gsLst>
              <a:gs pos="100000">
                <a:srgbClr val="2A96AA">
                  <a:alpha val="87000"/>
                </a:srgbClr>
              </a:gs>
              <a:gs pos="1000">
                <a:srgbClr val="13639C">
                  <a:alpha val="88000"/>
                </a:srgbClr>
              </a:gs>
              <a:gs pos="53000">
                <a:srgbClr val="2A96AA">
                  <a:alpha val="78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7" name="îṧ1îḍé"/>
          <p:cNvGrpSpPr/>
          <p:nvPr/>
        </p:nvGrpSpPr>
        <p:grpSpPr>
          <a:xfrm>
            <a:off x="1770876" y="2450618"/>
            <a:ext cx="2358637" cy="2096555"/>
            <a:chOff x="660400" y="1862045"/>
            <a:chExt cx="3982872" cy="3540310"/>
          </a:xfrm>
        </p:grpSpPr>
        <p:sp>
          <p:nvSpPr>
            <p:cNvPr id="11" name="íSľíḋe"/>
            <p:cNvSpPr/>
            <p:nvPr/>
          </p:nvSpPr>
          <p:spPr bwMode="auto">
            <a:xfrm>
              <a:off x="660400" y="1862045"/>
              <a:ext cx="1127837" cy="3540310"/>
            </a:xfrm>
            <a:custGeom>
              <a:avLst/>
              <a:gdLst>
                <a:gd name="T0" fmla="*/ 40 w 334"/>
                <a:gd name="T1" fmla="*/ 541 h 1083"/>
                <a:gd name="T2" fmla="*/ 334 w 334"/>
                <a:gd name="T3" fmla="*/ 45 h 1083"/>
                <a:gd name="T4" fmla="*/ 334 w 334"/>
                <a:gd name="T5" fmla="*/ 0 h 1083"/>
                <a:gd name="T6" fmla="*/ 0 w 334"/>
                <a:gd name="T7" fmla="*/ 541 h 1083"/>
                <a:gd name="T8" fmla="*/ 334 w 334"/>
                <a:gd name="T9" fmla="*/ 1083 h 1083"/>
                <a:gd name="T10" fmla="*/ 334 w 334"/>
                <a:gd name="T11" fmla="*/ 1038 h 1083"/>
                <a:gd name="T12" fmla="*/ 40 w 334"/>
                <a:gd name="T13" fmla="*/ 541 h 1083"/>
              </a:gdLst>
              <a:ahLst/>
              <a:cxnLst>
                <a:cxn ang="0">
                  <a:pos x="T0" y="T1"/>
                </a:cxn>
                <a:cxn ang="0">
                  <a:pos x="T2" y="T3"/>
                </a:cxn>
                <a:cxn ang="0">
                  <a:pos x="T4" y="T5"/>
                </a:cxn>
                <a:cxn ang="0">
                  <a:pos x="T6" y="T7"/>
                </a:cxn>
                <a:cxn ang="0">
                  <a:pos x="T8" y="T9"/>
                </a:cxn>
                <a:cxn ang="0">
                  <a:pos x="T10" y="T11"/>
                </a:cxn>
                <a:cxn ang="0">
                  <a:pos x="T12" y="T13"/>
                </a:cxn>
              </a:cxnLst>
              <a:rect l="0" t="0" r="r" b="b"/>
              <a:pathLst>
                <a:path w="334" h="1083">
                  <a:moveTo>
                    <a:pt x="40" y="541"/>
                  </a:moveTo>
                  <a:cubicBezTo>
                    <a:pt x="40" y="328"/>
                    <a:pt x="159" y="141"/>
                    <a:pt x="334" y="45"/>
                  </a:cubicBezTo>
                  <a:cubicBezTo>
                    <a:pt x="334" y="0"/>
                    <a:pt x="334" y="0"/>
                    <a:pt x="334" y="0"/>
                  </a:cubicBezTo>
                  <a:cubicBezTo>
                    <a:pt x="136" y="100"/>
                    <a:pt x="0" y="305"/>
                    <a:pt x="0" y="541"/>
                  </a:cubicBezTo>
                  <a:cubicBezTo>
                    <a:pt x="0" y="778"/>
                    <a:pt x="136" y="983"/>
                    <a:pt x="334" y="1083"/>
                  </a:cubicBezTo>
                  <a:cubicBezTo>
                    <a:pt x="334" y="1038"/>
                    <a:pt x="334" y="1038"/>
                    <a:pt x="334" y="1038"/>
                  </a:cubicBezTo>
                  <a:cubicBezTo>
                    <a:pt x="159" y="941"/>
                    <a:pt x="40" y="755"/>
                    <a:pt x="40" y="54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cs typeface="+mn-ea"/>
                <a:sym typeface="+mn-lt"/>
              </a:endParaRPr>
            </a:p>
          </p:txBody>
        </p:sp>
        <p:sp>
          <p:nvSpPr>
            <p:cNvPr id="12" name="ïşľïde"/>
            <p:cNvSpPr/>
            <p:nvPr/>
          </p:nvSpPr>
          <p:spPr bwMode="auto">
            <a:xfrm>
              <a:off x="3515435" y="1862045"/>
              <a:ext cx="1127837" cy="3540310"/>
            </a:xfrm>
            <a:custGeom>
              <a:avLst/>
              <a:gdLst>
                <a:gd name="T0" fmla="*/ 344 w 344"/>
                <a:gd name="T1" fmla="*/ 547 h 1094"/>
                <a:gd name="T2" fmla="*/ 0 w 344"/>
                <a:gd name="T3" fmla="*/ 0 h 1094"/>
                <a:gd name="T4" fmla="*/ 0 w 344"/>
                <a:gd name="T5" fmla="*/ 45 h 1094"/>
                <a:gd name="T6" fmla="*/ 304 w 344"/>
                <a:gd name="T7" fmla="*/ 547 h 1094"/>
                <a:gd name="T8" fmla="*/ 0 w 344"/>
                <a:gd name="T9" fmla="*/ 1050 h 1094"/>
                <a:gd name="T10" fmla="*/ 0 w 344"/>
                <a:gd name="T11" fmla="*/ 1094 h 1094"/>
                <a:gd name="T12" fmla="*/ 344 w 344"/>
                <a:gd name="T13" fmla="*/ 547 h 1094"/>
              </a:gdLst>
              <a:ahLst/>
              <a:cxnLst>
                <a:cxn ang="0">
                  <a:pos x="T0" y="T1"/>
                </a:cxn>
                <a:cxn ang="0">
                  <a:pos x="T2" y="T3"/>
                </a:cxn>
                <a:cxn ang="0">
                  <a:pos x="T4" y="T5"/>
                </a:cxn>
                <a:cxn ang="0">
                  <a:pos x="T6" y="T7"/>
                </a:cxn>
                <a:cxn ang="0">
                  <a:pos x="T8" y="T9"/>
                </a:cxn>
                <a:cxn ang="0">
                  <a:pos x="T10" y="T11"/>
                </a:cxn>
                <a:cxn ang="0">
                  <a:pos x="T12" y="T13"/>
                </a:cxn>
              </a:cxnLst>
              <a:rect l="0" t="0" r="r" b="b"/>
              <a:pathLst>
                <a:path w="344" h="1094">
                  <a:moveTo>
                    <a:pt x="344" y="547"/>
                  </a:moveTo>
                  <a:cubicBezTo>
                    <a:pt x="344" y="307"/>
                    <a:pt x="203" y="99"/>
                    <a:pt x="0" y="0"/>
                  </a:cubicBezTo>
                  <a:cubicBezTo>
                    <a:pt x="0" y="45"/>
                    <a:pt x="0" y="45"/>
                    <a:pt x="0" y="45"/>
                  </a:cubicBezTo>
                  <a:cubicBezTo>
                    <a:pt x="181" y="140"/>
                    <a:pt x="304" y="330"/>
                    <a:pt x="304" y="547"/>
                  </a:cubicBezTo>
                  <a:cubicBezTo>
                    <a:pt x="304" y="765"/>
                    <a:pt x="181" y="955"/>
                    <a:pt x="0" y="1050"/>
                  </a:cubicBezTo>
                  <a:cubicBezTo>
                    <a:pt x="0" y="1094"/>
                    <a:pt x="0" y="1094"/>
                    <a:pt x="0" y="1094"/>
                  </a:cubicBezTo>
                  <a:cubicBezTo>
                    <a:pt x="203" y="996"/>
                    <a:pt x="344" y="788"/>
                    <a:pt x="344" y="54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cs typeface="+mn-ea"/>
                <a:sym typeface="+mn-lt"/>
              </a:endParaRPr>
            </a:p>
          </p:txBody>
        </p:sp>
      </p:grpSp>
      <p:sp>
        <p:nvSpPr>
          <p:cNvPr id="9" name="i$ḷiḑê"/>
          <p:cNvSpPr txBox="1"/>
          <p:nvPr/>
        </p:nvSpPr>
        <p:spPr>
          <a:xfrm>
            <a:off x="4691827" y="3398624"/>
            <a:ext cx="6041553" cy="1477215"/>
          </a:xfrm>
          <a:prstGeom prst="rect">
            <a:avLst/>
          </a:prstGeom>
          <a:noFill/>
          <a:ln>
            <a:noFill/>
          </a:ln>
        </p:spPr>
        <p:txBody>
          <a:bodyPr wrap="square" lIns="91440" tIns="45720" rIns="91440" bIns="45720" anchor="t" anchorCtr="0">
            <a:normAutofit fontScale="92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buSzPct val="25000"/>
            </a:pPr>
            <a:r>
              <a:rPr lang="en-US" sz="1400" dirty="0">
                <a:solidFill>
                  <a:schemeClr val="bg1"/>
                </a:solidFill>
                <a:cs typeface="+mn-ea"/>
                <a:sym typeface="+mn-lt"/>
              </a:rPr>
              <a:t>Lorem ipsum dolor sit amet, consectetuer adipiscing elit. Maecenas porttitor congue massa. Fusce posuere, magna sed pulvinar ultricies, purus lectus malesuada libero, sit amet commodo magna eros quis urna.</a:t>
            </a:r>
          </a:p>
          <a:p>
            <a:pPr>
              <a:lnSpc>
                <a:spcPct val="150000"/>
              </a:lnSpc>
              <a:buSzPct val="25000"/>
            </a:pPr>
            <a:endParaRPr lang="en-US" sz="1400" dirty="0">
              <a:solidFill>
                <a:schemeClr val="bg1"/>
              </a:solidFill>
              <a:cs typeface="+mn-ea"/>
              <a:sym typeface="+mn-lt"/>
            </a:endParaRPr>
          </a:p>
          <a:p>
            <a:pPr>
              <a:lnSpc>
                <a:spcPct val="150000"/>
              </a:lnSpc>
              <a:buSzPct val="25000"/>
            </a:pPr>
            <a:r>
              <a:rPr lang="en-US" sz="1400" dirty="0">
                <a:solidFill>
                  <a:schemeClr val="bg1"/>
                </a:solidFill>
                <a:cs typeface="+mn-ea"/>
                <a:sym typeface="+mn-lt"/>
              </a:rPr>
              <a:t>Nunc viverra imperdiet enim. Fusce est. Vivamus a tellus.</a:t>
            </a:r>
          </a:p>
          <a:p>
            <a:pPr>
              <a:lnSpc>
                <a:spcPct val="150000"/>
              </a:lnSpc>
              <a:buSzPct val="25000"/>
            </a:pPr>
            <a:endParaRPr lang="en-US" sz="1400" dirty="0">
              <a:solidFill>
                <a:schemeClr val="bg1"/>
              </a:solidFill>
              <a:cs typeface="+mn-ea"/>
              <a:sym typeface="+mn-lt"/>
            </a:endParaRPr>
          </a:p>
        </p:txBody>
      </p:sp>
      <p:sp>
        <p:nvSpPr>
          <p:cNvPr id="10" name="îsľiḍe"/>
          <p:cNvSpPr txBox="1"/>
          <p:nvPr/>
        </p:nvSpPr>
        <p:spPr>
          <a:xfrm>
            <a:off x="4681345" y="2536542"/>
            <a:ext cx="2826578" cy="756853"/>
          </a:xfrm>
          <a:prstGeom prst="rect">
            <a:avLst/>
          </a:prstGeom>
          <a:noFill/>
          <a:ln>
            <a:noFill/>
          </a:ln>
        </p:spPr>
        <p:txBody>
          <a:bodyPr spcFirstLastPara="1" wrap="square" lIns="91440" tIns="45720" rIns="91440" bIns="45720" anchor="ctr"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3600" dirty="0">
                <a:solidFill>
                  <a:schemeClr val="bg1"/>
                </a:solidFill>
                <a:cs typeface="+mn-ea"/>
                <a:sym typeface="+mn-lt"/>
              </a:rPr>
              <a:t>输入标题内容</a:t>
            </a:r>
            <a:endParaRPr lang="en-US" altLang="zh-CN" sz="3600" dirty="0">
              <a:solidFill>
                <a:schemeClr val="bg1"/>
              </a:solidFill>
              <a:cs typeface="+mn-ea"/>
              <a:sym typeface="+mn-lt"/>
            </a:endParaRPr>
          </a:p>
        </p:txBody>
      </p:sp>
      <p:sp>
        <p:nvSpPr>
          <p:cNvPr id="15" name="文本框 14"/>
          <p:cNvSpPr txBox="1"/>
          <p:nvPr/>
        </p:nvSpPr>
        <p:spPr>
          <a:xfrm>
            <a:off x="1949645" y="2755502"/>
            <a:ext cx="1727196" cy="1446550"/>
          </a:xfrm>
          <a:prstGeom prst="rect">
            <a:avLst/>
          </a:prstGeom>
          <a:noFill/>
        </p:spPr>
        <p:txBody>
          <a:bodyPr wrap="square" rtlCol="0">
            <a:spAutoFit/>
          </a:bodyPr>
          <a:lstStyle/>
          <a:p>
            <a:pPr algn="r"/>
            <a:r>
              <a:rPr lang="en-US" altLang="zh-CN" sz="8800" dirty="0">
                <a:solidFill>
                  <a:schemeClr val="bg1"/>
                </a:solidFill>
                <a:cs typeface="+mn-ea"/>
                <a:sym typeface="+mn-lt"/>
              </a:rPr>
              <a:t>01</a:t>
            </a:r>
            <a:endParaRPr lang="zh-CN" altLang="en-US" sz="8800" dirty="0">
              <a:solidFill>
                <a:schemeClr val="bg1"/>
              </a:solidFill>
              <a:cs typeface="+mn-ea"/>
              <a:sym typeface="+mn-lt"/>
            </a:endParaRPr>
          </a:p>
        </p:txBody>
      </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783590" y="761365"/>
            <a:ext cx="2469515" cy="429895"/>
            <a:chOff x="1136" y="1137"/>
            <a:chExt cx="3889" cy="677"/>
          </a:xfrm>
        </p:grpSpPr>
        <p:grpSp>
          <p:nvGrpSpPr>
            <p:cNvPr id="21" name="组合 20"/>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23" name="矩形 22"/>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3" name="矩形 32"/>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4" name="矩形 33"/>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35" name="文本框 34"/>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
        <p:nvSpPr>
          <p:cNvPr id="2" name="矩形 1"/>
          <p:cNvSpPr/>
          <p:nvPr/>
        </p:nvSpPr>
        <p:spPr>
          <a:xfrm>
            <a:off x="1724660" y="1812290"/>
            <a:ext cx="1461770" cy="2392680"/>
          </a:xfrm>
          <a:prstGeom prst="rect">
            <a:avLst/>
          </a:prstGeom>
          <a:noFill/>
          <a:ln w="28575">
            <a:solidFill>
              <a:srgbClr val="1C77A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4102735" y="1826260"/>
            <a:ext cx="1461770" cy="2392680"/>
          </a:xfrm>
          <a:prstGeom prst="rect">
            <a:avLst/>
          </a:prstGeom>
          <a:noFill/>
          <a:ln w="28575">
            <a:solidFill>
              <a:srgbClr val="1C77A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6638925" y="1812290"/>
            <a:ext cx="1461770" cy="2392680"/>
          </a:xfrm>
          <a:prstGeom prst="rect">
            <a:avLst/>
          </a:prstGeom>
          <a:noFill/>
          <a:ln w="28575">
            <a:solidFill>
              <a:srgbClr val="1C77A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9003030" y="1826260"/>
            <a:ext cx="1461770" cy="2392680"/>
          </a:xfrm>
          <a:prstGeom prst="rect">
            <a:avLst/>
          </a:prstGeom>
          <a:noFill/>
          <a:ln w="28575">
            <a:solidFill>
              <a:srgbClr val="1C77A2"/>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Freeform 36"/>
          <p:cNvSpPr/>
          <p:nvPr/>
        </p:nvSpPr>
        <p:spPr bwMode="auto">
          <a:xfrm>
            <a:off x="2198340" y="2629527"/>
            <a:ext cx="503238" cy="668338"/>
          </a:xfrm>
          <a:custGeom>
            <a:avLst/>
            <a:gdLst/>
            <a:ahLst/>
            <a:cxnLst>
              <a:cxn ang="0">
                <a:pos x="134" y="165"/>
              </a:cxn>
              <a:cxn ang="0">
                <a:pos x="67" y="178"/>
              </a:cxn>
              <a:cxn ang="0">
                <a:pos x="0" y="165"/>
              </a:cxn>
              <a:cxn ang="0">
                <a:pos x="0" y="155"/>
              </a:cxn>
              <a:cxn ang="0">
                <a:pos x="12" y="135"/>
              </a:cxn>
              <a:cxn ang="0">
                <a:pos x="40" y="120"/>
              </a:cxn>
              <a:cxn ang="0">
                <a:pos x="48" y="107"/>
              </a:cxn>
              <a:cxn ang="0">
                <a:pos x="48" y="94"/>
              </a:cxn>
              <a:cxn ang="0">
                <a:pos x="47" y="93"/>
              </a:cxn>
              <a:cxn ang="0">
                <a:pos x="37" y="71"/>
              </a:cxn>
              <a:cxn ang="0">
                <a:pos x="36" y="69"/>
              </a:cxn>
              <a:cxn ang="0">
                <a:pos x="35" y="69"/>
              </a:cxn>
              <a:cxn ang="0">
                <a:pos x="32" y="63"/>
              </a:cxn>
              <a:cxn ang="0">
                <a:pos x="32" y="51"/>
              </a:cxn>
              <a:cxn ang="0">
                <a:pos x="34" y="46"/>
              </a:cxn>
              <a:cxn ang="0">
                <a:pos x="35" y="45"/>
              </a:cxn>
              <a:cxn ang="0">
                <a:pos x="35" y="25"/>
              </a:cxn>
              <a:cxn ang="0">
                <a:pos x="35" y="25"/>
              </a:cxn>
              <a:cxn ang="0">
                <a:pos x="40" y="9"/>
              </a:cxn>
              <a:cxn ang="0">
                <a:pos x="67" y="0"/>
              </a:cxn>
              <a:cxn ang="0">
                <a:pos x="94" y="9"/>
              </a:cxn>
              <a:cxn ang="0">
                <a:pos x="99" y="25"/>
              </a:cxn>
              <a:cxn ang="0">
                <a:pos x="99" y="45"/>
              </a:cxn>
              <a:cxn ang="0">
                <a:pos x="100" y="46"/>
              </a:cxn>
              <a:cxn ang="0">
                <a:pos x="102" y="51"/>
              </a:cxn>
              <a:cxn ang="0">
                <a:pos x="102" y="63"/>
              </a:cxn>
              <a:cxn ang="0">
                <a:pos x="97" y="69"/>
              </a:cxn>
              <a:cxn ang="0">
                <a:pos x="96" y="70"/>
              </a:cxn>
              <a:cxn ang="0">
                <a:pos x="95" y="72"/>
              </a:cxn>
              <a:cxn ang="0">
                <a:pos x="86" y="90"/>
              </a:cxn>
              <a:cxn ang="0">
                <a:pos x="84" y="93"/>
              </a:cxn>
              <a:cxn ang="0">
                <a:pos x="83" y="94"/>
              </a:cxn>
              <a:cxn ang="0">
                <a:pos x="83" y="107"/>
              </a:cxn>
              <a:cxn ang="0">
                <a:pos x="91" y="120"/>
              </a:cxn>
              <a:cxn ang="0">
                <a:pos x="121" y="135"/>
              </a:cxn>
              <a:cxn ang="0">
                <a:pos x="134" y="155"/>
              </a:cxn>
              <a:cxn ang="0">
                <a:pos x="134" y="165"/>
              </a:cxn>
            </a:cxnLst>
            <a:rect l="0" t="0" r="r" b="b"/>
            <a:pathLst>
              <a:path w="134" h="178">
                <a:moveTo>
                  <a:pt x="134" y="165"/>
                </a:moveTo>
                <a:cubicBezTo>
                  <a:pt x="134" y="169"/>
                  <a:pt x="110" y="178"/>
                  <a:pt x="67" y="178"/>
                </a:cubicBezTo>
                <a:cubicBezTo>
                  <a:pt x="24" y="178"/>
                  <a:pt x="0" y="169"/>
                  <a:pt x="0" y="165"/>
                </a:cubicBezTo>
                <a:cubicBezTo>
                  <a:pt x="0" y="155"/>
                  <a:pt x="0" y="155"/>
                  <a:pt x="0" y="155"/>
                </a:cubicBezTo>
                <a:cubicBezTo>
                  <a:pt x="0" y="147"/>
                  <a:pt x="5" y="139"/>
                  <a:pt x="12" y="135"/>
                </a:cubicBezTo>
                <a:cubicBezTo>
                  <a:pt x="40" y="120"/>
                  <a:pt x="40" y="120"/>
                  <a:pt x="40" y="120"/>
                </a:cubicBezTo>
                <a:cubicBezTo>
                  <a:pt x="45" y="117"/>
                  <a:pt x="48" y="112"/>
                  <a:pt x="48" y="107"/>
                </a:cubicBezTo>
                <a:cubicBezTo>
                  <a:pt x="48" y="94"/>
                  <a:pt x="48" y="94"/>
                  <a:pt x="48" y="94"/>
                </a:cubicBezTo>
                <a:cubicBezTo>
                  <a:pt x="47" y="93"/>
                  <a:pt x="47" y="93"/>
                  <a:pt x="47" y="93"/>
                </a:cubicBezTo>
                <a:cubicBezTo>
                  <a:pt x="47" y="93"/>
                  <a:pt x="39" y="84"/>
                  <a:pt x="37" y="71"/>
                </a:cubicBezTo>
                <a:cubicBezTo>
                  <a:pt x="36" y="69"/>
                  <a:pt x="36" y="69"/>
                  <a:pt x="36" y="69"/>
                </a:cubicBezTo>
                <a:cubicBezTo>
                  <a:pt x="35" y="69"/>
                  <a:pt x="35" y="69"/>
                  <a:pt x="35" y="69"/>
                </a:cubicBezTo>
                <a:cubicBezTo>
                  <a:pt x="33" y="68"/>
                  <a:pt x="32" y="66"/>
                  <a:pt x="32" y="63"/>
                </a:cubicBezTo>
                <a:cubicBezTo>
                  <a:pt x="32" y="51"/>
                  <a:pt x="32" y="51"/>
                  <a:pt x="32" y="51"/>
                </a:cubicBezTo>
                <a:cubicBezTo>
                  <a:pt x="32" y="49"/>
                  <a:pt x="33" y="47"/>
                  <a:pt x="34" y="46"/>
                </a:cubicBezTo>
                <a:cubicBezTo>
                  <a:pt x="35" y="45"/>
                  <a:pt x="35" y="45"/>
                  <a:pt x="35" y="45"/>
                </a:cubicBezTo>
                <a:cubicBezTo>
                  <a:pt x="35" y="25"/>
                  <a:pt x="35" y="25"/>
                  <a:pt x="35" y="25"/>
                </a:cubicBezTo>
                <a:cubicBezTo>
                  <a:pt x="35" y="25"/>
                  <a:pt x="35" y="25"/>
                  <a:pt x="35" y="25"/>
                </a:cubicBezTo>
                <a:cubicBezTo>
                  <a:pt x="35" y="25"/>
                  <a:pt x="34" y="16"/>
                  <a:pt x="40" y="9"/>
                </a:cubicBezTo>
                <a:cubicBezTo>
                  <a:pt x="46" y="3"/>
                  <a:pt x="55" y="0"/>
                  <a:pt x="67" y="0"/>
                </a:cubicBezTo>
                <a:cubicBezTo>
                  <a:pt x="79" y="0"/>
                  <a:pt x="88" y="3"/>
                  <a:pt x="94" y="9"/>
                </a:cubicBezTo>
                <a:cubicBezTo>
                  <a:pt x="100" y="16"/>
                  <a:pt x="99" y="25"/>
                  <a:pt x="99" y="25"/>
                </a:cubicBezTo>
                <a:cubicBezTo>
                  <a:pt x="99" y="45"/>
                  <a:pt x="99" y="45"/>
                  <a:pt x="99" y="45"/>
                </a:cubicBezTo>
                <a:cubicBezTo>
                  <a:pt x="100" y="46"/>
                  <a:pt x="100" y="46"/>
                  <a:pt x="100" y="46"/>
                </a:cubicBezTo>
                <a:cubicBezTo>
                  <a:pt x="101" y="47"/>
                  <a:pt x="102" y="49"/>
                  <a:pt x="102" y="51"/>
                </a:cubicBezTo>
                <a:cubicBezTo>
                  <a:pt x="102" y="63"/>
                  <a:pt x="102" y="63"/>
                  <a:pt x="102" y="63"/>
                </a:cubicBezTo>
                <a:cubicBezTo>
                  <a:pt x="102" y="66"/>
                  <a:pt x="100" y="69"/>
                  <a:pt x="97" y="69"/>
                </a:cubicBezTo>
                <a:cubicBezTo>
                  <a:pt x="96" y="70"/>
                  <a:pt x="96" y="70"/>
                  <a:pt x="96" y="70"/>
                </a:cubicBezTo>
                <a:cubicBezTo>
                  <a:pt x="95" y="72"/>
                  <a:pt x="95" y="72"/>
                  <a:pt x="95" y="72"/>
                </a:cubicBezTo>
                <a:cubicBezTo>
                  <a:pt x="93" y="78"/>
                  <a:pt x="90" y="84"/>
                  <a:pt x="86" y="90"/>
                </a:cubicBezTo>
                <a:cubicBezTo>
                  <a:pt x="85" y="91"/>
                  <a:pt x="85" y="92"/>
                  <a:pt x="84" y="93"/>
                </a:cubicBezTo>
                <a:cubicBezTo>
                  <a:pt x="83" y="94"/>
                  <a:pt x="83" y="94"/>
                  <a:pt x="83" y="94"/>
                </a:cubicBezTo>
                <a:cubicBezTo>
                  <a:pt x="83" y="107"/>
                  <a:pt x="83" y="107"/>
                  <a:pt x="83" y="107"/>
                </a:cubicBezTo>
                <a:cubicBezTo>
                  <a:pt x="83" y="113"/>
                  <a:pt x="86" y="118"/>
                  <a:pt x="91" y="120"/>
                </a:cubicBezTo>
                <a:cubicBezTo>
                  <a:pt x="121" y="135"/>
                  <a:pt x="121" y="135"/>
                  <a:pt x="121" y="135"/>
                </a:cubicBezTo>
                <a:cubicBezTo>
                  <a:pt x="129" y="139"/>
                  <a:pt x="134" y="147"/>
                  <a:pt x="134" y="155"/>
                </a:cubicBezTo>
                <a:lnTo>
                  <a:pt x="134" y="165"/>
                </a:ln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17" name="Freeform 37"/>
          <p:cNvSpPr>
            <a:spLocks noEditPoints="1"/>
          </p:cNvSpPr>
          <p:nvPr/>
        </p:nvSpPr>
        <p:spPr bwMode="auto">
          <a:xfrm>
            <a:off x="9402773" y="2677838"/>
            <a:ext cx="600075" cy="600075"/>
          </a:xfrm>
          <a:custGeom>
            <a:avLst/>
            <a:gdLst/>
            <a:ahLst/>
            <a:cxnLst>
              <a:cxn ang="0">
                <a:pos x="81" y="0"/>
              </a:cxn>
              <a:cxn ang="0">
                <a:pos x="2" y="78"/>
              </a:cxn>
              <a:cxn ang="0">
                <a:pos x="13" y="119"/>
              </a:cxn>
              <a:cxn ang="0">
                <a:pos x="0" y="160"/>
              </a:cxn>
              <a:cxn ang="0">
                <a:pos x="45" y="148"/>
              </a:cxn>
              <a:cxn ang="0">
                <a:pos x="81" y="157"/>
              </a:cxn>
              <a:cxn ang="0">
                <a:pos x="160" y="78"/>
              </a:cxn>
              <a:cxn ang="0">
                <a:pos x="81" y="0"/>
              </a:cxn>
              <a:cxn ang="0">
                <a:pos x="44" y="88"/>
              </a:cxn>
              <a:cxn ang="0">
                <a:pos x="34" y="78"/>
              </a:cxn>
              <a:cxn ang="0">
                <a:pos x="44" y="68"/>
              </a:cxn>
              <a:cxn ang="0">
                <a:pos x="54" y="78"/>
              </a:cxn>
              <a:cxn ang="0">
                <a:pos x="44" y="88"/>
              </a:cxn>
              <a:cxn ang="0">
                <a:pos x="82" y="88"/>
              </a:cxn>
              <a:cxn ang="0">
                <a:pos x="71" y="78"/>
              </a:cxn>
              <a:cxn ang="0">
                <a:pos x="82" y="68"/>
              </a:cxn>
              <a:cxn ang="0">
                <a:pos x="92" y="78"/>
              </a:cxn>
              <a:cxn ang="0">
                <a:pos x="82" y="88"/>
              </a:cxn>
              <a:cxn ang="0">
                <a:pos x="119" y="88"/>
              </a:cxn>
              <a:cxn ang="0">
                <a:pos x="109" y="78"/>
              </a:cxn>
              <a:cxn ang="0">
                <a:pos x="119" y="68"/>
              </a:cxn>
              <a:cxn ang="0">
                <a:pos x="130" y="78"/>
              </a:cxn>
              <a:cxn ang="0">
                <a:pos x="119" y="88"/>
              </a:cxn>
            </a:cxnLst>
            <a:rect l="0" t="0" r="r" b="b"/>
            <a:pathLst>
              <a:path w="160" h="160">
                <a:moveTo>
                  <a:pt x="81" y="0"/>
                </a:moveTo>
                <a:cubicBezTo>
                  <a:pt x="38" y="0"/>
                  <a:pt x="2" y="35"/>
                  <a:pt x="2" y="78"/>
                </a:cubicBezTo>
                <a:cubicBezTo>
                  <a:pt x="2" y="93"/>
                  <a:pt x="6" y="107"/>
                  <a:pt x="13" y="119"/>
                </a:cubicBezTo>
                <a:cubicBezTo>
                  <a:pt x="0" y="160"/>
                  <a:pt x="0" y="160"/>
                  <a:pt x="0" y="160"/>
                </a:cubicBezTo>
                <a:cubicBezTo>
                  <a:pt x="45" y="148"/>
                  <a:pt x="45" y="148"/>
                  <a:pt x="45" y="148"/>
                </a:cubicBezTo>
                <a:cubicBezTo>
                  <a:pt x="56" y="154"/>
                  <a:pt x="68" y="157"/>
                  <a:pt x="81" y="157"/>
                </a:cubicBezTo>
                <a:cubicBezTo>
                  <a:pt x="125" y="157"/>
                  <a:pt x="160" y="122"/>
                  <a:pt x="160" y="78"/>
                </a:cubicBezTo>
                <a:cubicBezTo>
                  <a:pt x="160" y="35"/>
                  <a:pt x="125" y="0"/>
                  <a:pt x="81" y="0"/>
                </a:cubicBezTo>
                <a:close/>
                <a:moveTo>
                  <a:pt x="44" y="88"/>
                </a:moveTo>
                <a:cubicBezTo>
                  <a:pt x="38" y="88"/>
                  <a:pt x="34" y="84"/>
                  <a:pt x="34" y="78"/>
                </a:cubicBezTo>
                <a:cubicBezTo>
                  <a:pt x="34" y="72"/>
                  <a:pt x="38" y="68"/>
                  <a:pt x="44" y="68"/>
                </a:cubicBezTo>
                <a:cubicBezTo>
                  <a:pt x="50" y="68"/>
                  <a:pt x="54" y="72"/>
                  <a:pt x="54" y="78"/>
                </a:cubicBezTo>
                <a:cubicBezTo>
                  <a:pt x="54" y="84"/>
                  <a:pt x="50" y="88"/>
                  <a:pt x="44" y="88"/>
                </a:cubicBezTo>
                <a:close/>
                <a:moveTo>
                  <a:pt x="82" y="88"/>
                </a:moveTo>
                <a:cubicBezTo>
                  <a:pt x="76" y="88"/>
                  <a:pt x="71" y="84"/>
                  <a:pt x="71" y="78"/>
                </a:cubicBezTo>
                <a:cubicBezTo>
                  <a:pt x="71" y="72"/>
                  <a:pt x="76" y="68"/>
                  <a:pt x="82" y="68"/>
                </a:cubicBezTo>
                <a:cubicBezTo>
                  <a:pt x="87" y="68"/>
                  <a:pt x="92" y="72"/>
                  <a:pt x="92" y="78"/>
                </a:cubicBezTo>
                <a:cubicBezTo>
                  <a:pt x="92" y="84"/>
                  <a:pt x="87" y="88"/>
                  <a:pt x="82" y="88"/>
                </a:cubicBezTo>
                <a:close/>
                <a:moveTo>
                  <a:pt x="119" y="88"/>
                </a:moveTo>
                <a:cubicBezTo>
                  <a:pt x="114" y="88"/>
                  <a:pt x="109" y="84"/>
                  <a:pt x="109" y="78"/>
                </a:cubicBezTo>
                <a:cubicBezTo>
                  <a:pt x="109" y="72"/>
                  <a:pt x="114" y="68"/>
                  <a:pt x="119" y="68"/>
                </a:cubicBezTo>
                <a:cubicBezTo>
                  <a:pt x="125" y="68"/>
                  <a:pt x="130" y="72"/>
                  <a:pt x="130" y="78"/>
                </a:cubicBezTo>
                <a:cubicBezTo>
                  <a:pt x="130" y="84"/>
                  <a:pt x="125" y="88"/>
                  <a:pt x="119" y="88"/>
                </a:cubicBez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2" name="Freeform 59"/>
          <p:cNvSpPr>
            <a:spLocks noEditPoints="1"/>
          </p:cNvSpPr>
          <p:nvPr/>
        </p:nvSpPr>
        <p:spPr bwMode="auto">
          <a:xfrm>
            <a:off x="4531325" y="2731127"/>
            <a:ext cx="600075" cy="544513"/>
          </a:xfrm>
          <a:custGeom>
            <a:avLst/>
            <a:gdLst/>
            <a:ahLst/>
            <a:cxnLst>
              <a:cxn ang="0">
                <a:pos x="138" y="0"/>
              </a:cxn>
              <a:cxn ang="0">
                <a:pos x="22" y="0"/>
              </a:cxn>
              <a:cxn ang="0">
                <a:pos x="0" y="22"/>
              </a:cxn>
              <a:cxn ang="0">
                <a:pos x="0" y="96"/>
              </a:cxn>
              <a:cxn ang="0">
                <a:pos x="22" y="118"/>
              </a:cxn>
              <a:cxn ang="0">
                <a:pos x="97" y="118"/>
              </a:cxn>
              <a:cxn ang="0">
                <a:pos x="137" y="144"/>
              </a:cxn>
              <a:cxn ang="0">
                <a:pos x="139" y="145"/>
              </a:cxn>
              <a:cxn ang="0">
                <a:pos x="141" y="144"/>
              </a:cxn>
              <a:cxn ang="0">
                <a:pos x="143" y="141"/>
              </a:cxn>
              <a:cxn ang="0">
                <a:pos x="143" y="116"/>
              </a:cxn>
              <a:cxn ang="0">
                <a:pos x="160" y="96"/>
              </a:cxn>
              <a:cxn ang="0">
                <a:pos x="160" y="22"/>
              </a:cxn>
              <a:cxn ang="0">
                <a:pos x="138" y="0"/>
              </a:cxn>
              <a:cxn ang="0">
                <a:pos x="99" y="87"/>
              </a:cxn>
              <a:cxn ang="0">
                <a:pos x="31" y="87"/>
              </a:cxn>
              <a:cxn ang="0">
                <a:pos x="22" y="78"/>
              </a:cxn>
              <a:cxn ang="0">
                <a:pos x="31" y="69"/>
              </a:cxn>
              <a:cxn ang="0">
                <a:pos x="99" y="69"/>
              </a:cxn>
              <a:cxn ang="0">
                <a:pos x="107" y="78"/>
              </a:cxn>
              <a:cxn ang="0">
                <a:pos x="99" y="87"/>
              </a:cxn>
              <a:cxn ang="0">
                <a:pos x="129" y="51"/>
              </a:cxn>
              <a:cxn ang="0">
                <a:pos x="31" y="51"/>
              </a:cxn>
              <a:cxn ang="0">
                <a:pos x="22" y="42"/>
              </a:cxn>
              <a:cxn ang="0">
                <a:pos x="31" y="34"/>
              </a:cxn>
              <a:cxn ang="0">
                <a:pos x="129" y="34"/>
              </a:cxn>
              <a:cxn ang="0">
                <a:pos x="138" y="42"/>
              </a:cxn>
              <a:cxn ang="0">
                <a:pos x="129" y="51"/>
              </a:cxn>
            </a:cxnLst>
            <a:rect l="0" t="0" r="r" b="b"/>
            <a:pathLst>
              <a:path w="160" h="145">
                <a:moveTo>
                  <a:pt x="138" y="0"/>
                </a:moveTo>
                <a:cubicBezTo>
                  <a:pt x="22" y="0"/>
                  <a:pt x="22" y="0"/>
                  <a:pt x="22" y="0"/>
                </a:cubicBezTo>
                <a:cubicBezTo>
                  <a:pt x="10" y="0"/>
                  <a:pt x="0" y="10"/>
                  <a:pt x="0" y="22"/>
                </a:cubicBezTo>
                <a:cubicBezTo>
                  <a:pt x="0" y="96"/>
                  <a:pt x="0" y="96"/>
                  <a:pt x="0" y="96"/>
                </a:cubicBezTo>
                <a:cubicBezTo>
                  <a:pt x="0" y="108"/>
                  <a:pt x="10" y="118"/>
                  <a:pt x="22" y="118"/>
                </a:cubicBezTo>
                <a:cubicBezTo>
                  <a:pt x="97" y="118"/>
                  <a:pt x="97" y="118"/>
                  <a:pt x="97" y="118"/>
                </a:cubicBezTo>
                <a:cubicBezTo>
                  <a:pt x="137" y="144"/>
                  <a:pt x="137" y="144"/>
                  <a:pt x="137" y="144"/>
                </a:cubicBezTo>
                <a:cubicBezTo>
                  <a:pt x="137" y="145"/>
                  <a:pt x="138" y="145"/>
                  <a:pt x="139" y="145"/>
                </a:cubicBezTo>
                <a:cubicBezTo>
                  <a:pt x="140" y="145"/>
                  <a:pt x="140" y="145"/>
                  <a:pt x="141" y="144"/>
                </a:cubicBezTo>
                <a:cubicBezTo>
                  <a:pt x="142" y="144"/>
                  <a:pt x="143" y="142"/>
                  <a:pt x="143" y="141"/>
                </a:cubicBezTo>
                <a:cubicBezTo>
                  <a:pt x="143" y="116"/>
                  <a:pt x="143" y="116"/>
                  <a:pt x="143" y="116"/>
                </a:cubicBezTo>
                <a:cubicBezTo>
                  <a:pt x="151" y="113"/>
                  <a:pt x="160" y="106"/>
                  <a:pt x="160" y="96"/>
                </a:cubicBezTo>
                <a:cubicBezTo>
                  <a:pt x="160" y="22"/>
                  <a:pt x="160" y="22"/>
                  <a:pt x="160" y="22"/>
                </a:cubicBezTo>
                <a:cubicBezTo>
                  <a:pt x="160" y="10"/>
                  <a:pt x="150" y="0"/>
                  <a:pt x="138" y="0"/>
                </a:cubicBezTo>
                <a:close/>
                <a:moveTo>
                  <a:pt x="99" y="87"/>
                </a:moveTo>
                <a:cubicBezTo>
                  <a:pt x="31" y="87"/>
                  <a:pt x="31" y="87"/>
                  <a:pt x="31" y="87"/>
                </a:cubicBezTo>
                <a:cubicBezTo>
                  <a:pt x="26" y="87"/>
                  <a:pt x="22" y="83"/>
                  <a:pt x="22" y="78"/>
                </a:cubicBezTo>
                <a:cubicBezTo>
                  <a:pt x="22" y="73"/>
                  <a:pt x="26" y="69"/>
                  <a:pt x="31" y="69"/>
                </a:cubicBezTo>
                <a:cubicBezTo>
                  <a:pt x="99" y="69"/>
                  <a:pt x="99" y="69"/>
                  <a:pt x="99" y="69"/>
                </a:cubicBezTo>
                <a:cubicBezTo>
                  <a:pt x="104" y="69"/>
                  <a:pt x="107" y="73"/>
                  <a:pt x="107" y="78"/>
                </a:cubicBezTo>
                <a:cubicBezTo>
                  <a:pt x="107" y="83"/>
                  <a:pt x="104" y="87"/>
                  <a:pt x="99" y="87"/>
                </a:cubicBezTo>
                <a:close/>
                <a:moveTo>
                  <a:pt x="129" y="51"/>
                </a:moveTo>
                <a:cubicBezTo>
                  <a:pt x="31" y="51"/>
                  <a:pt x="31" y="51"/>
                  <a:pt x="31" y="51"/>
                </a:cubicBezTo>
                <a:cubicBezTo>
                  <a:pt x="26" y="51"/>
                  <a:pt x="22" y="47"/>
                  <a:pt x="22" y="42"/>
                </a:cubicBezTo>
                <a:cubicBezTo>
                  <a:pt x="22" y="38"/>
                  <a:pt x="26" y="34"/>
                  <a:pt x="31" y="34"/>
                </a:cubicBezTo>
                <a:cubicBezTo>
                  <a:pt x="129" y="34"/>
                  <a:pt x="129" y="34"/>
                  <a:pt x="129" y="34"/>
                </a:cubicBezTo>
                <a:cubicBezTo>
                  <a:pt x="134" y="34"/>
                  <a:pt x="138" y="38"/>
                  <a:pt x="138" y="42"/>
                </a:cubicBezTo>
                <a:cubicBezTo>
                  <a:pt x="138" y="47"/>
                  <a:pt x="134" y="51"/>
                  <a:pt x="129" y="51"/>
                </a:cubicBez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4" name="Freeform 60"/>
          <p:cNvSpPr>
            <a:spLocks noEditPoints="1"/>
          </p:cNvSpPr>
          <p:nvPr/>
        </p:nvSpPr>
        <p:spPr bwMode="auto">
          <a:xfrm>
            <a:off x="7032254" y="2670615"/>
            <a:ext cx="674688" cy="674688"/>
          </a:xfrm>
          <a:custGeom>
            <a:avLst/>
            <a:gdLst/>
            <a:ahLst/>
            <a:cxnLst>
              <a:cxn ang="0">
                <a:pos x="154" y="70"/>
              </a:cxn>
              <a:cxn ang="0">
                <a:pos x="149" y="59"/>
              </a:cxn>
              <a:cxn ang="0">
                <a:pos x="164" y="40"/>
              </a:cxn>
              <a:cxn ang="0">
                <a:pos x="146" y="19"/>
              </a:cxn>
              <a:cxn ang="0">
                <a:pos x="121" y="31"/>
              </a:cxn>
              <a:cxn ang="0">
                <a:pos x="110" y="26"/>
              </a:cxn>
              <a:cxn ang="0">
                <a:pos x="101" y="0"/>
              </a:cxn>
              <a:cxn ang="0">
                <a:pos x="70" y="9"/>
              </a:cxn>
              <a:cxn ang="0">
                <a:pos x="66" y="32"/>
              </a:cxn>
              <a:cxn ang="0">
                <a:pos x="47" y="19"/>
              </a:cxn>
              <a:cxn ang="0">
                <a:pos x="19" y="34"/>
              </a:cxn>
              <a:cxn ang="0">
                <a:pos x="19" y="47"/>
              </a:cxn>
              <a:cxn ang="0">
                <a:pos x="32" y="66"/>
              </a:cxn>
              <a:cxn ang="0">
                <a:pos x="9" y="70"/>
              </a:cxn>
              <a:cxn ang="0">
                <a:pos x="0" y="101"/>
              </a:cxn>
              <a:cxn ang="0">
                <a:pos x="26" y="110"/>
              </a:cxn>
              <a:cxn ang="0">
                <a:pos x="31" y="121"/>
              </a:cxn>
              <a:cxn ang="0">
                <a:pos x="16" y="139"/>
              </a:cxn>
              <a:cxn ang="0">
                <a:pos x="34" y="161"/>
              </a:cxn>
              <a:cxn ang="0">
                <a:pos x="59" y="149"/>
              </a:cxn>
              <a:cxn ang="0">
                <a:pos x="70" y="154"/>
              </a:cxn>
              <a:cxn ang="0">
                <a:pos x="79" y="180"/>
              </a:cxn>
              <a:cxn ang="0">
                <a:pos x="110" y="171"/>
              </a:cxn>
              <a:cxn ang="0">
                <a:pos x="114" y="148"/>
              </a:cxn>
              <a:cxn ang="0">
                <a:pos x="133" y="161"/>
              </a:cxn>
              <a:cxn ang="0">
                <a:pos x="161" y="146"/>
              </a:cxn>
              <a:cxn ang="0">
                <a:pos x="161" y="133"/>
              </a:cxn>
              <a:cxn ang="0">
                <a:pos x="148" y="114"/>
              </a:cxn>
              <a:cxn ang="0">
                <a:pos x="171" y="110"/>
              </a:cxn>
              <a:cxn ang="0">
                <a:pos x="180" y="79"/>
              </a:cxn>
              <a:cxn ang="0">
                <a:pos x="90" y="113"/>
              </a:cxn>
              <a:cxn ang="0">
                <a:pos x="90" y="67"/>
              </a:cxn>
              <a:cxn ang="0">
                <a:pos x="90" y="113"/>
              </a:cxn>
            </a:cxnLst>
            <a:rect l="0" t="0" r="r" b="b"/>
            <a:pathLst>
              <a:path w="180" h="180">
                <a:moveTo>
                  <a:pt x="171" y="70"/>
                </a:moveTo>
                <a:cubicBezTo>
                  <a:pt x="154" y="70"/>
                  <a:pt x="154" y="70"/>
                  <a:pt x="154" y="70"/>
                </a:cubicBezTo>
                <a:cubicBezTo>
                  <a:pt x="151" y="70"/>
                  <a:pt x="149" y="68"/>
                  <a:pt x="148" y="66"/>
                </a:cubicBezTo>
                <a:cubicBezTo>
                  <a:pt x="147" y="63"/>
                  <a:pt x="147" y="61"/>
                  <a:pt x="149" y="59"/>
                </a:cubicBezTo>
                <a:cubicBezTo>
                  <a:pt x="161" y="47"/>
                  <a:pt x="161" y="47"/>
                  <a:pt x="161" y="47"/>
                </a:cubicBezTo>
                <a:cubicBezTo>
                  <a:pt x="163" y="45"/>
                  <a:pt x="164" y="43"/>
                  <a:pt x="164" y="40"/>
                </a:cubicBezTo>
                <a:cubicBezTo>
                  <a:pt x="164" y="38"/>
                  <a:pt x="163" y="36"/>
                  <a:pt x="161" y="34"/>
                </a:cubicBezTo>
                <a:cubicBezTo>
                  <a:pt x="146" y="19"/>
                  <a:pt x="146" y="19"/>
                  <a:pt x="146" y="19"/>
                </a:cubicBezTo>
                <a:cubicBezTo>
                  <a:pt x="142" y="15"/>
                  <a:pt x="136" y="15"/>
                  <a:pt x="133" y="19"/>
                </a:cubicBezTo>
                <a:cubicBezTo>
                  <a:pt x="121" y="31"/>
                  <a:pt x="121" y="31"/>
                  <a:pt x="121" y="31"/>
                </a:cubicBezTo>
                <a:cubicBezTo>
                  <a:pt x="119" y="32"/>
                  <a:pt x="116" y="33"/>
                  <a:pt x="114" y="32"/>
                </a:cubicBezTo>
                <a:cubicBezTo>
                  <a:pt x="111" y="31"/>
                  <a:pt x="110" y="29"/>
                  <a:pt x="110" y="26"/>
                </a:cubicBezTo>
                <a:cubicBezTo>
                  <a:pt x="110" y="9"/>
                  <a:pt x="110" y="9"/>
                  <a:pt x="110" y="9"/>
                </a:cubicBezTo>
                <a:cubicBezTo>
                  <a:pt x="110" y="4"/>
                  <a:pt x="106" y="0"/>
                  <a:pt x="101" y="0"/>
                </a:cubicBezTo>
                <a:cubicBezTo>
                  <a:pt x="79" y="0"/>
                  <a:pt x="79" y="0"/>
                  <a:pt x="79" y="0"/>
                </a:cubicBezTo>
                <a:cubicBezTo>
                  <a:pt x="74" y="0"/>
                  <a:pt x="70" y="4"/>
                  <a:pt x="70" y="9"/>
                </a:cubicBezTo>
                <a:cubicBezTo>
                  <a:pt x="70" y="26"/>
                  <a:pt x="70" y="26"/>
                  <a:pt x="70" y="26"/>
                </a:cubicBezTo>
                <a:cubicBezTo>
                  <a:pt x="70" y="29"/>
                  <a:pt x="68" y="31"/>
                  <a:pt x="66" y="32"/>
                </a:cubicBezTo>
                <a:cubicBezTo>
                  <a:pt x="63" y="33"/>
                  <a:pt x="61" y="32"/>
                  <a:pt x="59" y="31"/>
                </a:cubicBezTo>
                <a:cubicBezTo>
                  <a:pt x="47" y="19"/>
                  <a:pt x="47" y="19"/>
                  <a:pt x="47" y="19"/>
                </a:cubicBezTo>
                <a:cubicBezTo>
                  <a:pt x="43" y="15"/>
                  <a:pt x="37" y="15"/>
                  <a:pt x="34" y="19"/>
                </a:cubicBezTo>
                <a:cubicBezTo>
                  <a:pt x="19" y="34"/>
                  <a:pt x="19" y="34"/>
                  <a:pt x="19" y="34"/>
                </a:cubicBezTo>
                <a:cubicBezTo>
                  <a:pt x="17" y="36"/>
                  <a:pt x="16" y="38"/>
                  <a:pt x="16" y="40"/>
                </a:cubicBezTo>
                <a:cubicBezTo>
                  <a:pt x="16" y="43"/>
                  <a:pt x="17" y="45"/>
                  <a:pt x="19" y="47"/>
                </a:cubicBezTo>
                <a:cubicBezTo>
                  <a:pt x="31" y="59"/>
                  <a:pt x="31" y="59"/>
                  <a:pt x="31" y="59"/>
                </a:cubicBezTo>
                <a:cubicBezTo>
                  <a:pt x="32" y="61"/>
                  <a:pt x="33" y="63"/>
                  <a:pt x="32" y="66"/>
                </a:cubicBezTo>
                <a:cubicBezTo>
                  <a:pt x="31" y="68"/>
                  <a:pt x="29" y="70"/>
                  <a:pt x="26" y="70"/>
                </a:cubicBezTo>
                <a:cubicBezTo>
                  <a:pt x="9" y="70"/>
                  <a:pt x="9" y="70"/>
                  <a:pt x="9" y="70"/>
                </a:cubicBezTo>
                <a:cubicBezTo>
                  <a:pt x="4" y="70"/>
                  <a:pt x="0" y="74"/>
                  <a:pt x="0" y="79"/>
                </a:cubicBezTo>
                <a:cubicBezTo>
                  <a:pt x="0" y="101"/>
                  <a:pt x="0" y="101"/>
                  <a:pt x="0" y="101"/>
                </a:cubicBezTo>
                <a:cubicBezTo>
                  <a:pt x="0" y="106"/>
                  <a:pt x="4" y="110"/>
                  <a:pt x="9" y="110"/>
                </a:cubicBezTo>
                <a:cubicBezTo>
                  <a:pt x="26" y="110"/>
                  <a:pt x="26" y="110"/>
                  <a:pt x="26" y="110"/>
                </a:cubicBezTo>
                <a:cubicBezTo>
                  <a:pt x="29" y="110"/>
                  <a:pt x="31" y="111"/>
                  <a:pt x="32" y="114"/>
                </a:cubicBezTo>
                <a:cubicBezTo>
                  <a:pt x="33" y="116"/>
                  <a:pt x="32" y="119"/>
                  <a:pt x="31" y="121"/>
                </a:cubicBezTo>
                <a:cubicBezTo>
                  <a:pt x="19" y="133"/>
                  <a:pt x="19" y="133"/>
                  <a:pt x="19" y="133"/>
                </a:cubicBezTo>
                <a:cubicBezTo>
                  <a:pt x="17" y="135"/>
                  <a:pt x="16" y="137"/>
                  <a:pt x="16" y="139"/>
                </a:cubicBezTo>
                <a:cubicBezTo>
                  <a:pt x="16" y="142"/>
                  <a:pt x="17" y="144"/>
                  <a:pt x="19" y="146"/>
                </a:cubicBezTo>
                <a:cubicBezTo>
                  <a:pt x="34" y="161"/>
                  <a:pt x="34" y="161"/>
                  <a:pt x="34" y="161"/>
                </a:cubicBezTo>
                <a:cubicBezTo>
                  <a:pt x="37" y="165"/>
                  <a:pt x="43" y="165"/>
                  <a:pt x="47" y="161"/>
                </a:cubicBezTo>
                <a:cubicBezTo>
                  <a:pt x="59" y="149"/>
                  <a:pt x="59" y="149"/>
                  <a:pt x="59" y="149"/>
                </a:cubicBezTo>
                <a:cubicBezTo>
                  <a:pt x="61" y="147"/>
                  <a:pt x="63" y="147"/>
                  <a:pt x="66" y="148"/>
                </a:cubicBezTo>
                <a:cubicBezTo>
                  <a:pt x="68" y="149"/>
                  <a:pt x="70" y="151"/>
                  <a:pt x="70" y="154"/>
                </a:cubicBezTo>
                <a:cubicBezTo>
                  <a:pt x="70" y="171"/>
                  <a:pt x="70" y="171"/>
                  <a:pt x="70" y="171"/>
                </a:cubicBezTo>
                <a:cubicBezTo>
                  <a:pt x="70" y="176"/>
                  <a:pt x="74" y="180"/>
                  <a:pt x="79" y="180"/>
                </a:cubicBezTo>
                <a:cubicBezTo>
                  <a:pt x="101" y="180"/>
                  <a:pt x="101" y="180"/>
                  <a:pt x="101" y="180"/>
                </a:cubicBezTo>
                <a:cubicBezTo>
                  <a:pt x="106" y="180"/>
                  <a:pt x="110" y="176"/>
                  <a:pt x="110" y="171"/>
                </a:cubicBezTo>
                <a:cubicBezTo>
                  <a:pt x="110" y="154"/>
                  <a:pt x="110" y="154"/>
                  <a:pt x="110" y="154"/>
                </a:cubicBezTo>
                <a:cubicBezTo>
                  <a:pt x="110" y="151"/>
                  <a:pt x="111" y="149"/>
                  <a:pt x="114" y="148"/>
                </a:cubicBezTo>
                <a:cubicBezTo>
                  <a:pt x="116" y="147"/>
                  <a:pt x="119" y="147"/>
                  <a:pt x="121" y="149"/>
                </a:cubicBezTo>
                <a:cubicBezTo>
                  <a:pt x="133" y="161"/>
                  <a:pt x="133" y="161"/>
                  <a:pt x="133" y="161"/>
                </a:cubicBezTo>
                <a:cubicBezTo>
                  <a:pt x="136" y="165"/>
                  <a:pt x="142" y="165"/>
                  <a:pt x="146" y="161"/>
                </a:cubicBezTo>
                <a:cubicBezTo>
                  <a:pt x="161" y="146"/>
                  <a:pt x="161" y="146"/>
                  <a:pt x="161" y="146"/>
                </a:cubicBezTo>
                <a:cubicBezTo>
                  <a:pt x="163" y="144"/>
                  <a:pt x="164" y="142"/>
                  <a:pt x="164" y="139"/>
                </a:cubicBezTo>
                <a:cubicBezTo>
                  <a:pt x="164" y="137"/>
                  <a:pt x="163" y="135"/>
                  <a:pt x="161" y="133"/>
                </a:cubicBezTo>
                <a:cubicBezTo>
                  <a:pt x="149" y="121"/>
                  <a:pt x="149" y="121"/>
                  <a:pt x="149" y="121"/>
                </a:cubicBezTo>
                <a:cubicBezTo>
                  <a:pt x="147" y="119"/>
                  <a:pt x="147" y="116"/>
                  <a:pt x="148" y="114"/>
                </a:cubicBezTo>
                <a:cubicBezTo>
                  <a:pt x="149" y="111"/>
                  <a:pt x="151" y="110"/>
                  <a:pt x="154" y="110"/>
                </a:cubicBezTo>
                <a:cubicBezTo>
                  <a:pt x="171" y="110"/>
                  <a:pt x="171" y="110"/>
                  <a:pt x="171" y="110"/>
                </a:cubicBezTo>
                <a:cubicBezTo>
                  <a:pt x="176" y="110"/>
                  <a:pt x="180" y="106"/>
                  <a:pt x="180" y="101"/>
                </a:cubicBezTo>
                <a:cubicBezTo>
                  <a:pt x="180" y="79"/>
                  <a:pt x="180" y="79"/>
                  <a:pt x="180" y="79"/>
                </a:cubicBezTo>
                <a:cubicBezTo>
                  <a:pt x="180" y="74"/>
                  <a:pt x="176" y="70"/>
                  <a:pt x="171" y="70"/>
                </a:cubicBezTo>
                <a:close/>
                <a:moveTo>
                  <a:pt x="90" y="113"/>
                </a:moveTo>
                <a:cubicBezTo>
                  <a:pt x="77" y="113"/>
                  <a:pt x="67" y="103"/>
                  <a:pt x="67" y="90"/>
                </a:cubicBezTo>
                <a:cubicBezTo>
                  <a:pt x="67" y="77"/>
                  <a:pt x="77" y="67"/>
                  <a:pt x="90" y="67"/>
                </a:cubicBezTo>
                <a:cubicBezTo>
                  <a:pt x="103" y="67"/>
                  <a:pt x="113" y="77"/>
                  <a:pt x="113" y="90"/>
                </a:cubicBezTo>
                <a:cubicBezTo>
                  <a:pt x="113" y="103"/>
                  <a:pt x="103" y="113"/>
                  <a:pt x="90" y="113"/>
                </a:cubicBez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5" name="文本框 24"/>
          <p:cNvSpPr txBox="1"/>
          <p:nvPr/>
        </p:nvSpPr>
        <p:spPr>
          <a:xfrm>
            <a:off x="1483360" y="4900295"/>
            <a:ext cx="2100580" cy="61497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点击添加相关标题文字，点击添加相关标题文字</a:t>
            </a:r>
            <a:endParaRPr lang="en-US" sz="1200" dirty="0">
              <a:solidFill>
                <a:schemeClr val="tx1">
                  <a:lumMod val="75000"/>
                  <a:lumOff val="25000"/>
                </a:schemeClr>
              </a:solidFill>
              <a:cs typeface="+mn-ea"/>
              <a:sym typeface="+mn-lt"/>
            </a:endParaRPr>
          </a:p>
        </p:txBody>
      </p:sp>
      <p:sp>
        <p:nvSpPr>
          <p:cNvPr id="26" name="文本框 25"/>
          <p:cNvSpPr txBox="1"/>
          <p:nvPr/>
        </p:nvSpPr>
        <p:spPr>
          <a:xfrm>
            <a:off x="1431925" y="4476750"/>
            <a:ext cx="203581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cs typeface="+mn-ea"/>
                <a:sym typeface="+mn-lt"/>
              </a:rPr>
              <a:t>输入标题</a:t>
            </a:r>
          </a:p>
        </p:txBody>
      </p:sp>
      <p:sp>
        <p:nvSpPr>
          <p:cNvPr id="36" name="文本框 35"/>
          <p:cNvSpPr txBox="1"/>
          <p:nvPr/>
        </p:nvSpPr>
        <p:spPr>
          <a:xfrm>
            <a:off x="3864610" y="4900295"/>
            <a:ext cx="2100580" cy="61497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点击添加相关标题文字，点击添加相关标题文字</a:t>
            </a:r>
            <a:endParaRPr lang="en-US" sz="1200" dirty="0">
              <a:solidFill>
                <a:schemeClr val="tx1">
                  <a:lumMod val="75000"/>
                  <a:lumOff val="25000"/>
                </a:schemeClr>
              </a:solidFill>
              <a:cs typeface="+mn-ea"/>
              <a:sym typeface="+mn-lt"/>
            </a:endParaRPr>
          </a:p>
        </p:txBody>
      </p:sp>
      <p:sp>
        <p:nvSpPr>
          <p:cNvPr id="38" name="文本框 37"/>
          <p:cNvSpPr txBox="1"/>
          <p:nvPr/>
        </p:nvSpPr>
        <p:spPr>
          <a:xfrm>
            <a:off x="3813175" y="4476750"/>
            <a:ext cx="203581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cs typeface="+mn-ea"/>
                <a:sym typeface="+mn-lt"/>
              </a:rPr>
              <a:t>输入标题</a:t>
            </a:r>
          </a:p>
        </p:txBody>
      </p:sp>
      <p:sp>
        <p:nvSpPr>
          <p:cNvPr id="39" name="文本框 38"/>
          <p:cNvSpPr txBox="1"/>
          <p:nvPr/>
        </p:nvSpPr>
        <p:spPr>
          <a:xfrm>
            <a:off x="6402705" y="4900295"/>
            <a:ext cx="2100580" cy="61497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点击添加相关标题文字，点击添加相关标题文字</a:t>
            </a:r>
            <a:endParaRPr lang="en-US" sz="1200" dirty="0">
              <a:solidFill>
                <a:schemeClr val="tx1">
                  <a:lumMod val="75000"/>
                  <a:lumOff val="25000"/>
                </a:schemeClr>
              </a:solidFill>
              <a:cs typeface="+mn-ea"/>
              <a:sym typeface="+mn-lt"/>
            </a:endParaRPr>
          </a:p>
        </p:txBody>
      </p:sp>
      <p:sp>
        <p:nvSpPr>
          <p:cNvPr id="40" name="文本框 39"/>
          <p:cNvSpPr txBox="1"/>
          <p:nvPr/>
        </p:nvSpPr>
        <p:spPr>
          <a:xfrm>
            <a:off x="6351270" y="4476750"/>
            <a:ext cx="203581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cs typeface="+mn-ea"/>
                <a:sym typeface="+mn-lt"/>
              </a:rPr>
              <a:t>输入标题</a:t>
            </a:r>
          </a:p>
        </p:txBody>
      </p:sp>
      <p:sp>
        <p:nvSpPr>
          <p:cNvPr id="41" name="文本框 40"/>
          <p:cNvSpPr txBox="1"/>
          <p:nvPr/>
        </p:nvSpPr>
        <p:spPr>
          <a:xfrm>
            <a:off x="8736965" y="4900295"/>
            <a:ext cx="2100580" cy="61497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1200" dirty="0">
                <a:solidFill>
                  <a:schemeClr val="tx1">
                    <a:lumMod val="75000"/>
                    <a:lumOff val="25000"/>
                  </a:schemeClr>
                </a:solidFill>
                <a:cs typeface="+mn-ea"/>
                <a:sym typeface="+mn-lt"/>
              </a:rPr>
              <a:t>点击添加相关标题文字，点击添加相关标题文字</a:t>
            </a:r>
            <a:endParaRPr lang="en-US" sz="1200" dirty="0">
              <a:solidFill>
                <a:schemeClr val="tx1">
                  <a:lumMod val="75000"/>
                  <a:lumOff val="25000"/>
                </a:schemeClr>
              </a:solidFill>
              <a:cs typeface="+mn-ea"/>
              <a:sym typeface="+mn-lt"/>
            </a:endParaRPr>
          </a:p>
        </p:txBody>
      </p:sp>
      <p:sp>
        <p:nvSpPr>
          <p:cNvPr id="42" name="文本框 41"/>
          <p:cNvSpPr txBox="1"/>
          <p:nvPr/>
        </p:nvSpPr>
        <p:spPr>
          <a:xfrm>
            <a:off x="8685530" y="4476750"/>
            <a:ext cx="203581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cs typeface="+mn-ea"/>
                <a:sym typeface="+mn-lt"/>
              </a:rPr>
              <a:t>输入标题</a:t>
            </a:r>
          </a:p>
        </p:txBody>
      </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2" presetClass="entr" presetSubtype="4"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p:tgtEl>
                                          <p:spTgt spid="25"/>
                                        </p:tgtEl>
                                        <p:attrNameLst>
                                          <p:attrName>ppt_y</p:attrName>
                                        </p:attrNameLst>
                                      </p:cBhvr>
                                      <p:tavLst>
                                        <p:tav tm="0">
                                          <p:val>
                                            <p:strVal val="#ppt_y+#ppt_h*1.125000"/>
                                          </p:val>
                                        </p:tav>
                                        <p:tav tm="100000">
                                          <p:val>
                                            <p:strVal val="#ppt_y"/>
                                          </p:val>
                                        </p:tav>
                                      </p:tavLst>
                                    </p:anim>
                                    <p:animEffect transition="in" filter="wipe(up)">
                                      <p:cBhvr>
                                        <p:cTn id="29" dur="500"/>
                                        <p:tgtEl>
                                          <p:spTgt spid="25"/>
                                        </p:tgtEl>
                                      </p:cBhvr>
                                    </p:animEffect>
                                  </p:childTnLst>
                                </p:cTn>
                              </p:par>
                            </p:childTnLst>
                          </p:cTn>
                        </p:par>
                        <p:par>
                          <p:cTn id="30" fill="hold">
                            <p:stCondLst>
                              <p:cond delay="1500"/>
                            </p:stCondLst>
                            <p:childTnLst>
                              <p:par>
                                <p:cTn id="31" presetID="12" presetClass="entr" presetSubtype="4"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p:tgtEl>
                                          <p:spTgt spid="26"/>
                                        </p:tgtEl>
                                        <p:attrNameLst>
                                          <p:attrName>ppt_y</p:attrName>
                                        </p:attrNameLst>
                                      </p:cBhvr>
                                      <p:tavLst>
                                        <p:tav tm="0">
                                          <p:val>
                                            <p:strVal val="#ppt_y+#ppt_h*1.125000"/>
                                          </p:val>
                                        </p:tav>
                                        <p:tav tm="100000">
                                          <p:val>
                                            <p:strVal val="#ppt_y"/>
                                          </p:val>
                                        </p:tav>
                                      </p:tavLst>
                                    </p:anim>
                                    <p:animEffect transition="in" filter="wipe(up)">
                                      <p:cBhvr>
                                        <p:cTn id="34" dur="500"/>
                                        <p:tgtEl>
                                          <p:spTgt spid="26"/>
                                        </p:tgtEl>
                                      </p:cBhvr>
                                    </p:animEffect>
                                  </p:childTnLst>
                                </p:cTn>
                              </p:par>
                            </p:childTnLst>
                          </p:cTn>
                        </p:par>
                        <p:par>
                          <p:cTn id="35" fill="hold">
                            <p:stCondLst>
                              <p:cond delay="2000"/>
                            </p:stCondLst>
                            <p:childTnLst>
                              <p:par>
                                <p:cTn id="36" presetID="12" presetClass="entr" presetSubtype="4"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p:tgtEl>
                                          <p:spTgt spid="36"/>
                                        </p:tgtEl>
                                        <p:attrNameLst>
                                          <p:attrName>ppt_y</p:attrName>
                                        </p:attrNameLst>
                                      </p:cBhvr>
                                      <p:tavLst>
                                        <p:tav tm="0">
                                          <p:val>
                                            <p:strVal val="#ppt_y+#ppt_h*1.125000"/>
                                          </p:val>
                                        </p:tav>
                                        <p:tav tm="100000">
                                          <p:val>
                                            <p:strVal val="#ppt_y"/>
                                          </p:val>
                                        </p:tav>
                                      </p:tavLst>
                                    </p:anim>
                                    <p:animEffect transition="in" filter="wipe(up)">
                                      <p:cBhvr>
                                        <p:cTn id="39" dur="500"/>
                                        <p:tgtEl>
                                          <p:spTgt spid="36"/>
                                        </p:tgtEl>
                                      </p:cBhvr>
                                    </p:animEffect>
                                  </p:childTnLst>
                                </p:cTn>
                              </p:par>
                            </p:childTnLst>
                          </p:cTn>
                        </p:par>
                        <p:par>
                          <p:cTn id="40" fill="hold">
                            <p:stCondLst>
                              <p:cond delay="2500"/>
                            </p:stCondLst>
                            <p:childTnLst>
                              <p:par>
                                <p:cTn id="41" presetID="12" presetClass="entr" presetSubtype="4"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p:tgtEl>
                                          <p:spTgt spid="38"/>
                                        </p:tgtEl>
                                        <p:attrNameLst>
                                          <p:attrName>ppt_y</p:attrName>
                                        </p:attrNameLst>
                                      </p:cBhvr>
                                      <p:tavLst>
                                        <p:tav tm="0">
                                          <p:val>
                                            <p:strVal val="#ppt_y+#ppt_h*1.125000"/>
                                          </p:val>
                                        </p:tav>
                                        <p:tav tm="100000">
                                          <p:val>
                                            <p:strVal val="#ppt_y"/>
                                          </p:val>
                                        </p:tav>
                                      </p:tavLst>
                                    </p:anim>
                                    <p:animEffect transition="in" filter="wipe(up)">
                                      <p:cBhvr>
                                        <p:cTn id="44" dur="500"/>
                                        <p:tgtEl>
                                          <p:spTgt spid="38"/>
                                        </p:tgtEl>
                                      </p:cBhvr>
                                    </p:animEffect>
                                  </p:childTnLst>
                                </p:cTn>
                              </p:par>
                            </p:childTnLst>
                          </p:cTn>
                        </p:par>
                        <p:par>
                          <p:cTn id="45" fill="hold">
                            <p:stCondLst>
                              <p:cond delay="3000"/>
                            </p:stCondLst>
                            <p:childTnLst>
                              <p:par>
                                <p:cTn id="46" presetID="12" presetClass="entr" presetSubtype="4"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p:tgtEl>
                                          <p:spTgt spid="39"/>
                                        </p:tgtEl>
                                        <p:attrNameLst>
                                          <p:attrName>ppt_y</p:attrName>
                                        </p:attrNameLst>
                                      </p:cBhvr>
                                      <p:tavLst>
                                        <p:tav tm="0">
                                          <p:val>
                                            <p:strVal val="#ppt_y+#ppt_h*1.125000"/>
                                          </p:val>
                                        </p:tav>
                                        <p:tav tm="100000">
                                          <p:val>
                                            <p:strVal val="#ppt_y"/>
                                          </p:val>
                                        </p:tav>
                                      </p:tavLst>
                                    </p:anim>
                                    <p:animEffect transition="in" filter="wipe(up)">
                                      <p:cBhvr>
                                        <p:cTn id="49" dur="500"/>
                                        <p:tgtEl>
                                          <p:spTgt spid="39"/>
                                        </p:tgtEl>
                                      </p:cBhvr>
                                    </p:animEffect>
                                  </p:childTnLst>
                                </p:cTn>
                              </p:par>
                            </p:childTnLst>
                          </p:cTn>
                        </p:par>
                        <p:par>
                          <p:cTn id="50" fill="hold">
                            <p:stCondLst>
                              <p:cond delay="3500"/>
                            </p:stCondLst>
                            <p:childTnLst>
                              <p:par>
                                <p:cTn id="51" presetID="12" presetClass="entr" presetSubtype="4"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p:tgtEl>
                                          <p:spTgt spid="40"/>
                                        </p:tgtEl>
                                        <p:attrNameLst>
                                          <p:attrName>ppt_y</p:attrName>
                                        </p:attrNameLst>
                                      </p:cBhvr>
                                      <p:tavLst>
                                        <p:tav tm="0">
                                          <p:val>
                                            <p:strVal val="#ppt_y+#ppt_h*1.125000"/>
                                          </p:val>
                                        </p:tav>
                                        <p:tav tm="100000">
                                          <p:val>
                                            <p:strVal val="#ppt_y"/>
                                          </p:val>
                                        </p:tav>
                                      </p:tavLst>
                                    </p:anim>
                                    <p:animEffect transition="in" filter="wipe(up)">
                                      <p:cBhvr>
                                        <p:cTn id="54" dur="500"/>
                                        <p:tgtEl>
                                          <p:spTgt spid="40"/>
                                        </p:tgtEl>
                                      </p:cBhvr>
                                    </p:animEffect>
                                  </p:childTnLst>
                                </p:cTn>
                              </p:par>
                            </p:childTnLst>
                          </p:cTn>
                        </p:par>
                        <p:par>
                          <p:cTn id="55" fill="hold">
                            <p:stCondLst>
                              <p:cond delay="4000"/>
                            </p:stCondLst>
                            <p:childTnLst>
                              <p:par>
                                <p:cTn id="56" presetID="12" presetClass="entr" presetSubtype="4"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500"/>
                                        <p:tgtEl>
                                          <p:spTgt spid="41"/>
                                        </p:tgtEl>
                                        <p:attrNameLst>
                                          <p:attrName>ppt_y</p:attrName>
                                        </p:attrNameLst>
                                      </p:cBhvr>
                                      <p:tavLst>
                                        <p:tav tm="0">
                                          <p:val>
                                            <p:strVal val="#ppt_y+#ppt_h*1.125000"/>
                                          </p:val>
                                        </p:tav>
                                        <p:tav tm="100000">
                                          <p:val>
                                            <p:strVal val="#ppt_y"/>
                                          </p:val>
                                        </p:tav>
                                      </p:tavLst>
                                    </p:anim>
                                    <p:animEffect transition="in" filter="wipe(up)">
                                      <p:cBhvr>
                                        <p:cTn id="59" dur="500"/>
                                        <p:tgtEl>
                                          <p:spTgt spid="41"/>
                                        </p:tgtEl>
                                      </p:cBhvr>
                                    </p:animEffect>
                                  </p:childTnLst>
                                </p:cTn>
                              </p:par>
                            </p:childTnLst>
                          </p:cTn>
                        </p:par>
                        <p:par>
                          <p:cTn id="60" fill="hold">
                            <p:stCondLst>
                              <p:cond delay="4500"/>
                            </p:stCondLst>
                            <p:childTnLst>
                              <p:par>
                                <p:cTn id="61" presetID="12" presetClass="entr" presetSubtype="4"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additive="base">
                                        <p:cTn id="63" dur="500"/>
                                        <p:tgtEl>
                                          <p:spTgt spid="42"/>
                                        </p:tgtEl>
                                        <p:attrNameLst>
                                          <p:attrName>ppt_y</p:attrName>
                                        </p:attrNameLst>
                                      </p:cBhvr>
                                      <p:tavLst>
                                        <p:tav tm="0">
                                          <p:val>
                                            <p:strVal val="#ppt_y+#ppt_h*1.125000"/>
                                          </p:val>
                                        </p:tav>
                                        <p:tav tm="100000">
                                          <p:val>
                                            <p:strVal val="#ppt_y"/>
                                          </p:val>
                                        </p:tav>
                                      </p:tavLst>
                                    </p:anim>
                                    <p:animEffect transition="in" filter="wipe(up)">
                                      <p:cBhvr>
                                        <p:cTn id="6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7" grpId="0" bldLvl="0" animBg="1"/>
      <p:bldP spid="22" grpId="0" bldLvl="0" animBg="1"/>
      <p:bldP spid="24" grpId="0" bldLvl="0" animBg="1"/>
      <p:bldP spid="25" grpId="0" bldLvl="0"/>
      <p:bldP spid="26" grpId="0" bldLvl="0"/>
      <p:bldP spid="36" grpId="0" bldLvl="0"/>
      <p:bldP spid="38" grpId="0" bldLvl="0"/>
      <p:bldP spid="39" grpId="0" bldLvl="0"/>
      <p:bldP spid="40" grpId="0" bldLvl="0"/>
      <p:bldP spid="41" grpId="0" bldLvl="0"/>
      <p:bldP spid="42"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432435" y="1718945"/>
            <a:ext cx="11306810" cy="2209165"/>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cs typeface="+mn-ea"/>
              <a:sym typeface="+mn-lt"/>
            </a:endParaRPr>
          </a:p>
        </p:txBody>
      </p:sp>
      <p:grpSp>
        <p:nvGrpSpPr>
          <p:cNvPr id="16" name="组合 26"/>
          <p:cNvGrpSpPr/>
          <p:nvPr/>
        </p:nvGrpSpPr>
        <p:grpSpPr>
          <a:xfrm>
            <a:off x="986751" y="2233595"/>
            <a:ext cx="4109398" cy="1188787"/>
            <a:chOff x="3624780" y="2412339"/>
            <a:chExt cx="3641601" cy="1188787"/>
          </a:xfrm>
        </p:grpSpPr>
        <p:sp>
          <p:nvSpPr>
            <p:cNvPr id="17" name="文本框 16"/>
            <p:cNvSpPr txBox="1"/>
            <p:nvPr/>
          </p:nvSpPr>
          <p:spPr>
            <a:xfrm>
              <a:off x="3624780" y="2412339"/>
              <a:ext cx="2133781" cy="461665"/>
            </a:xfrm>
            <a:prstGeom prst="rect">
              <a:avLst/>
            </a:prstGeom>
            <a:noFill/>
          </p:spPr>
          <p:txBody>
            <a:bodyPr wrap="square" rtlCol="0">
              <a:spAutoFit/>
              <a:scene3d>
                <a:camera prst="orthographicFront"/>
                <a:lightRig rig="threePt" dir="t"/>
              </a:scene3d>
              <a:sp3d contourW="12700"/>
            </a:bodyPr>
            <a:lstStyle/>
            <a:p>
              <a:r>
                <a:rPr lang="zh-CN" altLang="en-US" sz="2400" dirty="0">
                  <a:solidFill>
                    <a:schemeClr val="bg1"/>
                  </a:solidFill>
                  <a:cs typeface="+mn-ea"/>
                  <a:sym typeface="+mn-lt"/>
                </a:rPr>
                <a:t>标题文字添加</a:t>
              </a:r>
            </a:p>
          </p:txBody>
        </p:sp>
        <p:sp>
          <p:nvSpPr>
            <p:cNvPr id="18" name="文本框 17"/>
            <p:cNvSpPr txBox="1"/>
            <p:nvPr/>
          </p:nvSpPr>
          <p:spPr>
            <a:xfrm>
              <a:off x="3624780" y="2874004"/>
              <a:ext cx="3641601" cy="727122"/>
            </a:xfrm>
            <a:prstGeom prst="rect">
              <a:avLst/>
            </a:prstGeom>
            <a:noFill/>
          </p:spPr>
          <p:txBody>
            <a:bodyPr wrap="square" rtlCol="0">
              <a:spAutoFit/>
              <a:scene3d>
                <a:camera prst="orthographicFront"/>
                <a:lightRig rig="threePt" dir="t"/>
              </a:scene3d>
              <a:sp3d contourW="12700"/>
            </a:bodyPr>
            <a:lstStyle/>
            <a:p>
              <a:pPr lvl="0" algn="l" defTabSz="913765">
                <a:lnSpc>
                  <a:spcPct val="200000"/>
                </a:lnSpc>
                <a:spcBef>
                  <a:spcPct val="0"/>
                </a:spcBef>
                <a:spcAft>
                  <a:spcPct val="0"/>
                </a:spcAft>
                <a:buClrTx/>
                <a:buSzTx/>
                <a:defRPr/>
              </a:pPr>
              <a:r>
                <a:rPr lang="zh-CN" altLang="en-US" sz="1100" dirty="0">
                  <a:solidFill>
                    <a:schemeClr val="bg1"/>
                  </a:solidFill>
                  <a:cs typeface="+mn-ea"/>
                  <a:sym typeface="+mn-lt"/>
                </a:rPr>
                <a:t>点击添加相关标题文字，点击添加相关标题文字，点击添加相关标题文字</a:t>
              </a:r>
            </a:p>
          </p:txBody>
        </p:sp>
      </p:grpSp>
      <p:pic>
        <p:nvPicPr>
          <p:cNvPr id="19" name="图片 18" descr="C:\Users\王银芸\Desktop\网址图片\摄图网_500757883.jpg摄图网_500757883"/>
          <p:cNvPicPr>
            <a:picLocks noChangeAspect="1"/>
          </p:cNvPicPr>
          <p:nvPr/>
        </p:nvPicPr>
        <p:blipFill rotWithShape="1">
          <a:blip r:embed="rId3" cstate="email"/>
          <a:srcRect/>
          <a:stretch>
            <a:fillRect/>
          </a:stretch>
        </p:blipFill>
        <p:spPr>
          <a:xfrm>
            <a:off x="6193155" y="1718945"/>
            <a:ext cx="5546725" cy="2209165"/>
          </a:xfrm>
          <a:prstGeom prst="rect">
            <a:avLst/>
          </a:prstGeom>
        </p:spPr>
      </p:pic>
      <p:grpSp>
        <p:nvGrpSpPr>
          <p:cNvPr id="20" name="组合 56"/>
          <p:cNvGrpSpPr/>
          <p:nvPr/>
        </p:nvGrpSpPr>
        <p:grpSpPr>
          <a:xfrm>
            <a:off x="986670" y="4543941"/>
            <a:ext cx="2772160" cy="1315745"/>
            <a:chOff x="3624780" y="2412339"/>
            <a:chExt cx="2772160" cy="1315745"/>
          </a:xfrm>
        </p:grpSpPr>
        <p:sp>
          <p:nvSpPr>
            <p:cNvPr id="21" name="文本框 20"/>
            <p:cNvSpPr txBox="1"/>
            <p:nvPr/>
          </p:nvSpPr>
          <p:spPr>
            <a:xfrm>
              <a:off x="3943970" y="2412339"/>
              <a:ext cx="2133781" cy="369332"/>
            </a:xfrm>
            <a:prstGeom prst="rect">
              <a:avLst/>
            </a:prstGeom>
            <a:noFill/>
          </p:spPr>
          <p:txBody>
            <a:bodyPr wrap="square" rtlCol="0">
              <a:spAutoFit/>
              <a:scene3d>
                <a:camera prst="orthographicFront"/>
                <a:lightRig rig="threePt" dir="t"/>
              </a:scene3d>
              <a:sp3d contourW="12700"/>
            </a:bodyPr>
            <a:lstStyle/>
            <a:p>
              <a:pPr algn="ctr" defTabSz="457200"/>
              <a:r>
                <a:rPr lang="zh-CN" altLang="en-US" dirty="0">
                  <a:solidFill>
                    <a:schemeClr val="tx1">
                      <a:lumMod val="75000"/>
                      <a:lumOff val="25000"/>
                    </a:schemeClr>
                  </a:solidFill>
                  <a:cs typeface="+mn-ea"/>
                  <a:sym typeface="+mn-lt"/>
                </a:rPr>
                <a:t>标题文字添加</a:t>
              </a:r>
            </a:p>
          </p:txBody>
        </p:sp>
        <p:sp>
          <p:nvSpPr>
            <p:cNvPr id="22" name="文本框 21"/>
            <p:cNvSpPr txBox="1"/>
            <p:nvPr/>
          </p:nvSpPr>
          <p:spPr>
            <a:xfrm>
              <a:off x="3624780" y="2750893"/>
              <a:ext cx="2772160" cy="977191"/>
            </a:xfrm>
            <a:prstGeom prst="rect">
              <a:avLst/>
            </a:prstGeom>
            <a:noFill/>
          </p:spPr>
          <p:txBody>
            <a:bodyPr wrap="square" rtlCol="0">
              <a:spAutoFit/>
              <a:scene3d>
                <a:camera prst="orthographicFront"/>
                <a:lightRig rig="threePt" dir="t"/>
              </a:scene3d>
              <a:sp3d contourW="12700"/>
            </a:bodyPr>
            <a:lstStyle/>
            <a:p>
              <a:pPr lvl="0" algn="ctr" defTabSz="913765">
                <a:lnSpc>
                  <a:spcPct val="200000"/>
                </a:lnSpc>
                <a:spcBef>
                  <a:spcPct val="0"/>
                </a:spcBef>
                <a:spcAft>
                  <a:spcPct val="0"/>
                </a:spcAft>
                <a:buClrTx/>
                <a:buSzTx/>
                <a:defRPr/>
              </a:pPr>
              <a:r>
                <a:rPr lang="zh-CN" altLang="en-US" sz="1000" dirty="0">
                  <a:solidFill>
                    <a:schemeClr val="tx1">
                      <a:lumMod val="75000"/>
                      <a:lumOff val="25000"/>
                    </a:schemeClr>
                  </a:solidFill>
                  <a:cs typeface="+mn-ea"/>
                  <a:sym typeface="+mn-lt"/>
                </a:rPr>
                <a:t>点击添加相关标题文字，点击添加相关标题文字，点击添加相关标题文字点击添加相关标题文字，点击添加相点击添加相关标题文字</a:t>
              </a:r>
            </a:p>
          </p:txBody>
        </p:sp>
      </p:grpSp>
      <p:grpSp>
        <p:nvGrpSpPr>
          <p:cNvPr id="23" name="组合 56"/>
          <p:cNvGrpSpPr/>
          <p:nvPr/>
        </p:nvGrpSpPr>
        <p:grpSpPr>
          <a:xfrm>
            <a:off x="4417120" y="4543941"/>
            <a:ext cx="2772160" cy="1315745"/>
            <a:chOff x="3624780" y="2412339"/>
            <a:chExt cx="2772160" cy="1315745"/>
          </a:xfrm>
        </p:grpSpPr>
        <p:sp>
          <p:nvSpPr>
            <p:cNvPr id="24" name="文本框 23"/>
            <p:cNvSpPr txBox="1"/>
            <p:nvPr/>
          </p:nvSpPr>
          <p:spPr>
            <a:xfrm>
              <a:off x="3943970" y="2412339"/>
              <a:ext cx="2133781" cy="369332"/>
            </a:xfrm>
            <a:prstGeom prst="rect">
              <a:avLst/>
            </a:prstGeom>
            <a:noFill/>
          </p:spPr>
          <p:txBody>
            <a:bodyPr wrap="square" rtlCol="0">
              <a:spAutoFit/>
              <a:scene3d>
                <a:camera prst="orthographicFront"/>
                <a:lightRig rig="threePt" dir="t"/>
              </a:scene3d>
              <a:sp3d contourW="12700"/>
            </a:bodyPr>
            <a:lstStyle/>
            <a:p>
              <a:pPr algn="ctr" defTabSz="457200"/>
              <a:r>
                <a:rPr lang="zh-CN" altLang="en-US" dirty="0">
                  <a:solidFill>
                    <a:schemeClr val="tx1">
                      <a:lumMod val="75000"/>
                      <a:lumOff val="25000"/>
                    </a:schemeClr>
                  </a:solidFill>
                  <a:cs typeface="+mn-ea"/>
                  <a:sym typeface="+mn-lt"/>
                </a:rPr>
                <a:t>标题文字添加</a:t>
              </a:r>
            </a:p>
          </p:txBody>
        </p:sp>
        <p:sp>
          <p:nvSpPr>
            <p:cNvPr id="25" name="文本框 24"/>
            <p:cNvSpPr txBox="1"/>
            <p:nvPr/>
          </p:nvSpPr>
          <p:spPr>
            <a:xfrm>
              <a:off x="3624780" y="2750893"/>
              <a:ext cx="2772160" cy="977191"/>
            </a:xfrm>
            <a:prstGeom prst="rect">
              <a:avLst/>
            </a:prstGeom>
            <a:noFill/>
          </p:spPr>
          <p:txBody>
            <a:bodyPr wrap="square" rtlCol="0">
              <a:spAutoFit/>
              <a:scene3d>
                <a:camera prst="orthographicFront"/>
                <a:lightRig rig="threePt" dir="t"/>
              </a:scene3d>
              <a:sp3d contourW="12700"/>
            </a:bodyPr>
            <a:lstStyle/>
            <a:p>
              <a:pPr lvl="0" algn="ctr" defTabSz="913765">
                <a:lnSpc>
                  <a:spcPct val="200000"/>
                </a:lnSpc>
                <a:spcBef>
                  <a:spcPct val="0"/>
                </a:spcBef>
                <a:spcAft>
                  <a:spcPct val="0"/>
                </a:spcAft>
                <a:buClrTx/>
                <a:buSzTx/>
                <a:defRPr/>
              </a:pPr>
              <a:r>
                <a:rPr lang="zh-CN" altLang="en-US" sz="1000" dirty="0">
                  <a:solidFill>
                    <a:schemeClr val="tx1">
                      <a:lumMod val="75000"/>
                      <a:lumOff val="25000"/>
                    </a:schemeClr>
                  </a:solidFill>
                  <a:cs typeface="+mn-ea"/>
                  <a:sym typeface="+mn-lt"/>
                </a:rPr>
                <a:t>点击添加相关标题文字，点击添加相关标题文字，点击添加相关标题文字点击添加相关标题文字，点击添加相点击添加相关标题文字</a:t>
              </a:r>
            </a:p>
          </p:txBody>
        </p:sp>
      </p:grpSp>
      <p:grpSp>
        <p:nvGrpSpPr>
          <p:cNvPr id="26" name="组合 56"/>
          <p:cNvGrpSpPr/>
          <p:nvPr/>
        </p:nvGrpSpPr>
        <p:grpSpPr>
          <a:xfrm>
            <a:off x="7801849" y="4210566"/>
            <a:ext cx="2772160" cy="1951454"/>
            <a:chOff x="3624780" y="2412339"/>
            <a:chExt cx="2772160" cy="1951454"/>
          </a:xfrm>
        </p:grpSpPr>
        <p:sp>
          <p:nvSpPr>
            <p:cNvPr id="27" name="文本框 26"/>
            <p:cNvSpPr txBox="1"/>
            <p:nvPr/>
          </p:nvSpPr>
          <p:spPr>
            <a:xfrm>
              <a:off x="3943970" y="2412339"/>
              <a:ext cx="2133781" cy="369332"/>
            </a:xfrm>
            <a:prstGeom prst="rect">
              <a:avLst/>
            </a:prstGeom>
            <a:noFill/>
          </p:spPr>
          <p:txBody>
            <a:bodyPr wrap="square" rtlCol="0">
              <a:spAutoFit/>
              <a:scene3d>
                <a:camera prst="orthographicFront"/>
                <a:lightRig rig="threePt" dir="t"/>
              </a:scene3d>
              <a:sp3d contourW="12700"/>
            </a:bodyPr>
            <a:lstStyle/>
            <a:p>
              <a:pPr algn="ctr" defTabSz="457200"/>
              <a:r>
                <a:rPr lang="zh-CN" altLang="en-US" dirty="0">
                  <a:solidFill>
                    <a:schemeClr val="tx1">
                      <a:lumMod val="75000"/>
                      <a:lumOff val="25000"/>
                    </a:schemeClr>
                  </a:solidFill>
                  <a:cs typeface="+mn-ea"/>
                  <a:sym typeface="+mn-lt"/>
                </a:rPr>
                <a:t>标题文字添加</a:t>
              </a:r>
            </a:p>
          </p:txBody>
        </p:sp>
        <p:sp>
          <p:nvSpPr>
            <p:cNvPr id="28" name="文本框 27"/>
            <p:cNvSpPr txBox="1"/>
            <p:nvPr/>
          </p:nvSpPr>
          <p:spPr>
            <a:xfrm>
              <a:off x="3624780" y="2750893"/>
              <a:ext cx="2772160" cy="1612900"/>
            </a:xfrm>
            <a:prstGeom prst="rect">
              <a:avLst/>
            </a:prstGeom>
            <a:noFill/>
          </p:spPr>
          <p:txBody>
            <a:bodyPr wrap="square" rtlCol="0">
              <a:spAutoFit/>
              <a:scene3d>
                <a:camera prst="orthographicFront"/>
                <a:lightRig rig="threePt" dir="t"/>
              </a:scene3d>
              <a:sp3d contourW="12700"/>
            </a:bodyPr>
            <a:lstStyle/>
            <a:p>
              <a:pPr lvl="0" algn="ctr" defTabSz="913765">
                <a:lnSpc>
                  <a:spcPct val="210000"/>
                </a:lnSpc>
                <a:spcBef>
                  <a:spcPct val="0"/>
                </a:spcBef>
                <a:spcAft>
                  <a:spcPct val="0"/>
                </a:spcAft>
                <a:buClrTx/>
                <a:buSzTx/>
                <a:defRPr/>
              </a:pPr>
              <a:r>
                <a:rPr lang="zh-CN" altLang="en-US" sz="1000" dirty="0">
                  <a:solidFill>
                    <a:schemeClr val="tx1">
                      <a:lumMod val="75000"/>
                      <a:lumOff val="25000"/>
                    </a:schemeClr>
                  </a:solidFill>
                  <a:cs typeface="+mn-ea"/>
                  <a:sym typeface="+mn-lt"/>
                </a:rPr>
                <a:t>点击添加相关标题文字，点击添加相关标题文字，点击添加相关标题文字点击添加相关标题文字，点击添加相点击添加相关标题文字</a:t>
              </a:r>
              <a:endParaRPr lang="en-US" altLang="zh-CN" sz="1000" dirty="0">
                <a:solidFill>
                  <a:schemeClr val="tx1">
                    <a:lumMod val="75000"/>
                    <a:lumOff val="25000"/>
                  </a:schemeClr>
                </a:solidFill>
                <a:cs typeface="+mn-ea"/>
                <a:sym typeface="+mn-lt"/>
              </a:endParaRPr>
            </a:p>
            <a:p>
              <a:pPr lvl="0" algn="ctr" defTabSz="913765">
                <a:lnSpc>
                  <a:spcPct val="160000"/>
                </a:lnSpc>
                <a:spcBef>
                  <a:spcPct val="0"/>
                </a:spcBef>
                <a:spcAft>
                  <a:spcPct val="0"/>
                </a:spcAft>
                <a:buClrTx/>
                <a:buSzTx/>
                <a:defRPr/>
              </a:pPr>
              <a:endParaRPr lang="en-US" altLang="zh-CN" sz="1000" dirty="0">
                <a:solidFill>
                  <a:schemeClr val="tx1">
                    <a:lumMod val="75000"/>
                    <a:lumOff val="25000"/>
                  </a:schemeClr>
                </a:solidFill>
                <a:cs typeface="+mn-ea"/>
                <a:sym typeface="+mn-lt"/>
              </a:endParaRPr>
            </a:p>
            <a:p>
              <a:pPr lvl="0" algn="ctr" defTabSz="913765">
                <a:lnSpc>
                  <a:spcPct val="200000"/>
                </a:lnSpc>
                <a:spcBef>
                  <a:spcPct val="0"/>
                </a:spcBef>
                <a:spcAft>
                  <a:spcPct val="0"/>
                </a:spcAft>
                <a:buClrTx/>
                <a:buSzTx/>
                <a:defRPr/>
              </a:pPr>
              <a:endParaRPr lang="en-US" altLang="zh-CN" sz="1000" dirty="0">
                <a:solidFill>
                  <a:schemeClr val="tx1">
                    <a:lumMod val="75000"/>
                    <a:lumOff val="25000"/>
                  </a:schemeClr>
                </a:solidFill>
                <a:cs typeface="+mn-ea"/>
                <a:sym typeface="+mn-lt"/>
              </a:endParaRPr>
            </a:p>
          </p:txBody>
        </p:sp>
      </p:grpSp>
      <p:grpSp>
        <p:nvGrpSpPr>
          <p:cNvPr id="37" name="组合 36"/>
          <p:cNvGrpSpPr/>
          <p:nvPr/>
        </p:nvGrpSpPr>
        <p:grpSpPr>
          <a:xfrm>
            <a:off x="783590" y="761365"/>
            <a:ext cx="2469515" cy="429895"/>
            <a:chOff x="1136" y="1137"/>
            <a:chExt cx="3889" cy="677"/>
          </a:xfrm>
        </p:grpSpPr>
        <p:grpSp>
          <p:nvGrpSpPr>
            <p:cNvPr id="2" name="组合 1"/>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3" name="矩形 2"/>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3" name="矩形 32"/>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34" name="矩形 33"/>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35" name="文本框 34"/>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1000"/>
                                        <p:tgtEl>
                                          <p:spTgt spid="26"/>
                                        </p:tgtEl>
                                      </p:cBhvr>
                                    </p:animEffect>
                                    <p:anim calcmode="lin" valueType="num">
                                      <p:cBhvr>
                                        <p:cTn id="26" dur="1000" fill="hold"/>
                                        <p:tgtEl>
                                          <p:spTgt spid="26"/>
                                        </p:tgtEl>
                                        <p:attrNameLst>
                                          <p:attrName>ppt_x</p:attrName>
                                        </p:attrNameLst>
                                      </p:cBhvr>
                                      <p:tavLst>
                                        <p:tav tm="0">
                                          <p:val>
                                            <p:strVal val="#ppt_x"/>
                                          </p:val>
                                        </p:tav>
                                        <p:tav tm="100000">
                                          <p:val>
                                            <p:strVal val="#ppt_x"/>
                                          </p:val>
                                        </p:tav>
                                      </p:tavLst>
                                    </p:anim>
                                    <p:anim calcmode="lin" valueType="num">
                                      <p:cBhvr>
                                        <p:cTn id="2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783590" y="761365"/>
            <a:ext cx="2469515" cy="429895"/>
            <a:chOff x="1136" y="1137"/>
            <a:chExt cx="3889" cy="677"/>
          </a:xfrm>
        </p:grpSpPr>
        <p:grpSp>
          <p:nvGrpSpPr>
            <p:cNvPr id="2" name="组合 1"/>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3" name="矩形 2"/>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4" name="矩形 3"/>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5" name="矩形 4"/>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6" name="文本框 5"/>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pic>
        <p:nvPicPr>
          <p:cNvPr id="26" name="图片 25" descr="C:\Users\HUDEYU\Desktop\网站图片\摄图网_500313185.jpg摄图网_50031318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319520" y="1756410"/>
            <a:ext cx="4787900" cy="3192145"/>
          </a:xfrm>
          <a:prstGeom prst="rect">
            <a:avLst/>
          </a:prstGeom>
        </p:spPr>
      </p:pic>
      <p:sp>
        <p:nvSpPr>
          <p:cNvPr id="27" name="矩形 26"/>
          <p:cNvSpPr/>
          <p:nvPr/>
        </p:nvSpPr>
        <p:spPr>
          <a:xfrm>
            <a:off x="6319520" y="5139055"/>
            <a:ext cx="4787900" cy="236855"/>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8368030" y="5466715"/>
            <a:ext cx="2739390" cy="136525"/>
          </a:xfrm>
          <a:prstGeom prst="rect">
            <a:avLst/>
          </a:pr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圆角 5"/>
          <p:cNvSpPr/>
          <p:nvPr/>
        </p:nvSpPr>
        <p:spPr>
          <a:xfrm>
            <a:off x="1251507" y="1999941"/>
            <a:ext cx="654704" cy="654704"/>
          </a:xfrm>
          <a:prstGeom prst="roundRect">
            <a:avLst/>
          </a:prstGeom>
          <a:noFill/>
          <a:ln>
            <a:solidFill>
              <a:srgbClr val="6C666C"/>
            </a:solidFill>
          </a:ln>
          <a:extLst>
            <a:ext uri="{909E8E84-426E-40DD-AFC4-6F175D3DCCD1}">
              <a14:hiddenFill xmlns:a14="http://schemas.microsoft.com/office/drawing/2010/main">
                <a:solidFill>
                  <a:srgbClr val="FFD45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lumMod val="75000"/>
                    <a:lumOff val="25000"/>
                  </a:schemeClr>
                </a:solidFill>
                <a:cs typeface="+mn-ea"/>
                <a:sym typeface="+mn-lt"/>
              </a:rPr>
              <a:t>01</a:t>
            </a:r>
          </a:p>
        </p:txBody>
      </p:sp>
      <p:sp>
        <p:nvSpPr>
          <p:cNvPr id="30" name="矩形: 圆角 6"/>
          <p:cNvSpPr/>
          <p:nvPr/>
        </p:nvSpPr>
        <p:spPr>
          <a:xfrm>
            <a:off x="1263412" y="3270714"/>
            <a:ext cx="654704" cy="654704"/>
          </a:xfrm>
          <a:prstGeom prst="roundRect">
            <a:avLst/>
          </a:prstGeom>
          <a:noFill/>
          <a:ln>
            <a:solidFill>
              <a:srgbClr val="6C666C"/>
            </a:solidFill>
          </a:ln>
          <a:extLst>
            <a:ext uri="{909E8E84-426E-40DD-AFC4-6F175D3DCCD1}">
              <a14:hiddenFill xmlns:a14="http://schemas.microsoft.com/office/drawing/2010/main">
                <a:solidFill>
                  <a:srgbClr val="FFD45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lumMod val="75000"/>
                    <a:lumOff val="25000"/>
                  </a:schemeClr>
                </a:solidFill>
                <a:cs typeface="+mn-ea"/>
                <a:sym typeface="+mn-lt"/>
              </a:rPr>
              <a:t>02</a:t>
            </a:r>
          </a:p>
        </p:txBody>
      </p:sp>
      <p:sp>
        <p:nvSpPr>
          <p:cNvPr id="39" name="文本框 38"/>
          <p:cNvSpPr txBox="1"/>
          <p:nvPr/>
        </p:nvSpPr>
        <p:spPr>
          <a:xfrm>
            <a:off x="2188845" y="2212340"/>
            <a:ext cx="3547745" cy="571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1100" dirty="0">
                <a:solidFill>
                  <a:schemeClr val="tx1">
                    <a:lumMod val="75000"/>
                    <a:lumOff val="25000"/>
                  </a:schemeClr>
                </a:solidFill>
                <a:cs typeface="+mn-ea"/>
                <a:sym typeface="+mn-lt"/>
              </a:rPr>
              <a:t>点击添加相关标题文字，点击添加相关标题文字点击添加相关标题文字</a:t>
            </a:r>
          </a:p>
        </p:txBody>
      </p:sp>
      <p:sp>
        <p:nvSpPr>
          <p:cNvPr id="42" name="文本框 41"/>
          <p:cNvSpPr txBox="1"/>
          <p:nvPr/>
        </p:nvSpPr>
        <p:spPr>
          <a:xfrm>
            <a:off x="2153918" y="1847298"/>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p>
        </p:txBody>
      </p:sp>
      <p:sp>
        <p:nvSpPr>
          <p:cNvPr id="44" name="文本框 43"/>
          <p:cNvSpPr txBox="1"/>
          <p:nvPr/>
        </p:nvSpPr>
        <p:spPr>
          <a:xfrm>
            <a:off x="2144395" y="3554095"/>
            <a:ext cx="3547745" cy="571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1100" dirty="0">
                <a:solidFill>
                  <a:schemeClr val="tx1">
                    <a:lumMod val="75000"/>
                    <a:lumOff val="25000"/>
                  </a:schemeClr>
                </a:solidFill>
                <a:cs typeface="+mn-ea"/>
                <a:sym typeface="+mn-lt"/>
              </a:rPr>
              <a:t>点击添加相关标题文字，点击添加相关标题文字点击添加相关标题文字</a:t>
            </a:r>
          </a:p>
        </p:txBody>
      </p:sp>
      <p:sp>
        <p:nvSpPr>
          <p:cNvPr id="47" name="文本框 46"/>
          <p:cNvSpPr txBox="1"/>
          <p:nvPr/>
        </p:nvSpPr>
        <p:spPr>
          <a:xfrm>
            <a:off x="2109470" y="3188970"/>
            <a:ext cx="273431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p>
        </p:txBody>
      </p:sp>
      <p:sp>
        <p:nvSpPr>
          <p:cNvPr id="52" name="矩形: 圆角 6"/>
          <p:cNvSpPr/>
          <p:nvPr/>
        </p:nvSpPr>
        <p:spPr>
          <a:xfrm>
            <a:off x="1251347" y="4559129"/>
            <a:ext cx="654704" cy="654704"/>
          </a:xfrm>
          <a:prstGeom prst="roundRect">
            <a:avLst/>
          </a:prstGeom>
          <a:noFill/>
          <a:ln>
            <a:solidFill>
              <a:srgbClr val="6C666C"/>
            </a:solidFill>
          </a:ln>
          <a:extLst>
            <a:ext uri="{909E8E84-426E-40DD-AFC4-6F175D3DCCD1}">
              <a14:hiddenFill xmlns:a14="http://schemas.microsoft.com/office/drawing/2010/main">
                <a:solidFill>
                  <a:srgbClr val="FFD459"/>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lumMod val="75000"/>
                    <a:lumOff val="25000"/>
                  </a:schemeClr>
                </a:solidFill>
                <a:cs typeface="+mn-ea"/>
                <a:sym typeface="+mn-lt"/>
              </a:rPr>
              <a:t>03</a:t>
            </a:r>
          </a:p>
        </p:txBody>
      </p:sp>
      <p:sp>
        <p:nvSpPr>
          <p:cNvPr id="53" name="文本框 52"/>
          <p:cNvSpPr txBox="1"/>
          <p:nvPr/>
        </p:nvSpPr>
        <p:spPr>
          <a:xfrm>
            <a:off x="2132330" y="4842510"/>
            <a:ext cx="3547745" cy="571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1100" dirty="0">
                <a:solidFill>
                  <a:schemeClr val="tx1">
                    <a:lumMod val="75000"/>
                    <a:lumOff val="25000"/>
                  </a:schemeClr>
                </a:solidFill>
                <a:cs typeface="+mn-ea"/>
                <a:sym typeface="+mn-lt"/>
              </a:rPr>
              <a:t>点击添加相关标题文字，点击添加相关标题文字点击添加相关标题文字</a:t>
            </a:r>
          </a:p>
        </p:txBody>
      </p:sp>
      <p:sp>
        <p:nvSpPr>
          <p:cNvPr id="54" name="文本框 53"/>
          <p:cNvSpPr txBox="1"/>
          <p:nvPr/>
        </p:nvSpPr>
        <p:spPr>
          <a:xfrm>
            <a:off x="2097405" y="4477385"/>
            <a:ext cx="273431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p>
        </p:txBody>
      </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p:tgtEl>
                                          <p:spTgt spid="39"/>
                                        </p:tgtEl>
                                        <p:attrNameLst>
                                          <p:attrName>ppt_y</p:attrName>
                                        </p:attrNameLst>
                                      </p:cBhvr>
                                      <p:tavLst>
                                        <p:tav tm="0">
                                          <p:val>
                                            <p:strVal val="#ppt_y+#ppt_h*1.125000"/>
                                          </p:val>
                                        </p:tav>
                                        <p:tav tm="100000">
                                          <p:val>
                                            <p:strVal val="#ppt_y"/>
                                          </p:val>
                                        </p:tav>
                                      </p:tavLst>
                                    </p:anim>
                                    <p:animEffect transition="in" filter="wipe(up)">
                                      <p:cBhvr>
                                        <p:cTn id="8" dur="500"/>
                                        <p:tgtEl>
                                          <p:spTgt spid="39"/>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p:tgtEl>
                                          <p:spTgt spid="42"/>
                                        </p:tgtEl>
                                        <p:attrNameLst>
                                          <p:attrName>ppt_y</p:attrName>
                                        </p:attrNameLst>
                                      </p:cBhvr>
                                      <p:tavLst>
                                        <p:tav tm="0">
                                          <p:val>
                                            <p:strVal val="#ppt_y+#ppt_h*1.125000"/>
                                          </p:val>
                                        </p:tav>
                                        <p:tav tm="100000">
                                          <p:val>
                                            <p:strVal val="#ppt_y"/>
                                          </p:val>
                                        </p:tav>
                                      </p:tavLst>
                                    </p:anim>
                                    <p:animEffect transition="in" filter="wipe(up)">
                                      <p:cBhvr>
                                        <p:cTn id="13" dur="500"/>
                                        <p:tgtEl>
                                          <p:spTgt spid="42"/>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500"/>
                                        <p:tgtEl>
                                          <p:spTgt spid="44"/>
                                        </p:tgtEl>
                                        <p:attrNameLst>
                                          <p:attrName>ppt_y</p:attrName>
                                        </p:attrNameLst>
                                      </p:cBhvr>
                                      <p:tavLst>
                                        <p:tav tm="0">
                                          <p:val>
                                            <p:strVal val="#ppt_y+#ppt_h*1.125000"/>
                                          </p:val>
                                        </p:tav>
                                        <p:tav tm="100000">
                                          <p:val>
                                            <p:strVal val="#ppt_y"/>
                                          </p:val>
                                        </p:tav>
                                      </p:tavLst>
                                    </p:anim>
                                    <p:animEffect transition="in" filter="wipe(up)">
                                      <p:cBhvr>
                                        <p:cTn id="18" dur="500"/>
                                        <p:tgtEl>
                                          <p:spTgt spid="44"/>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500"/>
                                        <p:tgtEl>
                                          <p:spTgt spid="47"/>
                                        </p:tgtEl>
                                        <p:attrNameLst>
                                          <p:attrName>ppt_y</p:attrName>
                                        </p:attrNameLst>
                                      </p:cBhvr>
                                      <p:tavLst>
                                        <p:tav tm="0">
                                          <p:val>
                                            <p:strVal val="#ppt_y+#ppt_h*1.125000"/>
                                          </p:val>
                                        </p:tav>
                                        <p:tav tm="100000">
                                          <p:val>
                                            <p:strVal val="#ppt_y"/>
                                          </p:val>
                                        </p:tav>
                                      </p:tavLst>
                                    </p:anim>
                                    <p:animEffect transition="in" filter="wipe(up)">
                                      <p:cBhvr>
                                        <p:cTn id="23" dur="500"/>
                                        <p:tgtEl>
                                          <p:spTgt spid="47"/>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p:tgtEl>
                                          <p:spTgt spid="53"/>
                                        </p:tgtEl>
                                        <p:attrNameLst>
                                          <p:attrName>ppt_y</p:attrName>
                                        </p:attrNameLst>
                                      </p:cBhvr>
                                      <p:tavLst>
                                        <p:tav tm="0">
                                          <p:val>
                                            <p:strVal val="#ppt_y+#ppt_h*1.125000"/>
                                          </p:val>
                                        </p:tav>
                                        <p:tav tm="100000">
                                          <p:val>
                                            <p:strVal val="#ppt_y"/>
                                          </p:val>
                                        </p:tav>
                                      </p:tavLst>
                                    </p:anim>
                                    <p:animEffect transition="in" filter="wipe(up)">
                                      <p:cBhvr>
                                        <p:cTn id="28" dur="500"/>
                                        <p:tgtEl>
                                          <p:spTgt spid="53"/>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500"/>
                                        <p:tgtEl>
                                          <p:spTgt spid="54"/>
                                        </p:tgtEl>
                                        <p:attrNameLst>
                                          <p:attrName>ppt_y</p:attrName>
                                        </p:attrNameLst>
                                      </p:cBhvr>
                                      <p:tavLst>
                                        <p:tav tm="0">
                                          <p:val>
                                            <p:strVal val="#ppt_y+#ppt_h*1.125000"/>
                                          </p:val>
                                        </p:tav>
                                        <p:tav tm="100000">
                                          <p:val>
                                            <p:strVal val="#ppt_y"/>
                                          </p:val>
                                        </p:tav>
                                      </p:tavLst>
                                    </p:anim>
                                    <p:animEffect transition="in" filter="wipe(up)">
                                      <p:cBhvr>
                                        <p:cTn id="33" dur="500"/>
                                        <p:tgtEl>
                                          <p:spTgt spid="54"/>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2" fill="hold" nodeType="click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ipe(right)">
                                      <p:cBhvr>
                                        <p:cTn id="38" dur="500"/>
                                        <p:tgtEl>
                                          <p:spTgt spid="26"/>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right)">
                                      <p:cBhvr>
                                        <p:cTn id="41" dur="500"/>
                                        <p:tgtEl>
                                          <p:spTgt spid="27"/>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right)">
                                      <p:cBhvr>
                                        <p:cTn id="4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p:bldP spid="28" grpId="0" bldLvl="0" animBg="1"/>
      <p:bldP spid="39" grpId="0" bldLvl="0"/>
      <p:bldP spid="42" grpId="0" bldLvl="0"/>
      <p:bldP spid="44" grpId="0" bldLvl="0"/>
      <p:bldP spid="47" grpId="0" bldLvl="0"/>
      <p:bldP spid="53" grpId="0" bldLvl="0"/>
      <p:bldP spid="54"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83590" y="761365"/>
            <a:ext cx="2469515" cy="429895"/>
            <a:chOff x="1136" y="1137"/>
            <a:chExt cx="3889" cy="677"/>
          </a:xfrm>
        </p:grpSpPr>
        <p:grpSp>
          <p:nvGrpSpPr>
            <p:cNvPr id="3" name="组合 2"/>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5" name="矩形 4"/>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6" name="矩形 5"/>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7" name="矩形 6"/>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8" name="文本框 7"/>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sp>
        <p:nvSpPr>
          <p:cNvPr id="9" name="Oval 27"/>
          <p:cNvSpPr>
            <a:spLocks noChangeArrowheads="1"/>
          </p:cNvSpPr>
          <p:nvPr/>
        </p:nvSpPr>
        <p:spPr bwMode="auto">
          <a:xfrm>
            <a:off x="3927440" y="1965952"/>
            <a:ext cx="1552575" cy="1550988"/>
          </a:xfrm>
          <a:prstGeom prst="ellipse">
            <a:avLst/>
          </a:prstGeom>
          <a:noFill/>
          <a:ln w="9525">
            <a:solidFill>
              <a:srgbClr val="1C77A2"/>
            </a:solidFill>
            <a:round/>
          </a:ln>
          <a:extLst>
            <a:ext uri="{909E8E84-426E-40DD-AFC4-6F175D3DCCD1}">
              <a14:hiddenFill xmlns:a14="http://schemas.microsoft.com/office/drawing/2010/main">
                <a:solidFill>
                  <a:srgbClr val="7B7F7E"/>
                </a:solidFill>
              </a14:hiddenFill>
            </a:ext>
          </a:extLst>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10" name="Oval 29"/>
          <p:cNvSpPr>
            <a:spLocks noChangeArrowheads="1"/>
          </p:cNvSpPr>
          <p:nvPr/>
        </p:nvSpPr>
        <p:spPr bwMode="auto">
          <a:xfrm>
            <a:off x="1545243" y="1965952"/>
            <a:ext cx="1552575" cy="1550988"/>
          </a:xfrm>
          <a:prstGeom prst="ellipse">
            <a:avLst/>
          </a:prstGeom>
          <a:noFill/>
          <a:ln w="9525">
            <a:solidFill>
              <a:srgbClr val="1C77A2"/>
            </a:solidFill>
            <a:round/>
          </a:ln>
          <a:extLst>
            <a:ext uri="{909E8E84-426E-40DD-AFC4-6F175D3DCCD1}">
              <a14:hiddenFill xmlns:a14="http://schemas.microsoft.com/office/drawing/2010/main">
                <a:solidFill>
                  <a:srgbClr val="7B7F7E"/>
                </a:solidFill>
              </a14:hiddenFill>
            </a:ext>
          </a:extLst>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11" name="Oval 30"/>
          <p:cNvSpPr>
            <a:spLocks noChangeArrowheads="1"/>
          </p:cNvSpPr>
          <p:nvPr/>
        </p:nvSpPr>
        <p:spPr bwMode="auto">
          <a:xfrm>
            <a:off x="6466469" y="2010215"/>
            <a:ext cx="1552575" cy="1550988"/>
          </a:xfrm>
          <a:prstGeom prst="ellipse">
            <a:avLst/>
          </a:prstGeom>
          <a:noFill/>
          <a:ln w="9525">
            <a:solidFill>
              <a:srgbClr val="1C77A2"/>
            </a:solidFill>
            <a:round/>
          </a:ln>
          <a:extLst>
            <a:ext uri="{909E8E84-426E-40DD-AFC4-6F175D3DCCD1}">
              <a14:hiddenFill xmlns:a14="http://schemas.microsoft.com/office/drawing/2010/main">
                <a:solidFill>
                  <a:srgbClr val="7B7F7E"/>
                </a:solidFill>
              </a14:hiddenFill>
            </a:ext>
          </a:extLst>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12" name="Oval 31"/>
          <p:cNvSpPr>
            <a:spLocks noChangeArrowheads="1"/>
          </p:cNvSpPr>
          <p:nvPr/>
        </p:nvSpPr>
        <p:spPr bwMode="auto">
          <a:xfrm>
            <a:off x="8798888" y="1979338"/>
            <a:ext cx="1552575" cy="1550988"/>
          </a:xfrm>
          <a:prstGeom prst="ellipse">
            <a:avLst/>
          </a:prstGeom>
          <a:noFill/>
          <a:ln w="9525">
            <a:solidFill>
              <a:srgbClr val="1C77A2"/>
            </a:solidFill>
            <a:round/>
          </a:ln>
          <a:extLst>
            <a:ext uri="{909E8E84-426E-40DD-AFC4-6F175D3DCCD1}">
              <a14:hiddenFill xmlns:a14="http://schemas.microsoft.com/office/drawing/2010/main">
                <a:solidFill>
                  <a:srgbClr val="7B7F7E"/>
                </a:solidFill>
              </a14:hiddenFill>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13" name="Freeform 36"/>
          <p:cNvSpPr/>
          <p:nvPr/>
        </p:nvSpPr>
        <p:spPr bwMode="auto">
          <a:xfrm>
            <a:off x="2070705" y="2407277"/>
            <a:ext cx="503238" cy="668338"/>
          </a:xfrm>
          <a:custGeom>
            <a:avLst/>
            <a:gdLst/>
            <a:ahLst/>
            <a:cxnLst>
              <a:cxn ang="0">
                <a:pos x="134" y="165"/>
              </a:cxn>
              <a:cxn ang="0">
                <a:pos x="67" y="178"/>
              </a:cxn>
              <a:cxn ang="0">
                <a:pos x="0" y="165"/>
              </a:cxn>
              <a:cxn ang="0">
                <a:pos x="0" y="155"/>
              </a:cxn>
              <a:cxn ang="0">
                <a:pos x="12" y="135"/>
              </a:cxn>
              <a:cxn ang="0">
                <a:pos x="40" y="120"/>
              </a:cxn>
              <a:cxn ang="0">
                <a:pos x="48" y="107"/>
              </a:cxn>
              <a:cxn ang="0">
                <a:pos x="48" y="94"/>
              </a:cxn>
              <a:cxn ang="0">
                <a:pos x="47" y="93"/>
              </a:cxn>
              <a:cxn ang="0">
                <a:pos x="37" y="71"/>
              </a:cxn>
              <a:cxn ang="0">
                <a:pos x="36" y="69"/>
              </a:cxn>
              <a:cxn ang="0">
                <a:pos x="35" y="69"/>
              </a:cxn>
              <a:cxn ang="0">
                <a:pos x="32" y="63"/>
              </a:cxn>
              <a:cxn ang="0">
                <a:pos x="32" y="51"/>
              </a:cxn>
              <a:cxn ang="0">
                <a:pos x="34" y="46"/>
              </a:cxn>
              <a:cxn ang="0">
                <a:pos x="35" y="45"/>
              </a:cxn>
              <a:cxn ang="0">
                <a:pos x="35" y="25"/>
              </a:cxn>
              <a:cxn ang="0">
                <a:pos x="35" y="25"/>
              </a:cxn>
              <a:cxn ang="0">
                <a:pos x="40" y="9"/>
              </a:cxn>
              <a:cxn ang="0">
                <a:pos x="67" y="0"/>
              </a:cxn>
              <a:cxn ang="0">
                <a:pos x="94" y="9"/>
              </a:cxn>
              <a:cxn ang="0">
                <a:pos x="99" y="25"/>
              </a:cxn>
              <a:cxn ang="0">
                <a:pos x="99" y="45"/>
              </a:cxn>
              <a:cxn ang="0">
                <a:pos x="100" y="46"/>
              </a:cxn>
              <a:cxn ang="0">
                <a:pos x="102" y="51"/>
              </a:cxn>
              <a:cxn ang="0">
                <a:pos x="102" y="63"/>
              </a:cxn>
              <a:cxn ang="0">
                <a:pos x="97" y="69"/>
              </a:cxn>
              <a:cxn ang="0">
                <a:pos x="96" y="70"/>
              </a:cxn>
              <a:cxn ang="0">
                <a:pos x="95" y="72"/>
              </a:cxn>
              <a:cxn ang="0">
                <a:pos x="86" y="90"/>
              </a:cxn>
              <a:cxn ang="0">
                <a:pos x="84" y="93"/>
              </a:cxn>
              <a:cxn ang="0">
                <a:pos x="83" y="94"/>
              </a:cxn>
              <a:cxn ang="0">
                <a:pos x="83" y="107"/>
              </a:cxn>
              <a:cxn ang="0">
                <a:pos x="91" y="120"/>
              </a:cxn>
              <a:cxn ang="0">
                <a:pos x="121" y="135"/>
              </a:cxn>
              <a:cxn ang="0">
                <a:pos x="134" y="155"/>
              </a:cxn>
              <a:cxn ang="0">
                <a:pos x="134" y="165"/>
              </a:cxn>
            </a:cxnLst>
            <a:rect l="0" t="0" r="r" b="b"/>
            <a:pathLst>
              <a:path w="134" h="178">
                <a:moveTo>
                  <a:pt x="134" y="165"/>
                </a:moveTo>
                <a:cubicBezTo>
                  <a:pt x="134" y="169"/>
                  <a:pt x="110" y="178"/>
                  <a:pt x="67" y="178"/>
                </a:cubicBezTo>
                <a:cubicBezTo>
                  <a:pt x="24" y="178"/>
                  <a:pt x="0" y="169"/>
                  <a:pt x="0" y="165"/>
                </a:cubicBezTo>
                <a:cubicBezTo>
                  <a:pt x="0" y="155"/>
                  <a:pt x="0" y="155"/>
                  <a:pt x="0" y="155"/>
                </a:cubicBezTo>
                <a:cubicBezTo>
                  <a:pt x="0" y="147"/>
                  <a:pt x="5" y="139"/>
                  <a:pt x="12" y="135"/>
                </a:cubicBezTo>
                <a:cubicBezTo>
                  <a:pt x="40" y="120"/>
                  <a:pt x="40" y="120"/>
                  <a:pt x="40" y="120"/>
                </a:cubicBezTo>
                <a:cubicBezTo>
                  <a:pt x="45" y="117"/>
                  <a:pt x="48" y="112"/>
                  <a:pt x="48" y="107"/>
                </a:cubicBezTo>
                <a:cubicBezTo>
                  <a:pt x="48" y="94"/>
                  <a:pt x="48" y="94"/>
                  <a:pt x="48" y="94"/>
                </a:cubicBezTo>
                <a:cubicBezTo>
                  <a:pt x="47" y="93"/>
                  <a:pt x="47" y="93"/>
                  <a:pt x="47" y="93"/>
                </a:cubicBezTo>
                <a:cubicBezTo>
                  <a:pt x="47" y="93"/>
                  <a:pt x="39" y="84"/>
                  <a:pt x="37" y="71"/>
                </a:cubicBezTo>
                <a:cubicBezTo>
                  <a:pt x="36" y="69"/>
                  <a:pt x="36" y="69"/>
                  <a:pt x="36" y="69"/>
                </a:cubicBezTo>
                <a:cubicBezTo>
                  <a:pt x="35" y="69"/>
                  <a:pt x="35" y="69"/>
                  <a:pt x="35" y="69"/>
                </a:cubicBezTo>
                <a:cubicBezTo>
                  <a:pt x="33" y="68"/>
                  <a:pt x="32" y="66"/>
                  <a:pt x="32" y="63"/>
                </a:cubicBezTo>
                <a:cubicBezTo>
                  <a:pt x="32" y="51"/>
                  <a:pt x="32" y="51"/>
                  <a:pt x="32" y="51"/>
                </a:cubicBezTo>
                <a:cubicBezTo>
                  <a:pt x="32" y="49"/>
                  <a:pt x="33" y="47"/>
                  <a:pt x="34" y="46"/>
                </a:cubicBezTo>
                <a:cubicBezTo>
                  <a:pt x="35" y="45"/>
                  <a:pt x="35" y="45"/>
                  <a:pt x="35" y="45"/>
                </a:cubicBezTo>
                <a:cubicBezTo>
                  <a:pt x="35" y="25"/>
                  <a:pt x="35" y="25"/>
                  <a:pt x="35" y="25"/>
                </a:cubicBezTo>
                <a:cubicBezTo>
                  <a:pt x="35" y="25"/>
                  <a:pt x="35" y="25"/>
                  <a:pt x="35" y="25"/>
                </a:cubicBezTo>
                <a:cubicBezTo>
                  <a:pt x="35" y="25"/>
                  <a:pt x="34" y="16"/>
                  <a:pt x="40" y="9"/>
                </a:cubicBezTo>
                <a:cubicBezTo>
                  <a:pt x="46" y="3"/>
                  <a:pt x="55" y="0"/>
                  <a:pt x="67" y="0"/>
                </a:cubicBezTo>
                <a:cubicBezTo>
                  <a:pt x="79" y="0"/>
                  <a:pt x="88" y="3"/>
                  <a:pt x="94" y="9"/>
                </a:cubicBezTo>
                <a:cubicBezTo>
                  <a:pt x="100" y="16"/>
                  <a:pt x="99" y="25"/>
                  <a:pt x="99" y="25"/>
                </a:cubicBezTo>
                <a:cubicBezTo>
                  <a:pt x="99" y="45"/>
                  <a:pt x="99" y="45"/>
                  <a:pt x="99" y="45"/>
                </a:cubicBezTo>
                <a:cubicBezTo>
                  <a:pt x="100" y="46"/>
                  <a:pt x="100" y="46"/>
                  <a:pt x="100" y="46"/>
                </a:cubicBezTo>
                <a:cubicBezTo>
                  <a:pt x="101" y="47"/>
                  <a:pt x="102" y="49"/>
                  <a:pt x="102" y="51"/>
                </a:cubicBezTo>
                <a:cubicBezTo>
                  <a:pt x="102" y="63"/>
                  <a:pt x="102" y="63"/>
                  <a:pt x="102" y="63"/>
                </a:cubicBezTo>
                <a:cubicBezTo>
                  <a:pt x="102" y="66"/>
                  <a:pt x="100" y="69"/>
                  <a:pt x="97" y="69"/>
                </a:cubicBezTo>
                <a:cubicBezTo>
                  <a:pt x="96" y="70"/>
                  <a:pt x="96" y="70"/>
                  <a:pt x="96" y="70"/>
                </a:cubicBezTo>
                <a:cubicBezTo>
                  <a:pt x="95" y="72"/>
                  <a:pt x="95" y="72"/>
                  <a:pt x="95" y="72"/>
                </a:cubicBezTo>
                <a:cubicBezTo>
                  <a:pt x="93" y="78"/>
                  <a:pt x="90" y="84"/>
                  <a:pt x="86" y="90"/>
                </a:cubicBezTo>
                <a:cubicBezTo>
                  <a:pt x="85" y="91"/>
                  <a:pt x="85" y="92"/>
                  <a:pt x="84" y="93"/>
                </a:cubicBezTo>
                <a:cubicBezTo>
                  <a:pt x="83" y="94"/>
                  <a:pt x="83" y="94"/>
                  <a:pt x="83" y="94"/>
                </a:cubicBezTo>
                <a:cubicBezTo>
                  <a:pt x="83" y="107"/>
                  <a:pt x="83" y="107"/>
                  <a:pt x="83" y="107"/>
                </a:cubicBezTo>
                <a:cubicBezTo>
                  <a:pt x="83" y="113"/>
                  <a:pt x="86" y="118"/>
                  <a:pt x="91" y="120"/>
                </a:cubicBezTo>
                <a:cubicBezTo>
                  <a:pt x="121" y="135"/>
                  <a:pt x="121" y="135"/>
                  <a:pt x="121" y="135"/>
                </a:cubicBezTo>
                <a:cubicBezTo>
                  <a:pt x="129" y="139"/>
                  <a:pt x="134" y="147"/>
                  <a:pt x="134" y="155"/>
                </a:cubicBezTo>
                <a:lnTo>
                  <a:pt x="134" y="165"/>
                </a:ln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14" name="Freeform 37"/>
          <p:cNvSpPr>
            <a:spLocks noEditPoints="1"/>
          </p:cNvSpPr>
          <p:nvPr/>
        </p:nvSpPr>
        <p:spPr bwMode="auto">
          <a:xfrm>
            <a:off x="9275138" y="2455588"/>
            <a:ext cx="600075" cy="600075"/>
          </a:xfrm>
          <a:custGeom>
            <a:avLst/>
            <a:gdLst/>
            <a:ahLst/>
            <a:cxnLst>
              <a:cxn ang="0">
                <a:pos x="81" y="0"/>
              </a:cxn>
              <a:cxn ang="0">
                <a:pos x="2" y="78"/>
              </a:cxn>
              <a:cxn ang="0">
                <a:pos x="13" y="119"/>
              </a:cxn>
              <a:cxn ang="0">
                <a:pos x="0" y="160"/>
              </a:cxn>
              <a:cxn ang="0">
                <a:pos x="45" y="148"/>
              </a:cxn>
              <a:cxn ang="0">
                <a:pos x="81" y="157"/>
              </a:cxn>
              <a:cxn ang="0">
                <a:pos x="160" y="78"/>
              </a:cxn>
              <a:cxn ang="0">
                <a:pos x="81" y="0"/>
              </a:cxn>
              <a:cxn ang="0">
                <a:pos x="44" y="88"/>
              </a:cxn>
              <a:cxn ang="0">
                <a:pos x="34" y="78"/>
              </a:cxn>
              <a:cxn ang="0">
                <a:pos x="44" y="68"/>
              </a:cxn>
              <a:cxn ang="0">
                <a:pos x="54" y="78"/>
              </a:cxn>
              <a:cxn ang="0">
                <a:pos x="44" y="88"/>
              </a:cxn>
              <a:cxn ang="0">
                <a:pos x="82" y="88"/>
              </a:cxn>
              <a:cxn ang="0">
                <a:pos x="71" y="78"/>
              </a:cxn>
              <a:cxn ang="0">
                <a:pos x="82" y="68"/>
              </a:cxn>
              <a:cxn ang="0">
                <a:pos x="92" y="78"/>
              </a:cxn>
              <a:cxn ang="0">
                <a:pos x="82" y="88"/>
              </a:cxn>
              <a:cxn ang="0">
                <a:pos x="119" y="88"/>
              </a:cxn>
              <a:cxn ang="0">
                <a:pos x="109" y="78"/>
              </a:cxn>
              <a:cxn ang="0">
                <a:pos x="119" y="68"/>
              </a:cxn>
              <a:cxn ang="0">
                <a:pos x="130" y="78"/>
              </a:cxn>
              <a:cxn ang="0">
                <a:pos x="119" y="88"/>
              </a:cxn>
            </a:cxnLst>
            <a:rect l="0" t="0" r="r" b="b"/>
            <a:pathLst>
              <a:path w="160" h="160">
                <a:moveTo>
                  <a:pt x="81" y="0"/>
                </a:moveTo>
                <a:cubicBezTo>
                  <a:pt x="38" y="0"/>
                  <a:pt x="2" y="35"/>
                  <a:pt x="2" y="78"/>
                </a:cubicBezTo>
                <a:cubicBezTo>
                  <a:pt x="2" y="93"/>
                  <a:pt x="6" y="107"/>
                  <a:pt x="13" y="119"/>
                </a:cubicBezTo>
                <a:cubicBezTo>
                  <a:pt x="0" y="160"/>
                  <a:pt x="0" y="160"/>
                  <a:pt x="0" y="160"/>
                </a:cubicBezTo>
                <a:cubicBezTo>
                  <a:pt x="45" y="148"/>
                  <a:pt x="45" y="148"/>
                  <a:pt x="45" y="148"/>
                </a:cubicBezTo>
                <a:cubicBezTo>
                  <a:pt x="56" y="154"/>
                  <a:pt x="68" y="157"/>
                  <a:pt x="81" y="157"/>
                </a:cubicBezTo>
                <a:cubicBezTo>
                  <a:pt x="125" y="157"/>
                  <a:pt x="160" y="122"/>
                  <a:pt x="160" y="78"/>
                </a:cubicBezTo>
                <a:cubicBezTo>
                  <a:pt x="160" y="35"/>
                  <a:pt x="125" y="0"/>
                  <a:pt x="81" y="0"/>
                </a:cubicBezTo>
                <a:close/>
                <a:moveTo>
                  <a:pt x="44" y="88"/>
                </a:moveTo>
                <a:cubicBezTo>
                  <a:pt x="38" y="88"/>
                  <a:pt x="34" y="84"/>
                  <a:pt x="34" y="78"/>
                </a:cubicBezTo>
                <a:cubicBezTo>
                  <a:pt x="34" y="72"/>
                  <a:pt x="38" y="68"/>
                  <a:pt x="44" y="68"/>
                </a:cubicBezTo>
                <a:cubicBezTo>
                  <a:pt x="50" y="68"/>
                  <a:pt x="54" y="72"/>
                  <a:pt x="54" y="78"/>
                </a:cubicBezTo>
                <a:cubicBezTo>
                  <a:pt x="54" y="84"/>
                  <a:pt x="50" y="88"/>
                  <a:pt x="44" y="88"/>
                </a:cubicBezTo>
                <a:close/>
                <a:moveTo>
                  <a:pt x="82" y="88"/>
                </a:moveTo>
                <a:cubicBezTo>
                  <a:pt x="76" y="88"/>
                  <a:pt x="71" y="84"/>
                  <a:pt x="71" y="78"/>
                </a:cubicBezTo>
                <a:cubicBezTo>
                  <a:pt x="71" y="72"/>
                  <a:pt x="76" y="68"/>
                  <a:pt x="82" y="68"/>
                </a:cubicBezTo>
                <a:cubicBezTo>
                  <a:pt x="87" y="68"/>
                  <a:pt x="92" y="72"/>
                  <a:pt x="92" y="78"/>
                </a:cubicBezTo>
                <a:cubicBezTo>
                  <a:pt x="92" y="84"/>
                  <a:pt x="87" y="88"/>
                  <a:pt x="82" y="88"/>
                </a:cubicBezTo>
                <a:close/>
                <a:moveTo>
                  <a:pt x="119" y="88"/>
                </a:moveTo>
                <a:cubicBezTo>
                  <a:pt x="114" y="88"/>
                  <a:pt x="109" y="84"/>
                  <a:pt x="109" y="78"/>
                </a:cubicBezTo>
                <a:cubicBezTo>
                  <a:pt x="109" y="72"/>
                  <a:pt x="114" y="68"/>
                  <a:pt x="119" y="68"/>
                </a:cubicBezTo>
                <a:cubicBezTo>
                  <a:pt x="125" y="68"/>
                  <a:pt x="130" y="72"/>
                  <a:pt x="130" y="78"/>
                </a:cubicBezTo>
                <a:cubicBezTo>
                  <a:pt x="130" y="84"/>
                  <a:pt x="125" y="88"/>
                  <a:pt x="119" y="88"/>
                </a:cubicBez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15" name="Freeform 59"/>
          <p:cNvSpPr>
            <a:spLocks noEditPoints="1"/>
          </p:cNvSpPr>
          <p:nvPr/>
        </p:nvSpPr>
        <p:spPr bwMode="auto">
          <a:xfrm>
            <a:off x="4403690" y="2508877"/>
            <a:ext cx="600075" cy="544513"/>
          </a:xfrm>
          <a:custGeom>
            <a:avLst/>
            <a:gdLst/>
            <a:ahLst/>
            <a:cxnLst>
              <a:cxn ang="0">
                <a:pos x="138" y="0"/>
              </a:cxn>
              <a:cxn ang="0">
                <a:pos x="22" y="0"/>
              </a:cxn>
              <a:cxn ang="0">
                <a:pos x="0" y="22"/>
              </a:cxn>
              <a:cxn ang="0">
                <a:pos x="0" y="96"/>
              </a:cxn>
              <a:cxn ang="0">
                <a:pos x="22" y="118"/>
              </a:cxn>
              <a:cxn ang="0">
                <a:pos x="97" y="118"/>
              </a:cxn>
              <a:cxn ang="0">
                <a:pos x="137" y="144"/>
              </a:cxn>
              <a:cxn ang="0">
                <a:pos x="139" y="145"/>
              </a:cxn>
              <a:cxn ang="0">
                <a:pos x="141" y="144"/>
              </a:cxn>
              <a:cxn ang="0">
                <a:pos x="143" y="141"/>
              </a:cxn>
              <a:cxn ang="0">
                <a:pos x="143" y="116"/>
              </a:cxn>
              <a:cxn ang="0">
                <a:pos x="160" y="96"/>
              </a:cxn>
              <a:cxn ang="0">
                <a:pos x="160" y="22"/>
              </a:cxn>
              <a:cxn ang="0">
                <a:pos x="138" y="0"/>
              </a:cxn>
              <a:cxn ang="0">
                <a:pos x="99" y="87"/>
              </a:cxn>
              <a:cxn ang="0">
                <a:pos x="31" y="87"/>
              </a:cxn>
              <a:cxn ang="0">
                <a:pos x="22" y="78"/>
              </a:cxn>
              <a:cxn ang="0">
                <a:pos x="31" y="69"/>
              </a:cxn>
              <a:cxn ang="0">
                <a:pos x="99" y="69"/>
              </a:cxn>
              <a:cxn ang="0">
                <a:pos x="107" y="78"/>
              </a:cxn>
              <a:cxn ang="0">
                <a:pos x="99" y="87"/>
              </a:cxn>
              <a:cxn ang="0">
                <a:pos x="129" y="51"/>
              </a:cxn>
              <a:cxn ang="0">
                <a:pos x="31" y="51"/>
              </a:cxn>
              <a:cxn ang="0">
                <a:pos x="22" y="42"/>
              </a:cxn>
              <a:cxn ang="0">
                <a:pos x="31" y="34"/>
              </a:cxn>
              <a:cxn ang="0">
                <a:pos x="129" y="34"/>
              </a:cxn>
              <a:cxn ang="0">
                <a:pos x="138" y="42"/>
              </a:cxn>
              <a:cxn ang="0">
                <a:pos x="129" y="51"/>
              </a:cxn>
            </a:cxnLst>
            <a:rect l="0" t="0" r="r" b="b"/>
            <a:pathLst>
              <a:path w="160" h="145">
                <a:moveTo>
                  <a:pt x="138" y="0"/>
                </a:moveTo>
                <a:cubicBezTo>
                  <a:pt x="22" y="0"/>
                  <a:pt x="22" y="0"/>
                  <a:pt x="22" y="0"/>
                </a:cubicBezTo>
                <a:cubicBezTo>
                  <a:pt x="10" y="0"/>
                  <a:pt x="0" y="10"/>
                  <a:pt x="0" y="22"/>
                </a:cubicBezTo>
                <a:cubicBezTo>
                  <a:pt x="0" y="96"/>
                  <a:pt x="0" y="96"/>
                  <a:pt x="0" y="96"/>
                </a:cubicBezTo>
                <a:cubicBezTo>
                  <a:pt x="0" y="108"/>
                  <a:pt x="10" y="118"/>
                  <a:pt x="22" y="118"/>
                </a:cubicBezTo>
                <a:cubicBezTo>
                  <a:pt x="97" y="118"/>
                  <a:pt x="97" y="118"/>
                  <a:pt x="97" y="118"/>
                </a:cubicBezTo>
                <a:cubicBezTo>
                  <a:pt x="137" y="144"/>
                  <a:pt x="137" y="144"/>
                  <a:pt x="137" y="144"/>
                </a:cubicBezTo>
                <a:cubicBezTo>
                  <a:pt x="137" y="145"/>
                  <a:pt x="138" y="145"/>
                  <a:pt x="139" y="145"/>
                </a:cubicBezTo>
                <a:cubicBezTo>
                  <a:pt x="140" y="145"/>
                  <a:pt x="140" y="145"/>
                  <a:pt x="141" y="144"/>
                </a:cubicBezTo>
                <a:cubicBezTo>
                  <a:pt x="142" y="144"/>
                  <a:pt x="143" y="142"/>
                  <a:pt x="143" y="141"/>
                </a:cubicBezTo>
                <a:cubicBezTo>
                  <a:pt x="143" y="116"/>
                  <a:pt x="143" y="116"/>
                  <a:pt x="143" y="116"/>
                </a:cubicBezTo>
                <a:cubicBezTo>
                  <a:pt x="151" y="113"/>
                  <a:pt x="160" y="106"/>
                  <a:pt x="160" y="96"/>
                </a:cubicBezTo>
                <a:cubicBezTo>
                  <a:pt x="160" y="22"/>
                  <a:pt x="160" y="22"/>
                  <a:pt x="160" y="22"/>
                </a:cubicBezTo>
                <a:cubicBezTo>
                  <a:pt x="160" y="10"/>
                  <a:pt x="150" y="0"/>
                  <a:pt x="138" y="0"/>
                </a:cubicBezTo>
                <a:close/>
                <a:moveTo>
                  <a:pt x="99" y="87"/>
                </a:moveTo>
                <a:cubicBezTo>
                  <a:pt x="31" y="87"/>
                  <a:pt x="31" y="87"/>
                  <a:pt x="31" y="87"/>
                </a:cubicBezTo>
                <a:cubicBezTo>
                  <a:pt x="26" y="87"/>
                  <a:pt x="22" y="83"/>
                  <a:pt x="22" y="78"/>
                </a:cubicBezTo>
                <a:cubicBezTo>
                  <a:pt x="22" y="73"/>
                  <a:pt x="26" y="69"/>
                  <a:pt x="31" y="69"/>
                </a:cubicBezTo>
                <a:cubicBezTo>
                  <a:pt x="99" y="69"/>
                  <a:pt x="99" y="69"/>
                  <a:pt x="99" y="69"/>
                </a:cubicBezTo>
                <a:cubicBezTo>
                  <a:pt x="104" y="69"/>
                  <a:pt x="107" y="73"/>
                  <a:pt x="107" y="78"/>
                </a:cubicBezTo>
                <a:cubicBezTo>
                  <a:pt x="107" y="83"/>
                  <a:pt x="104" y="87"/>
                  <a:pt x="99" y="87"/>
                </a:cubicBezTo>
                <a:close/>
                <a:moveTo>
                  <a:pt x="129" y="51"/>
                </a:moveTo>
                <a:cubicBezTo>
                  <a:pt x="31" y="51"/>
                  <a:pt x="31" y="51"/>
                  <a:pt x="31" y="51"/>
                </a:cubicBezTo>
                <a:cubicBezTo>
                  <a:pt x="26" y="51"/>
                  <a:pt x="22" y="47"/>
                  <a:pt x="22" y="42"/>
                </a:cubicBezTo>
                <a:cubicBezTo>
                  <a:pt x="22" y="38"/>
                  <a:pt x="26" y="34"/>
                  <a:pt x="31" y="34"/>
                </a:cubicBezTo>
                <a:cubicBezTo>
                  <a:pt x="129" y="34"/>
                  <a:pt x="129" y="34"/>
                  <a:pt x="129" y="34"/>
                </a:cubicBezTo>
                <a:cubicBezTo>
                  <a:pt x="134" y="34"/>
                  <a:pt x="138" y="38"/>
                  <a:pt x="138" y="42"/>
                </a:cubicBezTo>
                <a:cubicBezTo>
                  <a:pt x="138" y="47"/>
                  <a:pt x="134" y="51"/>
                  <a:pt x="129" y="51"/>
                </a:cubicBez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16" name="Freeform 60"/>
          <p:cNvSpPr>
            <a:spLocks noEditPoints="1"/>
          </p:cNvSpPr>
          <p:nvPr/>
        </p:nvSpPr>
        <p:spPr bwMode="auto">
          <a:xfrm>
            <a:off x="6904619" y="2448365"/>
            <a:ext cx="674688" cy="674688"/>
          </a:xfrm>
          <a:custGeom>
            <a:avLst/>
            <a:gdLst/>
            <a:ahLst/>
            <a:cxnLst>
              <a:cxn ang="0">
                <a:pos x="154" y="70"/>
              </a:cxn>
              <a:cxn ang="0">
                <a:pos x="149" y="59"/>
              </a:cxn>
              <a:cxn ang="0">
                <a:pos x="164" y="40"/>
              </a:cxn>
              <a:cxn ang="0">
                <a:pos x="146" y="19"/>
              </a:cxn>
              <a:cxn ang="0">
                <a:pos x="121" y="31"/>
              </a:cxn>
              <a:cxn ang="0">
                <a:pos x="110" y="26"/>
              </a:cxn>
              <a:cxn ang="0">
                <a:pos x="101" y="0"/>
              </a:cxn>
              <a:cxn ang="0">
                <a:pos x="70" y="9"/>
              </a:cxn>
              <a:cxn ang="0">
                <a:pos x="66" y="32"/>
              </a:cxn>
              <a:cxn ang="0">
                <a:pos x="47" y="19"/>
              </a:cxn>
              <a:cxn ang="0">
                <a:pos x="19" y="34"/>
              </a:cxn>
              <a:cxn ang="0">
                <a:pos x="19" y="47"/>
              </a:cxn>
              <a:cxn ang="0">
                <a:pos x="32" y="66"/>
              </a:cxn>
              <a:cxn ang="0">
                <a:pos x="9" y="70"/>
              </a:cxn>
              <a:cxn ang="0">
                <a:pos x="0" y="101"/>
              </a:cxn>
              <a:cxn ang="0">
                <a:pos x="26" y="110"/>
              </a:cxn>
              <a:cxn ang="0">
                <a:pos x="31" y="121"/>
              </a:cxn>
              <a:cxn ang="0">
                <a:pos x="16" y="139"/>
              </a:cxn>
              <a:cxn ang="0">
                <a:pos x="34" y="161"/>
              </a:cxn>
              <a:cxn ang="0">
                <a:pos x="59" y="149"/>
              </a:cxn>
              <a:cxn ang="0">
                <a:pos x="70" y="154"/>
              </a:cxn>
              <a:cxn ang="0">
                <a:pos x="79" y="180"/>
              </a:cxn>
              <a:cxn ang="0">
                <a:pos x="110" y="171"/>
              </a:cxn>
              <a:cxn ang="0">
                <a:pos x="114" y="148"/>
              </a:cxn>
              <a:cxn ang="0">
                <a:pos x="133" y="161"/>
              </a:cxn>
              <a:cxn ang="0">
                <a:pos x="161" y="146"/>
              </a:cxn>
              <a:cxn ang="0">
                <a:pos x="161" y="133"/>
              </a:cxn>
              <a:cxn ang="0">
                <a:pos x="148" y="114"/>
              </a:cxn>
              <a:cxn ang="0">
                <a:pos x="171" y="110"/>
              </a:cxn>
              <a:cxn ang="0">
                <a:pos x="180" y="79"/>
              </a:cxn>
              <a:cxn ang="0">
                <a:pos x="90" y="113"/>
              </a:cxn>
              <a:cxn ang="0">
                <a:pos x="90" y="67"/>
              </a:cxn>
              <a:cxn ang="0">
                <a:pos x="90" y="113"/>
              </a:cxn>
            </a:cxnLst>
            <a:rect l="0" t="0" r="r" b="b"/>
            <a:pathLst>
              <a:path w="180" h="180">
                <a:moveTo>
                  <a:pt x="171" y="70"/>
                </a:moveTo>
                <a:cubicBezTo>
                  <a:pt x="154" y="70"/>
                  <a:pt x="154" y="70"/>
                  <a:pt x="154" y="70"/>
                </a:cubicBezTo>
                <a:cubicBezTo>
                  <a:pt x="151" y="70"/>
                  <a:pt x="149" y="68"/>
                  <a:pt x="148" y="66"/>
                </a:cubicBezTo>
                <a:cubicBezTo>
                  <a:pt x="147" y="63"/>
                  <a:pt x="147" y="61"/>
                  <a:pt x="149" y="59"/>
                </a:cubicBezTo>
                <a:cubicBezTo>
                  <a:pt x="161" y="47"/>
                  <a:pt x="161" y="47"/>
                  <a:pt x="161" y="47"/>
                </a:cubicBezTo>
                <a:cubicBezTo>
                  <a:pt x="163" y="45"/>
                  <a:pt x="164" y="43"/>
                  <a:pt x="164" y="40"/>
                </a:cubicBezTo>
                <a:cubicBezTo>
                  <a:pt x="164" y="38"/>
                  <a:pt x="163" y="36"/>
                  <a:pt x="161" y="34"/>
                </a:cubicBezTo>
                <a:cubicBezTo>
                  <a:pt x="146" y="19"/>
                  <a:pt x="146" y="19"/>
                  <a:pt x="146" y="19"/>
                </a:cubicBezTo>
                <a:cubicBezTo>
                  <a:pt x="142" y="15"/>
                  <a:pt x="136" y="15"/>
                  <a:pt x="133" y="19"/>
                </a:cubicBezTo>
                <a:cubicBezTo>
                  <a:pt x="121" y="31"/>
                  <a:pt x="121" y="31"/>
                  <a:pt x="121" y="31"/>
                </a:cubicBezTo>
                <a:cubicBezTo>
                  <a:pt x="119" y="32"/>
                  <a:pt x="116" y="33"/>
                  <a:pt x="114" y="32"/>
                </a:cubicBezTo>
                <a:cubicBezTo>
                  <a:pt x="111" y="31"/>
                  <a:pt x="110" y="29"/>
                  <a:pt x="110" y="26"/>
                </a:cubicBezTo>
                <a:cubicBezTo>
                  <a:pt x="110" y="9"/>
                  <a:pt x="110" y="9"/>
                  <a:pt x="110" y="9"/>
                </a:cubicBezTo>
                <a:cubicBezTo>
                  <a:pt x="110" y="4"/>
                  <a:pt x="106" y="0"/>
                  <a:pt x="101" y="0"/>
                </a:cubicBezTo>
                <a:cubicBezTo>
                  <a:pt x="79" y="0"/>
                  <a:pt x="79" y="0"/>
                  <a:pt x="79" y="0"/>
                </a:cubicBezTo>
                <a:cubicBezTo>
                  <a:pt x="74" y="0"/>
                  <a:pt x="70" y="4"/>
                  <a:pt x="70" y="9"/>
                </a:cubicBezTo>
                <a:cubicBezTo>
                  <a:pt x="70" y="26"/>
                  <a:pt x="70" y="26"/>
                  <a:pt x="70" y="26"/>
                </a:cubicBezTo>
                <a:cubicBezTo>
                  <a:pt x="70" y="29"/>
                  <a:pt x="68" y="31"/>
                  <a:pt x="66" y="32"/>
                </a:cubicBezTo>
                <a:cubicBezTo>
                  <a:pt x="63" y="33"/>
                  <a:pt x="61" y="32"/>
                  <a:pt x="59" y="31"/>
                </a:cubicBezTo>
                <a:cubicBezTo>
                  <a:pt x="47" y="19"/>
                  <a:pt x="47" y="19"/>
                  <a:pt x="47" y="19"/>
                </a:cubicBezTo>
                <a:cubicBezTo>
                  <a:pt x="43" y="15"/>
                  <a:pt x="37" y="15"/>
                  <a:pt x="34" y="19"/>
                </a:cubicBezTo>
                <a:cubicBezTo>
                  <a:pt x="19" y="34"/>
                  <a:pt x="19" y="34"/>
                  <a:pt x="19" y="34"/>
                </a:cubicBezTo>
                <a:cubicBezTo>
                  <a:pt x="17" y="36"/>
                  <a:pt x="16" y="38"/>
                  <a:pt x="16" y="40"/>
                </a:cubicBezTo>
                <a:cubicBezTo>
                  <a:pt x="16" y="43"/>
                  <a:pt x="17" y="45"/>
                  <a:pt x="19" y="47"/>
                </a:cubicBezTo>
                <a:cubicBezTo>
                  <a:pt x="31" y="59"/>
                  <a:pt x="31" y="59"/>
                  <a:pt x="31" y="59"/>
                </a:cubicBezTo>
                <a:cubicBezTo>
                  <a:pt x="32" y="61"/>
                  <a:pt x="33" y="63"/>
                  <a:pt x="32" y="66"/>
                </a:cubicBezTo>
                <a:cubicBezTo>
                  <a:pt x="31" y="68"/>
                  <a:pt x="29" y="70"/>
                  <a:pt x="26" y="70"/>
                </a:cubicBezTo>
                <a:cubicBezTo>
                  <a:pt x="9" y="70"/>
                  <a:pt x="9" y="70"/>
                  <a:pt x="9" y="70"/>
                </a:cubicBezTo>
                <a:cubicBezTo>
                  <a:pt x="4" y="70"/>
                  <a:pt x="0" y="74"/>
                  <a:pt x="0" y="79"/>
                </a:cubicBezTo>
                <a:cubicBezTo>
                  <a:pt x="0" y="101"/>
                  <a:pt x="0" y="101"/>
                  <a:pt x="0" y="101"/>
                </a:cubicBezTo>
                <a:cubicBezTo>
                  <a:pt x="0" y="106"/>
                  <a:pt x="4" y="110"/>
                  <a:pt x="9" y="110"/>
                </a:cubicBezTo>
                <a:cubicBezTo>
                  <a:pt x="26" y="110"/>
                  <a:pt x="26" y="110"/>
                  <a:pt x="26" y="110"/>
                </a:cubicBezTo>
                <a:cubicBezTo>
                  <a:pt x="29" y="110"/>
                  <a:pt x="31" y="111"/>
                  <a:pt x="32" y="114"/>
                </a:cubicBezTo>
                <a:cubicBezTo>
                  <a:pt x="33" y="116"/>
                  <a:pt x="32" y="119"/>
                  <a:pt x="31" y="121"/>
                </a:cubicBezTo>
                <a:cubicBezTo>
                  <a:pt x="19" y="133"/>
                  <a:pt x="19" y="133"/>
                  <a:pt x="19" y="133"/>
                </a:cubicBezTo>
                <a:cubicBezTo>
                  <a:pt x="17" y="135"/>
                  <a:pt x="16" y="137"/>
                  <a:pt x="16" y="139"/>
                </a:cubicBezTo>
                <a:cubicBezTo>
                  <a:pt x="16" y="142"/>
                  <a:pt x="17" y="144"/>
                  <a:pt x="19" y="146"/>
                </a:cubicBezTo>
                <a:cubicBezTo>
                  <a:pt x="34" y="161"/>
                  <a:pt x="34" y="161"/>
                  <a:pt x="34" y="161"/>
                </a:cubicBezTo>
                <a:cubicBezTo>
                  <a:pt x="37" y="165"/>
                  <a:pt x="43" y="165"/>
                  <a:pt x="47" y="161"/>
                </a:cubicBezTo>
                <a:cubicBezTo>
                  <a:pt x="59" y="149"/>
                  <a:pt x="59" y="149"/>
                  <a:pt x="59" y="149"/>
                </a:cubicBezTo>
                <a:cubicBezTo>
                  <a:pt x="61" y="147"/>
                  <a:pt x="63" y="147"/>
                  <a:pt x="66" y="148"/>
                </a:cubicBezTo>
                <a:cubicBezTo>
                  <a:pt x="68" y="149"/>
                  <a:pt x="70" y="151"/>
                  <a:pt x="70" y="154"/>
                </a:cubicBezTo>
                <a:cubicBezTo>
                  <a:pt x="70" y="171"/>
                  <a:pt x="70" y="171"/>
                  <a:pt x="70" y="171"/>
                </a:cubicBezTo>
                <a:cubicBezTo>
                  <a:pt x="70" y="176"/>
                  <a:pt x="74" y="180"/>
                  <a:pt x="79" y="180"/>
                </a:cubicBezTo>
                <a:cubicBezTo>
                  <a:pt x="101" y="180"/>
                  <a:pt x="101" y="180"/>
                  <a:pt x="101" y="180"/>
                </a:cubicBezTo>
                <a:cubicBezTo>
                  <a:pt x="106" y="180"/>
                  <a:pt x="110" y="176"/>
                  <a:pt x="110" y="171"/>
                </a:cubicBezTo>
                <a:cubicBezTo>
                  <a:pt x="110" y="154"/>
                  <a:pt x="110" y="154"/>
                  <a:pt x="110" y="154"/>
                </a:cubicBezTo>
                <a:cubicBezTo>
                  <a:pt x="110" y="151"/>
                  <a:pt x="111" y="149"/>
                  <a:pt x="114" y="148"/>
                </a:cubicBezTo>
                <a:cubicBezTo>
                  <a:pt x="116" y="147"/>
                  <a:pt x="119" y="147"/>
                  <a:pt x="121" y="149"/>
                </a:cubicBezTo>
                <a:cubicBezTo>
                  <a:pt x="133" y="161"/>
                  <a:pt x="133" y="161"/>
                  <a:pt x="133" y="161"/>
                </a:cubicBezTo>
                <a:cubicBezTo>
                  <a:pt x="136" y="165"/>
                  <a:pt x="142" y="165"/>
                  <a:pt x="146" y="161"/>
                </a:cubicBezTo>
                <a:cubicBezTo>
                  <a:pt x="161" y="146"/>
                  <a:pt x="161" y="146"/>
                  <a:pt x="161" y="146"/>
                </a:cubicBezTo>
                <a:cubicBezTo>
                  <a:pt x="163" y="144"/>
                  <a:pt x="164" y="142"/>
                  <a:pt x="164" y="139"/>
                </a:cubicBezTo>
                <a:cubicBezTo>
                  <a:pt x="164" y="137"/>
                  <a:pt x="163" y="135"/>
                  <a:pt x="161" y="133"/>
                </a:cubicBezTo>
                <a:cubicBezTo>
                  <a:pt x="149" y="121"/>
                  <a:pt x="149" y="121"/>
                  <a:pt x="149" y="121"/>
                </a:cubicBezTo>
                <a:cubicBezTo>
                  <a:pt x="147" y="119"/>
                  <a:pt x="147" y="116"/>
                  <a:pt x="148" y="114"/>
                </a:cubicBezTo>
                <a:cubicBezTo>
                  <a:pt x="149" y="111"/>
                  <a:pt x="151" y="110"/>
                  <a:pt x="154" y="110"/>
                </a:cubicBezTo>
                <a:cubicBezTo>
                  <a:pt x="171" y="110"/>
                  <a:pt x="171" y="110"/>
                  <a:pt x="171" y="110"/>
                </a:cubicBezTo>
                <a:cubicBezTo>
                  <a:pt x="176" y="110"/>
                  <a:pt x="180" y="106"/>
                  <a:pt x="180" y="101"/>
                </a:cubicBezTo>
                <a:cubicBezTo>
                  <a:pt x="180" y="79"/>
                  <a:pt x="180" y="79"/>
                  <a:pt x="180" y="79"/>
                </a:cubicBezTo>
                <a:cubicBezTo>
                  <a:pt x="180" y="74"/>
                  <a:pt x="176" y="70"/>
                  <a:pt x="171" y="70"/>
                </a:cubicBezTo>
                <a:close/>
                <a:moveTo>
                  <a:pt x="90" y="113"/>
                </a:moveTo>
                <a:cubicBezTo>
                  <a:pt x="77" y="113"/>
                  <a:pt x="67" y="103"/>
                  <a:pt x="67" y="90"/>
                </a:cubicBezTo>
                <a:cubicBezTo>
                  <a:pt x="67" y="77"/>
                  <a:pt x="77" y="67"/>
                  <a:pt x="90" y="67"/>
                </a:cubicBezTo>
                <a:cubicBezTo>
                  <a:pt x="103" y="67"/>
                  <a:pt x="113" y="77"/>
                  <a:pt x="113" y="90"/>
                </a:cubicBezTo>
                <a:cubicBezTo>
                  <a:pt x="113" y="103"/>
                  <a:pt x="103" y="113"/>
                  <a:pt x="90" y="113"/>
                </a:cubicBezTo>
                <a:close/>
              </a:path>
            </a:pathLst>
          </a:custGeom>
          <a:gradFill>
            <a:gsLst>
              <a:gs pos="100000">
                <a:srgbClr val="2A96AA"/>
              </a:gs>
              <a:gs pos="1000">
                <a:srgbClr val="13639C"/>
              </a:gs>
              <a:gs pos="53000">
                <a:srgbClr val="2A96AA"/>
              </a:gs>
            </a:gsLst>
            <a:lin ang="2700000" scaled="0"/>
          </a:gradFill>
          <a:ln w="9525">
            <a:no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22" name="文本框 21"/>
          <p:cNvSpPr txBox="1"/>
          <p:nvPr/>
        </p:nvSpPr>
        <p:spPr>
          <a:xfrm>
            <a:off x="1258198" y="4459181"/>
            <a:ext cx="2218055" cy="104432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80000"/>
              </a:lnSpc>
            </a:pPr>
            <a:r>
              <a:rPr lang="zh-CN" altLang="en-US" sz="1200" dirty="0">
                <a:solidFill>
                  <a:schemeClr val="tx1">
                    <a:lumMod val="75000"/>
                    <a:lumOff val="25000"/>
                  </a:schemeClr>
                </a:solidFill>
                <a:cs typeface="+mn-ea"/>
                <a:sym typeface="+mn-lt"/>
              </a:rPr>
              <a:t>点击添加相关标题文字，点击添加相关标题文字点击添加相关标题文字</a:t>
            </a:r>
            <a:endParaRPr lang="en-US" sz="1200" dirty="0">
              <a:solidFill>
                <a:schemeClr val="tx1">
                  <a:lumMod val="75000"/>
                  <a:lumOff val="25000"/>
                </a:schemeClr>
              </a:solidFill>
              <a:cs typeface="+mn-ea"/>
              <a:sym typeface="+mn-lt"/>
            </a:endParaRPr>
          </a:p>
        </p:txBody>
      </p:sp>
      <p:sp>
        <p:nvSpPr>
          <p:cNvPr id="23" name="文本框 22"/>
          <p:cNvSpPr txBox="1"/>
          <p:nvPr/>
        </p:nvSpPr>
        <p:spPr>
          <a:xfrm>
            <a:off x="1258196" y="4035636"/>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cs typeface="+mn-ea"/>
                <a:sym typeface="+mn-lt"/>
              </a:rPr>
              <a:t>输入标题</a:t>
            </a:r>
          </a:p>
        </p:txBody>
      </p:sp>
      <p:sp>
        <p:nvSpPr>
          <p:cNvPr id="25" name="文本框 24"/>
          <p:cNvSpPr txBox="1"/>
          <p:nvPr/>
        </p:nvSpPr>
        <p:spPr>
          <a:xfrm>
            <a:off x="3718082" y="4035636"/>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cs typeface="+mn-ea"/>
                <a:sym typeface="+mn-lt"/>
              </a:rPr>
              <a:t>输入标题</a:t>
            </a:r>
          </a:p>
        </p:txBody>
      </p:sp>
      <p:sp>
        <p:nvSpPr>
          <p:cNvPr id="41" name="文本框 40"/>
          <p:cNvSpPr txBox="1"/>
          <p:nvPr/>
        </p:nvSpPr>
        <p:spPr>
          <a:xfrm>
            <a:off x="6177968" y="4079638"/>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cs typeface="+mn-ea"/>
                <a:sym typeface="+mn-lt"/>
              </a:rPr>
              <a:t>输入标题</a:t>
            </a:r>
          </a:p>
        </p:txBody>
      </p:sp>
      <p:sp>
        <p:nvSpPr>
          <p:cNvPr id="43" name="文本框 42"/>
          <p:cNvSpPr txBox="1"/>
          <p:nvPr/>
        </p:nvSpPr>
        <p:spPr>
          <a:xfrm>
            <a:off x="8600180" y="4094047"/>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dirty="0">
                <a:solidFill>
                  <a:schemeClr val="tx1">
                    <a:lumMod val="75000"/>
                    <a:lumOff val="25000"/>
                  </a:schemeClr>
                </a:solidFill>
                <a:cs typeface="+mn-ea"/>
                <a:sym typeface="+mn-lt"/>
              </a:rPr>
              <a:t>输入标题</a:t>
            </a:r>
          </a:p>
        </p:txBody>
      </p:sp>
      <p:sp>
        <p:nvSpPr>
          <p:cNvPr id="44" name="文本框 43"/>
          <p:cNvSpPr txBox="1"/>
          <p:nvPr/>
        </p:nvSpPr>
        <p:spPr>
          <a:xfrm>
            <a:off x="3594998" y="4459181"/>
            <a:ext cx="2218055" cy="104432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80000"/>
              </a:lnSpc>
            </a:pPr>
            <a:r>
              <a:rPr lang="zh-CN" altLang="en-US" sz="1200" dirty="0">
                <a:solidFill>
                  <a:schemeClr val="tx1">
                    <a:lumMod val="75000"/>
                    <a:lumOff val="25000"/>
                  </a:schemeClr>
                </a:solidFill>
                <a:cs typeface="+mn-ea"/>
                <a:sym typeface="+mn-lt"/>
              </a:rPr>
              <a:t>点击添加相关标题文字，点击添加相关标题文字点击添加相关标题文字</a:t>
            </a:r>
            <a:endParaRPr lang="en-US" sz="1200" dirty="0">
              <a:solidFill>
                <a:schemeClr val="tx1">
                  <a:lumMod val="75000"/>
                  <a:lumOff val="25000"/>
                </a:schemeClr>
              </a:solidFill>
              <a:cs typeface="+mn-ea"/>
              <a:sym typeface="+mn-lt"/>
            </a:endParaRPr>
          </a:p>
        </p:txBody>
      </p:sp>
      <p:sp>
        <p:nvSpPr>
          <p:cNvPr id="45" name="文本框 44"/>
          <p:cNvSpPr txBox="1"/>
          <p:nvPr/>
        </p:nvSpPr>
        <p:spPr>
          <a:xfrm>
            <a:off x="6149603" y="4449656"/>
            <a:ext cx="2218055" cy="104432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80000"/>
              </a:lnSpc>
            </a:pPr>
            <a:r>
              <a:rPr lang="zh-CN" altLang="en-US" sz="1200" dirty="0">
                <a:solidFill>
                  <a:schemeClr val="tx1">
                    <a:lumMod val="75000"/>
                    <a:lumOff val="25000"/>
                  </a:schemeClr>
                </a:solidFill>
                <a:cs typeface="+mn-ea"/>
                <a:sym typeface="+mn-lt"/>
              </a:rPr>
              <a:t>点击添加相关标题文字，点击添加相关标题文字点击添加相关标题文字</a:t>
            </a:r>
            <a:endParaRPr lang="en-US" sz="1200" dirty="0">
              <a:solidFill>
                <a:schemeClr val="tx1">
                  <a:lumMod val="75000"/>
                  <a:lumOff val="25000"/>
                </a:schemeClr>
              </a:solidFill>
              <a:cs typeface="+mn-ea"/>
              <a:sym typeface="+mn-lt"/>
            </a:endParaRPr>
          </a:p>
        </p:txBody>
      </p:sp>
      <p:sp>
        <p:nvSpPr>
          <p:cNvPr id="46" name="文本框 45"/>
          <p:cNvSpPr txBox="1"/>
          <p:nvPr/>
        </p:nvSpPr>
        <p:spPr>
          <a:xfrm>
            <a:off x="8486403" y="4449656"/>
            <a:ext cx="2218055" cy="104432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80000"/>
              </a:lnSpc>
            </a:pPr>
            <a:r>
              <a:rPr lang="zh-CN" altLang="en-US" sz="1200" dirty="0">
                <a:solidFill>
                  <a:schemeClr val="tx1">
                    <a:lumMod val="75000"/>
                    <a:lumOff val="25000"/>
                  </a:schemeClr>
                </a:solidFill>
                <a:cs typeface="+mn-ea"/>
                <a:sym typeface="+mn-lt"/>
              </a:rPr>
              <a:t>点击添加相关标题文字，点击添加相关标题文字点击添加相关标题文字</a:t>
            </a:r>
            <a:endParaRPr lang="en-US" sz="1200" dirty="0">
              <a:solidFill>
                <a:schemeClr val="tx1">
                  <a:lumMod val="75000"/>
                  <a:lumOff val="25000"/>
                </a:schemeClr>
              </a:solidFill>
              <a:cs typeface="+mn-ea"/>
              <a:sym typeface="+mn-lt"/>
            </a:endParaRPr>
          </a:p>
        </p:txBody>
      </p:sp>
    </p:spTree>
  </p:cSld>
  <p:clrMapOvr>
    <a:masterClrMapping/>
  </p:clrMapOvr>
  <p:transition spd="slow" advClick="0" advTm="2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12" presetClass="entr" presetSubtype="4"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p:tgtEl>
                                          <p:spTgt spid="22"/>
                                        </p:tgtEl>
                                        <p:attrNameLst>
                                          <p:attrName>ppt_y</p:attrName>
                                        </p:attrNameLst>
                                      </p:cBhvr>
                                      <p:tavLst>
                                        <p:tav tm="0">
                                          <p:val>
                                            <p:strVal val="#ppt_y+#ppt_h*1.125000"/>
                                          </p:val>
                                        </p:tav>
                                        <p:tav tm="100000">
                                          <p:val>
                                            <p:strVal val="#ppt_y"/>
                                          </p:val>
                                        </p:tav>
                                      </p:tavLst>
                                    </p:anim>
                                    <p:animEffect transition="in" filter="wipe(up)">
                                      <p:cBhvr>
                                        <p:cTn id="49" dur="500"/>
                                        <p:tgtEl>
                                          <p:spTgt spid="22"/>
                                        </p:tgtEl>
                                      </p:cBhvr>
                                    </p:animEffect>
                                  </p:childTnLst>
                                </p:cTn>
                              </p:par>
                            </p:childTnLst>
                          </p:cTn>
                        </p:par>
                        <p:par>
                          <p:cTn id="50" fill="hold">
                            <p:stCondLst>
                              <p:cond delay="1500"/>
                            </p:stCondLst>
                            <p:childTnLst>
                              <p:par>
                                <p:cTn id="51" presetID="12" presetClass="entr" presetSubtype="4"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p:tgtEl>
                                          <p:spTgt spid="23"/>
                                        </p:tgtEl>
                                        <p:attrNameLst>
                                          <p:attrName>ppt_y</p:attrName>
                                        </p:attrNameLst>
                                      </p:cBhvr>
                                      <p:tavLst>
                                        <p:tav tm="0">
                                          <p:val>
                                            <p:strVal val="#ppt_y+#ppt_h*1.125000"/>
                                          </p:val>
                                        </p:tav>
                                        <p:tav tm="100000">
                                          <p:val>
                                            <p:strVal val="#ppt_y"/>
                                          </p:val>
                                        </p:tav>
                                      </p:tavLst>
                                    </p:anim>
                                    <p:animEffect transition="in" filter="wipe(up)">
                                      <p:cBhvr>
                                        <p:cTn id="54" dur="500"/>
                                        <p:tgtEl>
                                          <p:spTgt spid="23"/>
                                        </p:tgtEl>
                                      </p:cBhvr>
                                    </p:animEffect>
                                  </p:childTnLst>
                                </p:cTn>
                              </p:par>
                            </p:childTnLst>
                          </p:cTn>
                        </p:par>
                        <p:par>
                          <p:cTn id="55" fill="hold">
                            <p:stCondLst>
                              <p:cond delay="2000"/>
                            </p:stCondLst>
                            <p:childTnLst>
                              <p:par>
                                <p:cTn id="56" presetID="12" presetClass="entr" presetSubtype="4"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p:tgtEl>
                                          <p:spTgt spid="25"/>
                                        </p:tgtEl>
                                        <p:attrNameLst>
                                          <p:attrName>ppt_y</p:attrName>
                                        </p:attrNameLst>
                                      </p:cBhvr>
                                      <p:tavLst>
                                        <p:tav tm="0">
                                          <p:val>
                                            <p:strVal val="#ppt_y+#ppt_h*1.125000"/>
                                          </p:val>
                                        </p:tav>
                                        <p:tav tm="100000">
                                          <p:val>
                                            <p:strVal val="#ppt_y"/>
                                          </p:val>
                                        </p:tav>
                                      </p:tavLst>
                                    </p:anim>
                                    <p:animEffect transition="in" filter="wipe(up)">
                                      <p:cBhvr>
                                        <p:cTn id="59" dur="500"/>
                                        <p:tgtEl>
                                          <p:spTgt spid="25"/>
                                        </p:tgtEl>
                                      </p:cBhvr>
                                    </p:animEffect>
                                  </p:childTnLst>
                                </p:cTn>
                              </p:par>
                            </p:childTnLst>
                          </p:cTn>
                        </p:par>
                        <p:par>
                          <p:cTn id="60" fill="hold">
                            <p:stCondLst>
                              <p:cond delay="2500"/>
                            </p:stCondLst>
                            <p:childTnLst>
                              <p:par>
                                <p:cTn id="61" presetID="12" presetClass="entr" presetSubtype="4" fill="hold" grpId="0" nodeType="after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p:tgtEl>
                                          <p:spTgt spid="41"/>
                                        </p:tgtEl>
                                        <p:attrNameLst>
                                          <p:attrName>ppt_y</p:attrName>
                                        </p:attrNameLst>
                                      </p:cBhvr>
                                      <p:tavLst>
                                        <p:tav tm="0">
                                          <p:val>
                                            <p:strVal val="#ppt_y+#ppt_h*1.125000"/>
                                          </p:val>
                                        </p:tav>
                                        <p:tav tm="100000">
                                          <p:val>
                                            <p:strVal val="#ppt_y"/>
                                          </p:val>
                                        </p:tav>
                                      </p:tavLst>
                                    </p:anim>
                                    <p:animEffect transition="in" filter="wipe(up)">
                                      <p:cBhvr>
                                        <p:cTn id="64" dur="500"/>
                                        <p:tgtEl>
                                          <p:spTgt spid="41"/>
                                        </p:tgtEl>
                                      </p:cBhvr>
                                    </p:animEffect>
                                  </p:childTnLst>
                                </p:cTn>
                              </p:par>
                            </p:childTnLst>
                          </p:cTn>
                        </p:par>
                        <p:par>
                          <p:cTn id="65" fill="hold">
                            <p:stCondLst>
                              <p:cond delay="3000"/>
                            </p:stCondLst>
                            <p:childTnLst>
                              <p:par>
                                <p:cTn id="66" presetID="12" presetClass="entr" presetSubtype="4"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additive="base">
                                        <p:cTn id="68" dur="500"/>
                                        <p:tgtEl>
                                          <p:spTgt spid="43"/>
                                        </p:tgtEl>
                                        <p:attrNameLst>
                                          <p:attrName>ppt_y</p:attrName>
                                        </p:attrNameLst>
                                      </p:cBhvr>
                                      <p:tavLst>
                                        <p:tav tm="0">
                                          <p:val>
                                            <p:strVal val="#ppt_y+#ppt_h*1.125000"/>
                                          </p:val>
                                        </p:tav>
                                        <p:tav tm="100000">
                                          <p:val>
                                            <p:strVal val="#ppt_y"/>
                                          </p:val>
                                        </p:tav>
                                      </p:tavLst>
                                    </p:anim>
                                    <p:animEffect transition="in" filter="wipe(up)">
                                      <p:cBhvr>
                                        <p:cTn id="69" dur="500"/>
                                        <p:tgtEl>
                                          <p:spTgt spid="43"/>
                                        </p:tgtEl>
                                      </p:cBhvr>
                                    </p:animEffect>
                                  </p:childTnLst>
                                </p:cTn>
                              </p:par>
                            </p:childTnLst>
                          </p:cTn>
                        </p:par>
                        <p:par>
                          <p:cTn id="70" fill="hold">
                            <p:stCondLst>
                              <p:cond delay="3500"/>
                            </p:stCondLst>
                            <p:childTnLst>
                              <p:par>
                                <p:cTn id="71" presetID="12" presetClass="entr" presetSubtype="4"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additive="base">
                                        <p:cTn id="73" dur="500"/>
                                        <p:tgtEl>
                                          <p:spTgt spid="44"/>
                                        </p:tgtEl>
                                        <p:attrNameLst>
                                          <p:attrName>ppt_y</p:attrName>
                                        </p:attrNameLst>
                                      </p:cBhvr>
                                      <p:tavLst>
                                        <p:tav tm="0">
                                          <p:val>
                                            <p:strVal val="#ppt_y+#ppt_h*1.125000"/>
                                          </p:val>
                                        </p:tav>
                                        <p:tav tm="100000">
                                          <p:val>
                                            <p:strVal val="#ppt_y"/>
                                          </p:val>
                                        </p:tav>
                                      </p:tavLst>
                                    </p:anim>
                                    <p:animEffect transition="in" filter="wipe(up)">
                                      <p:cBhvr>
                                        <p:cTn id="74" dur="500"/>
                                        <p:tgtEl>
                                          <p:spTgt spid="44"/>
                                        </p:tgtEl>
                                      </p:cBhvr>
                                    </p:animEffect>
                                  </p:childTnLst>
                                </p:cTn>
                              </p:par>
                            </p:childTnLst>
                          </p:cTn>
                        </p:par>
                        <p:par>
                          <p:cTn id="75" fill="hold">
                            <p:stCondLst>
                              <p:cond delay="4000"/>
                            </p:stCondLst>
                            <p:childTnLst>
                              <p:par>
                                <p:cTn id="76" presetID="12" presetClass="entr" presetSubtype="4"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 calcmode="lin" valueType="num">
                                      <p:cBhvr additive="base">
                                        <p:cTn id="78" dur="500"/>
                                        <p:tgtEl>
                                          <p:spTgt spid="45"/>
                                        </p:tgtEl>
                                        <p:attrNameLst>
                                          <p:attrName>ppt_y</p:attrName>
                                        </p:attrNameLst>
                                      </p:cBhvr>
                                      <p:tavLst>
                                        <p:tav tm="0">
                                          <p:val>
                                            <p:strVal val="#ppt_y+#ppt_h*1.125000"/>
                                          </p:val>
                                        </p:tav>
                                        <p:tav tm="100000">
                                          <p:val>
                                            <p:strVal val="#ppt_y"/>
                                          </p:val>
                                        </p:tav>
                                      </p:tavLst>
                                    </p:anim>
                                    <p:animEffect transition="in" filter="wipe(up)">
                                      <p:cBhvr>
                                        <p:cTn id="79" dur="500"/>
                                        <p:tgtEl>
                                          <p:spTgt spid="45"/>
                                        </p:tgtEl>
                                      </p:cBhvr>
                                    </p:animEffect>
                                  </p:childTnLst>
                                </p:cTn>
                              </p:par>
                            </p:childTnLst>
                          </p:cTn>
                        </p:par>
                        <p:par>
                          <p:cTn id="80" fill="hold">
                            <p:stCondLst>
                              <p:cond delay="4500"/>
                            </p:stCondLst>
                            <p:childTnLst>
                              <p:par>
                                <p:cTn id="81" presetID="12" presetClass="entr" presetSubtype="4"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 calcmode="lin" valueType="num">
                                      <p:cBhvr additive="base">
                                        <p:cTn id="83" dur="500"/>
                                        <p:tgtEl>
                                          <p:spTgt spid="46"/>
                                        </p:tgtEl>
                                        <p:attrNameLst>
                                          <p:attrName>ppt_y</p:attrName>
                                        </p:attrNameLst>
                                      </p:cBhvr>
                                      <p:tavLst>
                                        <p:tav tm="0">
                                          <p:val>
                                            <p:strVal val="#ppt_y+#ppt_h*1.125000"/>
                                          </p:val>
                                        </p:tav>
                                        <p:tav tm="100000">
                                          <p:val>
                                            <p:strVal val="#ppt_y"/>
                                          </p:val>
                                        </p:tav>
                                      </p:tavLst>
                                    </p:anim>
                                    <p:animEffect transition="in" filter="wipe(up)">
                                      <p:cBhvr>
                                        <p:cTn id="8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22" grpId="0" bldLvl="0"/>
      <p:bldP spid="23" grpId="0" bldLvl="0"/>
      <p:bldP spid="25" grpId="0" bldLvl="0"/>
      <p:bldP spid="41" grpId="0" bldLvl="0"/>
      <p:bldP spid="43" grpId="0" bldLvl="0"/>
      <p:bldP spid="44" grpId="0" bldLvl="0"/>
      <p:bldP spid="45" grpId="0" bldLvl="0"/>
      <p:bldP spid="46"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783590" y="761365"/>
            <a:ext cx="2469515" cy="429895"/>
            <a:chOff x="1136" y="1137"/>
            <a:chExt cx="3889" cy="677"/>
          </a:xfrm>
        </p:grpSpPr>
        <p:grpSp>
          <p:nvGrpSpPr>
            <p:cNvPr id="4" name="组合 3"/>
            <p:cNvGrpSpPr/>
            <p:nvPr/>
          </p:nvGrpSpPr>
          <p:grpSpPr>
            <a:xfrm>
              <a:off x="1136" y="1355"/>
              <a:ext cx="1168" cy="272"/>
              <a:chOff x="651164" y="595745"/>
              <a:chExt cx="1754093" cy="331435"/>
            </a:xfrm>
            <a:gradFill>
              <a:gsLst>
                <a:gs pos="100000">
                  <a:srgbClr val="2A96AA"/>
                </a:gs>
                <a:gs pos="1000">
                  <a:srgbClr val="13639C"/>
                </a:gs>
                <a:gs pos="53000">
                  <a:srgbClr val="2A96AA"/>
                </a:gs>
              </a:gsLst>
              <a:lin ang="2700000" scaled="0"/>
            </a:gradFill>
          </p:grpSpPr>
          <p:sp>
            <p:nvSpPr>
              <p:cNvPr id="10" name="矩形 9"/>
              <p:cNvSpPr/>
              <p:nvPr/>
            </p:nvSpPr>
            <p:spPr>
              <a:xfrm>
                <a:off x="651164"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1" name="矩形 10"/>
              <p:cNvSpPr/>
              <p:nvPr/>
            </p:nvSpPr>
            <p:spPr>
              <a:xfrm>
                <a:off x="1362546"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12" name="矩形 11"/>
              <p:cNvSpPr/>
              <p:nvPr/>
            </p:nvSpPr>
            <p:spPr>
              <a:xfrm>
                <a:off x="2073928" y="595745"/>
                <a:ext cx="331329" cy="3314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grpSp>
        <p:sp>
          <p:nvSpPr>
            <p:cNvPr id="35" name="文本框 34"/>
            <p:cNvSpPr txBox="1"/>
            <p:nvPr/>
          </p:nvSpPr>
          <p:spPr>
            <a:xfrm flipH="1">
              <a:off x="1831" y="1137"/>
              <a:ext cx="3194" cy="677"/>
            </a:xfrm>
            <a:prstGeom prst="rect">
              <a:avLst/>
            </a:prstGeom>
            <a:noFill/>
          </p:spPr>
          <p:txBody>
            <a:bodyPr wrap="square" rtlCol="0">
              <a:spAutoFit/>
              <a:scene3d>
                <a:camera prst="orthographicFront"/>
                <a:lightRig rig="threePt" dir="t"/>
              </a:scene3d>
              <a:sp3d contourW="12700"/>
            </a:bodyPr>
            <a:lstStyle/>
            <a:p>
              <a:pPr algn="ctr"/>
              <a:r>
                <a:rPr lang="zh-CN" altLang="en-US" sz="2200" dirty="0">
                  <a:cs typeface="+mn-ea"/>
                  <a:sym typeface="+mn-lt"/>
                </a:rPr>
                <a:t>输入标题</a:t>
              </a:r>
            </a:p>
          </p:txBody>
        </p:sp>
      </p:grpSp>
      <p:grpSp>
        <p:nvGrpSpPr>
          <p:cNvPr id="50" name="组合 49"/>
          <p:cNvGrpSpPr/>
          <p:nvPr/>
        </p:nvGrpSpPr>
        <p:grpSpPr>
          <a:xfrm>
            <a:off x="436245" y="2139315"/>
            <a:ext cx="11160079" cy="4197955"/>
            <a:chOff x="0" y="3577"/>
            <a:chExt cx="19200" cy="7223"/>
          </a:xfrm>
        </p:grpSpPr>
        <p:sp>
          <p:nvSpPr>
            <p:cNvPr id="13" name="矩形 12"/>
            <p:cNvSpPr/>
            <p:nvPr/>
          </p:nvSpPr>
          <p:spPr>
            <a:xfrm>
              <a:off x="0" y="6000"/>
              <a:ext cx="19200" cy="4800"/>
            </a:xfrm>
            <a:prstGeom prst="rect">
              <a:avLst/>
            </a:prstGeom>
            <a:blipFill>
              <a:blip r:embed="rId3" cstate="email">
                <a:extLst>
                  <a:ext uri="{28A0092B-C50C-407E-A947-70E740481C1C}">
                    <a14:useLocalDpi xmlns:a14="http://schemas.microsoft.com/office/drawing/2010/main"/>
                  </a:ext>
                </a:extLst>
              </a:blip>
              <a:stretch>
                <a:fillRect t="-62656" b="-6213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0" y="6000"/>
              <a:ext cx="19200" cy="4800"/>
            </a:xfrm>
            <a:prstGeom prst="rect">
              <a:avLst/>
            </a:prstGeom>
            <a:solidFill>
              <a:srgbClr val="1D7AA2">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2149" y="3577"/>
              <a:ext cx="14903" cy="4800"/>
            </a:xfrm>
            <a:prstGeom prst="rect">
              <a:avLst/>
            </a:prstGeom>
            <a:solidFill>
              <a:schemeClr val="bg1"/>
            </a:solidFill>
            <a:ln w="12700">
              <a:solidFill>
                <a:schemeClr val="bg1">
                  <a:lumMod val="85000"/>
                </a:schemeClr>
              </a:solidFill>
            </a:ln>
            <a:effectLst>
              <a:outerShdw blurRad="228600" dist="76200" dir="8100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0" name="Oval 2"/>
            <p:cNvSpPr/>
            <p:nvPr/>
          </p:nvSpPr>
          <p:spPr>
            <a:xfrm>
              <a:off x="4102" y="4212"/>
              <a:ext cx="1208" cy="1204"/>
            </a:xfrm>
            <a:custGeom>
              <a:avLst/>
              <a:gdLst>
                <a:gd name="connsiteX0" fmla="*/ 81603 w 608615"/>
                <a:gd name="connsiteY0" fmla="*/ 176901 h 606580"/>
                <a:gd name="connsiteX1" fmla="*/ 42180 w 608615"/>
                <a:gd name="connsiteY1" fmla="*/ 215826 h 606580"/>
                <a:gd name="connsiteX2" fmla="*/ 25449 w 608615"/>
                <a:gd name="connsiteY2" fmla="*/ 362636 h 606580"/>
                <a:gd name="connsiteX3" fmla="*/ 29543 w 608615"/>
                <a:gd name="connsiteY3" fmla="*/ 376411 h 606580"/>
                <a:gd name="connsiteX4" fmla="*/ 38798 w 608615"/>
                <a:gd name="connsiteY4" fmla="*/ 380765 h 606580"/>
                <a:gd name="connsiteX5" fmla="*/ 48409 w 608615"/>
                <a:gd name="connsiteY5" fmla="*/ 380765 h 606580"/>
                <a:gd name="connsiteX6" fmla="*/ 61046 w 608615"/>
                <a:gd name="connsiteY6" fmla="*/ 392496 h 606580"/>
                <a:gd name="connsiteX7" fmla="*/ 75018 w 608615"/>
                <a:gd name="connsiteY7" fmla="*/ 581341 h 606580"/>
                <a:gd name="connsiteX8" fmla="*/ 152796 w 608615"/>
                <a:gd name="connsiteY8" fmla="*/ 581341 h 606580"/>
                <a:gd name="connsiteX9" fmla="*/ 166768 w 608615"/>
                <a:gd name="connsiteY9" fmla="*/ 392496 h 606580"/>
                <a:gd name="connsiteX10" fmla="*/ 179405 w 608615"/>
                <a:gd name="connsiteY10" fmla="*/ 380765 h 606580"/>
                <a:gd name="connsiteX11" fmla="*/ 189016 w 608615"/>
                <a:gd name="connsiteY11" fmla="*/ 380765 h 606580"/>
                <a:gd name="connsiteX12" fmla="*/ 198271 w 608615"/>
                <a:gd name="connsiteY12" fmla="*/ 376411 h 606580"/>
                <a:gd name="connsiteX13" fmla="*/ 202365 w 608615"/>
                <a:gd name="connsiteY13" fmla="*/ 362636 h 606580"/>
                <a:gd name="connsiteX14" fmla="*/ 185634 w 608615"/>
                <a:gd name="connsiteY14" fmla="*/ 215826 h 606580"/>
                <a:gd name="connsiteX15" fmla="*/ 146211 w 608615"/>
                <a:gd name="connsiteY15" fmla="*/ 176901 h 606580"/>
                <a:gd name="connsiteX16" fmla="*/ 329132 w 608615"/>
                <a:gd name="connsiteY16" fmla="*/ 176837 h 606580"/>
                <a:gd name="connsiteX17" fmla="*/ 455700 w 608615"/>
                <a:gd name="connsiteY17" fmla="*/ 303299 h 606580"/>
                <a:gd name="connsiteX18" fmla="*/ 329132 w 608615"/>
                <a:gd name="connsiteY18" fmla="*/ 429673 h 606580"/>
                <a:gd name="connsiteX19" fmla="*/ 252585 w 608615"/>
                <a:gd name="connsiteY19" fmla="*/ 403456 h 606580"/>
                <a:gd name="connsiteX20" fmla="*/ 250182 w 608615"/>
                <a:gd name="connsiteY20" fmla="*/ 385682 h 606580"/>
                <a:gd name="connsiteX21" fmla="*/ 267984 w 608615"/>
                <a:gd name="connsiteY21" fmla="*/ 383372 h 606580"/>
                <a:gd name="connsiteX22" fmla="*/ 329132 w 608615"/>
                <a:gd name="connsiteY22" fmla="*/ 404434 h 606580"/>
                <a:gd name="connsiteX23" fmla="*/ 430422 w 608615"/>
                <a:gd name="connsiteY23" fmla="*/ 303299 h 606580"/>
                <a:gd name="connsiteX24" fmla="*/ 329132 w 608615"/>
                <a:gd name="connsiteY24" fmla="*/ 202165 h 606580"/>
                <a:gd name="connsiteX25" fmla="*/ 258816 w 608615"/>
                <a:gd name="connsiteY25" fmla="*/ 230781 h 606580"/>
                <a:gd name="connsiteX26" fmla="*/ 240925 w 608615"/>
                <a:gd name="connsiteY26" fmla="*/ 230426 h 606580"/>
                <a:gd name="connsiteX27" fmla="*/ 241192 w 608615"/>
                <a:gd name="connsiteY27" fmla="*/ 212563 h 606580"/>
                <a:gd name="connsiteX28" fmla="*/ 329132 w 608615"/>
                <a:gd name="connsiteY28" fmla="*/ 176837 h 606580"/>
                <a:gd name="connsiteX29" fmla="*/ 81603 w 608615"/>
                <a:gd name="connsiteY29" fmla="*/ 151574 h 606580"/>
                <a:gd name="connsiteX30" fmla="*/ 146211 w 608615"/>
                <a:gd name="connsiteY30" fmla="*/ 151574 h 606580"/>
                <a:gd name="connsiteX31" fmla="*/ 210819 w 608615"/>
                <a:gd name="connsiteY31" fmla="*/ 212982 h 606580"/>
                <a:gd name="connsiteX32" fmla="*/ 227549 w 608615"/>
                <a:gd name="connsiteY32" fmla="*/ 359793 h 606580"/>
                <a:gd name="connsiteX33" fmla="*/ 217137 w 608615"/>
                <a:gd name="connsiteY33" fmla="*/ 393296 h 606580"/>
                <a:gd name="connsiteX34" fmla="*/ 191152 w 608615"/>
                <a:gd name="connsiteY34" fmla="*/ 406004 h 606580"/>
                <a:gd name="connsiteX35" fmla="*/ 177180 w 608615"/>
                <a:gd name="connsiteY35" fmla="*/ 594938 h 606580"/>
                <a:gd name="connsiteX36" fmla="*/ 164543 w 608615"/>
                <a:gd name="connsiteY36" fmla="*/ 606580 h 606580"/>
                <a:gd name="connsiteX37" fmla="*/ 63271 w 608615"/>
                <a:gd name="connsiteY37" fmla="*/ 606580 h 606580"/>
                <a:gd name="connsiteX38" fmla="*/ 50634 w 608615"/>
                <a:gd name="connsiteY38" fmla="*/ 594938 h 606580"/>
                <a:gd name="connsiteX39" fmla="*/ 36662 w 608615"/>
                <a:gd name="connsiteY39" fmla="*/ 406004 h 606580"/>
                <a:gd name="connsiteX40" fmla="*/ 10677 w 608615"/>
                <a:gd name="connsiteY40" fmla="*/ 393296 h 606580"/>
                <a:gd name="connsiteX41" fmla="*/ 265 w 608615"/>
                <a:gd name="connsiteY41" fmla="*/ 359793 h 606580"/>
                <a:gd name="connsiteX42" fmla="*/ 17084 w 608615"/>
                <a:gd name="connsiteY42" fmla="*/ 212982 h 606580"/>
                <a:gd name="connsiteX43" fmla="*/ 81603 w 608615"/>
                <a:gd name="connsiteY43" fmla="*/ 151574 h 606580"/>
                <a:gd name="connsiteX44" fmla="*/ 113916 w 608615"/>
                <a:gd name="connsiteY44" fmla="*/ 25241 h 606580"/>
                <a:gd name="connsiteX45" fmla="*/ 75923 w 608615"/>
                <a:gd name="connsiteY45" fmla="*/ 63191 h 606580"/>
                <a:gd name="connsiteX46" fmla="*/ 113916 w 608615"/>
                <a:gd name="connsiteY46" fmla="*/ 101053 h 606580"/>
                <a:gd name="connsiteX47" fmla="*/ 151909 w 608615"/>
                <a:gd name="connsiteY47" fmla="*/ 63191 h 606580"/>
                <a:gd name="connsiteX48" fmla="*/ 113916 w 608615"/>
                <a:gd name="connsiteY48" fmla="*/ 25241 h 606580"/>
                <a:gd name="connsiteX49" fmla="*/ 409385 w 608615"/>
                <a:gd name="connsiteY49" fmla="*/ 24335 h 606580"/>
                <a:gd name="connsiteX50" fmla="*/ 430612 w 608615"/>
                <a:gd name="connsiteY50" fmla="*/ 28235 h 606580"/>
                <a:gd name="connsiteX51" fmla="*/ 493358 w 608615"/>
                <a:gd name="connsiteY51" fmla="*/ 65385 h 606580"/>
                <a:gd name="connsiteX52" fmla="*/ 512404 w 608615"/>
                <a:gd name="connsiteY52" fmla="*/ 103335 h 606580"/>
                <a:gd name="connsiteX53" fmla="*/ 495227 w 608615"/>
                <a:gd name="connsiteY53" fmla="*/ 141463 h 606580"/>
                <a:gd name="connsiteX54" fmla="*/ 492023 w 608615"/>
                <a:gd name="connsiteY54" fmla="*/ 173902 h 606580"/>
                <a:gd name="connsiteX55" fmla="*/ 513650 w 608615"/>
                <a:gd name="connsiteY55" fmla="*/ 212297 h 606580"/>
                <a:gd name="connsiteX56" fmla="*/ 541864 w 608615"/>
                <a:gd name="connsiteY56" fmla="*/ 225539 h 606580"/>
                <a:gd name="connsiteX57" fmla="*/ 582894 w 608615"/>
                <a:gd name="connsiteY57" fmla="*/ 228917 h 606580"/>
                <a:gd name="connsiteX58" fmla="*/ 606212 w 608615"/>
                <a:gd name="connsiteY58" fmla="*/ 265089 h 606580"/>
                <a:gd name="connsiteX59" fmla="*/ 608615 w 608615"/>
                <a:gd name="connsiteY59" fmla="*/ 302417 h 606580"/>
                <a:gd name="connsiteX60" fmla="*/ 606212 w 608615"/>
                <a:gd name="connsiteY60" fmla="*/ 339656 h 606580"/>
                <a:gd name="connsiteX61" fmla="*/ 582894 w 608615"/>
                <a:gd name="connsiteY61" fmla="*/ 375828 h 606580"/>
                <a:gd name="connsiteX62" fmla="*/ 542131 w 608615"/>
                <a:gd name="connsiteY62" fmla="*/ 379383 h 606580"/>
                <a:gd name="connsiteX63" fmla="*/ 513650 w 608615"/>
                <a:gd name="connsiteY63" fmla="*/ 392448 h 606580"/>
                <a:gd name="connsiteX64" fmla="*/ 492023 w 608615"/>
                <a:gd name="connsiteY64" fmla="*/ 430843 h 606580"/>
                <a:gd name="connsiteX65" fmla="*/ 495227 w 608615"/>
                <a:gd name="connsiteY65" fmla="*/ 463282 h 606580"/>
                <a:gd name="connsiteX66" fmla="*/ 512404 w 608615"/>
                <a:gd name="connsiteY66" fmla="*/ 501410 h 606580"/>
                <a:gd name="connsiteX67" fmla="*/ 493358 w 608615"/>
                <a:gd name="connsiteY67" fmla="*/ 539449 h 606580"/>
                <a:gd name="connsiteX68" fmla="*/ 430612 w 608615"/>
                <a:gd name="connsiteY68" fmla="*/ 576510 h 606580"/>
                <a:gd name="connsiteX69" fmla="*/ 388692 w 608615"/>
                <a:gd name="connsiteY69" fmla="*/ 574644 h 606580"/>
                <a:gd name="connsiteX70" fmla="*/ 364483 w 608615"/>
                <a:gd name="connsiteY70" fmla="*/ 540071 h 606580"/>
                <a:gd name="connsiteX71" fmla="*/ 339029 w 608615"/>
                <a:gd name="connsiteY71" fmla="*/ 521229 h 606580"/>
                <a:gd name="connsiteX72" fmla="*/ 295952 w 608615"/>
                <a:gd name="connsiteY72" fmla="*/ 521229 h 606580"/>
                <a:gd name="connsiteX73" fmla="*/ 270497 w 608615"/>
                <a:gd name="connsiteY73" fmla="*/ 540071 h 606580"/>
                <a:gd name="connsiteX74" fmla="*/ 250917 w 608615"/>
                <a:gd name="connsiteY74" fmla="*/ 571711 h 606580"/>
                <a:gd name="connsiteX75" fmla="*/ 223504 w 608615"/>
                <a:gd name="connsiteY75" fmla="*/ 580421 h 606580"/>
                <a:gd name="connsiteX76" fmla="*/ 215138 w 608615"/>
                <a:gd name="connsiteY76" fmla="*/ 579710 h 606580"/>
                <a:gd name="connsiteX77" fmla="*/ 204903 w 608615"/>
                <a:gd name="connsiteY77" fmla="*/ 565045 h 606580"/>
                <a:gd name="connsiteX78" fmla="*/ 219499 w 608615"/>
                <a:gd name="connsiteY78" fmla="*/ 554825 h 606580"/>
                <a:gd name="connsiteX79" fmla="*/ 236232 w 608615"/>
                <a:gd name="connsiteY79" fmla="*/ 551003 h 606580"/>
                <a:gd name="connsiteX80" fmla="*/ 245488 w 608615"/>
                <a:gd name="connsiteY80" fmla="*/ 535983 h 606580"/>
                <a:gd name="connsiteX81" fmla="*/ 298533 w 608615"/>
                <a:gd name="connsiteY81" fmla="*/ 496077 h 606580"/>
                <a:gd name="connsiteX82" fmla="*/ 336359 w 608615"/>
                <a:gd name="connsiteY82" fmla="*/ 496077 h 606580"/>
                <a:gd name="connsiteX83" fmla="*/ 389404 w 608615"/>
                <a:gd name="connsiteY83" fmla="*/ 535983 h 606580"/>
                <a:gd name="connsiteX84" fmla="*/ 400885 w 608615"/>
                <a:gd name="connsiteY84" fmla="*/ 552425 h 606580"/>
                <a:gd name="connsiteX85" fmla="*/ 420465 w 608615"/>
                <a:gd name="connsiteY85" fmla="*/ 553225 h 606580"/>
                <a:gd name="connsiteX86" fmla="*/ 477782 w 608615"/>
                <a:gd name="connsiteY86" fmla="*/ 519363 h 606580"/>
                <a:gd name="connsiteX87" fmla="*/ 487039 w 608615"/>
                <a:gd name="connsiteY87" fmla="*/ 500877 h 606580"/>
                <a:gd name="connsiteX88" fmla="*/ 478850 w 608615"/>
                <a:gd name="connsiteY88" fmla="*/ 482568 h 606580"/>
                <a:gd name="connsiteX89" fmla="*/ 471285 w 608615"/>
                <a:gd name="connsiteY89" fmla="*/ 416356 h 606580"/>
                <a:gd name="connsiteX90" fmla="*/ 490421 w 608615"/>
                <a:gd name="connsiteY90" fmla="*/ 382227 h 606580"/>
                <a:gd name="connsiteX91" fmla="*/ 550942 w 608615"/>
                <a:gd name="connsiteY91" fmla="*/ 355654 h 606580"/>
                <a:gd name="connsiteX92" fmla="*/ 569899 w 608615"/>
                <a:gd name="connsiteY92" fmla="*/ 354143 h 606580"/>
                <a:gd name="connsiteX93" fmla="*/ 581113 w 608615"/>
                <a:gd name="connsiteY93" fmla="*/ 336545 h 606580"/>
                <a:gd name="connsiteX94" fmla="*/ 583250 w 608615"/>
                <a:gd name="connsiteY94" fmla="*/ 302328 h 606580"/>
                <a:gd name="connsiteX95" fmla="*/ 581113 w 608615"/>
                <a:gd name="connsiteY95" fmla="*/ 268200 h 606580"/>
                <a:gd name="connsiteX96" fmla="*/ 569899 w 608615"/>
                <a:gd name="connsiteY96" fmla="*/ 250602 h 606580"/>
                <a:gd name="connsiteX97" fmla="*/ 551209 w 608615"/>
                <a:gd name="connsiteY97" fmla="*/ 249003 h 606580"/>
                <a:gd name="connsiteX98" fmla="*/ 490421 w 608615"/>
                <a:gd name="connsiteY98" fmla="*/ 222429 h 606580"/>
                <a:gd name="connsiteX99" fmla="*/ 471374 w 608615"/>
                <a:gd name="connsiteY99" fmla="*/ 188389 h 606580"/>
                <a:gd name="connsiteX100" fmla="*/ 478939 w 608615"/>
                <a:gd name="connsiteY100" fmla="*/ 122177 h 606580"/>
                <a:gd name="connsiteX101" fmla="*/ 487039 w 608615"/>
                <a:gd name="connsiteY101" fmla="*/ 103868 h 606580"/>
                <a:gd name="connsiteX102" fmla="*/ 477782 w 608615"/>
                <a:gd name="connsiteY102" fmla="*/ 85293 h 606580"/>
                <a:gd name="connsiteX103" fmla="*/ 420554 w 608615"/>
                <a:gd name="connsiteY103" fmla="*/ 51431 h 606580"/>
                <a:gd name="connsiteX104" fmla="*/ 400885 w 608615"/>
                <a:gd name="connsiteY104" fmla="*/ 52320 h 606580"/>
                <a:gd name="connsiteX105" fmla="*/ 389404 w 608615"/>
                <a:gd name="connsiteY105" fmla="*/ 68762 h 606580"/>
                <a:gd name="connsiteX106" fmla="*/ 336359 w 608615"/>
                <a:gd name="connsiteY106" fmla="*/ 108667 h 606580"/>
                <a:gd name="connsiteX107" fmla="*/ 298622 w 608615"/>
                <a:gd name="connsiteY107" fmla="*/ 108667 h 606580"/>
                <a:gd name="connsiteX108" fmla="*/ 245488 w 608615"/>
                <a:gd name="connsiteY108" fmla="*/ 68762 h 606580"/>
                <a:gd name="connsiteX109" fmla="*/ 234986 w 608615"/>
                <a:gd name="connsiteY109" fmla="*/ 52942 h 606580"/>
                <a:gd name="connsiteX110" fmla="*/ 216117 w 608615"/>
                <a:gd name="connsiteY110" fmla="*/ 50987 h 606580"/>
                <a:gd name="connsiteX111" fmla="*/ 200008 w 608615"/>
                <a:gd name="connsiteY111" fmla="*/ 43166 h 606580"/>
                <a:gd name="connsiteX112" fmla="*/ 207929 w 608615"/>
                <a:gd name="connsiteY112" fmla="*/ 27079 h 606580"/>
                <a:gd name="connsiteX113" fmla="*/ 247980 w 608615"/>
                <a:gd name="connsiteY113" fmla="*/ 31257 h 606580"/>
                <a:gd name="connsiteX114" fmla="*/ 270497 w 608615"/>
                <a:gd name="connsiteY114" fmla="*/ 64674 h 606580"/>
                <a:gd name="connsiteX115" fmla="*/ 295863 w 608615"/>
                <a:gd name="connsiteY115" fmla="*/ 83516 h 606580"/>
                <a:gd name="connsiteX116" fmla="*/ 339029 w 608615"/>
                <a:gd name="connsiteY116" fmla="*/ 83516 h 606580"/>
                <a:gd name="connsiteX117" fmla="*/ 364483 w 608615"/>
                <a:gd name="connsiteY117" fmla="*/ 64674 h 606580"/>
                <a:gd name="connsiteX118" fmla="*/ 388692 w 608615"/>
                <a:gd name="connsiteY118" fmla="*/ 30101 h 606580"/>
                <a:gd name="connsiteX119" fmla="*/ 409385 w 608615"/>
                <a:gd name="connsiteY119" fmla="*/ 24335 h 606580"/>
                <a:gd name="connsiteX120" fmla="*/ 113916 w 608615"/>
                <a:gd name="connsiteY120" fmla="*/ 0 h 606580"/>
                <a:gd name="connsiteX121" fmla="*/ 177178 w 608615"/>
                <a:gd name="connsiteY121" fmla="*/ 63191 h 606580"/>
                <a:gd name="connsiteX122" fmla="*/ 113916 w 608615"/>
                <a:gd name="connsiteY122" fmla="*/ 126383 h 606580"/>
                <a:gd name="connsiteX123" fmla="*/ 50654 w 608615"/>
                <a:gd name="connsiteY123" fmla="*/ 63191 h 606580"/>
                <a:gd name="connsiteX124" fmla="*/ 113916 w 608615"/>
                <a:gd name="connsiteY124" fmla="*/ 0 h 606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608615" h="606580">
                  <a:moveTo>
                    <a:pt x="81603" y="176901"/>
                  </a:moveTo>
                  <a:cubicBezTo>
                    <a:pt x="61669" y="176901"/>
                    <a:pt x="44761" y="193609"/>
                    <a:pt x="42180" y="215826"/>
                  </a:cubicBezTo>
                  <a:lnTo>
                    <a:pt x="25449" y="362636"/>
                  </a:lnTo>
                  <a:cubicBezTo>
                    <a:pt x="24827" y="367791"/>
                    <a:pt x="26339" y="372767"/>
                    <a:pt x="29543" y="376411"/>
                  </a:cubicBezTo>
                  <a:cubicBezTo>
                    <a:pt x="30967" y="378011"/>
                    <a:pt x="34171" y="380765"/>
                    <a:pt x="38798" y="380765"/>
                  </a:cubicBezTo>
                  <a:lnTo>
                    <a:pt x="48409" y="380765"/>
                  </a:lnTo>
                  <a:cubicBezTo>
                    <a:pt x="55084" y="380765"/>
                    <a:pt x="60512" y="385920"/>
                    <a:pt x="61046" y="392496"/>
                  </a:cubicBezTo>
                  <a:lnTo>
                    <a:pt x="75018" y="581341"/>
                  </a:lnTo>
                  <a:lnTo>
                    <a:pt x="152796" y="581341"/>
                  </a:lnTo>
                  <a:lnTo>
                    <a:pt x="166768" y="392496"/>
                  </a:lnTo>
                  <a:cubicBezTo>
                    <a:pt x="167213" y="385920"/>
                    <a:pt x="172730" y="380765"/>
                    <a:pt x="179405" y="380765"/>
                  </a:cubicBezTo>
                  <a:lnTo>
                    <a:pt x="189016" y="380765"/>
                  </a:lnTo>
                  <a:cubicBezTo>
                    <a:pt x="193643" y="380765"/>
                    <a:pt x="196847" y="378011"/>
                    <a:pt x="198271" y="376411"/>
                  </a:cubicBezTo>
                  <a:cubicBezTo>
                    <a:pt x="201475" y="372767"/>
                    <a:pt x="202987" y="367791"/>
                    <a:pt x="202365" y="362636"/>
                  </a:cubicBezTo>
                  <a:lnTo>
                    <a:pt x="185634" y="215826"/>
                  </a:lnTo>
                  <a:cubicBezTo>
                    <a:pt x="183053" y="193609"/>
                    <a:pt x="166145" y="176901"/>
                    <a:pt x="146211" y="176901"/>
                  </a:cubicBezTo>
                  <a:close/>
                  <a:moveTo>
                    <a:pt x="329132" y="176837"/>
                  </a:moveTo>
                  <a:cubicBezTo>
                    <a:pt x="398913" y="176837"/>
                    <a:pt x="455700" y="233536"/>
                    <a:pt x="455700" y="303299"/>
                  </a:cubicBezTo>
                  <a:cubicBezTo>
                    <a:pt x="455700" y="372974"/>
                    <a:pt x="398913" y="429673"/>
                    <a:pt x="329132" y="429673"/>
                  </a:cubicBezTo>
                  <a:cubicBezTo>
                    <a:pt x="301539" y="429673"/>
                    <a:pt x="275104" y="420608"/>
                    <a:pt x="252585" y="403456"/>
                  </a:cubicBezTo>
                  <a:cubicBezTo>
                    <a:pt x="247067" y="399190"/>
                    <a:pt x="245999" y="391281"/>
                    <a:pt x="250182" y="385682"/>
                  </a:cubicBezTo>
                  <a:cubicBezTo>
                    <a:pt x="254455" y="380172"/>
                    <a:pt x="262465" y="379106"/>
                    <a:pt x="267984" y="383372"/>
                  </a:cubicBezTo>
                  <a:cubicBezTo>
                    <a:pt x="286052" y="397146"/>
                    <a:pt x="307147" y="404434"/>
                    <a:pt x="329132" y="404434"/>
                  </a:cubicBezTo>
                  <a:cubicBezTo>
                    <a:pt x="384939" y="404434"/>
                    <a:pt x="430422" y="359021"/>
                    <a:pt x="430422" y="303299"/>
                  </a:cubicBezTo>
                  <a:cubicBezTo>
                    <a:pt x="430422" y="247489"/>
                    <a:pt x="384939" y="202165"/>
                    <a:pt x="329132" y="202165"/>
                  </a:cubicBezTo>
                  <a:cubicBezTo>
                    <a:pt x="302874" y="202165"/>
                    <a:pt x="277863" y="212296"/>
                    <a:pt x="258816" y="230781"/>
                  </a:cubicBezTo>
                  <a:cubicBezTo>
                    <a:pt x="253831" y="235580"/>
                    <a:pt x="245821" y="235491"/>
                    <a:pt x="240925" y="230426"/>
                  </a:cubicBezTo>
                  <a:cubicBezTo>
                    <a:pt x="236030" y="225449"/>
                    <a:pt x="236208" y="217451"/>
                    <a:pt x="241192" y="212563"/>
                  </a:cubicBezTo>
                  <a:cubicBezTo>
                    <a:pt x="265046" y="189545"/>
                    <a:pt x="296288" y="176837"/>
                    <a:pt x="329132" y="176837"/>
                  </a:cubicBezTo>
                  <a:close/>
                  <a:moveTo>
                    <a:pt x="81603" y="151574"/>
                  </a:moveTo>
                  <a:lnTo>
                    <a:pt x="146211" y="151574"/>
                  </a:lnTo>
                  <a:cubicBezTo>
                    <a:pt x="179049" y="151574"/>
                    <a:pt x="206814" y="177968"/>
                    <a:pt x="210819" y="212982"/>
                  </a:cubicBezTo>
                  <a:lnTo>
                    <a:pt x="227549" y="359793"/>
                  </a:lnTo>
                  <a:cubicBezTo>
                    <a:pt x="228973" y="372056"/>
                    <a:pt x="225146" y="384320"/>
                    <a:pt x="217137" y="393296"/>
                  </a:cubicBezTo>
                  <a:cubicBezTo>
                    <a:pt x="210285" y="401027"/>
                    <a:pt x="201119" y="405471"/>
                    <a:pt x="191152" y="406004"/>
                  </a:cubicBezTo>
                  <a:lnTo>
                    <a:pt x="177180" y="594938"/>
                  </a:lnTo>
                  <a:cubicBezTo>
                    <a:pt x="176646" y="601515"/>
                    <a:pt x="171129" y="606580"/>
                    <a:pt x="164543" y="606580"/>
                  </a:cubicBezTo>
                  <a:lnTo>
                    <a:pt x="63271" y="606580"/>
                  </a:lnTo>
                  <a:cubicBezTo>
                    <a:pt x="56685" y="606580"/>
                    <a:pt x="51168" y="601515"/>
                    <a:pt x="50634" y="594938"/>
                  </a:cubicBezTo>
                  <a:lnTo>
                    <a:pt x="36662" y="406004"/>
                  </a:lnTo>
                  <a:cubicBezTo>
                    <a:pt x="26695" y="405471"/>
                    <a:pt x="17529" y="400939"/>
                    <a:pt x="10677" y="393296"/>
                  </a:cubicBezTo>
                  <a:cubicBezTo>
                    <a:pt x="2668" y="384320"/>
                    <a:pt x="-1070" y="372056"/>
                    <a:pt x="265" y="359793"/>
                  </a:cubicBezTo>
                  <a:lnTo>
                    <a:pt x="17084" y="212982"/>
                  </a:lnTo>
                  <a:cubicBezTo>
                    <a:pt x="21000" y="177968"/>
                    <a:pt x="48765" y="151574"/>
                    <a:pt x="81603" y="151574"/>
                  </a:cubicBezTo>
                  <a:close/>
                  <a:moveTo>
                    <a:pt x="113916" y="25241"/>
                  </a:moveTo>
                  <a:cubicBezTo>
                    <a:pt x="93007" y="25241"/>
                    <a:pt x="75923" y="42217"/>
                    <a:pt x="75923" y="63191"/>
                  </a:cubicBezTo>
                  <a:cubicBezTo>
                    <a:pt x="75923" y="84078"/>
                    <a:pt x="93007" y="101053"/>
                    <a:pt x="113916" y="101053"/>
                  </a:cubicBezTo>
                  <a:cubicBezTo>
                    <a:pt x="134825" y="101053"/>
                    <a:pt x="151909" y="84078"/>
                    <a:pt x="151909" y="63191"/>
                  </a:cubicBezTo>
                  <a:cubicBezTo>
                    <a:pt x="151909" y="42217"/>
                    <a:pt x="134825" y="25241"/>
                    <a:pt x="113916" y="25241"/>
                  </a:cubicBezTo>
                  <a:close/>
                  <a:moveTo>
                    <a:pt x="409385" y="24335"/>
                  </a:moveTo>
                  <a:cubicBezTo>
                    <a:pt x="416527" y="24013"/>
                    <a:pt x="423758" y="25302"/>
                    <a:pt x="430612" y="28235"/>
                  </a:cubicBezTo>
                  <a:cubicBezTo>
                    <a:pt x="452862" y="37833"/>
                    <a:pt x="473955" y="50365"/>
                    <a:pt x="493358" y="65385"/>
                  </a:cubicBezTo>
                  <a:cubicBezTo>
                    <a:pt x="505106" y="74539"/>
                    <a:pt x="512048" y="88404"/>
                    <a:pt x="512404" y="103335"/>
                  </a:cubicBezTo>
                  <a:cubicBezTo>
                    <a:pt x="512671" y="118177"/>
                    <a:pt x="506441" y="132042"/>
                    <a:pt x="495227" y="141463"/>
                  </a:cubicBezTo>
                  <a:cubicBezTo>
                    <a:pt x="485971" y="149284"/>
                    <a:pt x="484547" y="163237"/>
                    <a:pt x="492023" y="173902"/>
                  </a:cubicBezTo>
                  <a:cubicBezTo>
                    <a:pt x="500478" y="185901"/>
                    <a:pt x="507687" y="198788"/>
                    <a:pt x="513650" y="212297"/>
                  </a:cubicBezTo>
                  <a:cubicBezTo>
                    <a:pt x="518634" y="223851"/>
                    <a:pt x="531094" y="229716"/>
                    <a:pt x="541864" y="225539"/>
                  </a:cubicBezTo>
                  <a:cubicBezTo>
                    <a:pt x="555570" y="220207"/>
                    <a:pt x="570433" y="221540"/>
                    <a:pt x="582894" y="228917"/>
                  </a:cubicBezTo>
                  <a:cubicBezTo>
                    <a:pt x="595799" y="236649"/>
                    <a:pt x="604343" y="249891"/>
                    <a:pt x="606212" y="265089"/>
                  </a:cubicBezTo>
                  <a:cubicBezTo>
                    <a:pt x="607814" y="277354"/>
                    <a:pt x="608615" y="289885"/>
                    <a:pt x="608615" y="302417"/>
                  </a:cubicBezTo>
                  <a:cubicBezTo>
                    <a:pt x="608615" y="314860"/>
                    <a:pt x="607814" y="327391"/>
                    <a:pt x="606212" y="339656"/>
                  </a:cubicBezTo>
                  <a:cubicBezTo>
                    <a:pt x="604343" y="354943"/>
                    <a:pt x="595799" y="368096"/>
                    <a:pt x="582894" y="375828"/>
                  </a:cubicBezTo>
                  <a:cubicBezTo>
                    <a:pt x="570433" y="383205"/>
                    <a:pt x="555659" y="384538"/>
                    <a:pt x="542131" y="379383"/>
                  </a:cubicBezTo>
                  <a:cubicBezTo>
                    <a:pt x="531094" y="375117"/>
                    <a:pt x="518634" y="380894"/>
                    <a:pt x="513650" y="392448"/>
                  </a:cubicBezTo>
                  <a:cubicBezTo>
                    <a:pt x="507776" y="405957"/>
                    <a:pt x="500478" y="418844"/>
                    <a:pt x="492023" y="430843"/>
                  </a:cubicBezTo>
                  <a:cubicBezTo>
                    <a:pt x="484547" y="441508"/>
                    <a:pt x="485971" y="455461"/>
                    <a:pt x="495227" y="463282"/>
                  </a:cubicBezTo>
                  <a:cubicBezTo>
                    <a:pt x="506441" y="472703"/>
                    <a:pt x="512671" y="486657"/>
                    <a:pt x="512404" y="501410"/>
                  </a:cubicBezTo>
                  <a:cubicBezTo>
                    <a:pt x="512048" y="516430"/>
                    <a:pt x="505106" y="530295"/>
                    <a:pt x="493358" y="539449"/>
                  </a:cubicBezTo>
                  <a:cubicBezTo>
                    <a:pt x="473955" y="554469"/>
                    <a:pt x="452862" y="566912"/>
                    <a:pt x="430612" y="576510"/>
                  </a:cubicBezTo>
                  <a:cubicBezTo>
                    <a:pt x="416905" y="582376"/>
                    <a:pt x="401686" y="581754"/>
                    <a:pt x="388692" y="574644"/>
                  </a:cubicBezTo>
                  <a:cubicBezTo>
                    <a:pt x="375697" y="567534"/>
                    <a:pt x="366886" y="554913"/>
                    <a:pt x="364483" y="540071"/>
                  </a:cubicBezTo>
                  <a:cubicBezTo>
                    <a:pt x="362436" y="527984"/>
                    <a:pt x="351667" y="519807"/>
                    <a:pt x="339029" y="521229"/>
                  </a:cubicBezTo>
                  <a:cubicBezTo>
                    <a:pt x="324788" y="522740"/>
                    <a:pt x="310103" y="522740"/>
                    <a:pt x="295952" y="521229"/>
                  </a:cubicBezTo>
                  <a:cubicBezTo>
                    <a:pt x="283225" y="519807"/>
                    <a:pt x="272455" y="527984"/>
                    <a:pt x="270497" y="540071"/>
                  </a:cubicBezTo>
                  <a:cubicBezTo>
                    <a:pt x="268361" y="553047"/>
                    <a:pt x="261508" y="564245"/>
                    <a:pt x="250917" y="571711"/>
                  </a:cubicBezTo>
                  <a:cubicBezTo>
                    <a:pt x="242729" y="577399"/>
                    <a:pt x="233206" y="580421"/>
                    <a:pt x="223504" y="580421"/>
                  </a:cubicBezTo>
                  <a:cubicBezTo>
                    <a:pt x="220745" y="580421"/>
                    <a:pt x="217897" y="580154"/>
                    <a:pt x="215138" y="579710"/>
                  </a:cubicBezTo>
                  <a:cubicBezTo>
                    <a:pt x="208285" y="578465"/>
                    <a:pt x="203657" y="571889"/>
                    <a:pt x="204903" y="565045"/>
                  </a:cubicBezTo>
                  <a:cubicBezTo>
                    <a:pt x="206060" y="558113"/>
                    <a:pt x="212824" y="553491"/>
                    <a:pt x="219499" y="554825"/>
                  </a:cubicBezTo>
                  <a:cubicBezTo>
                    <a:pt x="225374" y="555802"/>
                    <a:pt x="231337" y="554469"/>
                    <a:pt x="236232" y="551003"/>
                  </a:cubicBezTo>
                  <a:cubicBezTo>
                    <a:pt x="241216" y="547537"/>
                    <a:pt x="244509" y="542204"/>
                    <a:pt x="245488" y="535983"/>
                  </a:cubicBezTo>
                  <a:cubicBezTo>
                    <a:pt x="249671" y="510387"/>
                    <a:pt x="272277" y="493233"/>
                    <a:pt x="298533" y="496077"/>
                  </a:cubicBezTo>
                  <a:cubicBezTo>
                    <a:pt x="310993" y="497411"/>
                    <a:pt x="323987" y="497411"/>
                    <a:pt x="336359" y="496077"/>
                  </a:cubicBezTo>
                  <a:cubicBezTo>
                    <a:pt x="361902" y="493145"/>
                    <a:pt x="385310" y="510831"/>
                    <a:pt x="389404" y="535983"/>
                  </a:cubicBezTo>
                  <a:cubicBezTo>
                    <a:pt x="390561" y="543093"/>
                    <a:pt x="394744" y="549048"/>
                    <a:pt x="400885" y="552425"/>
                  </a:cubicBezTo>
                  <a:cubicBezTo>
                    <a:pt x="406848" y="555713"/>
                    <a:pt x="414057" y="555980"/>
                    <a:pt x="420465" y="553225"/>
                  </a:cubicBezTo>
                  <a:cubicBezTo>
                    <a:pt x="440847" y="544515"/>
                    <a:pt x="460071" y="533139"/>
                    <a:pt x="477782" y="519363"/>
                  </a:cubicBezTo>
                  <a:cubicBezTo>
                    <a:pt x="483568" y="514919"/>
                    <a:pt x="486861" y="508165"/>
                    <a:pt x="487039" y="500877"/>
                  </a:cubicBezTo>
                  <a:cubicBezTo>
                    <a:pt x="487217" y="493767"/>
                    <a:pt x="484191" y="487101"/>
                    <a:pt x="478850" y="482568"/>
                  </a:cubicBezTo>
                  <a:cubicBezTo>
                    <a:pt x="459448" y="466215"/>
                    <a:pt x="456244" y="437775"/>
                    <a:pt x="471285" y="416356"/>
                  </a:cubicBezTo>
                  <a:cubicBezTo>
                    <a:pt x="478761" y="405691"/>
                    <a:pt x="485170" y="394226"/>
                    <a:pt x="490421" y="382227"/>
                  </a:cubicBezTo>
                  <a:cubicBezTo>
                    <a:pt x="500923" y="358320"/>
                    <a:pt x="527445" y="346588"/>
                    <a:pt x="550942" y="355654"/>
                  </a:cubicBezTo>
                  <a:cubicBezTo>
                    <a:pt x="557439" y="358142"/>
                    <a:pt x="564114" y="357520"/>
                    <a:pt x="569899" y="354143"/>
                  </a:cubicBezTo>
                  <a:cubicBezTo>
                    <a:pt x="576040" y="350410"/>
                    <a:pt x="580134" y="344011"/>
                    <a:pt x="581113" y="336545"/>
                  </a:cubicBezTo>
                  <a:cubicBezTo>
                    <a:pt x="582538" y="325258"/>
                    <a:pt x="583250" y="313793"/>
                    <a:pt x="583250" y="302328"/>
                  </a:cubicBezTo>
                  <a:cubicBezTo>
                    <a:pt x="583250" y="290952"/>
                    <a:pt x="582538" y="279487"/>
                    <a:pt x="581113" y="268200"/>
                  </a:cubicBezTo>
                  <a:cubicBezTo>
                    <a:pt x="580134" y="260734"/>
                    <a:pt x="576040" y="254335"/>
                    <a:pt x="569899" y="250602"/>
                  </a:cubicBezTo>
                  <a:cubicBezTo>
                    <a:pt x="564114" y="247136"/>
                    <a:pt x="557528" y="246603"/>
                    <a:pt x="551209" y="249003"/>
                  </a:cubicBezTo>
                  <a:cubicBezTo>
                    <a:pt x="527445" y="258068"/>
                    <a:pt x="500923" y="246425"/>
                    <a:pt x="490421" y="222429"/>
                  </a:cubicBezTo>
                  <a:cubicBezTo>
                    <a:pt x="485170" y="210430"/>
                    <a:pt x="478761" y="199054"/>
                    <a:pt x="471374" y="188389"/>
                  </a:cubicBezTo>
                  <a:cubicBezTo>
                    <a:pt x="456244" y="166970"/>
                    <a:pt x="459537" y="138530"/>
                    <a:pt x="478939" y="122177"/>
                  </a:cubicBezTo>
                  <a:cubicBezTo>
                    <a:pt x="484280" y="117644"/>
                    <a:pt x="487217" y="110978"/>
                    <a:pt x="487039" y="103868"/>
                  </a:cubicBezTo>
                  <a:cubicBezTo>
                    <a:pt x="486861" y="96491"/>
                    <a:pt x="483568" y="89737"/>
                    <a:pt x="477782" y="85293"/>
                  </a:cubicBezTo>
                  <a:cubicBezTo>
                    <a:pt x="460160" y="71606"/>
                    <a:pt x="440847" y="60230"/>
                    <a:pt x="420554" y="51431"/>
                  </a:cubicBezTo>
                  <a:cubicBezTo>
                    <a:pt x="414057" y="48676"/>
                    <a:pt x="406937" y="49032"/>
                    <a:pt x="400885" y="52320"/>
                  </a:cubicBezTo>
                  <a:cubicBezTo>
                    <a:pt x="394744" y="55697"/>
                    <a:pt x="390561" y="61652"/>
                    <a:pt x="389404" y="68762"/>
                  </a:cubicBezTo>
                  <a:cubicBezTo>
                    <a:pt x="385399" y="93914"/>
                    <a:pt x="362436" y="111600"/>
                    <a:pt x="336359" y="108667"/>
                  </a:cubicBezTo>
                  <a:cubicBezTo>
                    <a:pt x="323987" y="107334"/>
                    <a:pt x="310993" y="107334"/>
                    <a:pt x="298622" y="108667"/>
                  </a:cubicBezTo>
                  <a:cubicBezTo>
                    <a:pt x="272366" y="111512"/>
                    <a:pt x="249671" y="94270"/>
                    <a:pt x="245488" y="68762"/>
                  </a:cubicBezTo>
                  <a:cubicBezTo>
                    <a:pt x="244420" y="61919"/>
                    <a:pt x="240682" y="56320"/>
                    <a:pt x="234986" y="52942"/>
                  </a:cubicBezTo>
                  <a:cubicBezTo>
                    <a:pt x="229290" y="49565"/>
                    <a:pt x="222436" y="48854"/>
                    <a:pt x="216117" y="50987"/>
                  </a:cubicBezTo>
                  <a:cubicBezTo>
                    <a:pt x="209442" y="53209"/>
                    <a:pt x="202233" y="49743"/>
                    <a:pt x="200008" y="43166"/>
                  </a:cubicBezTo>
                  <a:cubicBezTo>
                    <a:pt x="197783" y="36589"/>
                    <a:pt x="201254" y="29390"/>
                    <a:pt x="207929" y="27079"/>
                  </a:cubicBezTo>
                  <a:cubicBezTo>
                    <a:pt x="221279" y="22547"/>
                    <a:pt x="235876" y="24058"/>
                    <a:pt x="247980" y="31257"/>
                  </a:cubicBezTo>
                  <a:cubicBezTo>
                    <a:pt x="259995" y="38456"/>
                    <a:pt x="268183" y="50632"/>
                    <a:pt x="270497" y="64674"/>
                  </a:cubicBezTo>
                  <a:cubicBezTo>
                    <a:pt x="272455" y="76761"/>
                    <a:pt x="283314" y="84849"/>
                    <a:pt x="295863" y="83516"/>
                  </a:cubicBezTo>
                  <a:cubicBezTo>
                    <a:pt x="310103" y="82005"/>
                    <a:pt x="324877" y="82005"/>
                    <a:pt x="339029" y="83516"/>
                  </a:cubicBezTo>
                  <a:cubicBezTo>
                    <a:pt x="351578" y="84938"/>
                    <a:pt x="362436" y="76761"/>
                    <a:pt x="364483" y="64674"/>
                  </a:cubicBezTo>
                  <a:cubicBezTo>
                    <a:pt x="366886" y="49832"/>
                    <a:pt x="375697" y="37300"/>
                    <a:pt x="388692" y="30101"/>
                  </a:cubicBezTo>
                  <a:cubicBezTo>
                    <a:pt x="395189" y="26591"/>
                    <a:pt x="402242" y="24658"/>
                    <a:pt x="409385" y="24335"/>
                  </a:cubicBezTo>
                  <a:close/>
                  <a:moveTo>
                    <a:pt x="113916" y="0"/>
                  </a:moveTo>
                  <a:cubicBezTo>
                    <a:pt x="148795" y="0"/>
                    <a:pt x="177178" y="28352"/>
                    <a:pt x="177178" y="63191"/>
                  </a:cubicBezTo>
                  <a:cubicBezTo>
                    <a:pt x="177178" y="98031"/>
                    <a:pt x="148795" y="126383"/>
                    <a:pt x="113916" y="126383"/>
                  </a:cubicBezTo>
                  <a:cubicBezTo>
                    <a:pt x="79037" y="126383"/>
                    <a:pt x="50654" y="98031"/>
                    <a:pt x="50654" y="63191"/>
                  </a:cubicBezTo>
                  <a:cubicBezTo>
                    <a:pt x="50654" y="28352"/>
                    <a:pt x="79037" y="0"/>
                    <a:pt x="113916" y="0"/>
                  </a:cubicBezTo>
                  <a:close/>
                </a:path>
              </a:pathLst>
            </a:cu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nvGrpSpPr>
            <p:cNvPr id="36" name="组合 35"/>
            <p:cNvGrpSpPr/>
            <p:nvPr/>
          </p:nvGrpSpPr>
          <p:grpSpPr>
            <a:xfrm>
              <a:off x="2669" y="5699"/>
              <a:ext cx="4074" cy="2149"/>
              <a:chOff x="1694568" y="3617971"/>
              <a:chExt cx="2587146" cy="1364446"/>
            </a:xfrm>
          </p:grpSpPr>
          <p:sp>
            <p:nvSpPr>
              <p:cNvPr id="38" name="文本框 37"/>
              <p:cNvSpPr txBox="1"/>
              <p:nvPr/>
            </p:nvSpPr>
            <p:spPr>
              <a:xfrm>
                <a:off x="1694568" y="4008373"/>
                <a:ext cx="2587146" cy="974044"/>
              </a:xfrm>
              <a:prstGeom prst="rect">
                <a:avLst/>
              </a:prstGeom>
              <a:noFill/>
            </p:spPr>
            <p:txBody>
              <a:bodyPr wrap="square" rtlCol="0">
                <a:spAutoFit/>
                <a:scene3d>
                  <a:camera prst="orthographicFront"/>
                  <a:lightRig rig="threePt" dir="t"/>
                </a:scene3d>
                <a:sp3d contourW="12700"/>
              </a:bodyPr>
              <a:lstStyle/>
              <a:p>
                <a:pPr lvl="0" algn="ctr" defTabSz="913765">
                  <a:lnSpc>
                    <a:spcPct val="180000"/>
                  </a:lnSpc>
                  <a:spcBef>
                    <a:spcPct val="0"/>
                  </a:spcBef>
                  <a:spcAft>
                    <a:spcPct val="0"/>
                  </a:spcAft>
                  <a:buClrTx/>
                  <a:buSzTx/>
                  <a:defRPr/>
                </a:pPr>
                <a:r>
                  <a:rPr lang="zh-CN" altLang="en-US" sz="1000" dirty="0">
                    <a:solidFill>
                      <a:schemeClr val="tx1">
                        <a:lumMod val="65000"/>
                        <a:lumOff val="35000"/>
                      </a:schemeClr>
                    </a:solidFill>
                    <a:cs typeface="+mn-ea"/>
                    <a:sym typeface="+mn-lt"/>
                  </a:rPr>
                  <a:t>点击添加相关标题文字，点击添加相点击添加相关标题文字，点击添加关标题文字关标题文字</a:t>
                </a:r>
              </a:p>
            </p:txBody>
          </p:sp>
          <p:sp>
            <p:nvSpPr>
              <p:cNvPr id="39" name="文本框 38"/>
              <p:cNvSpPr txBox="1"/>
              <p:nvPr/>
            </p:nvSpPr>
            <p:spPr>
              <a:xfrm>
                <a:off x="2119816" y="3617971"/>
                <a:ext cx="1576122" cy="503012"/>
              </a:xfrm>
              <a:prstGeom prst="rect">
                <a:avLst/>
              </a:prstGeom>
              <a:noFill/>
            </p:spPr>
            <p:txBody>
              <a:bodyPr wrap="square" rtlCol="0">
                <a:spAutoFit/>
                <a:scene3d>
                  <a:camera prst="orthographicFront"/>
                  <a:lightRig rig="threePt" dir="t"/>
                </a:scene3d>
                <a:sp3d contourW="12700"/>
              </a:bodyPr>
              <a:lstStyle/>
              <a:p>
                <a:pPr algn="ctr"/>
                <a:r>
                  <a:rPr lang="zh-CN" altLang="en-US" sz="2400" dirty="0">
                    <a:solidFill>
                      <a:schemeClr val="tx1">
                        <a:lumMod val="85000"/>
                        <a:lumOff val="15000"/>
                      </a:schemeClr>
                    </a:solidFill>
                    <a:cs typeface="+mn-ea"/>
                    <a:sym typeface="+mn-lt"/>
                  </a:rPr>
                  <a:t>标题添加</a:t>
                </a:r>
              </a:p>
            </p:txBody>
          </p:sp>
        </p:grpSp>
        <p:sp>
          <p:nvSpPr>
            <p:cNvPr id="40" name="Oval 7"/>
            <p:cNvSpPr/>
            <p:nvPr/>
          </p:nvSpPr>
          <p:spPr>
            <a:xfrm>
              <a:off x="9005" y="4221"/>
              <a:ext cx="1208" cy="1186"/>
            </a:xfrm>
            <a:custGeom>
              <a:avLst/>
              <a:gdLst>
                <a:gd name="connsiteX0" fmla="*/ 244277 w 606086"/>
                <a:gd name="connsiteY0" fmla="*/ 198378 h 594937"/>
                <a:gd name="connsiteX1" fmla="*/ 198685 w 606086"/>
                <a:gd name="connsiteY1" fmla="*/ 243894 h 594937"/>
                <a:gd name="connsiteX2" fmla="*/ 198685 w 606086"/>
                <a:gd name="connsiteY2" fmla="*/ 340675 h 594937"/>
                <a:gd name="connsiteX3" fmla="*/ 228863 w 606086"/>
                <a:gd name="connsiteY3" fmla="*/ 383317 h 594937"/>
                <a:gd name="connsiteX4" fmla="*/ 238798 w 606086"/>
                <a:gd name="connsiteY4" fmla="*/ 397501 h 594937"/>
                <a:gd name="connsiteX5" fmla="*/ 238798 w 606086"/>
                <a:gd name="connsiteY5" fmla="*/ 534235 h 594937"/>
                <a:gd name="connsiteX6" fmla="*/ 268884 w 606086"/>
                <a:gd name="connsiteY6" fmla="*/ 564271 h 594937"/>
                <a:gd name="connsiteX7" fmla="*/ 337690 w 606086"/>
                <a:gd name="connsiteY7" fmla="*/ 564271 h 594937"/>
                <a:gd name="connsiteX8" fmla="*/ 367775 w 606086"/>
                <a:gd name="connsiteY8" fmla="*/ 534235 h 594937"/>
                <a:gd name="connsiteX9" fmla="*/ 367775 w 606086"/>
                <a:gd name="connsiteY9" fmla="*/ 397501 h 594937"/>
                <a:gd name="connsiteX10" fmla="*/ 377710 w 606086"/>
                <a:gd name="connsiteY10" fmla="*/ 383317 h 594937"/>
                <a:gd name="connsiteX11" fmla="*/ 407517 w 606086"/>
                <a:gd name="connsiteY11" fmla="*/ 340675 h 594937"/>
                <a:gd name="connsiteX12" fmla="*/ 407517 w 606086"/>
                <a:gd name="connsiteY12" fmla="*/ 243894 h 594937"/>
                <a:gd name="connsiteX13" fmla="*/ 362018 w 606086"/>
                <a:gd name="connsiteY13" fmla="*/ 198378 h 594937"/>
                <a:gd name="connsiteX14" fmla="*/ 465039 w 606086"/>
                <a:gd name="connsiteY14" fmla="*/ 168299 h 594937"/>
                <a:gd name="connsiteX15" fmla="*/ 530224 w 606086"/>
                <a:gd name="connsiteY15" fmla="*/ 168299 h 594937"/>
                <a:gd name="connsiteX16" fmla="*/ 606086 w 606086"/>
                <a:gd name="connsiteY16" fmla="*/ 243932 h 594937"/>
                <a:gd name="connsiteX17" fmla="*/ 606086 w 606086"/>
                <a:gd name="connsiteY17" fmla="*/ 340697 h 594937"/>
                <a:gd name="connsiteX18" fmla="*/ 566251 w 606086"/>
                <a:gd name="connsiteY18" fmla="*/ 407339 h 594937"/>
                <a:gd name="connsiteX19" fmla="*/ 566251 w 606086"/>
                <a:gd name="connsiteY19" fmla="*/ 534598 h 594937"/>
                <a:gd name="connsiteX20" fmla="*/ 505803 w 606086"/>
                <a:gd name="connsiteY20" fmla="*/ 594937 h 594937"/>
                <a:gd name="connsiteX21" fmla="*/ 436997 w 606086"/>
                <a:gd name="connsiteY21" fmla="*/ 594937 h 594937"/>
                <a:gd name="connsiteX22" fmla="*/ 421769 w 606086"/>
                <a:gd name="connsiteY22" fmla="*/ 579736 h 594937"/>
                <a:gd name="connsiteX23" fmla="*/ 436997 w 606086"/>
                <a:gd name="connsiteY23" fmla="*/ 564536 h 594937"/>
                <a:gd name="connsiteX24" fmla="*/ 505803 w 606086"/>
                <a:gd name="connsiteY24" fmla="*/ 564536 h 594937"/>
                <a:gd name="connsiteX25" fmla="*/ 535888 w 606086"/>
                <a:gd name="connsiteY25" fmla="*/ 534505 h 594937"/>
                <a:gd name="connsiteX26" fmla="*/ 535888 w 606086"/>
                <a:gd name="connsiteY26" fmla="*/ 397792 h 594937"/>
                <a:gd name="connsiteX27" fmla="*/ 545823 w 606086"/>
                <a:gd name="connsiteY27" fmla="*/ 383611 h 594937"/>
                <a:gd name="connsiteX28" fmla="*/ 575722 w 606086"/>
                <a:gd name="connsiteY28" fmla="*/ 340975 h 594937"/>
                <a:gd name="connsiteX29" fmla="*/ 575722 w 606086"/>
                <a:gd name="connsiteY29" fmla="*/ 244210 h 594937"/>
                <a:gd name="connsiteX30" fmla="*/ 530224 w 606086"/>
                <a:gd name="connsiteY30" fmla="*/ 198700 h 594937"/>
                <a:gd name="connsiteX31" fmla="*/ 465039 w 606086"/>
                <a:gd name="connsiteY31" fmla="*/ 198700 h 594937"/>
                <a:gd name="connsiteX32" fmla="*/ 449811 w 606086"/>
                <a:gd name="connsiteY32" fmla="*/ 183500 h 594937"/>
                <a:gd name="connsiteX33" fmla="*/ 465039 w 606086"/>
                <a:gd name="connsiteY33" fmla="*/ 168299 h 594937"/>
                <a:gd name="connsiteX34" fmla="*/ 244091 w 606086"/>
                <a:gd name="connsiteY34" fmla="*/ 168157 h 594937"/>
                <a:gd name="connsiteX35" fmla="*/ 361832 w 606086"/>
                <a:gd name="connsiteY35" fmla="*/ 168157 h 594937"/>
                <a:gd name="connsiteX36" fmla="*/ 437788 w 606086"/>
                <a:gd name="connsiteY36" fmla="*/ 243894 h 594937"/>
                <a:gd name="connsiteX37" fmla="*/ 437788 w 606086"/>
                <a:gd name="connsiteY37" fmla="*/ 340675 h 594937"/>
                <a:gd name="connsiteX38" fmla="*/ 397860 w 606086"/>
                <a:gd name="connsiteY38" fmla="*/ 407327 h 594937"/>
                <a:gd name="connsiteX39" fmla="*/ 397860 w 606086"/>
                <a:gd name="connsiteY39" fmla="*/ 534235 h 594937"/>
                <a:gd name="connsiteX40" fmla="*/ 337504 w 606086"/>
                <a:gd name="connsiteY40" fmla="*/ 594584 h 594937"/>
                <a:gd name="connsiteX41" fmla="*/ 268605 w 606086"/>
                <a:gd name="connsiteY41" fmla="*/ 594584 h 594937"/>
                <a:gd name="connsiteX42" fmla="*/ 208063 w 606086"/>
                <a:gd name="connsiteY42" fmla="*/ 534235 h 594937"/>
                <a:gd name="connsiteX43" fmla="*/ 208063 w 606086"/>
                <a:gd name="connsiteY43" fmla="*/ 407327 h 594937"/>
                <a:gd name="connsiteX44" fmla="*/ 168228 w 606086"/>
                <a:gd name="connsiteY44" fmla="*/ 340675 h 594937"/>
                <a:gd name="connsiteX45" fmla="*/ 168228 w 606086"/>
                <a:gd name="connsiteY45" fmla="*/ 243894 h 594937"/>
                <a:gd name="connsiteX46" fmla="*/ 244091 w 606086"/>
                <a:gd name="connsiteY46" fmla="*/ 168157 h 594937"/>
                <a:gd name="connsiteX47" fmla="*/ 75862 w 606086"/>
                <a:gd name="connsiteY47" fmla="*/ 168016 h 594937"/>
                <a:gd name="connsiteX48" fmla="*/ 140861 w 606086"/>
                <a:gd name="connsiteY48" fmla="*/ 168016 h 594937"/>
                <a:gd name="connsiteX49" fmla="*/ 156089 w 606086"/>
                <a:gd name="connsiteY49" fmla="*/ 183217 h 594937"/>
                <a:gd name="connsiteX50" fmla="*/ 140861 w 606086"/>
                <a:gd name="connsiteY50" fmla="*/ 198419 h 594937"/>
                <a:gd name="connsiteX51" fmla="*/ 76048 w 606086"/>
                <a:gd name="connsiteY51" fmla="*/ 198419 h 594937"/>
                <a:gd name="connsiteX52" fmla="*/ 30456 w 606086"/>
                <a:gd name="connsiteY52" fmla="*/ 243931 h 594937"/>
                <a:gd name="connsiteX53" fmla="*/ 30456 w 606086"/>
                <a:gd name="connsiteY53" fmla="*/ 340701 h 594937"/>
                <a:gd name="connsiteX54" fmla="*/ 60263 w 606086"/>
                <a:gd name="connsiteY54" fmla="*/ 383339 h 594937"/>
                <a:gd name="connsiteX55" fmla="*/ 70198 w 606086"/>
                <a:gd name="connsiteY55" fmla="*/ 397521 h 594937"/>
                <a:gd name="connsiteX56" fmla="*/ 70198 w 606086"/>
                <a:gd name="connsiteY56" fmla="*/ 534149 h 594937"/>
                <a:gd name="connsiteX57" fmla="*/ 100283 w 606086"/>
                <a:gd name="connsiteY57" fmla="*/ 564181 h 594937"/>
                <a:gd name="connsiteX58" fmla="*/ 169089 w 606086"/>
                <a:gd name="connsiteY58" fmla="*/ 564181 h 594937"/>
                <a:gd name="connsiteX59" fmla="*/ 184317 w 606086"/>
                <a:gd name="connsiteY59" fmla="*/ 579383 h 594937"/>
                <a:gd name="connsiteX60" fmla="*/ 169089 w 606086"/>
                <a:gd name="connsiteY60" fmla="*/ 594584 h 594937"/>
                <a:gd name="connsiteX61" fmla="*/ 100283 w 606086"/>
                <a:gd name="connsiteY61" fmla="*/ 594584 h 594937"/>
                <a:gd name="connsiteX62" fmla="*/ 39835 w 606086"/>
                <a:gd name="connsiteY62" fmla="*/ 534149 h 594937"/>
                <a:gd name="connsiteX63" fmla="*/ 39835 w 606086"/>
                <a:gd name="connsiteY63" fmla="*/ 407161 h 594937"/>
                <a:gd name="connsiteX64" fmla="*/ 0 w 606086"/>
                <a:gd name="connsiteY64" fmla="*/ 340608 h 594937"/>
                <a:gd name="connsiteX65" fmla="*/ 0 w 606086"/>
                <a:gd name="connsiteY65" fmla="*/ 243838 h 594937"/>
                <a:gd name="connsiteX66" fmla="*/ 75862 w 606086"/>
                <a:gd name="connsiteY66" fmla="*/ 168016 h 594937"/>
                <a:gd name="connsiteX67" fmla="*/ 478786 w 606086"/>
                <a:gd name="connsiteY67" fmla="*/ 30314 h 594937"/>
                <a:gd name="connsiteX68" fmla="*/ 432649 w 606086"/>
                <a:gd name="connsiteY68" fmla="*/ 76387 h 594937"/>
                <a:gd name="connsiteX69" fmla="*/ 478786 w 606086"/>
                <a:gd name="connsiteY69" fmla="*/ 122553 h 594937"/>
                <a:gd name="connsiteX70" fmla="*/ 525016 w 606086"/>
                <a:gd name="connsiteY70" fmla="*/ 76387 h 594937"/>
                <a:gd name="connsiteX71" fmla="*/ 478786 w 606086"/>
                <a:gd name="connsiteY71" fmla="*/ 30314 h 594937"/>
                <a:gd name="connsiteX72" fmla="*/ 303043 w 606086"/>
                <a:gd name="connsiteY72" fmla="*/ 30314 h 594937"/>
                <a:gd name="connsiteX73" fmla="*/ 256885 w 606086"/>
                <a:gd name="connsiteY73" fmla="*/ 76387 h 594937"/>
                <a:gd name="connsiteX74" fmla="*/ 303043 w 606086"/>
                <a:gd name="connsiteY74" fmla="*/ 122553 h 594937"/>
                <a:gd name="connsiteX75" fmla="*/ 349201 w 606086"/>
                <a:gd name="connsiteY75" fmla="*/ 76387 h 594937"/>
                <a:gd name="connsiteX76" fmla="*/ 303043 w 606086"/>
                <a:gd name="connsiteY76" fmla="*/ 30314 h 594937"/>
                <a:gd name="connsiteX77" fmla="*/ 127300 w 606086"/>
                <a:gd name="connsiteY77" fmla="*/ 30314 h 594937"/>
                <a:gd name="connsiteX78" fmla="*/ 81070 w 606086"/>
                <a:gd name="connsiteY78" fmla="*/ 76387 h 594937"/>
                <a:gd name="connsiteX79" fmla="*/ 127300 w 606086"/>
                <a:gd name="connsiteY79" fmla="*/ 122553 h 594937"/>
                <a:gd name="connsiteX80" fmla="*/ 173437 w 606086"/>
                <a:gd name="connsiteY80" fmla="*/ 76387 h 594937"/>
                <a:gd name="connsiteX81" fmla="*/ 127300 w 606086"/>
                <a:gd name="connsiteY81" fmla="*/ 30314 h 594937"/>
                <a:gd name="connsiteX82" fmla="*/ 478786 w 606086"/>
                <a:gd name="connsiteY82" fmla="*/ 0 h 594937"/>
                <a:gd name="connsiteX83" fmla="*/ 555279 w 606086"/>
                <a:gd name="connsiteY83" fmla="*/ 76387 h 594937"/>
                <a:gd name="connsiteX84" fmla="*/ 478786 w 606086"/>
                <a:gd name="connsiteY84" fmla="*/ 152774 h 594937"/>
                <a:gd name="connsiteX85" fmla="*/ 402293 w 606086"/>
                <a:gd name="connsiteY85" fmla="*/ 76387 h 594937"/>
                <a:gd name="connsiteX86" fmla="*/ 478786 w 606086"/>
                <a:gd name="connsiteY86" fmla="*/ 0 h 594937"/>
                <a:gd name="connsiteX87" fmla="*/ 303043 w 606086"/>
                <a:gd name="connsiteY87" fmla="*/ 0 h 594937"/>
                <a:gd name="connsiteX88" fmla="*/ 379571 w 606086"/>
                <a:gd name="connsiteY88" fmla="*/ 76387 h 594937"/>
                <a:gd name="connsiteX89" fmla="*/ 303043 w 606086"/>
                <a:gd name="connsiteY89" fmla="*/ 152774 h 594937"/>
                <a:gd name="connsiteX90" fmla="*/ 226515 w 606086"/>
                <a:gd name="connsiteY90" fmla="*/ 76387 h 594937"/>
                <a:gd name="connsiteX91" fmla="*/ 303043 w 606086"/>
                <a:gd name="connsiteY91" fmla="*/ 0 h 594937"/>
                <a:gd name="connsiteX92" fmla="*/ 127300 w 606086"/>
                <a:gd name="connsiteY92" fmla="*/ 0 h 594937"/>
                <a:gd name="connsiteX93" fmla="*/ 203793 w 606086"/>
                <a:gd name="connsiteY93" fmla="*/ 76387 h 594937"/>
                <a:gd name="connsiteX94" fmla="*/ 127300 w 606086"/>
                <a:gd name="connsiteY94" fmla="*/ 152774 h 594937"/>
                <a:gd name="connsiteX95" fmla="*/ 50807 w 606086"/>
                <a:gd name="connsiteY95" fmla="*/ 76387 h 594937"/>
                <a:gd name="connsiteX96" fmla="*/ 127300 w 606086"/>
                <a:gd name="connsiteY96" fmla="*/ 0 h 594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06086" h="594937">
                  <a:moveTo>
                    <a:pt x="244277" y="198378"/>
                  </a:moveTo>
                  <a:cubicBezTo>
                    <a:pt x="219113" y="198378"/>
                    <a:pt x="198685" y="218772"/>
                    <a:pt x="198685" y="243894"/>
                  </a:cubicBezTo>
                  <a:lnTo>
                    <a:pt x="198685" y="340675"/>
                  </a:lnTo>
                  <a:cubicBezTo>
                    <a:pt x="198685" y="359586"/>
                    <a:pt x="210663" y="376735"/>
                    <a:pt x="228863" y="383317"/>
                  </a:cubicBezTo>
                  <a:cubicBezTo>
                    <a:pt x="234806" y="385542"/>
                    <a:pt x="238798" y="391197"/>
                    <a:pt x="238798" y="397501"/>
                  </a:cubicBezTo>
                  <a:lnTo>
                    <a:pt x="238798" y="534235"/>
                  </a:lnTo>
                  <a:cubicBezTo>
                    <a:pt x="238798" y="550829"/>
                    <a:pt x="252262" y="564271"/>
                    <a:pt x="268884" y="564271"/>
                  </a:cubicBezTo>
                  <a:lnTo>
                    <a:pt x="337690" y="564271"/>
                  </a:lnTo>
                  <a:cubicBezTo>
                    <a:pt x="354311" y="564271"/>
                    <a:pt x="367775" y="550829"/>
                    <a:pt x="367775" y="534235"/>
                  </a:cubicBezTo>
                  <a:lnTo>
                    <a:pt x="367775" y="397501"/>
                  </a:lnTo>
                  <a:cubicBezTo>
                    <a:pt x="367775" y="391197"/>
                    <a:pt x="371768" y="385542"/>
                    <a:pt x="377710" y="383317"/>
                  </a:cubicBezTo>
                  <a:cubicBezTo>
                    <a:pt x="395539" y="376735"/>
                    <a:pt x="407517" y="359586"/>
                    <a:pt x="407517" y="340675"/>
                  </a:cubicBezTo>
                  <a:lnTo>
                    <a:pt x="407517" y="243894"/>
                  </a:lnTo>
                  <a:cubicBezTo>
                    <a:pt x="407517" y="218772"/>
                    <a:pt x="387089" y="198378"/>
                    <a:pt x="362018" y="198378"/>
                  </a:cubicBezTo>
                  <a:close/>
                  <a:moveTo>
                    <a:pt x="465039" y="168299"/>
                  </a:moveTo>
                  <a:lnTo>
                    <a:pt x="530224" y="168299"/>
                  </a:lnTo>
                  <a:cubicBezTo>
                    <a:pt x="572008" y="168299"/>
                    <a:pt x="606086" y="202130"/>
                    <a:pt x="606086" y="243932"/>
                  </a:cubicBezTo>
                  <a:lnTo>
                    <a:pt x="606086" y="340697"/>
                  </a:lnTo>
                  <a:cubicBezTo>
                    <a:pt x="606086" y="368595"/>
                    <a:pt x="590486" y="394177"/>
                    <a:pt x="566251" y="407339"/>
                  </a:cubicBezTo>
                  <a:lnTo>
                    <a:pt x="566251" y="534598"/>
                  </a:lnTo>
                  <a:cubicBezTo>
                    <a:pt x="566251" y="567872"/>
                    <a:pt x="539138" y="594937"/>
                    <a:pt x="505803" y="594937"/>
                  </a:cubicBezTo>
                  <a:lnTo>
                    <a:pt x="436997" y="594937"/>
                  </a:lnTo>
                  <a:cubicBezTo>
                    <a:pt x="428547" y="594937"/>
                    <a:pt x="421769" y="588078"/>
                    <a:pt x="421769" y="579736"/>
                  </a:cubicBezTo>
                  <a:cubicBezTo>
                    <a:pt x="421769" y="571302"/>
                    <a:pt x="428547" y="564536"/>
                    <a:pt x="436997" y="564536"/>
                  </a:cubicBezTo>
                  <a:lnTo>
                    <a:pt x="505803" y="564536"/>
                  </a:lnTo>
                  <a:cubicBezTo>
                    <a:pt x="522424" y="564536"/>
                    <a:pt x="535888" y="551003"/>
                    <a:pt x="535888" y="534505"/>
                  </a:cubicBezTo>
                  <a:lnTo>
                    <a:pt x="535888" y="397792"/>
                  </a:lnTo>
                  <a:cubicBezTo>
                    <a:pt x="535888" y="391489"/>
                    <a:pt x="539880" y="385835"/>
                    <a:pt x="545823" y="383611"/>
                  </a:cubicBezTo>
                  <a:cubicBezTo>
                    <a:pt x="563744" y="377030"/>
                    <a:pt x="575722" y="359883"/>
                    <a:pt x="575722" y="340975"/>
                  </a:cubicBezTo>
                  <a:lnTo>
                    <a:pt x="575722" y="244210"/>
                  </a:lnTo>
                  <a:cubicBezTo>
                    <a:pt x="575722" y="219091"/>
                    <a:pt x="555294" y="198700"/>
                    <a:pt x="530224" y="198700"/>
                  </a:cubicBezTo>
                  <a:lnTo>
                    <a:pt x="465039" y="198700"/>
                  </a:lnTo>
                  <a:cubicBezTo>
                    <a:pt x="456682" y="198700"/>
                    <a:pt x="449811" y="191934"/>
                    <a:pt x="449811" y="183500"/>
                  </a:cubicBezTo>
                  <a:cubicBezTo>
                    <a:pt x="449811" y="175065"/>
                    <a:pt x="456682" y="168299"/>
                    <a:pt x="465039" y="168299"/>
                  </a:cubicBezTo>
                  <a:close/>
                  <a:moveTo>
                    <a:pt x="244091" y="168157"/>
                  </a:moveTo>
                  <a:lnTo>
                    <a:pt x="361832" y="168157"/>
                  </a:lnTo>
                  <a:cubicBezTo>
                    <a:pt x="403710" y="168157"/>
                    <a:pt x="437788" y="202086"/>
                    <a:pt x="437788" y="243894"/>
                  </a:cubicBezTo>
                  <a:lnTo>
                    <a:pt x="437788" y="340675"/>
                  </a:lnTo>
                  <a:cubicBezTo>
                    <a:pt x="437788" y="368578"/>
                    <a:pt x="422188" y="394163"/>
                    <a:pt x="397860" y="407327"/>
                  </a:cubicBezTo>
                  <a:lnTo>
                    <a:pt x="397860" y="534235"/>
                  </a:lnTo>
                  <a:cubicBezTo>
                    <a:pt x="397860" y="567515"/>
                    <a:pt x="370746" y="594584"/>
                    <a:pt x="337504" y="594584"/>
                  </a:cubicBezTo>
                  <a:lnTo>
                    <a:pt x="268605" y="594584"/>
                  </a:lnTo>
                  <a:cubicBezTo>
                    <a:pt x="235363" y="594584"/>
                    <a:pt x="208249" y="567515"/>
                    <a:pt x="208063" y="534235"/>
                  </a:cubicBezTo>
                  <a:lnTo>
                    <a:pt x="208063" y="407327"/>
                  </a:lnTo>
                  <a:cubicBezTo>
                    <a:pt x="183828" y="394163"/>
                    <a:pt x="168228" y="368578"/>
                    <a:pt x="168228" y="340675"/>
                  </a:cubicBezTo>
                  <a:lnTo>
                    <a:pt x="168228" y="243894"/>
                  </a:lnTo>
                  <a:cubicBezTo>
                    <a:pt x="168228" y="202086"/>
                    <a:pt x="202306" y="168157"/>
                    <a:pt x="244091" y="168157"/>
                  </a:cubicBezTo>
                  <a:close/>
                  <a:moveTo>
                    <a:pt x="75862" y="168016"/>
                  </a:moveTo>
                  <a:lnTo>
                    <a:pt x="140861" y="168016"/>
                  </a:lnTo>
                  <a:cubicBezTo>
                    <a:pt x="149311" y="168016"/>
                    <a:pt x="156089" y="174875"/>
                    <a:pt x="156089" y="183217"/>
                  </a:cubicBezTo>
                  <a:cubicBezTo>
                    <a:pt x="156089" y="191652"/>
                    <a:pt x="149311" y="198419"/>
                    <a:pt x="140861" y="198419"/>
                  </a:cubicBezTo>
                  <a:lnTo>
                    <a:pt x="76048" y="198419"/>
                  </a:lnTo>
                  <a:cubicBezTo>
                    <a:pt x="50884" y="198419"/>
                    <a:pt x="30456" y="218811"/>
                    <a:pt x="30456" y="243931"/>
                  </a:cubicBezTo>
                  <a:lnTo>
                    <a:pt x="30456" y="340701"/>
                  </a:lnTo>
                  <a:cubicBezTo>
                    <a:pt x="30456" y="359703"/>
                    <a:pt x="42435" y="376758"/>
                    <a:pt x="60263" y="383339"/>
                  </a:cubicBezTo>
                  <a:cubicBezTo>
                    <a:pt x="66206" y="385564"/>
                    <a:pt x="70198" y="391218"/>
                    <a:pt x="70198" y="397521"/>
                  </a:cubicBezTo>
                  <a:lnTo>
                    <a:pt x="70198" y="534149"/>
                  </a:lnTo>
                  <a:cubicBezTo>
                    <a:pt x="70198" y="550648"/>
                    <a:pt x="83662" y="564181"/>
                    <a:pt x="100283" y="564181"/>
                  </a:cubicBezTo>
                  <a:lnTo>
                    <a:pt x="169089" y="564181"/>
                  </a:lnTo>
                  <a:cubicBezTo>
                    <a:pt x="177539" y="564181"/>
                    <a:pt x="184317" y="570948"/>
                    <a:pt x="184317" y="579383"/>
                  </a:cubicBezTo>
                  <a:cubicBezTo>
                    <a:pt x="184317" y="587725"/>
                    <a:pt x="177539" y="594584"/>
                    <a:pt x="169089" y="594584"/>
                  </a:cubicBezTo>
                  <a:lnTo>
                    <a:pt x="100283" y="594584"/>
                  </a:lnTo>
                  <a:cubicBezTo>
                    <a:pt x="66948" y="594584"/>
                    <a:pt x="39835" y="567518"/>
                    <a:pt x="39835" y="534149"/>
                  </a:cubicBezTo>
                  <a:lnTo>
                    <a:pt x="39835" y="407161"/>
                  </a:lnTo>
                  <a:cubicBezTo>
                    <a:pt x="15600" y="394091"/>
                    <a:pt x="0" y="368509"/>
                    <a:pt x="0" y="340608"/>
                  </a:cubicBezTo>
                  <a:lnTo>
                    <a:pt x="0" y="243838"/>
                  </a:lnTo>
                  <a:cubicBezTo>
                    <a:pt x="0" y="202034"/>
                    <a:pt x="34078" y="168016"/>
                    <a:pt x="75862" y="168016"/>
                  </a:cubicBezTo>
                  <a:close/>
                  <a:moveTo>
                    <a:pt x="478786" y="30314"/>
                  </a:moveTo>
                  <a:cubicBezTo>
                    <a:pt x="453350" y="30314"/>
                    <a:pt x="432649" y="50986"/>
                    <a:pt x="432649" y="76387"/>
                  </a:cubicBezTo>
                  <a:cubicBezTo>
                    <a:pt x="432649" y="101880"/>
                    <a:pt x="453350" y="122553"/>
                    <a:pt x="478786" y="122553"/>
                  </a:cubicBezTo>
                  <a:cubicBezTo>
                    <a:pt x="504315" y="122553"/>
                    <a:pt x="525016" y="101880"/>
                    <a:pt x="525016" y="76387"/>
                  </a:cubicBezTo>
                  <a:cubicBezTo>
                    <a:pt x="525016" y="50986"/>
                    <a:pt x="504315" y="30314"/>
                    <a:pt x="478786" y="30314"/>
                  </a:cubicBezTo>
                  <a:close/>
                  <a:moveTo>
                    <a:pt x="303043" y="30314"/>
                  </a:moveTo>
                  <a:cubicBezTo>
                    <a:pt x="277503" y="30314"/>
                    <a:pt x="256885" y="51079"/>
                    <a:pt x="256885" y="76387"/>
                  </a:cubicBezTo>
                  <a:cubicBezTo>
                    <a:pt x="256885" y="101880"/>
                    <a:pt x="277503" y="122553"/>
                    <a:pt x="303043" y="122553"/>
                  </a:cubicBezTo>
                  <a:cubicBezTo>
                    <a:pt x="328583" y="122553"/>
                    <a:pt x="349201" y="101880"/>
                    <a:pt x="349201" y="76387"/>
                  </a:cubicBezTo>
                  <a:cubicBezTo>
                    <a:pt x="349201" y="50986"/>
                    <a:pt x="328583" y="30314"/>
                    <a:pt x="303043" y="30314"/>
                  </a:cubicBezTo>
                  <a:close/>
                  <a:moveTo>
                    <a:pt x="127300" y="30314"/>
                  </a:moveTo>
                  <a:cubicBezTo>
                    <a:pt x="101771" y="30314"/>
                    <a:pt x="81070" y="51079"/>
                    <a:pt x="81070" y="76387"/>
                  </a:cubicBezTo>
                  <a:cubicBezTo>
                    <a:pt x="81070" y="101880"/>
                    <a:pt x="101771" y="122553"/>
                    <a:pt x="127300" y="122553"/>
                  </a:cubicBezTo>
                  <a:cubicBezTo>
                    <a:pt x="152736" y="122553"/>
                    <a:pt x="173437" y="101880"/>
                    <a:pt x="173437" y="76387"/>
                  </a:cubicBezTo>
                  <a:cubicBezTo>
                    <a:pt x="173437" y="50986"/>
                    <a:pt x="152736" y="30314"/>
                    <a:pt x="127300" y="30314"/>
                  </a:cubicBezTo>
                  <a:close/>
                  <a:moveTo>
                    <a:pt x="478786" y="0"/>
                  </a:moveTo>
                  <a:cubicBezTo>
                    <a:pt x="521024" y="0"/>
                    <a:pt x="555279" y="34300"/>
                    <a:pt x="555279" y="76387"/>
                  </a:cubicBezTo>
                  <a:cubicBezTo>
                    <a:pt x="555279" y="118567"/>
                    <a:pt x="521024" y="152774"/>
                    <a:pt x="478786" y="152774"/>
                  </a:cubicBezTo>
                  <a:cubicBezTo>
                    <a:pt x="436641" y="152774"/>
                    <a:pt x="402293" y="118567"/>
                    <a:pt x="402293" y="76387"/>
                  </a:cubicBezTo>
                  <a:cubicBezTo>
                    <a:pt x="402293" y="34300"/>
                    <a:pt x="436641" y="0"/>
                    <a:pt x="478786" y="0"/>
                  </a:cubicBezTo>
                  <a:close/>
                  <a:moveTo>
                    <a:pt x="303043" y="0"/>
                  </a:moveTo>
                  <a:cubicBezTo>
                    <a:pt x="345301" y="0"/>
                    <a:pt x="379571" y="34300"/>
                    <a:pt x="379571" y="76387"/>
                  </a:cubicBezTo>
                  <a:cubicBezTo>
                    <a:pt x="379571" y="118567"/>
                    <a:pt x="345301" y="152774"/>
                    <a:pt x="303043" y="152774"/>
                  </a:cubicBezTo>
                  <a:cubicBezTo>
                    <a:pt x="260785" y="152774"/>
                    <a:pt x="226515" y="118567"/>
                    <a:pt x="226515" y="76387"/>
                  </a:cubicBezTo>
                  <a:cubicBezTo>
                    <a:pt x="226515" y="34300"/>
                    <a:pt x="260785" y="0"/>
                    <a:pt x="303043" y="0"/>
                  </a:cubicBezTo>
                  <a:close/>
                  <a:moveTo>
                    <a:pt x="127300" y="0"/>
                  </a:moveTo>
                  <a:cubicBezTo>
                    <a:pt x="169445" y="0"/>
                    <a:pt x="203793" y="34300"/>
                    <a:pt x="203793" y="76387"/>
                  </a:cubicBezTo>
                  <a:cubicBezTo>
                    <a:pt x="203793" y="118567"/>
                    <a:pt x="169353" y="152774"/>
                    <a:pt x="127300" y="152774"/>
                  </a:cubicBezTo>
                  <a:cubicBezTo>
                    <a:pt x="85062" y="152774"/>
                    <a:pt x="50807" y="118567"/>
                    <a:pt x="50807" y="76387"/>
                  </a:cubicBezTo>
                  <a:cubicBezTo>
                    <a:pt x="50807" y="34300"/>
                    <a:pt x="85062" y="0"/>
                    <a:pt x="127300" y="0"/>
                  </a:cubicBezTo>
                  <a:close/>
                </a:path>
              </a:pathLst>
            </a:cu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nvGrpSpPr>
            <p:cNvPr id="41" name="组合 40"/>
            <p:cNvGrpSpPr/>
            <p:nvPr/>
          </p:nvGrpSpPr>
          <p:grpSpPr>
            <a:xfrm>
              <a:off x="7572" y="5699"/>
              <a:ext cx="4074" cy="2149"/>
              <a:chOff x="4808027" y="3617971"/>
              <a:chExt cx="2587146" cy="1364446"/>
            </a:xfrm>
          </p:grpSpPr>
          <p:sp>
            <p:nvSpPr>
              <p:cNvPr id="42" name="文本框 41"/>
              <p:cNvSpPr txBox="1"/>
              <p:nvPr/>
            </p:nvSpPr>
            <p:spPr>
              <a:xfrm>
                <a:off x="4808027" y="4008373"/>
                <a:ext cx="2587146" cy="974044"/>
              </a:xfrm>
              <a:prstGeom prst="rect">
                <a:avLst/>
              </a:prstGeom>
              <a:noFill/>
            </p:spPr>
            <p:txBody>
              <a:bodyPr wrap="square" rtlCol="0">
                <a:spAutoFit/>
                <a:scene3d>
                  <a:camera prst="orthographicFront"/>
                  <a:lightRig rig="threePt" dir="t"/>
                </a:scene3d>
                <a:sp3d contourW="12700"/>
              </a:bodyPr>
              <a:lstStyle/>
              <a:p>
                <a:pPr lvl="0" algn="ctr" defTabSz="913765">
                  <a:lnSpc>
                    <a:spcPct val="180000"/>
                  </a:lnSpc>
                  <a:spcBef>
                    <a:spcPct val="0"/>
                  </a:spcBef>
                  <a:spcAft>
                    <a:spcPct val="0"/>
                  </a:spcAft>
                  <a:buClrTx/>
                  <a:buSzTx/>
                  <a:defRPr/>
                </a:pPr>
                <a:r>
                  <a:rPr lang="zh-CN" altLang="en-US" sz="1000" dirty="0">
                    <a:solidFill>
                      <a:schemeClr val="tx1">
                        <a:lumMod val="65000"/>
                        <a:lumOff val="35000"/>
                      </a:schemeClr>
                    </a:solidFill>
                    <a:cs typeface="+mn-ea"/>
                    <a:sym typeface="+mn-lt"/>
                  </a:rPr>
                  <a:t>点击添加相关标题文字，点击添加相点击添加相关标题文字，点击添加关标题文字关标题文字</a:t>
                </a:r>
              </a:p>
            </p:txBody>
          </p:sp>
          <p:sp>
            <p:nvSpPr>
              <p:cNvPr id="43" name="文本框 42"/>
              <p:cNvSpPr txBox="1"/>
              <p:nvPr/>
            </p:nvSpPr>
            <p:spPr>
              <a:xfrm>
                <a:off x="5263798" y="3617971"/>
                <a:ext cx="1545598" cy="503012"/>
              </a:xfrm>
              <a:prstGeom prst="rect">
                <a:avLst/>
              </a:prstGeom>
              <a:noFill/>
            </p:spPr>
            <p:txBody>
              <a:bodyPr wrap="square" rtlCol="0">
                <a:spAutoFit/>
                <a:scene3d>
                  <a:camera prst="orthographicFront"/>
                  <a:lightRig rig="threePt" dir="t"/>
                </a:scene3d>
                <a:sp3d contourW="12700"/>
              </a:bodyPr>
              <a:lstStyle/>
              <a:p>
                <a:pPr algn="ctr"/>
                <a:r>
                  <a:rPr lang="zh-CN" altLang="en-US" sz="2400" dirty="0">
                    <a:solidFill>
                      <a:schemeClr val="tx1">
                        <a:lumMod val="85000"/>
                        <a:lumOff val="15000"/>
                      </a:schemeClr>
                    </a:solidFill>
                    <a:cs typeface="+mn-ea"/>
                    <a:sym typeface="+mn-lt"/>
                  </a:rPr>
                  <a:t>标题添加</a:t>
                </a:r>
              </a:p>
            </p:txBody>
          </p:sp>
        </p:grpSp>
        <p:sp>
          <p:nvSpPr>
            <p:cNvPr id="44" name="Oval 12"/>
            <p:cNvSpPr/>
            <p:nvPr/>
          </p:nvSpPr>
          <p:spPr>
            <a:xfrm>
              <a:off x="13927" y="4210"/>
              <a:ext cx="1170" cy="1208"/>
            </a:xfrm>
            <a:custGeom>
              <a:avLst/>
              <a:gdLst>
                <a:gd name="connsiteX0" fmla="*/ 291443 w 582734"/>
                <a:gd name="connsiteY0" fmla="*/ 254983 h 601782"/>
                <a:gd name="connsiteX1" fmla="*/ 245350 w 582734"/>
                <a:gd name="connsiteY1" fmla="*/ 300966 h 601782"/>
                <a:gd name="connsiteX2" fmla="*/ 291443 w 582734"/>
                <a:gd name="connsiteY2" fmla="*/ 346800 h 601782"/>
                <a:gd name="connsiteX3" fmla="*/ 337385 w 582734"/>
                <a:gd name="connsiteY3" fmla="*/ 300966 h 601782"/>
                <a:gd name="connsiteX4" fmla="*/ 291443 w 582734"/>
                <a:gd name="connsiteY4" fmla="*/ 254983 h 601782"/>
                <a:gd name="connsiteX5" fmla="*/ 291443 w 582734"/>
                <a:gd name="connsiteY5" fmla="*/ 226374 h 601782"/>
                <a:gd name="connsiteX6" fmla="*/ 366061 w 582734"/>
                <a:gd name="connsiteY6" fmla="*/ 300966 h 601782"/>
                <a:gd name="connsiteX7" fmla="*/ 291443 w 582734"/>
                <a:gd name="connsiteY7" fmla="*/ 375408 h 601782"/>
                <a:gd name="connsiteX8" fmla="*/ 216674 w 582734"/>
                <a:gd name="connsiteY8" fmla="*/ 300966 h 601782"/>
                <a:gd name="connsiteX9" fmla="*/ 291443 w 582734"/>
                <a:gd name="connsiteY9" fmla="*/ 226374 h 601782"/>
                <a:gd name="connsiteX10" fmla="*/ 248975 w 582734"/>
                <a:gd name="connsiteY10" fmla="*/ 28613 h 601782"/>
                <a:gd name="connsiteX11" fmla="*/ 248975 w 582734"/>
                <a:gd name="connsiteY11" fmla="*/ 78050 h 601782"/>
                <a:gd name="connsiteX12" fmla="*/ 238170 w 582734"/>
                <a:gd name="connsiteY12" fmla="*/ 91982 h 601782"/>
                <a:gd name="connsiteX13" fmla="*/ 136728 w 582734"/>
                <a:gd name="connsiteY13" fmla="*/ 150408 h 601782"/>
                <a:gd name="connsiteX14" fmla="*/ 119321 w 582734"/>
                <a:gd name="connsiteY14" fmla="*/ 152805 h 601782"/>
                <a:gd name="connsiteX15" fmla="*/ 76403 w 582734"/>
                <a:gd name="connsiteY15" fmla="*/ 128086 h 601782"/>
                <a:gd name="connsiteX16" fmla="*/ 33936 w 582734"/>
                <a:gd name="connsiteY16" fmla="*/ 201493 h 601782"/>
                <a:gd name="connsiteX17" fmla="*/ 76854 w 582734"/>
                <a:gd name="connsiteY17" fmla="*/ 226211 h 601782"/>
                <a:gd name="connsiteX18" fmla="*/ 83456 w 582734"/>
                <a:gd name="connsiteY18" fmla="*/ 242541 h 601782"/>
                <a:gd name="connsiteX19" fmla="*/ 75503 w 582734"/>
                <a:gd name="connsiteY19" fmla="*/ 300966 h 601782"/>
                <a:gd name="connsiteX20" fmla="*/ 83456 w 582734"/>
                <a:gd name="connsiteY20" fmla="*/ 359392 h 601782"/>
                <a:gd name="connsiteX21" fmla="*/ 76854 w 582734"/>
                <a:gd name="connsiteY21" fmla="*/ 375571 h 601782"/>
                <a:gd name="connsiteX22" fmla="*/ 33936 w 582734"/>
                <a:gd name="connsiteY22" fmla="*/ 400289 h 601782"/>
                <a:gd name="connsiteX23" fmla="*/ 76403 w 582734"/>
                <a:gd name="connsiteY23" fmla="*/ 473696 h 601782"/>
                <a:gd name="connsiteX24" fmla="*/ 116770 w 582734"/>
                <a:gd name="connsiteY24" fmla="*/ 450475 h 601782"/>
                <a:gd name="connsiteX25" fmla="*/ 186699 w 582734"/>
                <a:gd name="connsiteY25" fmla="*/ 380814 h 601782"/>
                <a:gd name="connsiteX26" fmla="*/ 206957 w 582734"/>
                <a:gd name="connsiteY26" fmla="*/ 380814 h 601782"/>
                <a:gd name="connsiteX27" fmla="*/ 206957 w 582734"/>
                <a:gd name="connsiteY27" fmla="*/ 401038 h 601782"/>
                <a:gd name="connsiteX28" fmla="*/ 146782 w 582734"/>
                <a:gd name="connsiteY28" fmla="*/ 460962 h 601782"/>
                <a:gd name="connsiteX29" fmla="*/ 231717 w 582734"/>
                <a:gd name="connsiteY29" fmla="*/ 508152 h 601782"/>
                <a:gd name="connsiteX30" fmla="*/ 296544 w 582734"/>
                <a:gd name="connsiteY30" fmla="*/ 443434 h 601782"/>
                <a:gd name="connsiteX31" fmla="*/ 316803 w 582734"/>
                <a:gd name="connsiteY31" fmla="*/ 443434 h 601782"/>
                <a:gd name="connsiteX32" fmla="*/ 316803 w 582734"/>
                <a:gd name="connsiteY32" fmla="*/ 463659 h 601782"/>
                <a:gd name="connsiteX33" fmla="*/ 248975 w 582734"/>
                <a:gd name="connsiteY33" fmla="*/ 531372 h 601782"/>
                <a:gd name="connsiteX34" fmla="*/ 248975 w 582734"/>
                <a:gd name="connsiteY34" fmla="*/ 573169 h 601782"/>
                <a:gd name="connsiteX35" fmla="*/ 333910 w 582734"/>
                <a:gd name="connsiteY35" fmla="*/ 573169 h 601782"/>
                <a:gd name="connsiteX36" fmla="*/ 333910 w 582734"/>
                <a:gd name="connsiteY36" fmla="*/ 523732 h 601782"/>
                <a:gd name="connsiteX37" fmla="*/ 344714 w 582734"/>
                <a:gd name="connsiteY37" fmla="*/ 509800 h 601782"/>
                <a:gd name="connsiteX38" fmla="*/ 446006 w 582734"/>
                <a:gd name="connsiteY38" fmla="*/ 451374 h 601782"/>
                <a:gd name="connsiteX39" fmla="*/ 463413 w 582734"/>
                <a:gd name="connsiteY39" fmla="*/ 448977 h 601782"/>
                <a:gd name="connsiteX40" fmla="*/ 506331 w 582734"/>
                <a:gd name="connsiteY40" fmla="*/ 473696 h 601782"/>
                <a:gd name="connsiteX41" fmla="*/ 548798 w 582734"/>
                <a:gd name="connsiteY41" fmla="*/ 400289 h 601782"/>
                <a:gd name="connsiteX42" fmla="*/ 505880 w 582734"/>
                <a:gd name="connsiteY42" fmla="*/ 375571 h 601782"/>
                <a:gd name="connsiteX43" fmla="*/ 499278 w 582734"/>
                <a:gd name="connsiteY43" fmla="*/ 359392 h 601782"/>
                <a:gd name="connsiteX44" fmla="*/ 507381 w 582734"/>
                <a:gd name="connsiteY44" fmla="*/ 300966 h 601782"/>
                <a:gd name="connsiteX45" fmla="*/ 499278 w 582734"/>
                <a:gd name="connsiteY45" fmla="*/ 242391 h 601782"/>
                <a:gd name="connsiteX46" fmla="*/ 505880 w 582734"/>
                <a:gd name="connsiteY46" fmla="*/ 226211 h 601782"/>
                <a:gd name="connsiteX47" fmla="*/ 548798 w 582734"/>
                <a:gd name="connsiteY47" fmla="*/ 201493 h 601782"/>
                <a:gd name="connsiteX48" fmla="*/ 506331 w 582734"/>
                <a:gd name="connsiteY48" fmla="*/ 128086 h 601782"/>
                <a:gd name="connsiteX49" fmla="*/ 463413 w 582734"/>
                <a:gd name="connsiteY49" fmla="*/ 152805 h 601782"/>
                <a:gd name="connsiteX50" fmla="*/ 446006 w 582734"/>
                <a:gd name="connsiteY50" fmla="*/ 150408 h 601782"/>
                <a:gd name="connsiteX51" fmla="*/ 344714 w 582734"/>
                <a:gd name="connsiteY51" fmla="*/ 91982 h 601782"/>
                <a:gd name="connsiteX52" fmla="*/ 333910 w 582734"/>
                <a:gd name="connsiteY52" fmla="*/ 78050 h 601782"/>
                <a:gd name="connsiteX53" fmla="*/ 333910 w 582734"/>
                <a:gd name="connsiteY53" fmla="*/ 28613 h 601782"/>
                <a:gd name="connsiteX54" fmla="*/ 234569 w 582734"/>
                <a:gd name="connsiteY54" fmla="*/ 0 h 601782"/>
                <a:gd name="connsiteX55" fmla="*/ 348165 w 582734"/>
                <a:gd name="connsiteY55" fmla="*/ 0 h 601782"/>
                <a:gd name="connsiteX56" fmla="*/ 362571 w 582734"/>
                <a:gd name="connsiteY56" fmla="*/ 14381 h 601782"/>
                <a:gd name="connsiteX57" fmla="*/ 362571 w 582734"/>
                <a:gd name="connsiteY57" fmla="*/ 67264 h 601782"/>
                <a:gd name="connsiteX58" fmla="*/ 458461 w 582734"/>
                <a:gd name="connsiteY58" fmla="*/ 122543 h 601782"/>
                <a:gd name="connsiteX59" fmla="*/ 504380 w 582734"/>
                <a:gd name="connsiteY59" fmla="*/ 96177 h 601782"/>
                <a:gd name="connsiteX60" fmla="*/ 515334 w 582734"/>
                <a:gd name="connsiteY60" fmla="*/ 94679 h 601782"/>
                <a:gd name="connsiteX61" fmla="*/ 524038 w 582734"/>
                <a:gd name="connsiteY61" fmla="*/ 101420 h 601782"/>
                <a:gd name="connsiteX62" fmla="*/ 580761 w 582734"/>
                <a:gd name="connsiteY62" fmla="*/ 199545 h 601782"/>
                <a:gd name="connsiteX63" fmla="*/ 575509 w 582734"/>
                <a:gd name="connsiteY63" fmla="*/ 219170 h 601782"/>
                <a:gd name="connsiteX64" fmla="*/ 529740 w 582734"/>
                <a:gd name="connsiteY64" fmla="*/ 245537 h 601782"/>
                <a:gd name="connsiteX65" fmla="*/ 536043 w 582734"/>
                <a:gd name="connsiteY65" fmla="*/ 300966 h 601782"/>
                <a:gd name="connsiteX66" fmla="*/ 529740 w 582734"/>
                <a:gd name="connsiteY66" fmla="*/ 356246 h 601782"/>
                <a:gd name="connsiteX67" fmla="*/ 575509 w 582734"/>
                <a:gd name="connsiteY67" fmla="*/ 382762 h 601782"/>
                <a:gd name="connsiteX68" fmla="*/ 580761 w 582734"/>
                <a:gd name="connsiteY68" fmla="*/ 402237 h 601782"/>
                <a:gd name="connsiteX69" fmla="*/ 524038 w 582734"/>
                <a:gd name="connsiteY69" fmla="*/ 500511 h 601782"/>
                <a:gd name="connsiteX70" fmla="*/ 515334 w 582734"/>
                <a:gd name="connsiteY70" fmla="*/ 507103 h 601782"/>
                <a:gd name="connsiteX71" fmla="*/ 504380 w 582734"/>
                <a:gd name="connsiteY71" fmla="*/ 505755 h 601782"/>
                <a:gd name="connsiteX72" fmla="*/ 458461 w 582734"/>
                <a:gd name="connsiteY72" fmla="*/ 479239 h 601782"/>
                <a:gd name="connsiteX73" fmla="*/ 362571 w 582734"/>
                <a:gd name="connsiteY73" fmla="*/ 534668 h 601782"/>
                <a:gd name="connsiteX74" fmla="*/ 362571 w 582734"/>
                <a:gd name="connsiteY74" fmla="*/ 587550 h 601782"/>
                <a:gd name="connsiteX75" fmla="*/ 348165 w 582734"/>
                <a:gd name="connsiteY75" fmla="*/ 601782 h 601782"/>
                <a:gd name="connsiteX76" fmla="*/ 234569 w 582734"/>
                <a:gd name="connsiteY76" fmla="*/ 601782 h 601782"/>
                <a:gd name="connsiteX77" fmla="*/ 220313 w 582734"/>
                <a:gd name="connsiteY77" fmla="*/ 587550 h 601782"/>
                <a:gd name="connsiteX78" fmla="*/ 220313 w 582734"/>
                <a:gd name="connsiteY78" fmla="*/ 534668 h 601782"/>
                <a:gd name="connsiteX79" fmla="*/ 124273 w 582734"/>
                <a:gd name="connsiteY79" fmla="*/ 479239 h 601782"/>
                <a:gd name="connsiteX80" fmla="*/ 78354 w 582734"/>
                <a:gd name="connsiteY80" fmla="*/ 505755 h 601782"/>
                <a:gd name="connsiteX81" fmla="*/ 67400 w 582734"/>
                <a:gd name="connsiteY81" fmla="*/ 507103 h 601782"/>
                <a:gd name="connsiteX82" fmla="*/ 58696 w 582734"/>
                <a:gd name="connsiteY82" fmla="*/ 500511 h 601782"/>
                <a:gd name="connsiteX83" fmla="*/ 1973 w 582734"/>
                <a:gd name="connsiteY83" fmla="*/ 402237 h 601782"/>
                <a:gd name="connsiteX84" fmla="*/ 7225 w 582734"/>
                <a:gd name="connsiteY84" fmla="*/ 382762 h 601782"/>
                <a:gd name="connsiteX85" fmla="*/ 53144 w 582734"/>
                <a:gd name="connsiteY85" fmla="*/ 356246 h 601782"/>
                <a:gd name="connsiteX86" fmla="*/ 46691 w 582734"/>
                <a:gd name="connsiteY86" fmla="*/ 300966 h 601782"/>
                <a:gd name="connsiteX87" fmla="*/ 53144 w 582734"/>
                <a:gd name="connsiteY87" fmla="*/ 245537 h 601782"/>
                <a:gd name="connsiteX88" fmla="*/ 7225 w 582734"/>
                <a:gd name="connsiteY88" fmla="*/ 219170 h 601782"/>
                <a:gd name="connsiteX89" fmla="*/ 1973 w 582734"/>
                <a:gd name="connsiteY89" fmla="*/ 199545 h 601782"/>
                <a:gd name="connsiteX90" fmla="*/ 58696 w 582734"/>
                <a:gd name="connsiteY90" fmla="*/ 101420 h 601782"/>
                <a:gd name="connsiteX91" fmla="*/ 67400 w 582734"/>
                <a:gd name="connsiteY91" fmla="*/ 94679 h 601782"/>
                <a:gd name="connsiteX92" fmla="*/ 78354 w 582734"/>
                <a:gd name="connsiteY92" fmla="*/ 96177 h 601782"/>
                <a:gd name="connsiteX93" fmla="*/ 124273 w 582734"/>
                <a:gd name="connsiteY93" fmla="*/ 122543 h 601782"/>
                <a:gd name="connsiteX94" fmla="*/ 220313 w 582734"/>
                <a:gd name="connsiteY94" fmla="*/ 67264 h 601782"/>
                <a:gd name="connsiteX95" fmla="*/ 220313 w 582734"/>
                <a:gd name="connsiteY95" fmla="*/ 14381 h 601782"/>
                <a:gd name="connsiteX96" fmla="*/ 234569 w 582734"/>
                <a:gd name="connsiteY96" fmla="*/ 0 h 60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582734" h="601782">
                  <a:moveTo>
                    <a:pt x="291443" y="254983"/>
                  </a:moveTo>
                  <a:cubicBezTo>
                    <a:pt x="266069" y="254983"/>
                    <a:pt x="245350" y="275653"/>
                    <a:pt x="245350" y="300966"/>
                  </a:cubicBezTo>
                  <a:cubicBezTo>
                    <a:pt x="245350" y="326279"/>
                    <a:pt x="266069" y="346800"/>
                    <a:pt x="291443" y="346800"/>
                  </a:cubicBezTo>
                  <a:cubicBezTo>
                    <a:pt x="316816" y="346800"/>
                    <a:pt x="337385" y="326279"/>
                    <a:pt x="337385" y="300966"/>
                  </a:cubicBezTo>
                  <a:cubicBezTo>
                    <a:pt x="337385" y="275653"/>
                    <a:pt x="316816" y="254983"/>
                    <a:pt x="291443" y="254983"/>
                  </a:cubicBezTo>
                  <a:close/>
                  <a:moveTo>
                    <a:pt x="291443" y="226374"/>
                  </a:moveTo>
                  <a:cubicBezTo>
                    <a:pt x="332580" y="226374"/>
                    <a:pt x="366061" y="259776"/>
                    <a:pt x="366061" y="300966"/>
                  </a:cubicBezTo>
                  <a:cubicBezTo>
                    <a:pt x="366061" y="342007"/>
                    <a:pt x="332580" y="375408"/>
                    <a:pt x="291443" y="375408"/>
                  </a:cubicBezTo>
                  <a:cubicBezTo>
                    <a:pt x="250155" y="375408"/>
                    <a:pt x="216674" y="342007"/>
                    <a:pt x="216674" y="300966"/>
                  </a:cubicBezTo>
                  <a:cubicBezTo>
                    <a:pt x="216674" y="259776"/>
                    <a:pt x="250155" y="226374"/>
                    <a:pt x="291443" y="226374"/>
                  </a:cubicBezTo>
                  <a:close/>
                  <a:moveTo>
                    <a:pt x="248975" y="28613"/>
                  </a:moveTo>
                  <a:lnTo>
                    <a:pt x="248975" y="78050"/>
                  </a:lnTo>
                  <a:cubicBezTo>
                    <a:pt x="248975" y="84642"/>
                    <a:pt x="244473" y="90334"/>
                    <a:pt x="238170" y="91982"/>
                  </a:cubicBezTo>
                  <a:cubicBezTo>
                    <a:pt x="199754" y="101720"/>
                    <a:pt x="164640" y="121944"/>
                    <a:pt x="136728" y="150408"/>
                  </a:cubicBezTo>
                  <a:cubicBezTo>
                    <a:pt x="132226" y="155052"/>
                    <a:pt x="125023" y="156101"/>
                    <a:pt x="119321" y="152805"/>
                  </a:cubicBezTo>
                  <a:lnTo>
                    <a:pt x="76403" y="128086"/>
                  </a:lnTo>
                  <a:lnTo>
                    <a:pt x="33936" y="201493"/>
                  </a:lnTo>
                  <a:lnTo>
                    <a:pt x="76854" y="226211"/>
                  </a:lnTo>
                  <a:cubicBezTo>
                    <a:pt x="82556" y="229507"/>
                    <a:pt x="85257" y="236099"/>
                    <a:pt x="83456" y="242541"/>
                  </a:cubicBezTo>
                  <a:cubicBezTo>
                    <a:pt x="78204" y="261417"/>
                    <a:pt x="75503" y="281042"/>
                    <a:pt x="75503" y="300966"/>
                  </a:cubicBezTo>
                  <a:cubicBezTo>
                    <a:pt x="75503" y="320741"/>
                    <a:pt x="78204" y="340366"/>
                    <a:pt x="83456" y="359392"/>
                  </a:cubicBezTo>
                  <a:cubicBezTo>
                    <a:pt x="85257" y="365684"/>
                    <a:pt x="82556" y="372425"/>
                    <a:pt x="76854" y="375571"/>
                  </a:cubicBezTo>
                  <a:lnTo>
                    <a:pt x="33936" y="400289"/>
                  </a:lnTo>
                  <a:lnTo>
                    <a:pt x="76403" y="473696"/>
                  </a:lnTo>
                  <a:lnTo>
                    <a:pt x="116770" y="450475"/>
                  </a:lnTo>
                  <a:lnTo>
                    <a:pt x="186699" y="380814"/>
                  </a:lnTo>
                  <a:cubicBezTo>
                    <a:pt x="192251" y="375122"/>
                    <a:pt x="201405" y="375122"/>
                    <a:pt x="206957" y="380814"/>
                  </a:cubicBezTo>
                  <a:cubicBezTo>
                    <a:pt x="212509" y="386357"/>
                    <a:pt x="212509" y="395346"/>
                    <a:pt x="206957" y="401038"/>
                  </a:cubicBezTo>
                  <a:lnTo>
                    <a:pt x="146782" y="460962"/>
                  </a:lnTo>
                  <a:cubicBezTo>
                    <a:pt x="171242" y="482984"/>
                    <a:pt x="200204" y="499163"/>
                    <a:pt x="231717" y="508152"/>
                  </a:cubicBezTo>
                  <a:lnTo>
                    <a:pt x="296544" y="443434"/>
                  </a:lnTo>
                  <a:cubicBezTo>
                    <a:pt x="302096" y="437891"/>
                    <a:pt x="311250" y="437891"/>
                    <a:pt x="316803" y="443434"/>
                  </a:cubicBezTo>
                  <a:cubicBezTo>
                    <a:pt x="322355" y="448977"/>
                    <a:pt x="322355" y="458116"/>
                    <a:pt x="316803" y="463659"/>
                  </a:cubicBezTo>
                  <a:lnTo>
                    <a:pt x="248975" y="531372"/>
                  </a:lnTo>
                  <a:lnTo>
                    <a:pt x="248975" y="573169"/>
                  </a:lnTo>
                  <a:lnTo>
                    <a:pt x="333910" y="573169"/>
                  </a:lnTo>
                  <a:lnTo>
                    <a:pt x="333910" y="523732"/>
                  </a:lnTo>
                  <a:cubicBezTo>
                    <a:pt x="333910" y="517140"/>
                    <a:pt x="338261" y="511448"/>
                    <a:pt x="344714" y="509800"/>
                  </a:cubicBezTo>
                  <a:cubicBezTo>
                    <a:pt x="383130" y="500212"/>
                    <a:pt x="418094" y="479988"/>
                    <a:pt x="446006" y="451374"/>
                  </a:cubicBezTo>
                  <a:cubicBezTo>
                    <a:pt x="450508" y="446730"/>
                    <a:pt x="457711" y="445681"/>
                    <a:pt x="463413" y="448977"/>
                  </a:cubicBezTo>
                  <a:lnTo>
                    <a:pt x="506331" y="473696"/>
                  </a:lnTo>
                  <a:lnTo>
                    <a:pt x="548798" y="400289"/>
                  </a:lnTo>
                  <a:lnTo>
                    <a:pt x="505880" y="375571"/>
                  </a:lnTo>
                  <a:cubicBezTo>
                    <a:pt x="500178" y="372425"/>
                    <a:pt x="497477" y="365684"/>
                    <a:pt x="499278" y="359392"/>
                  </a:cubicBezTo>
                  <a:cubicBezTo>
                    <a:pt x="504680" y="340366"/>
                    <a:pt x="507381" y="320741"/>
                    <a:pt x="507381" y="300966"/>
                  </a:cubicBezTo>
                  <a:cubicBezTo>
                    <a:pt x="507381" y="281042"/>
                    <a:pt x="504680" y="261417"/>
                    <a:pt x="499278" y="242391"/>
                  </a:cubicBezTo>
                  <a:cubicBezTo>
                    <a:pt x="497477" y="236099"/>
                    <a:pt x="500178" y="229507"/>
                    <a:pt x="505880" y="226211"/>
                  </a:cubicBezTo>
                  <a:lnTo>
                    <a:pt x="548798" y="201493"/>
                  </a:lnTo>
                  <a:lnTo>
                    <a:pt x="506331" y="128086"/>
                  </a:lnTo>
                  <a:lnTo>
                    <a:pt x="463413" y="152805"/>
                  </a:lnTo>
                  <a:cubicBezTo>
                    <a:pt x="457711" y="156101"/>
                    <a:pt x="450508" y="155052"/>
                    <a:pt x="446006" y="150408"/>
                  </a:cubicBezTo>
                  <a:cubicBezTo>
                    <a:pt x="418094" y="121944"/>
                    <a:pt x="383130" y="101720"/>
                    <a:pt x="344714" y="91982"/>
                  </a:cubicBezTo>
                  <a:cubicBezTo>
                    <a:pt x="338261" y="90334"/>
                    <a:pt x="333910" y="84642"/>
                    <a:pt x="333910" y="78050"/>
                  </a:cubicBezTo>
                  <a:lnTo>
                    <a:pt x="333910" y="28613"/>
                  </a:lnTo>
                  <a:close/>
                  <a:moveTo>
                    <a:pt x="234569" y="0"/>
                  </a:moveTo>
                  <a:lnTo>
                    <a:pt x="348165" y="0"/>
                  </a:lnTo>
                  <a:cubicBezTo>
                    <a:pt x="356119" y="0"/>
                    <a:pt x="362571" y="6442"/>
                    <a:pt x="362571" y="14381"/>
                  </a:cubicBezTo>
                  <a:lnTo>
                    <a:pt x="362571" y="67264"/>
                  </a:lnTo>
                  <a:cubicBezTo>
                    <a:pt x="398286" y="78050"/>
                    <a:pt x="431150" y="96926"/>
                    <a:pt x="458461" y="122543"/>
                  </a:cubicBezTo>
                  <a:lnTo>
                    <a:pt x="504380" y="96177"/>
                  </a:lnTo>
                  <a:cubicBezTo>
                    <a:pt x="507681" y="94229"/>
                    <a:pt x="511583" y="93630"/>
                    <a:pt x="515334" y="94679"/>
                  </a:cubicBezTo>
                  <a:cubicBezTo>
                    <a:pt x="518936" y="95728"/>
                    <a:pt x="522087" y="98125"/>
                    <a:pt x="524038" y="101420"/>
                  </a:cubicBezTo>
                  <a:lnTo>
                    <a:pt x="580761" y="199545"/>
                  </a:lnTo>
                  <a:cubicBezTo>
                    <a:pt x="584813" y="206436"/>
                    <a:pt x="582412" y="215125"/>
                    <a:pt x="575509" y="219170"/>
                  </a:cubicBezTo>
                  <a:lnTo>
                    <a:pt x="529740" y="245537"/>
                  </a:lnTo>
                  <a:cubicBezTo>
                    <a:pt x="533942" y="263664"/>
                    <a:pt x="536043" y="282240"/>
                    <a:pt x="536043" y="300966"/>
                  </a:cubicBezTo>
                  <a:cubicBezTo>
                    <a:pt x="536043" y="319542"/>
                    <a:pt x="533942" y="338119"/>
                    <a:pt x="529740" y="356246"/>
                  </a:cubicBezTo>
                  <a:lnTo>
                    <a:pt x="575509" y="382762"/>
                  </a:lnTo>
                  <a:cubicBezTo>
                    <a:pt x="582412" y="386657"/>
                    <a:pt x="584813" y="395346"/>
                    <a:pt x="580761" y="402237"/>
                  </a:cubicBezTo>
                  <a:lnTo>
                    <a:pt x="524038" y="500511"/>
                  </a:lnTo>
                  <a:cubicBezTo>
                    <a:pt x="522087" y="503807"/>
                    <a:pt x="518936" y="506204"/>
                    <a:pt x="515334" y="507103"/>
                  </a:cubicBezTo>
                  <a:cubicBezTo>
                    <a:pt x="511583" y="508152"/>
                    <a:pt x="507681" y="507552"/>
                    <a:pt x="504380" y="505755"/>
                  </a:cubicBezTo>
                  <a:lnTo>
                    <a:pt x="458461" y="479239"/>
                  </a:lnTo>
                  <a:cubicBezTo>
                    <a:pt x="431150" y="504856"/>
                    <a:pt x="398286" y="523732"/>
                    <a:pt x="362571" y="534668"/>
                  </a:cubicBezTo>
                  <a:lnTo>
                    <a:pt x="362571" y="587550"/>
                  </a:lnTo>
                  <a:cubicBezTo>
                    <a:pt x="362571" y="595340"/>
                    <a:pt x="356119" y="601782"/>
                    <a:pt x="348165" y="601782"/>
                  </a:cubicBezTo>
                  <a:lnTo>
                    <a:pt x="234569" y="601782"/>
                  </a:lnTo>
                  <a:cubicBezTo>
                    <a:pt x="226615" y="601782"/>
                    <a:pt x="220313" y="595340"/>
                    <a:pt x="220313" y="587550"/>
                  </a:cubicBezTo>
                  <a:lnTo>
                    <a:pt x="220313" y="534668"/>
                  </a:lnTo>
                  <a:cubicBezTo>
                    <a:pt x="184448" y="523732"/>
                    <a:pt x="151734" y="504856"/>
                    <a:pt x="124273" y="479239"/>
                  </a:cubicBezTo>
                  <a:lnTo>
                    <a:pt x="78354" y="505755"/>
                  </a:lnTo>
                  <a:cubicBezTo>
                    <a:pt x="75053" y="507552"/>
                    <a:pt x="71151" y="508152"/>
                    <a:pt x="67400" y="507103"/>
                  </a:cubicBezTo>
                  <a:cubicBezTo>
                    <a:pt x="63798" y="506204"/>
                    <a:pt x="60647" y="503807"/>
                    <a:pt x="58696" y="500511"/>
                  </a:cubicBezTo>
                  <a:lnTo>
                    <a:pt x="1973" y="402237"/>
                  </a:lnTo>
                  <a:cubicBezTo>
                    <a:pt x="-2079" y="395346"/>
                    <a:pt x="322" y="386657"/>
                    <a:pt x="7225" y="382762"/>
                  </a:cubicBezTo>
                  <a:lnTo>
                    <a:pt x="53144" y="356246"/>
                  </a:lnTo>
                  <a:cubicBezTo>
                    <a:pt x="48942" y="338119"/>
                    <a:pt x="46691" y="319542"/>
                    <a:pt x="46691" y="300966"/>
                  </a:cubicBezTo>
                  <a:cubicBezTo>
                    <a:pt x="46691" y="282240"/>
                    <a:pt x="48942" y="263664"/>
                    <a:pt x="53144" y="245537"/>
                  </a:cubicBezTo>
                  <a:lnTo>
                    <a:pt x="7225" y="219170"/>
                  </a:lnTo>
                  <a:cubicBezTo>
                    <a:pt x="322" y="215125"/>
                    <a:pt x="-2079" y="206436"/>
                    <a:pt x="1973" y="199545"/>
                  </a:cubicBezTo>
                  <a:lnTo>
                    <a:pt x="58696" y="101420"/>
                  </a:lnTo>
                  <a:cubicBezTo>
                    <a:pt x="60647" y="98125"/>
                    <a:pt x="63798" y="95728"/>
                    <a:pt x="67400" y="94679"/>
                  </a:cubicBezTo>
                  <a:cubicBezTo>
                    <a:pt x="71151" y="93630"/>
                    <a:pt x="75053" y="94229"/>
                    <a:pt x="78354" y="96177"/>
                  </a:cubicBezTo>
                  <a:lnTo>
                    <a:pt x="124273" y="122543"/>
                  </a:lnTo>
                  <a:cubicBezTo>
                    <a:pt x="151734" y="96926"/>
                    <a:pt x="184448" y="78050"/>
                    <a:pt x="220313" y="67264"/>
                  </a:cubicBezTo>
                  <a:lnTo>
                    <a:pt x="220313" y="14381"/>
                  </a:lnTo>
                  <a:cubicBezTo>
                    <a:pt x="220313" y="6442"/>
                    <a:pt x="226615" y="0"/>
                    <a:pt x="234569" y="0"/>
                  </a:cubicBezTo>
                  <a:close/>
                </a:path>
              </a:pathLst>
            </a:custGeom>
            <a:gradFill>
              <a:gsLst>
                <a:gs pos="100000">
                  <a:srgbClr val="2A96AA"/>
                </a:gs>
                <a:gs pos="1000">
                  <a:srgbClr val="13639C"/>
                </a:gs>
                <a:gs pos="53000">
                  <a:srgbClr val="2A96AA"/>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nvGrpSpPr>
            <p:cNvPr id="45" name="组合 44"/>
            <p:cNvGrpSpPr/>
            <p:nvPr/>
          </p:nvGrpSpPr>
          <p:grpSpPr>
            <a:xfrm>
              <a:off x="12227" y="5699"/>
              <a:ext cx="4322" cy="2149"/>
              <a:chOff x="7764012" y="3617971"/>
              <a:chExt cx="2744619" cy="1364446"/>
            </a:xfrm>
          </p:grpSpPr>
          <p:sp>
            <p:nvSpPr>
              <p:cNvPr id="46" name="文本框 45"/>
              <p:cNvSpPr txBox="1"/>
              <p:nvPr/>
            </p:nvSpPr>
            <p:spPr>
              <a:xfrm>
                <a:off x="7921485" y="4008373"/>
                <a:ext cx="2587146" cy="974044"/>
              </a:xfrm>
              <a:prstGeom prst="rect">
                <a:avLst/>
              </a:prstGeom>
              <a:noFill/>
            </p:spPr>
            <p:txBody>
              <a:bodyPr wrap="square" rtlCol="0">
                <a:spAutoFit/>
                <a:scene3d>
                  <a:camera prst="orthographicFront"/>
                  <a:lightRig rig="threePt" dir="t"/>
                </a:scene3d>
                <a:sp3d contourW="12700"/>
              </a:bodyPr>
              <a:lstStyle/>
              <a:p>
                <a:pPr lvl="0" algn="ctr" defTabSz="913765">
                  <a:lnSpc>
                    <a:spcPct val="180000"/>
                  </a:lnSpc>
                  <a:spcBef>
                    <a:spcPct val="0"/>
                  </a:spcBef>
                  <a:spcAft>
                    <a:spcPct val="0"/>
                  </a:spcAft>
                  <a:buClrTx/>
                  <a:buSzTx/>
                  <a:defRPr/>
                </a:pPr>
                <a:r>
                  <a:rPr lang="zh-CN" altLang="en-US" sz="1000" dirty="0">
                    <a:solidFill>
                      <a:schemeClr val="tx1">
                        <a:lumMod val="65000"/>
                        <a:lumOff val="35000"/>
                      </a:schemeClr>
                    </a:solidFill>
                    <a:cs typeface="+mn-ea"/>
                    <a:sym typeface="+mn-lt"/>
                  </a:rPr>
                  <a:t>点击添加相关标题文字，点击添加相点击添加相关标题文字，点击添加关标题文字关标题文字</a:t>
                </a:r>
              </a:p>
            </p:txBody>
          </p:sp>
          <p:sp>
            <p:nvSpPr>
              <p:cNvPr id="49" name="文本框 48"/>
              <p:cNvSpPr txBox="1"/>
              <p:nvPr/>
            </p:nvSpPr>
            <p:spPr>
              <a:xfrm>
                <a:off x="7764012" y="3617971"/>
                <a:ext cx="2158843" cy="503012"/>
              </a:xfrm>
              <a:prstGeom prst="rect">
                <a:avLst/>
              </a:prstGeom>
              <a:noFill/>
            </p:spPr>
            <p:txBody>
              <a:bodyPr wrap="square" rtlCol="0">
                <a:spAutoFit/>
                <a:scene3d>
                  <a:camera prst="orthographicFront"/>
                  <a:lightRig rig="threePt" dir="t"/>
                </a:scene3d>
                <a:sp3d contourW="12700"/>
              </a:bodyPr>
              <a:lstStyle/>
              <a:p>
                <a:pPr algn="ctr"/>
                <a:r>
                  <a:rPr lang="zh-CN" altLang="en-US" sz="2400" dirty="0">
                    <a:solidFill>
                      <a:schemeClr val="tx1">
                        <a:lumMod val="85000"/>
                        <a:lumOff val="15000"/>
                      </a:schemeClr>
                    </a:solidFill>
                    <a:cs typeface="+mn-ea"/>
                    <a:sym typeface="+mn-lt"/>
                  </a:rPr>
                  <a:t>标题添加</a:t>
                </a:r>
              </a:p>
            </p:txBody>
          </p:sp>
        </p:grpSp>
      </p:grpSp>
    </p:spTree>
  </p:cSld>
  <p:clrMapOvr>
    <a:masterClrMapping/>
  </p:clrMapOvr>
  <p:transition spd="slow" advClick="0" advTm="2000">
    <p:randomBar dir="vert"/>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descr="C:\Users\HUDEYU\Desktop\网站图片\摄图网_500704637.jpg摄图网_50070463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99770" y="605790"/>
            <a:ext cx="10779125" cy="5645785"/>
          </a:xfrm>
          <a:prstGeom prst="rect">
            <a:avLst/>
          </a:prstGeom>
        </p:spPr>
      </p:pic>
      <p:sp>
        <p:nvSpPr>
          <p:cNvPr id="2" name="矩形 1"/>
          <p:cNvSpPr/>
          <p:nvPr/>
        </p:nvSpPr>
        <p:spPr>
          <a:xfrm>
            <a:off x="699770" y="626745"/>
            <a:ext cx="10793095" cy="5624830"/>
          </a:xfrm>
          <a:prstGeom prst="rect">
            <a:avLst/>
          </a:prstGeom>
          <a:gradFill>
            <a:gsLst>
              <a:gs pos="100000">
                <a:srgbClr val="2A96AA">
                  <a:alpha val="87000"/>
                </a:srgbClr>
              </a:gs>
              <a:gs pos="1000">
                <a:srgbClr val="13639C">
                  <a:alpha val="88000"/>
                </a:srgbClr>
              </a:gs>
              <a:gs pos="53000">
                <a:srgbClr val="2A96AA">
                  <a:alpha val="78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7" name="îṧ1îḍé"/>
          <p:cNvGrpSpPr/>
          <p:nvPr/>
        </p:nvGrpSpPr>
        <p:grpSpPr>
          <a:xfrm>
            <a:off x="1770876" y="2450618"/>
            <a:ext cx="2358637" cy="2096555"/>
            <a:chOff x="660400" y="1862045"/>
            <a:chExt cx="3982872" cy="3540310"/>
          </a:xfrm>
        </p:grpSpPr>
        <p:sp>
          <p:nvSpPr>
            <p:cNvPr id="11" name="íSľíḋe"/>
            <p:cNvSpPr/>
            <p:nvPr/>
          </p:nvSpPr>
          <p:spPr bwMode="auto">
            <a:xfrm>
              <a:off x="660400" y="1862045"/>
              <a:ext cx="1127837" cy="3540310"/>
            </a:xfrm>
            <a:custGeom>
              <a:avLst/>
              <a:gdLst>
                <a:gd name="T0" fmla="*/ 40 w 334"/>
                <a:gd name="T1" fmla="*/ 541 h 1083"/>
                <a:gd name="T2" fmla="*/ 334 w 334"/>
                <a:gd name="T3" fmla="*/ 45 h 1083"/>
                <a:gd name="T4" fmla="*/ 334 w 334"/>
                <a:gd name="T5" fmla="*/ 0 h 1083"/>
                <a:gd name="T6" fmla="*/ 0 w 334"/>
                <a:gd name="T7" fmla="*/ 541 h 1083"/>
                <a:gd name="T8" fmla="*/ 334 w 334"/>
                <a:gd name="T9" fmla="*/ 1083 h 1083"/>
                <a:gd name="T10" fmla="*/ 334 w 334"/>
                <a:gd name="T11" fmla="*/ 1038 h 1083"/>
                <a:gd name="T12" fmla="*/ 40 w 334"/>
                <a:gd name="T13" fmla="*/ 541 h 1083"/>
              </a:gdLst>
              <a:ahLst/>
              <a:cxnLst>
                <a:cxn ang="0">
                  <a:pos x="T0" y="T1"/>
                </a:cxn>
                <a:cxn ang="0">
                  <a:pos x="T2" y="T3"/>
                </a:cxn>
                <a:cxn ang="0">
                  <a:pos x="T4" y="T5"/>
                </a:cxn>
                <a:cxn ang="0">
                  <a:pos x="T6" y="T7"/>
                </a:cxn>
                <a:cxn ang="0">
                  <a:pos x="T8" y="T9"/>
                </a:cxn>
                <a:cxn ang="0">
                  <a:pos x="T10" y="T11"/>
                </a:cxn>
                <a:cxn ang="0">
                  <a:pos x="T12" y="T13"/>
                </a:cxn>
              </a:cxnLst>
              <a:rect l="0" t="0" r="r" b="b"/>
              <a:pathLst>
                <a:path w="334" h="1083">
                  <a:moveTo>
                    <a:pt x="40" y="541"/>
                  </a:moveTo>
                  <a:cubicBezTo>
                    <a:pt x="40" y="328"/>
                    <a:pt x="159" y="141"/>
                    <a:pt x="334" y="45"/>
                  </a:cubicBezTo>
                  <a:cubicBezTo>
                    <a:pt x="334" y="0"/>
                    <a:pt x="334" y="0"/>
                    <a:pt x="334" y="0"/>
                  </a:cubicBezTo>
                  <a:cubicBezTo>
                    <a:pt x="136" y="100"/>
                    <a:pt x="0" y="305"/>
                    <a:pt x="0" y="541"/>
                  </a:cubicBezTo>
                  <a:cubicBezTo>
                    <a:pt x="0" y="778"/>
                    <a:pt x="136" y="983"/>
                    <a:pt x="334" y="1083"/>
                  </a:cubicBezTo>
                  <a:cubicBezTo>
                    <a:pt x="334" y="1038"/>
                    <a:pt x="334" y="1038"/>
                    <a:pt x="334" y="1038"/>
                  </a:cubicBezTo>
                  <a:cubicBezTo>
                    <a:pt x="159" y="941"/>
                    <a:pt x="40" y="755"/>
                    <a:pt x="40" y="54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cs typeface="+mn-ea"/>
                <a:sym typeface="+mn-lt"/>
              </a:endParaRPr>
            </a:p>
          </p:txBody>
        </p:sp>
        <p:sp>
          <p:nvSpPr>
            <p:cNvPr id="12" name="ïşľïde"/>
            <p:cNvSpPr/>
            <p:nvPr/>
          </p:nvSpPr>
          <p:spPr bwMode="auto">
            <a:xfrm>
              <a:off x="3515435" y="1862045"/>
              <a:ext cx="1127837" cy="3540310"/>
            </a:xfrm>
            <a:custGeom>
              <a:avLst/>
              <a:gdLst>
                <a:gd name="T0" fmla="*/ 344 w 344"/>
                <a:gd name="T1" fmla="*/ 547 h 1094"/>
                <a:gd name="T2" fmla="*/ 0 w 344"/>
                <a:gd name="T3" fmla="*/ 0 h 1094"/>
                <a:gd name="T4" fmla="*/ 0 w 344"/>
                <a:gd name="T5" fmla="*/ 45 h 1094"/>
                <a:gd name="T6" fmla="*/ 304 w 344"/>
                <a:gd name="T7" fmla="*/ 547 h 1094"/>
                <a:gd name="T8" fmla="*/ 0 w 344"/>
                <a:gd name="T9" fmla="*/ 1050 h 1094"/>
                <a:gd name="T10" fmla="*/ 0 w 344"/>
                <a:gd name="T11" fmla="*/ 1094 h 1094"/>
                <a:gd name="T12" fmla="*/ 344 w 344"/>
                <a:gd name="T13" fmla="*/ 547 h 1094"/>
              </a:gdLst>
              <a:ahLst/>
              <a:cxnLst>
                <a:cxn ang="0">
                  <a:pos x="T0" y="T1"/>
                </a:cxn>
                <a:cxn ang="0">
                  <a:pos x="T2" y="T3"/>
                </a:cxn>
                <a:cxn ang="0">
                  <a:pos x="T4" y="T5"/>
                </a:cxn>
                <a:cxn ang="0">
                  <a:pos x="T6" y="T7"/>
                </a:cxn>
                <a:cxn ang="0">
                  <a:pos x="T8" y="T9"/>
                </a:cxn>
                <a:cxn ang="0">
                  <a:pos x="T10" y="T11"/>
                </a:cxn>
                <a:cxn ang="0">
                  <a:pos x="T12" y="T13"/>
                </a:cxn>
              </a:cxnLst>
              <a:rect l="0" t="0" r="r" b="b"/>
              <a:pathLst>
                <a:path w="344" h="1094">
                  <a:moveTo>
                    <a:pt x="344" y="547"/>
                  </a:moveTo>
                  <a:cubicBezTo>
                    <a:pt x="344" y="307"/>
                    <a:pt x="203" y="99"/>
                    <a:pt x="0" y="0"/>
                  </a:cubicBezTo>
                  <a:cubicBezTo>
                    <a:pt x="0" y="45"/>
                    <a:pt x="0" y="45"/>
                    <a:pt x="0" y="45"/>
                  </a:cubicBezTo>
                  <a:cubicBezTo>
                    <a:pt x="181" y="140"/>
                    <a:pt x="304" y="330"/>
                    <a:pt x="304" y="547"/>
                  </a:cubicBezTo>
                  <a:cubicBezTo>
                    <a:pt x="304" y="765"/>
                    <a:pt x="181" y="955"/>
                    <a:pt x="0" y="1050"/>
                  </a:cubicBezTo>
                  <a:cubicBezTo>
                    <a:pt x="0" y="1094"/>
                    <a:pt x="0" y="1094"/>
                    <a:pt x="0" y="1094"/>
                  </a:cubicBezTo>
                  <a:cubicBezTo>
                    <a:pt x="203" y="996"/>
                    <a:pt x="344" y="788"/>
                    <a:pt x="344" y="54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id-ID">
                <a:cs typeface="+mn-ea"/>
                <a:sym typeface="+mn-lt"/>
              </a:endParaRPr>
            </a:p>
          </p:txBody>
        </p:sp>
      </p:grpSp>
      <p:sp>
        <p:nvSpPr>
          <p:cNvPr id="9" name="i$ḷiḑê"/>
          <p:cNvSpPr txBox="1"/>
          <p:nvPr/>
        </p:nvSpPr>
        <p:spPr>
          <a:xfrm>
            <a:off x="4691827" y="3398624"/>
            <a:ext cx="6041553" cy="1477215"/>
          </a:xfrm>
          <a:prstGeom prst="rect">
            <a:avLst/>
          </a:prstGeom>
          <a:noFill/>
          <a:ln>
            <a:noFill/>
          </a:ln>
        </p:spPr>
        <p:txBody>
          <a:bodyPr wrap="square" lIns="91440" tIns="45720" rIns="91440" bIns="45720" anchor="t" anchorCtr="0">
            <a:normAutofit fontScale="92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buSzPct val="25000"/>
            </a:pPr>
            <a:r>
              <a:rPr lang="en-US" sz="1400" dirty="0">
                <a:solidFill>
                  <a:schemeClr val="bg1"/>
                </a:solidFill>
                <a:cs typeface="+mn-ea"/>
                <a:sym typeface="+mn-lt"/>
              </a:rPr>
              <a:t>Lorem ipsum dolor sit amet, consectetuer adipiscing elit. Maecenas porttitor congue massa. Fusce posuere, magna sed pulvinar ultricies, purus lectus malesuada libero, sit amet commodo magna eros quis urna.</a:t>
            </a:r>
          </a:p>
          <a:p>
            <a:pPr>
              <a:lnSpc>
                <a:spcPct val="150000"/>
              </a:lnSpc>
              <a:buSzPct val="25000"/>
            </a:pPr>
            <a:endParaRPr lang="en-US" sz="1400" dirty="0">
              <a:solidFill>
                <a:schemeClr val="bg1"/>
              </a:solidFill>
              <a:cs typeface="+mn-ea"/>
              <a:sym typeface="+mn-lt"/>
            </a:endParaRPr>
          </a:p>
          <a:p>
            <a:pPr>
              <a:lnSpc>
                <a:spcPct val="150000"/>
              </a:lnSpc>
              <a:buSzPct val="25000"/>
            </a:pPr>
            <a:r>
              <a:rPr lang="en-US" sz="1400" dirty="0">
                <a:solidFill>
                  <a:schemeClr val="bg1"/>
                </a:solidFill>
                <a:cs typeface="+mn-ea"/>
                <a:sym typeface="+mn-lt"/>
              </a:rPr>
              <a:t>Nunc viverra imperdiet enim. Fusce est. Vivamus a tellus.</a:t>
            </a:r>
          </a:p>
          <a:p>
            <a:pPr>
              <a:lnSpc>
                <a:spcPct val="150000"/>
              </a:lnSpc>
              <a:buSzPct val="25000"/>
            </a:pPr>
            <a:endParaRPr lang="en-US" sz="1400" dirty="0">
              <a:solidFill>
                <a:schemeClr val="bg1"/>
              </a:solidFill>
              <a:cs typeface="+mn-ea"/>
              <a:sym typeface="+mn-lt"/>
            </a:endParaRPr>
          </a:p>
        </p:txBody>
      </p:sp>
      <p:sp>
        <p:nvSpPr>
          <p:cNvPr id="15" name="文本框 14"/>
          <p:cNvSpPr txBox="1"/>
          <p:nvPr/>
        </p:nvSpPr>
        <p:spPr>
          <a:xfrm>
            <a:off x="1949645" y="2755502"/>
            <a:ext cx="1727196" cy="1445260"/>
          </a:xfrm>
          <a:prstGeom prst="rect">
            <a:avLst/>
          </a:prstGeom>
          <a:noFill/>
        </p:spPr>
        <p:txBody>
          <a:bodyPr wrap="square" rtlCol="0">
            <a:spAutoFit/>
          </a:bodyPr>
          <a:lstStyle/>
          <a:p>
            <a:pPr algn="r"/>
            <a:r>
              <a:rPr lang="en-US" altLang="zh-CN" sz="8800" dirty="0">
                <a:solidFill>
                  <a:schemeClr val="bg1"/>
                </a:solidFill>
                <a:cs typeface="+mn-ea"/>
                <a:sym typeface="+mn-lt"/>
              </a:rPr>
              <a:t>02</a:t>
            </a:r>
            <a:endParaRPr lang="zh-CN" altLang="en-US" sz="8800" dirty="0">
              <a:solidFill>
                <a:schemeClr val="bg1"/>
              </a:solidFill>
              <a:cs typeface="+mn-ea"/>
              <a:sym typeface="+mn-lt"/>
            </a:endParaRPr>
          </a:p>
        </p:txBody>
      </p:sp>
      <p:sp>
        <p:nvSpPr>
          <p:cNvPr id="13" name="îsľiḍe">
            <a:extLst>
              <a:ext uri="{FF2B5EF4-FFF2-40B4-BE49-F238E27FC236}">
                <a16:creationId xmlns:a16="http://schemas.microsoft.com/office/drawing/2014/main" id="{3B3586DB-1922-422B-B9A9-41D353986730}"/>
              </a:ext>
            </a:extLst>
          </p:cNvPr>
          <p:cNvSpPr txBox="1"/>
          <p:nvPr/>
        </p:nvSpPr>
        <p:spPr>
          <a:xfrm>
            <a:off x="4681345" y="2536542"/>
            <a:ext cx="2826578" cy="756853"/>
          </a:xfrm>
          <a:prstGeom prst="rect">
            <a:avLst/>
          </a:prstGeom>
          <a:noFill/>
          <a:ln>
            <a:noFill/>
          </a:ln>
        </p:spPr>
        <p:txBody>
          <a:bodyPr spcFirstLastPara="1" wrap="square" lIns="91440" tIns="45720" rIns="91440" bIns="45720" anchor="ctr"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3600" dirty="0">
                <a:solidFill>
                  <a:schemeClr val="bg1"/>
                </a:solidFill>
                <a:cs typeface="+mn-ea"/>
                <a:sym typeface="+mn-lt"/>
              </a:rPr>
              <a:t>输入标题内容</a:t>
            </a:r>
            <a:endParaRPr lang="en-US" altLang="zh-CN" sz="3600" dirty="0">
              <a:solidFill>
                <a:schemeClr val="bg1"/>
              </a:solidFill>
              <a:cs typeface="+mn-ea"/>
              <a:sym typeface="+mn-lt"/>
            </a:endParaRPr>
          </a:p>
        </p:txBody>
      </p:sp>
    </p:spTree>
  </p:cSld>
  <p:clrMapOvr>
    <a:masterClrMapping/>
  </p:clrMapOvr>
  <p:transition spd="slow" advClick="0" advTm="2000">
    <p:randomBar dir="vert"/>
  </p:transition>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41"/>
</p:tagLst>
</file>

<file path=ppt/theme/theme1.xml><?xml version="1.0" encoding="utf-8"?>
<a:theme xmlns:a="http://schemas.openxmlformats.org/drawingml/2006/main" name="Content">
  <a:themeElements>
    <a:clrScheme name="Mark Zegulberg team">
      <a:dk1>
        <a:srgbClr val="2B2B2B"/>
      </a:dk1>
      <a:lt1>
        <a:srgbClr val="F6F8F8"/>
      </a:lt1>
      <a:dk2>
        <a:srgbClr val="2B2B2B"/>
      </a:dk2>
      <a:lt2>
        <a:srgbClr val="FFFFFF"/>
      </a:lt2>
      <a:accent1>
        <a:srgbClr val="41B7D0"/>
      </a:accent1>
      <a:accent2>
        <a:srgbClr val="3FACD0"/>
      </a:accent2>
      <a:accent3>
        <a:srgbClr val="3DA1D2"/>
      </a:accent3>
      <a:accent4>
        <a:srgbClr val="3B96D3"/>
      </a:accent4>
      <a:accent5>
        <a:srgbClr val="398BD5"/>
      </a:accent5>
      <a:accent6>
        <a:srgbClr val="3780D7"/>
      </a:accent6>
      <a:hlink>
        <a:srgbClr val="5B9BD5"/>
      </a:hlink>
      <a:folHlink>
        <a:srgbClr val="70AD47"/>
      </a:folHlink>
    </a:clrScheme>
    <a:fontScheme name="qpuygap5">
      <a:majorFont>
        <a:latin typeface="字魂59号-创粗黑"/>
        <a:ea typeface="字魂35号-经典雅黑"/>
        <a:cs typeface=""/>
      </a:majorFont>
      <a:minorFont>
        <a:latin typeface="字魂59号-创粗黑"/>
        <a:ea typeface="字魂35号-经典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1520</Words>
  <Application>Microsoft Office PowerPoint</Application>
  <PresentationFormat>宽屏</PresentationFormat>
  <Paragraphs>181</Paragraphs>
  <Slides>24</Slides>
  <Notes>24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24</vt:i4>
      </vt:variant>
    </vt:vector>
  </HeadingPairs>
  <TitlesOfParts>
    <vt:vector size="32" baseType="lpstr">
      <vt:lpstr>Source Sans Pro</vt:lpstr>
      <vt:lpstr>字魂35号-经典雅黑</vt:lpstr>
      <vt:lpstr>Arial</vt:lpstr>
      <vt:lpstr>字魂59号-创粗黑</vt:lpstr>
      <vt:lpstr>宋体</vt:lpstr>
      <vt:lpstr>Helvetica Light</vt:lpstr>
      <vt:lpstr>Calibri</vt:lpstr>
      <vt:lpstr>Content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24</dc:title>
  <dc:creator/>
  <cp:lastModifiedBy/>
  <cp:revision>17</cp:revision>
  <dcterms:created xsi:type="dcterms:W3CDTF">2017-06-08T13:55:00Z</dcterms:created>
  <dcterms:modified xsi:type="dcterms:W3CDTF">2019-09-11T05:34:36Z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